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lsb" ContentType="application/vnd.ms-excel.sheet.binary.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2.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3.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4.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5.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6.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7.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8.xml" ContentType="application/vnd.openxmlformats-officedocument.presentationml.notesSlide+xml"/>
  <Override PartName="/ppt/tags/tag51.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4" r:id="rId5"/>
  </p:sldMasterIdLst>
  <p:notesMasterIdLst>
    <p:notesMasterId r:id="rId33"/>
  </p:notesMasterIdLst>
  <p:handoutMasterIdLst>
    <p:handoutMasterId r:id="rId34"/>
  </p:handoutMasterIdLst>
  <p:sldIdLst>
    <p:sldId id="1276" r:id="rId6"/>
    <p:sldId id="258" r:id="rId7"/>
    <p:sldId id="2146846859" r:id="rId8"/>
    <p:sldId id="2134806029" r:id="rId9"/>
    <p:sldId id="2146846860" r:id="rId10"/>
    <p:sldId id="2134805470" r:id="rId11"/>
    <p:sldId id="2146846864" r:id="rId12"/>
    <p:sldId id="2146846865" r:id="rId13"/>
    <p:sldId id="2146846866" r:id="rId14"/>
    <p:sldId id="2146846867" r:id="rId15"/>
    <p:sldId id="1281" r:id="rId16"/>
    <p:sldId id="2134805751" r:id="rId17"/>
    <p:sldId id="2146846883" r:id="rId18"/>
    <p:sldId id="2145707283" r:id="rId19"/>
    <p:sldId id="2146846886" r:id="rId20"/>
    <p:sldId id="11377" r:id="rId21"/>
    <p:sldId id="2134804986" r:id="rId22"/>
    <p:sldId id="2146846884" r:id="rId23"/>
    <p:sldId id="2145707557" r:id="rId24"/>
    <p:sldId id="2146846707" r:id="rId25"/>
    <p:sldId id="2145707280" r:id="rId26"/>
    <p:sldId id="2146846885" r:id="rId27"/>
    <p:sldId id="318" r:id="rId28"/>
    <p:sldId id="2145707285" r:id="rId29"/>
    <p:sldId id="1271" r:id="rId30"/>
    <p:sldId id="367" r:id="rId31"/>
    <p:sldId id="1275" r:id="rId32"/>
  </p:sldIdLst>
  <p:sldSz cx="12192000" cy="6858000"/>
  <p:notesSz cx="7104063" cy="10234613"/>
  <p:custDataLst>
    <p:tags r:id="rId35"/>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D5AE10-5F52-4791-98A4-FFDF4FF037D0}" v="367" dt="2022-01-26T08:38:03.465"/>
  </p1510:revLst>
</p1510:revInfo>
</file>

<file path=ppt/tableStyles.xml><?xml version="1.0" encoding="utf-8"?>
<a:tblStyleLst xmlns:a="http://schemas.openxmlformats.org/drawingml/2006/main" def="{9D7B26C5-4107-4FEC-AEDC-1716B250A1EF}">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top>
            <a:ln w="12700" cmpd="sng">
              <a:solidFill>
                <a:schemeClr val="accent6"/>
              </a:solidFill>
            </a:ln>
          </a:top>
        </a:tcBdr>
      </a:tcStyle>
    </a:band1H>
    <a:band2H>
      <a:tcStyle>
        <a:tcBdr>
          <a:top>
            <a:ln w="12700" cmpd="sng">
              <a:solidFill>
                <a:schemeClr val="accent6"/>
              </a:solidFill>
            </a:ln>
          </a:top>
        </a:tcBdr>
      </a:tcStyle>
    </a:band2H>
    <a:band1V>
      <a:tcStyle>
        <a:tcBdr/>
      </a:tcStyle>
    </a:band1V>
    <a:lastCol>
      <a:tcTxStyle b="on"/>
      <a:tcStyle>
        <a:tcBdr/>
      </a:tcStyle>
    </a:lastCol>
    <a:firstCol>
      <a:tcTxStyle b="on"/>
      <a:tcStyle>
        <a:tcBdr/>
      </a:tcStyle>
    </a:firstCol>
    <a:lastRow>
      <a:tcTxStyle b="on"/>
      <a:tcStyle>
        <a:tcBdr>
          <a:top>
            <a:ln w="12700" cmpd="sng">
              <a:solidFill>
                <a:schemeClr val="accent6"/>
              </a:solidFill>
            </a:ln>
          </a:top>
          <a:bottom>
            <a:ln w="12700" cmpd="sng">
              <a:solidFill>
                <a:schemeClr val="accent6"/>
              </a:solidFill>
            </a:ln>
          </a:bottom>
        </a:tcBdr>
        <a:fill>
          <a:noFill/>
        </a:fill>
      </a:tcStyle>
    </a:lastRow>
    <a:firstRow>
      <a:tcTxStyle>
        <a:fontRef idx="minor">
          <a:scrgbClr r="0" g="0" b="0"/>
        </a:fontRef>
        <a:schemeClr val="accent2"/>
      </a:tcTxStyle>
      <a:tcStyle>
        <a:tcBdr>
          <a:top>
            <a:ln w="0" cmpd="sng">
              <a:solidFill>
                <a:schemeClr val="accent2"/>
              </a:solidFill>
            </a:ln>
          </a:top>
          <a:bottom>
            <a:ln w="252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288" y="4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Binary_Worksheet1.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7690941385435173E-2"/>
          <c:y val="3.5961272475795295E-2"/>
          <c:w val="0.79455298993487267"/>
          <c:h val="0.92807745504840944"/>
        </c:manualLayout>
      </c:layout>
      <c:doughnutChart>
        <c:varyColors val="0"/>
        <c:ser>
          <c:idx val="0"/>
          <c:order val="0"/>
          <c:dPt>
            <c:idx val="0"/>
            <c:bubble3D val="0"/>
            <c:spPr>
              <a:solidFill>
                <a:schemeClr val="accent1"/>
              </a:solidFill>
              <a:ln>
                <a:noFill/>
              </a:ln>
            </c:spPr>
            <c:extLst>
              <c:ext xmlns:c16="http://schemas.microsoft.com/office/drawing/2014/chart" uri="{C3380CC4-5D6E-409C-BE32-E72D297353CC}">
                <c16:uniqueId val="{00000000-83C1-43EE-9EC4-36999C91CEE3}"/>
              </c:ext>
            </c:extLst>
          </c:dPt>
          <c:dPt>
            <c:idx val="1"/>
            <c:bubble3D val="0"/>
            <c:spPr>
              <a:solidFill>
                <a:schemeClr val="accent2"/>
              </a:solidFill>
              <a:ln>
                <a:noFill/>
              </a:ln>
            </c:spPr>
            <c:extLst>
              <c:ext xmlns:c16="http://schemas.microsoft.com/office/drawing/2014/chart" uri="{C3380CC4-5D6E-409C-BE32-E72D297353CC}">
                <c16:uniqueId val="{00000001-83C1-43EE-9EC4-36999C91CEE3}"/>
              </c:ext>
            </c:extLst>
          </c:dPt>
          <c:dPt>
            <c:idx val="2"/>
            <c:bubble3D val="0"/>
            <c:spPr>
              <a:solidFill>
                <a:schemeClr val="accent3"/>
              </a:solidFill>
              <a:ln>
                <a:noFill/>
              </a:ln>
            </c:spPr>
            <c:extLst>
              <c:ext xmlns:c16="http://schemas.microsoft.com/office/drawing/2014/chart" uri="{C3380CC4-5D6E-409C-BE32-E72D297353CC}">
                <c16:uniqueId val="{00000002-83C1-43EE-9EC4-36999C91CEE3}"/>
              </c:ext>
            </c:extLst>
          </c:dPt>
          <c:dLbls>
            <c:dLbl>
              <c:idx val="0"/>
              <c:layout>
                <c:manualLayout>
                  <c:x val="2.605091770278271E-2"/>
                  <c:y val="2.0746887966804979E-3"/>
                </c:manualLayout>
              </c:layout>
              <c:numFmt formatCode="#,##0&quot;%&quot;;&quot;-&quot;#,##0&quot;%&quot;" sourceLinked="0"/>
              <c:spPr>
                <a:noFill/>
                <a:ln>
                  <a:noFill/>
                </a:ln>
              </c:spPr>
              <c:txPr>
                <a:bodyPr wrap="none"/>
                <a:lstStyle/>
                <a:p>
                  <a:pPr>
                    <a:defRPr sz="1400" kern="120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3C1-43EE-9EC4-36999C91CEE3}"/>
                </c:ext>
              </c:extLst>
            </c:dLbl>
            <c:dLbl>
              <c:idx val="1"/>
              <c:layout>
                <c:manualLayout>
                  <c:x val="-1.2433392539964476E-2"/>
                  <c:y val="1.2448132780082987E-2"/>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3C1-43EE-9EC4-36999C91CEE3}"/>
                </c:ext>
              </c:extLst>
            </c:dLbl>
            <c:dLbl>
              <c:idx val="2"/>
              <c:layout>
                <c:manualLayout>
                  <c:x val="-1.1249259917110717E-2"/>
                  <c:y val="-1.590594744121715E-2"/>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3C1-43EE-9EC4-36999C91CEE3}"/>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Sheet1!$A$1:$A$3</c:f>
              <c:numCache>
                <c:formatCode>General</c:formatCode>
                <c:ptCount val="3"/>
                <c:pt idx="0">
                  <c:v>50</c:v>
                </c:pt>
                <c:pt idx="1">
                  <c:v>30</c:v>
                </c:pt>
                <c:pt idx="2">
                  <c:v>20</c:v>
                </c:pt>
              </c:numCache>
            </c:numRef>
          </c:val>
          <c:extLst>
            <c:ext xmlns:c16="http://schemas.microsoft.com/office/drawing/2014/chart" uri="{C3380CC4-5D6E-409C-BE32-E72D297353CC}">
              <c16:uniqueId val="{00000003-83C1-43EE-9EC4-36999C91CEE3}"/>
            </c:ext>
          </c:extLst>
        </c:ser>
        <c:dLbls>
          <c:showLegendKey val="0"/>
          <c:showVal val="0"/>
          <c:showCatName val="0"/>
          <c:showSerName val="0"/>
          <c:showPercent val="0"/>
          <c:showBubbleSize val="0"/>
          <c:showLeaderLines val="1"/>
        </c:dLbls>
        <c:firstSliceAng val="0"/>
        <c:holeSize val="50"/>
      </c:doughnutChart>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5640849897189859E-2"/>
          <c:y val="3.5961272475795295E-2"/>
          <c:w val="0.91980808773132283"/>
          <c:h val="0.92807745504840944"/>
        </c:manualLayout>
      </c:layout>
      <c:doughnutChart>
        <c:varyColors val="0"/>
        <c:ser>
          <c:idx val="0"/>
          <c:order val="0"/>
          <c:dPt>
            <c:idx val="0"/>
            <c:bubble3D val="0"/>
            <c:spPr>
              <a:solidFill>
                <a:schemeClr val="accent1"/>
              </a:solidFill>
              <a:ln>
                <a:noFill/>
              </a:ln>
            </c:spPr>
            <c:extLst>
              <c:ext xmlns:c16="http://schemas.microsoft.com/office/drawing/2014/chart" uri="{C3380CC4-5D6E-409C-BE32-E72D297353CC}">
                <c16:uniqueId val="{00000000-7C49-439E-A8ED-8808E5064777}"/>
              </c:ext>
            </c:extLst>
          </c:dPt>
          <c:dPt>
            <c:idx val="1"/>
            <c:bubble3D val="0"/>
            <c:spPr>
              <a:solidFill>
                <a:schemeClr val="accent2"/>
              </a:solidFill>
              <a:ln>
                <a:noFill/>
              </a:ln>
            </c:spPr>
            <c:extLst>
              <c:ext xmlns:c16="http://schemas.microsoft.com/office/drawing/2014/chart" uri="{C3380CC4-5D6E-409C-BE32-E72D297353CC}">
                <c16:uniqueId val="{00000001-7C49-439E-A8ED-8808E5064777}"/>
              </c:ext>
            </c:extLst>
          </c:dPt>
          <c:dPt>
            <c:idx val="2"/>
            <c:bubble3D val="0"/>
            <c:spPr>
              <a:solidFill>
                <a:schemeClr val="accent3"/>
              </a:solidFill>
              <a:ln>
                <a:noFill/>
              </a:ln>
            </c:spPr>
            <c:extLst>
              <c:ext xmlns:c16="http://schemas.microsoft.com/office/drawing/2014/chart" uri="{C3380CC4-5D6E-409C-BE32-E72D297353CC}">
                <c16:uniqueId val="{00000002-7C49-439E-A8ED-8808E5064777}"/>
              </c:ext>
            </c:extLst>
          </c:dPt>
          <c:dPt>
            <c:idx val="3"/>
            <c:bubble3D val="0"/>
            <c:spPr>
              <a:solidFill>
                <a:schemeClr val="accent4"/>
              </a:solidFill>
              <a:ln>
                <a:noFill/>
              </a:ln>
            </c:spPr>
            <c:extLst>
              <c:ext xmlns:c16="http://schemas.microsoft.com/office/drawing/2014/chart" uri="{C3380CC4-5D6E-409C-BE32-E72D297353CC}">
                <c16:uniqueId val="{00000003-7C49-439E-A8ED-8808E5064777}"/>
              </c:ext>
            </c:extLst>
          </c:dPt>
          <c:dPt>
            <c:idx val="4"/>
            <c:bubble3D val="0"/>
            <c:spPr>
              <a:solidFill>
                <a:srgbClr val="21C0FF"/>
              </a:solidFill>
              <a:ln>
                <a:noFill/>
              </a:ln>
            </c:spPr>
            <c:extLst>
              <c:ext xmlns:c16="http://schemas.microsoft.com/office/drawing/2014/chart" uri="{C3380CC4-5D6E-409C-BE32-E72D297353CC}">
                <c16:uniqueId val="{00000004-7C49-439E-A8ED-8808E5064777}"/>
              </c:ext>
            </c:extLst>
          </c:dPt>
          <c:dPt>
            <c:idx val="5"/>
            <c:bubble3D val="0"/>
            <c:spPr>
              <a:solidFill>
                <a:schemeClr val="accent6"/>
              </a:solidFill>
              <a:ln>
                <a:noFill/>
              </a:ln>
            </c:spPr>
            <c:extLst>
              <c:ext xmlns:c16="http://schemas.microsoft.com/office/drawing/2014/chart" uri="{C3380CC4-5D6E-409C-BE32-E72D297353CC}">
                <c16:uniqueId val="{00000005-7C49-439E-A8ED-8808E5064777}"/>
              </c:ext>
            </c:extLst>
          </c:dPt>
          <c:dPt>
            <c:idx val="6"/>
            <c:bubble3D val="0"/>
            <c:spPr>
              <a:solidFill>
                <a:schemeClr val="accent1"/>
              </a:solidFill>
              <a:ln>
                <a:noFill/>
              </a:ln>
            </c:spPr>
            <c:extLst>
              <c:ext xmlns:c16="http://schemas.microsoft.com/office/drawing/2014/chart" uri="{C3380CC4-5D6E-409C-BE32-E72D297353CC}">
                <c16:uniqueId val="{00000006-7C49-439E-A8ED-8808E5064777}"/>
              </c:ext>
            </c:extLst>
          </c:dPt>
          <c:dPt>
            <c:idx val="7"/>
            <c:bubble3D val="0"/>
            <c:spPr>
              <a:solidFill>
                <a:schemeClr val="accent2"/>
              </a:solidFill>
              <a:ln>
                <a:noFill/>
              </a:ln>
            </c:spPr>
            <c:extLst>
              <c:ext xmlns:c16="http://schemas.microsoft.com/office/drawing/2014/chart" uri="{C3380CC4-5D6E-409C-BE32-E72D297353CC}">
                <c16:uniqueId val="{00000007-7C49-439E-A8ED-8808E5064777}"/>
              </c:ext>
            </c:extLst>
          </c:dPt>
          <c:dPt>
            <c:idx val="8"/>
            <c:bubble3D val="0"/>
            <c:spPr>
              <a:solidFill>
                <a:schemeClr val="accent3"/>
              </a:solidFill>
              <a:ln>
                <a:noFill/>
              </a:ln>
            </c:spPr>
            <c:extLst>
              <c:ext xmlns:c16="http://schemas.microsoft.com/office/drawing/2014/chart" uri="{C3380CC4-5D6E-409C-BE32-E72D297353CC}">
                <c16:uniqueId val="{00000008-7C49-439E-A8ED-8808E5064777}"/>
              </c:ext>
            </c:extLst>
          </c:dPt>
          <c:dPt>
            <c:idx val="9"/>
            <c:bubble3D val="0"/>
            <c:spPr>
              <a:noFill/>
              <a:ln>
                <a:noFill/>
              </a:ln>
            </c:spPr>
            <c:extLst>
              <c:ext xmlns:c16="http://schemas.microsoft.com/office/drawing/2014/chart" uri="{C3380CC4-5D6E-409C-BE32-E72D297353CC}">
                <c16:uniqueId val="{00000009-7C49-439E-A8ED-8808E5064777}"/>
              </c:ext>
            </c:extLst>
          </c:dPt>
          <c:dLbls>
            <c:dLbl>
              <c:idx val="0"/>
              <c:layout>
                <c:manualLayout>
                  <c:x val="9.5956134338588076E-3"/>
                  <c:y val="-6.5698478561549103E-2"/>
                </c:manualLayout>
              </c:layout>
              <c:numFmt formatCode="#,##0&quot;%&quot;;&quot;-&quot;#,##0&quot;%&quot;" sourceLinked="0"/>
              <c:spPr>
                <a:noFill/>
                <a:ln>
                  <a:noFill/>
                </a:ln>
              </c:spPr>
              <c:txPr>
                <a:bodyPr wrap="none"/>
                <a:lstStyle/>
                <a:p>
                  <a:pPr>
                    <a:defRPr sz="1000" kern="120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C49-439E-A8ED-8808E5064777}"/>
                </c:ext>
              </c:extLst>
            </c:dLbl>
            <c:dLbl>
              <c:idx val="1"/>
              <c:layout>
                <c:manualLayout>
                  <c:x val="2.4674434544208361E-2"/>
                  <c:y val="-4.3568464730290454E-2"/>
                </c:manualLayout>
              </c:layout>
              <c:numFmt formatCode="#,##0&quot;%&quot;;&quot;-&quot;#,##0&quot;%&quot;" sourceLinked="0"/>
              <c:spPr>
                <a:noFill/>
                <a:ln>
                  <a:noFill/>
                </a:ln>
              </c:spPr>
              <c:txPr>
                <a:bodyPr wrap="none"/>
                <a:lstStyle/>
                <a:p>
                  <a:pPr>
                    <a:defRPr sz="1000" kern="120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7C49-439E-A8ED-8808E5064777}"/>
                </c:ext>
              </c:extLst>
            </c:dLbl>
            <c:dLbl>
              <c:idx val="5"/>
              <c:layout>
                <c:manualLayout>
                  <c:x val="4.0438656614119259E-2"/>
                  <c:y val="-1.6597510373443983E-2"/>
                </c:manualLayout>
              </c:layout>
              <c:numFmt formatCode="#,##0&quot;%&quot;;&quot;-&quot;#,##0&quot;%&quot;" sourceLinked="0"/>
              <c:spPr>
                <a:noFill/>
                <a:ln>
                  <a:noFill/>
                </a:ln>
              </c:spPr>
              <c:txPr>
                <a:bodyPr wrap="none"/>
                <a:lstStyle/>
                <a:p>
                  <a:pPr>
                    <a:defRPr sz="1000" kern="120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7C49-439E-A8ED-8808E5064777}"/>
                </c:ext>
              </c:extLst>
            </c:dLbl>
            <c:dLbl>
              <c:idx val="6"/>
              <c:layout>
                <c:manualLayout>
                  <c:x val="6.5798492117888963E-2"/>
                  <c:y val="-3.4578146611341631E-3"/>
                </c:manualLayout>
              </c:layout>
              <c:numFmt formatCode="#,##0&quot;%&quot;;&quot;-&quot;#,##0&quot;%&quot;" sourceLinked="0"/>
              <c:spPr>
                <a:noFill/>
                <a:ln>
                  <a:noFill/>
                </a:ln>
              </c:spPr>
              <c:txPr>
                <a:bodyPr wrap="none"/>
                <a:lstStyle/>
                <a:p>
                  <a:pPr>
                    <a:defRPr sz="1000" kern="120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7C49-439E-A8ED-8808E5064777}"/>
                </c:ext>
              </c:extLst>
            </c:dLbl>
            <c:dLbl>
              <c:idx val="7"/>
              <c:layout>
                <c:manualLayout>
                  <c:x val="3.2899246058944481E-2"/>
                  <c:y val="3.18118948824343E-2"/>
                </c:manualLayout>
              </c:layout>
              <c:numFmt formatCode="#,##0&quot;%&quot;;&quot;-&quot;#,##0&quot;%&quot;" sourceLinked="0"/>
              <c:spPr>
                <a:noFill/>
                <a:ln>
                  <a:noFill/>
                </a:ln>
              </c:spPr>
              <c:txPr>
                <a:bodyPr wrap="none"/>
                <a:lstStyle/>
                <a:p>
                  <a:pPr>
                    <a:defRPr sz="1000" kern="120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7C49-439E-A8ED-8808E506477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Sheet1!$A$1:$A$10</c:f>
              <c:numCache>
                <c:formatCode>General</c:formatCode>
                <c:ptCount val="10"/>
                <c:pt idx="0">
                  <c:v>9</c:v>
                </c:pt>
                <c:pt idx="1">
                  <c:v>12</c:v>
                </c:pt>
                <c:pt idx="2">
                  <c:v>1</c:v>
                </c:pt>
                <c:pt idx="3">
                  <c:v>1</c:v>
                </c:pt>
                <c:pt idx="4">
                  <c:v>6</c:v>
                </c:pt>
                <c:pt idx="5">
                  <c:v>12</c:v>
                </c:pt>
                <c:pt idx="6">
                  <c:v>8</c:v>
                </c:pt>
                <c:pt idx="7">
                  <c:v>42</c:v>
                </c:pt>
                <c:pt idx="8">
                  <c:v>4</c:v>
                </c:pt>
                <c:pt idx="9">
                  <c:v>95</c:v>
                </c:pt>
              </c:numCache>
            </c:numRef>
          </c:val>
          <c:extLst>
            <c:ext xmlns:c16="http://schemas.microsoft.com/office/drawing/2014/chart" uri="{C3380CC4-5D6E-409C-BE32-E72D297353CC}">
              <c16:uniqueId val="{0000000A-7C49-439E-A8ED-8808E5064777}"/>
            </c:ext>
          </c:extLst>
        </c:ser>
        <c:dLbls>
          <c:showLegendKey val="0"/>
          <c:showVal val="0"/>
          <c:showCatName val="0"/>
          <c:showSerName val="0"/>
          <c:showPercent val="0"/>
          <c:showBubbleSize val="0"/>
          <c:showLeaderLines val="1"/>
        </c:dLbls>
        <c:firstSliceAng val="0"/>
        <c:holeSize val="50"/>
      </c:doughnutChart>
    </c:plotArea>
    <c:plotVisOnly val="0"/>
    <c:dispBlanksAs val="gap"/>
    <c:showDLblsOverMax val="1"/>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9975238A-E77C-4161-8153-559CAAFF08D2}"/>
              </a:ext>
            </a:extLst>
          </p:cNvPr>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US" sz="1050"/>
          </a:p>
        </p:txBody>
      </p:sp>
      <p:sp>
        <p:nvSpPr>
          <p:cNvPr id="3" name="Datumsplatzhalter 2">
            <a:extLst>
              <a:ext uri="{FF2B5EF4-FFF2-40B4-BE49-F238E27FC236}">
                <a16:creationId xmlns:a16="http://schemas.microsoft.com/office/drawing/2014/main" id="{AC63C429-307D-46CA-9A12-06D8698F75D5}"/>
              </a:ext>
            </a:extLst>
          </p:cNvPr>
          <p:cNvSpPr>
            <a:spLocks noGrp="1"/>
          </p:cNvSpPr>
          <p:nvPr>
            <p:ph type="dt" sz="quarter" idx="1"/>
          </p:nvPr>
        </p:nvSpPr>
        <p:spPr>
          <a:xfrm>
            <a:off x="4024313" y="0"/>
            <a:ext cx="3078162" cy="512763"/>
          </a:xfrm>
          <a:prstGeom prst="rect">
            <a:avLst/>
          </a:prstGeom>
        </p:spPr>
        <p:txBody>
          <a:bodyPr vert="horz" lIns="91440" tIns="45720" rIns="91440" bIns="45720" rtlCol="0"/>
          <a:lstStyle>
            <a:lvl1pPr algn="r">
              <a:defRPr sz="1200"/>
            </a:lvl1pPr>
          </a:lstStyle>
          <a:p>
            <a:fld id="{ADE2EF3F-42B8-4B9D-A37E-11A4D443AA0D}" type="datetimeFigureOut">
              <a:rPr lang="en-US" sz="1050"/>
              <a:t>15-Sep-22</a:t>
            </a:fld>
            <a:endParaRPr lang="en-US" sz="1050"/>
          </a:p>
        </p:txBody>
      </p:sp>
      <p:sp>
        <p:nvSpPr>
          <p:cNvPr id="4" name="Fußzeilenplatzhalter 3">
            <a:extLst>
              <a:ext uri="{FF2B5EF4-FFF2-40B4-BE49-F238E27FC236}">
                <a16:creationId xmlns:a16="http://schemas.microsoft.com/office/drawing/2014/main" id="{D965EB52-C1D0-4343-AE68-5103D2F41906}"/>
              </a:ext>
            </a:extLst>
          </p:cNvPr>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en-US" sz="1050"/>
          </a:p>
        </p:txBody>
      </p:sp>
      <p:sp>
        <p:nvSpPr>
          <p:cNvPr id="5" name="Foliennummernplatzhalter 4">
            <a:extLst>
              <a:ext uri="{FF2B5EF4-FFF2-40B4-BE49-F238E27FC236}">
                <a16:creationId xmlns:a16="http://schemas.microsoft.com/office/drawing/2014/main" id="{496198C1-5F95-4924-98B6-9E9A0B40AE62}"/>
              </a:ext>
            </a:extLst>
          </p:cNvPr>
          <p:cNvSpPr>
            <a:spLocks noGrp="1"/>
          </p:cNvSpPr>
          <p:nvPr>
            <p:ph type="sldNum" sz="quarter" idx="3"/>
          </p:nvPr>
        </p:nvSpPr>
        <p:spPr>
          <a:xfrm>
            <a:off x="4024313" y="9721850"/>
            <a:ext cx="3078162" cy="512763"/>
          </a:xfrm>
          <a:prstGeom prst="rect">
            <a:avLst/>
          </a:prstGeom>
        </p:spPr>
        <p:txBody>
          <a:bodyPr vert="horz" lIns="91440" tIns="45720" rIns="91440" bIns="45720" rtlCol="0" anchor="b"/>
          <a:lstStyle>
            <a:lvl1pPr algn="r">
              <a:defRPr sz="1200"/>
            </a:lvl1pPr>
          </a:lstStyle>
          <a:p>
            <a:r>
              <a:rPr lang="en-US" sz="1050" b="1"/>
              <a:t>Handout</a:t>
            </a:r>
            <a:r>
              <a:rPr lang="en-US" sz="1050"/>
              <a:t> </a:t>
            </a:r>
            <a:fld id="{FE9D864B-9634-41E7-BDAB-3BBEEED548E4}" type="slidenum">
              <a:rPr lang="en-US" sz="1050"/>
              <a:t>‹#›</a:t>
            </a:fld>
            <a:endParaRPr lang="en-US" sz="1050"/>
          </a:p>
        </p:txBody>
      </p:sp>
    </p:spTree>
    <p:extLst>
      <p:ext uri="{BB962C8B-B14F-4D97-AF65-F5344CB8AC3E}">
        <p14:creationId xmlns:p14="http://schemas.microsoft.com/office/powerpoint/2010/main" val="27536000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000"/>
            </a:lvl1pPr>
          </a:lstStyle>
          <a:p>
            <a:endParaRPr lang="en-US" noProof="0"/>
          </a:p>
        </p:txBody>
      </p:sp>
      <p:sp>
        <p:nvSpPr>
          <p:cNvPr id="3" name="Datumsplatzhalt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000"/>
            </a:lvl1pPr>
          </a:lstStyle>
          <a:p>
            <a:fld id="{B121E240-E9EA-40DE-8EFF-BE00DCAC0262}" type="datetimeFigureOut">
              <a:rPr lang="en-US" noProof="0"/>
              <a:pPr/>
              <a:t>15-Sep-22</a:t>
            </a:fld>
            <a:endParaRPr lang="en-US" noProof="0"/>
          </a:p>
        </p:txBody>
      </p:sp>
      <p:sp>
        <p:nvSpPr>
          <p:cNvPr id="4" name="Folienbildplatzhalt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US" noProof="0"/>
          </a:p>
        </p:txBody>
      </p:sp>
      <p:sp>
        <p:nvSpPr>
          <p:cNvPr id="5" name="Notizenplatzhalter 4"/>
          <p:cNvSpPr>
            <a:spLocks noGrp="1"/>
          </p:cNvSpPr>
          <p:nvPr>
            <p:ph type="body" sz="quarter" idx="3"/>
          </p:nvPr>
        </p:nvSpPr>
        <p:spPr>
          <a:xfrm>
            <a:off x="479394" y="4925407"/>
            <a:ext cx="6145276" cy="4029879"/>
          </a:xfrm>
          <a:prstGeom prst="rect">
            <a:avLst/>
          </a:prstGeom>
        </p:spPr>
        <p:txBody>
          <a:bodyPr vert="horz" lIns="0" tIns="0" rIns="0" bIns="0" rtlCol="0"/>
          <a:lstStyle/>
          <a:p>
            <a:pPr lvl="0"/>
            <a:r>
              <a:rPr lang="en-US" noProof="0"/>
              <a:t>Formatvorlagen des Textmasters bearbeiten</a:t>
            </a:r>
          </a:p>
          <a:p>
            <a:pPr lvl="1"/>
            <a:r>
              <a:rPr lang="en-US" noProof="0"/>
              <a:t>Zweite Ebene</a:t>
            </a:r>
          </a:p>
          <a:p>
            <a:pPr lvl="2"/>
            <a:r>
              <a:rPr lang="en-US" noProof="0"/>
              <a:t>Dritte Ebene</a:t>
            </a:r>
          </a:p>
          <a:p>
            <a:pPr lvl="3"/>
            <a:r>
              <a:rPr lang="en-US" noProof="0"/>
              <a:t>Vierte Ebene</a:t>
            </a:r>
          </a:p>
          <a:p>
            <a:pPr lvl="4"/>
            <a:r>
              <a:rPr lang="en-US" noProof="0"/>
              <a:t>Fünfte Ebene</a:t>
            </a:r>
          </a:p>
        </p:txBody>
      </p:sp>
      <p:sp>
        <p:nvSpPr>
          <p:cNvPr id="6" name="Fußzeilenplatzhalt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000"/>
            </a:lvl1pPr>
          </a:lstStyle>
          <a:p>
            <a:endParaRPr lang="en-US" noProof="0"/>
          </a:p>
        </p:txBody>
      </p:sp>
      <p:sp>
        <p:nvSpPr>
          <p:cNvPr id="7" name="Foliennummernplatzhalt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000"/>
            </a:lvl1pPr>
          </a:lstStyle>
          <a:p>
            <a:r>
              <a:rPr lang="en-US" b="1" noProof="0"/>
              <a:t>Notice </a:t>
            </a:r>
            <a:fld id="{84EE17C3-51E0-4A9C-B3A8-E6548E6A9E95}" type="slidenum">
              <a:rPr lang="en-US" noProof="0"/>
              <a:pPr/>
              <a:t>‹#›</a:t>
            </a:fld>
            <a:endParaRPr lang="en-US" noProof="0"/>
          </a:p>
        </p:txBody>
      </p:sp>
    </p:spTree>
    <p:extLst>
      <p:ext uri="{BB962C8B-B14F-4D97-AF65-F5344CB8AC3E}">
        <p14:creationId xmlns:p14="http://schemas.microsoft.com/office/powerpoint/2010/main" val="831476277"/>
      </p:ext>
    </p:extLst>
  </p:cSld>
  <p:clrMap bg1="lt1" tx1="dk1" bg2="lt2" tx2="dk2" accent1="accent1" accent2="accent2" accent3="accent3" accent4="accent4" accent5="accent5" accent6="accent6" hlink="hlink" folHlink="folHlink"/>
  <p:notesStyle>
    <a:lvl1pPr marL="0" algn="l" defTabSz="914400" rtl="0" eaLnBrk="1" latinLnBrk="0" hangingPunct="1">
      <a:lnSpc>
        <a:spcPct val="110000"/>
      </a:lnSpc>
      <a:spcAft>
        <a:spcPts val="300"/>
      </a:spcAft>
      <a:defRPr sz="1200" kern="1200">
        <a:solidFill>
          <a:schemeClr val="tx1"/>
        </a:solidFill>
        <a:latin typeface="+mn-lt"/>
        <a:ea typeface="+mn-ea"/>
        <a:cs typeface="+mn-cs"/>
      </a:defRPr>
    </a:lvl1pPr>
    <a:lvl2pPr marL="180000" indent="-180000" algn="l" defTabSz="914400" rtl="0" eaLnBrk="1" latinLnBrk="0" hangingPunct="1">
      <a:lnSpc>
        <a:spcPct val="110000"/>
      </a:lnSpc>
      <a:spcAft>
        <a:spcPts val="300"/>
      </a:spcAft>
      <a:buFont typeface="Wingdings" panose="05000000000000000000" pitchFamily="2" charset="2"/>
      <a:buChar char="§"/>
      <a:defRPr sz="1200" kern="1200">
        <a:solidFill>
          <a:schemeClr val="tx1"/>
        </a:solidFill>
        <a:latin typeface="+mn-lt"/>
        <a:ea typeface="+mn-ea"/>
        <a:cs typeface="+mn-cs"/>
      </a:defRPr>
    </a:lvl2pPr>
    <a:lvl3pPr marL="360000" indent="-180000" algn="l" defTabSz="914400" rtl="0" eaLnBrk="1" latinLnBrk="0" hangingPunct="1">
      <a:lnSpc>
        <a:spcPct val="110000"/>
      </a:lnSpc>
      <a:spcAft>
        <a:spcPts val="300"/>
      </a:spcAft>
      <a:buFont typeface="Wingdings" panose="05000000000000000000" pitchFamily="2" charset="2"/>
      <a:buChar char="§"/>
      <a:defRPr sz="1200" kern="1200">
        <a:solidFill>
          <a:schemeClr val="tx1"/>
        </a:solidFill>
        <a:latin typeface="+mn-lt"/>
        <a:ea typeface="+mn-ea"/>
        <a:cs typeface="+mn-cs"/>
      </a:defRPr>
    </a:lvl3pPr>
    <a:lvl4pPr marL="540000" indent="-180000" algn="l" defTabSz="914400" rtl="0" eaLnBrk="1" latinLnBrk="0" hangingPunct="1">
      <a:lnSpc>
        <a:spcPct val="110000"/>
      </a:lnSpc>
      <a:spcAft>
        <a:spcPts val="300"/>
      </a:spcAft>
      <a:buFont typeface="Wingdings" panose="05000000000000000000" pitchFamily="2" charset="2"/>
      <a:buChar char="§"/>
      <a:defRPr sz="1200" kern="1200">
        <a:solidFill>
          <a:schemeClr val="tx1"/>
        </a:solidFill>
        <a:latin typeface="+mn-lt"/>
        <a:ea typeface="+mn-ea"/>
        <a:cs typeface="+mn-cs"/>
      </a:defRPr>
    </a:lvl4pPr>
    <a:lvl5pPr marL="720000" indent="-180000" algn="l" defTabSz="914400" rtl="0" eaLnBrk="1" latinLnBrk="0" hangingPunct="1">
      <a:lnSpc>
        <a:spcPct val="110000"/>
      </a:lnSpc>
      <a:spcAft>
        <a:spcPts val="300"/>
      </a:spcAft>
      <a:buFont typeface="Wingdings" panose="05000000000000000000" pitchFamily="2" charset="2"/>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b="1" noProof="0"/>
              <a:t>Notice </a:t>
            </a:r>
            <a:fld id="{84EE17C3-51E0-4A9C-B3A8-E6548E6A9E95}" type="slidenum">
              <a:rPr lang="en-US" noProof="0" smtClean="0"/>
              <a:pPr/>
              <a:t>3</a:t>
            </a:fld>
            <a:endParaRPr lang="en-US" noProof="0"/>
          </a:p>
        </p:txBody>
      </p:sp>
    </p:spTree>
    <p:extLst>
      <p:ext uri="{BB962C8B-B14F-4D97-AF65-F5344CB8AC3E}">
        <p14:creationId xmlns:p14="http://schemas.microsoft.com/office/powerpoint/2010/main" val="1409656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r>
              <a:rPr lang="en-US" b="1" noProof="0"/>
              <a:t>Notice </a:t>
            </a:r>
            <a:fld id="{84EE17C3-51E0-4A9C-B3A8-E6548E6A9E95}" type="slidenum">
              <a:rPr lang="en-US" noProof="0" smtClean="0"/>
              <a:pPr/>
              <a:t>9</a:t>
            </a:fld>
            <a:endParaRPr lang="en-US" noProof="0"/>
          </a:p>
        </p:txBody>
      </p:sp>
    </p:spTree>
    <p:extLst>
      <p:ext uri="{BB962C8B-B14F-4D97-AF65-F5344CB8AC3E}">
        <p14:creationId xmlns:p14="http://schemas.microsoft.com/office/powerpoint/2010/main" val="2147472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a:t>Heat is almost 50% of the total final energy consumption worldwide. </a:t>
            </a:r>
          </a:p>
          <a:p>
            <a:r>
              <a:rPr lang="en-US"/>
              <a:t>Traditionally heat has been generated from combusting fossil fuels or waste heat. </a:t>
            </a:r>
          </a:p>
          <a:p>
            <a:endParaRPr lang="en-US"/>
          </a:p>
          <a:p>
            <a:r>
              <a:rPr lang="en-US"/>
              <a:t>Decarbonization targets drives the heating sector to look for alternatives to fossil fired heating plants which is a perfect match for electrical driven heat pumps. </a:t>
            </a:r>
          </a:p>
          <a:p>
            <a:endParaRPr lang="en-US"/>
          </a:p>
          <a:p>
            <a:r>
              <a:rPr lang="en-US"/>
              <a:t>Today the energy market is changing with a continuous increase of renewable energy sources and less waste heat available from combustible applications. </a:t>
            </a:r>
          </a:p>
          <a:p>
            <a:endParaRPr lang="en-US"/>
          </a:p>
          <a:p>
            <a:r>
              <a:rPr lang="en-US"/>
              <a:t>Electricity from wind-, solar- and hydro power need to be converted into heat which is where the heat pump application will come in to play on the future energy market.</a:t>
            </a:r>
          </a:p>
          <a:p>
            <a:endParaRPr lang="en-US"/>
          </a:p>
          <a:p>
            <a:r>
              <a:rPr lang="en-US"/>
              <a:t>The heat pump principle can be simplified as follows: One part of electrical energy for driving the heat pump</a:t>
            </a:r>
          </a:p>
          <a:p>
            <a:r>
              <a:rPr lang="en-US"/>
              <a:t>compressor motor and about three parts of heat energy extracted from a low temperature heat source (e.g.</a:t>
            </a:r>
          </a:p>
          <a:p>
            <a:r>
              <a:rPr lang="en-US"/>
              <a:t>lake, sea, air, waste heat or geothermal) can produce around four parts of useful heat. (</a:t>
            </a:r>
            <a:r>
              <a:rPr lang="en-US" b="1"/>
              <a:t>note. Performance depends on specific site conditions</a:t>
            </a:r>
            <a:r>
              <a:rPr lang="en-US"/>
              <a:t>). </a:t>
            </a:r>
          </a:p>
          <a:p>
            <a:endParaRPr lang="en-US"/>
          </a:p>
          <a:p>
            <a:r>
              <a:rPr lang="en-US"/>
              <a:t>A heat pump application will be much more environmentally friendly than traditional heat producers as the heat pump application will only consume electricity and not release any CO2, </a:t>
            </a:r>
            <a:r>
              <a:rPr lang="en-US" err="1"/>
              <a:t>sulphur</a:t>
            </a:r>
            <a:r>
              <a:rPr lang="en-US"/>
              <a:t> dioxide or other pollution to the environment. The new modern refrigerant used has an extremely low Global Warming Potential in comparison to other refrigerants.</a:t>
            </a:r>
            <a:endParaRPr lang="sv-SE"/>
          </a:p>
          <a:p>
            <a:endParaRPr lang="sv-SE"/>
          </a:p>
          <a:p>
            <a:endParaRPr lang="en-US"/>
          </a:p>
        </p:txBody>
      </p:sp>
      <p:sp>
        <p:nvSpPr>
          <p:cNvPr id="4" name="Foliennummernplatzhalter 3"/>
          <p:cNvSpPr>
            <a:spLocks noGrp="1"/>
          </p:cNvSpPr>
          <p:nvPr>
            <p:ph type="sldNum" sz="quarter" idx="5"/>
          </p:nvPr>
        </p:nvSpPr>
        <p:spPr/>
        <p:txBody>
          <a:bodyPr/>
          <a:lstStyle/>
          <a:p>
            <a:r>
              <a:rPr lang="en-US" b="1" noProof="0"/>
              <a:t>Notice </a:t>
            </a:r>
            <a:fld id="{84EE17C3-51E0-4A9C-B3A8-E6548E6A9E95}" type="slidenum">
              <a:rPr lang="en-US" noProof="0" smtClean="0"/>
              <a:pPr/>
              <a:t>11</a:t>
            </a:fld>
            <a:endParaRPr lang="en-US" noProof="0"/>
          </a:p>
        </p:txBody>
      </p:sp>
    </p:spTree>
    <p:extLst>
      <p:ext uri="{BB962C8B-B14F-4D97-AF65-F5344CB8AC3E}">
        <p14:creationId xmlns:p14="http://schemas.microsoft.com/office/powerpoint/2010/main" val="1691138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pPr>
              <a:defRPr/>
            </a:pPr>
            <a:r>
              <a:rPr lang="en-US"/>
              <a:t>Memo </a:t>
            </a:r>
            <a:fld id="{1C4C1A90-3B38-4236-956E-B6B303841669}" type="slidenum">
              <a:rPr lang="en-US" smtClean="0"/>
              <a:pPr>
                <a:defRPr/>
              </a:pPr>
              <a:t>13</a:t>
            </a:fld>
            <a:endParaRPr lang="en-US"/>
          </a:p>
        </p:txBody>
      </p:sp>
    </p:spTree>
    <p:extLst>
      <p:ext uri="{BB962C8B-B14F-4D97-AF65-F5344CB8AC3E}">
        <p14:creationId xmlns:p14="http://schemas.microsoft.com/office/powerpoint/2010/main" val="2076012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pPr>
              <a:defRPr/>
            </a:pPr>
            <a:r>
              <a:rPr lang="en-US"/>
              <a:t>Memo </a:t>
            </a:r>
            <a:fld id="{1C4C1A90-3B38-4236-956E-B6B303841669}" type="slidenum">
              <a:rPr lang="en-US" smtClean="0"/>
              <a:pPr>
                <a:defRPr/>
              </a:pPr>
              <a:t>14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r>
              <a:rPr lang="en-US" b="1" noProof="0"/>
              <a:t>Notice </a:t>
            </a:r>
            <a:fld id="{84EE17C3-51E0-4A9C-B3A8-E6548E6A9E95}" type="slidenum">
              <a:rPr lang="en-US" noProof="0" smtClean="0"/>
              <a:pPr/>
              <a:t>19</a:t>
            </a:fld>
            <a:endParaRPr lang="en-US" noProof="0"/>
          </a:p>
        </p:txBody>
      </p:sp>
    </p:spTree>
    <p:extLst>
      <p:ext uri="{BB962C8B-B14F-4D97-AF65-F5344CB8AC3E}">
        <p14:creationId xmlns:p14="http://schemas.microsoft.com/office/powerpoint/2010/main" val="716071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A0FB1A78-14D9-4618-A849-9F494239894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a:extLst>
              <a:ext uri="{FF2B5EF4-FFF2-40B4-BE49-F238E27FC236}">
                <a16:creationId xmlns:a16="http://schemas.microsoft.com/office/drawing/2014/main" id="{2CB1FFF8-F7F7-4FE3-887B-8268E52ECB8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sv-SE" altLang="sv-SE"/>
              <a:t>OM PRESENTATIONSBILDEN. Inled om du vill berätta om Hammarbyverket. OBS! presentationsbilden är animerad med fyra ”klick” för de olika punkterna.</a:t>
            </a:r>
          </a:p>
          <a:p>
            <a:pPr eaLnBrk="1" hangingPunct="1">
              <a:spcBef>
                <a:spcPct val="0"/>
              </a:spcBef>
            </a:pPr>
            <a:endParaRPr lang="sv-SE" altLang="sv-SE"/>
          </a:p>
          <a:p>
            <a:pPr eaLnBrk="1" hangingPunct="1">
              <a:spcBef>
                <a:spcPct val="0"/>
              </a:spcBef>
            </a:pPr>
            <a:r>
              <a:rPr lang="sv-SE" altLang="sv-SE"/>
              <a:t>Sedan Hammarbyverket togs i drift 1986 har utsläppen av svaveloxid och stoft i luften över Södermalm minskat med två tredjedelar, mycket tack vare att många fastighetsägare gått över från individuell uppvärmning till fjärrvärme. </a:t>
            </a:r>
          </a:p>
          <a:p>
            <a:pPr eaLnBrk="1" hangingPunct="1">
              <a:spcBef>
                <a:spcPct val="0"/>
              </a:spcBef>
            </a:pPr>
            <a:br>
              <a:rPr lang="sv-SE" altLang="sv-SE"/>
            </a:br>
            <a:r>
              <a:rPr lang="sv-SE" altLang="sv-SE"/>
              <a:t>Anläggningen består av sju värmepumpar samt två biooljeeldade pannor och två elpannor som bara används när det är riktigt kallt vintertid. Värmepumparna producerar årligen över 1 200 GWh, vilket räcker för att värma 95 000 tvårumslägenheter en normalkall vinter.</a:t>
            </a:r>
          </a:p>
          <a:p>
            <a:pPr eaLnBrk="1" hangingPunct="1">
              <a:spcBef>
                <a:spcPct val="0"/>
              </a:spcBef>
            </a:pPr>
            <a:br>
              <a:rPr lang="sv-SE" altLang="sv-SE"/>
            </a:br>
            <a:r>
              <a:rPr lang="sv-SE" altLang="sv-SE"/>
              <a:t>Verket är världens största värmepumpsanläggning som hämtar värme ur renat avloppsvatten. Renat avloppsvatten kommer från Henriksdals reningsverk till Hammarbyverkets värmepumpar. </a:t>
            </a:r>
          </a:p>
          <a:p>
            <a:pPr eaLnBrk="1" hangingPunct="1">
              <a:spcBef>
                <a:spcPct val="0"/>
              </a:spcBef>
            </a:pPr>
            <a:endParaRPr lang="sv-SE" altLang="sv-SE"/>
          </a:p>
          <a:p>
            <a:pPr eaLnBrk="1" hangingPunct="1">
              <a:spcBef>
                <a:spcPct val="0"/>
              </a:spcBef>
            </a:pPr>
            <a:r>
              <a:rPr lang="sv-SE" altLang="sv-SE"/>
              <a:t>Med samma teknik produceras fjärrkyla ur det kalla vatten som är resultatet av värmeproduktionen. På så sätt utnyttjas energin maximalt – miljöanpassat och ekonomiskt. Det är ett varmt exempel på kretsloppstänkande och verket är en integrerad del av miljöstadsdelen Hammarby sjöstad.</a:t>
            </a:r>
          </a:p>
          <a:p>
            <a:pPr eaLnBrk="1" hangingPunct="1">
              <a:spcBef>
                <a:spcPct val="0"/>
              </a:spcBef>
            </a:pPr>
            <a:endParaRPr lang="en-US" altLang="sv-SE"/>
          </a:p>
        </p:txBody>
      </p:sp>
      <p:sp>
        <p:nvSpPr>
          <p:cNvPr id="52228" name="Slide Number Placeholder 3">
            <a:extLst>
              <a:ext uri="{FF2B5EF4-FFF2-40B4-BE49-F238E27FC236}">
                <a16:creationId xmlns:a16="http://schemas.microsoft.com/office/drawing/2014/main" id="{D46C91AF-6EAE-4A6F-9CD4-4E09CE8FF05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raphik Regular" panose="020B0503030202060203" pitchFamily="34" charset="0"/>
              </a:defRPr>
            </a:lvl1pPr>
            <a:lvl2pPr marL="742950" indent="-285750">
              <a:defRPr>
                <a:solidFill>
                  <a:schemeClr val="tx1"/>
                </a:solidFill>
                <a:latin typeface="Graphik Regular" panose="020B0503030202060203" pitchFamily="34" charset="0"/>
              </a:defRPr>
            </a:lvl2pPr>
            <a:lvl3pPr marL="1143000" indent="-228600">
              <a:defRPr>
                <a:solidFill>
                  <a:schemeClr val="tx1"/>
                </a:solidFill>
                <a:latin typeface="Graphik Regular" panose="020B0503030202060203" pitchFamily="34" charset="0"/>
              </a:defRPr>
            </a:lvl3pPr>
            <a:lvl4pPr marL="1600200" indent="-228600">
              <a:defRPr>
                <a:solidFill>
                  <a:schemeClr val="tx1"/>
                </a:solidFill>
                <a:latin typeface="Graphik Regular" panose="020B0503030202060203" pitchFamily="34" charset="0"/>
              </a:defRPr>
            </a:lvl4pPr>
            <a:lvl5pPr marL="2057400" indent="-228600">
              <a:defRPr>
                <a:solidFill>
                  <a:schemeClr val="tx1"/>
                </a:solidFill>
                <a:latin typeface="Graphik Regular" panose="020B0503030202060203" pitchFamily="34" charset="0"/>
              </a:defRPr>
            </a:lvl5pPr>
            <a:lvl6pPr marL="2514600" indent="-228600" eaLnBrk="0" fontAlgn="base" hangingPunct="0">
              <a:spcBef>
                <a:spcPct val="0"/>
              </a:spcBef>
              <a:spcAft>
                <a:spcPct val="0"/>
              </a:spcAft>
              <a:defRPr>
                <a:solidFill>
                  <a:schemeClr val="tx1"/>
                </a:solidFill>
                <a:latin typeface="Graphik Regular" panose="020B0503030202060203" pitchFamily="34" charset="0"/>
              </a:defRPr>
            </a:lvl6pPr>
            <a:lvl7pPr marL="2971800" indent="-228600" eaLnBrk="0" fontAlgn="base" hangingPunct="0">
              <a:spcBef>
                <a:spcPct val="0"/>
              </a:spcBef>
              <a:spcAft>
                <a:spcPct val="0"/>
              </a:spcAft>
              <a:defRPr>
                <a:solidFill>
                  <a:schemeClr val="tx1"/>
                </a:solidFill>
                <a:latin typeface="Graphik Regular" panose="020B0503030202060203" pitchFamily="34" charset="0"/>
              </a:defRPr>
            </a:lvl7pPr>
            <a:lvl8pPr marL="3429000" indent="-228600" eaLnBrk="0" fontAlgn="base" hangingPunct="0">
              <a:spcBef>
                <a:spcPct val="0"/>
              </a:spcBef>
              <a:spcAft>
                <a:spcPct val="0"/>
              </a:spcAft>
              <a:defRPr>
                <a:solidFill>
                  <a:schemeClr val="tx1"/>
                </a:solidFill>
                <a:latin typeface="Graphik Regular" panose="020B0503030202060203" pitchFamily="34" charset="0"/>
              </a:defRPr>
            </a:lvl8pPr>
            <a:lvl9pPr marL="3886200" indent="-228600" eaLnBrk="0" fontAlgn="base" hangingPunct="0">
              <a:spcBef>
                <a:spcPct val="0"/>
              </a:spcBef>
              <a:spcAft>
                <a:spcPct val="0"/>
              </a:spcAft>
              <a:defRPr>
                <a:solidFill>
                  <a:schemeClr val="tx1"/>
                </a:solidFill>
                <a:latin typeface="Graphik Regular" panose="020B0503030202060203" pitchFamily="34" charset="0"/>
              </a:defRPr>
            </a:lvl9pPr>
          </a:lstStyle>
          <a:p>
            <a:fld id="{8BFEB505-D842-4ADF-976D-B162556334CA}" type="slidenum">
              <a:rPr lang="sv-SE" altLang="sv-SE">
                <a:latin typeface="Calibri" panose="020F0502020204030204" pitchFamily="34" charset="0"/>
              </a:rPr>
              <a:pPr/>
              <a:t>23</a:t>
            </a:fld>
            <a:endParaRPr lang="sv-SE" altLang="sv-SE">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a:p>
        </p:txBody>
      </p:sp>
      <p:sp>
        <p:nvSpPr>
          <p:cNvPr id="4" name="Foliennummernplatzhalter 3"/>
          <p:cNvSpPr>
            <a:spLocks noGrp="1"/>
          </p:cNvSpPr>
          <p:nvPr>
            <p:ph type="sldNum" sz="quarter" idx="5"/>
          </p:nvPr>
        </p:nvSpPr>
        <p:spPr/>
        <p:txBody>
          <a:bodyPr/>
          <a:lstStyle/>
          <a:p>
            <a:r>
              <a:rPr lang="en-US" b="1" noProof="0"/>
              <a:t>Notice </a:t>
            </a:r>
            <a:fld id="{84EE17C3-51E0-4A9C-B3A8-E6548E6A9E95}" type="slidenum">
              <a:rPr lang="en-US" noProof="0" smtClean="0"/>
              <a:pPr/>
              <a:t>24</a:t>
            </a:fld>
            <a:endParaRPr lang="en-US" noProof="0"/>
          </a:p>
        </p:txBody>
      </p:sp>
    </p:spTree>
    <p:extLst>
      <p:ext uri="{BB962C8B-B14F-4D97-AF65-F5344CB8AC3E}">
        <p14:creationId xmlns:p14="http://schemas.microsoft.com/office/powerpoint/2010/main" val="24311706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siemens-energy.com/" TargetMode="External"/><Relationship Id="rId1" Type="http://schemas.openxmlformats.org/officeDocument/2006/relationships/slideMaster" Target="../slideMasters/slideMaster1.xml"/><Relationship Id="rId5" Type="http://schemas.openxmlformats.org/officeDocument/2006/relationships/image" Target="../media/image14.emf"/><Relationship Id="rId4" Type="http://schemas.openxmlformats.org/officeDocument/2006/relationships/image" Target="../media/image10.sv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picture">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D270123-9201-40C9-8724-1647E9A0C8F8}"/>
              </a:ext>
            </a:extLst>
          </p:cNvPr>
          <p:cNvSpPr>
            <a:spLocks noGrp="1"/>
          </p:cNvSpPr>
          <p:nvPr userDrawn="1">
            <p:ph type="ctrTitle" hasCustomPrompt="1"/>
          </p:nvPr>
        </p:nvSpPr>
        <p:spPr>
          <a:xfrm>
            <a:off x="627062" y="1046832"/>
            <a:ext cx="5614988" cy="1750572"/>
          </a:xfrm>
        </p:spPr>
        <p:txBody>
          <a:bodyPr lIns="0" tIns="0" bIns="0" anchor="b"/>
          <a:lstStyle>
            <a:lvl1pPr algn="l">
              <a:defRPr sz="4400">
                <a:solidFill>
                  <a:schemeClr val="tx1"/>
                </a:solidFill>
              </a:defRPr>
            </a:lvl1pPr>
          </a:lstStyle>
          <a:p>
            <a:r>
              <a:rPr lang="en-US"/>
              <a:t>Click to edit Master title style</a:t>
            </a:r>
            <a:endParaRPr lang="de-DE"/>
          </a:p>
        </p:txBody>
      </p:sp>
      <p:sp>
        <p:nvSpPr>
          <p:cNvPr id="3" name="Subtitle">
            <a:extLst>
              <a:ext uri="{FF2B5EF4-FFF2-40B4-BE49-F238E27FC236}">
                <a16:creationId xmlns:a16="http://schemas.microsoft.com/office/drawing/2014/main" id="{6800291B-8951-48A6-AA08-05DDABDCE8A0}"/>
              </a:ext>
            </a:extLst>
          </p:cNvPr>
          <p:cNvSpPr>
            <a:spLocks noGrp="1"/>
          </p:cNvSpPr>
          <p:nvPr userDrawn="1">
            <p:ph type="subTitle" idx="1" hasCustomPrompt="1"/>
          </p:nvPr>
        </p:nvSpPr>
        <p:spPr>
          <a:xfrm>
            <a:off x="627064" y="2797404"/>
            <a:ext cx="5614986" cy="899252"/>
          </a:xfrm>
        </p:spPr>
        <p:txBody>
          <a:bodyPr lIns="0" tIns="108000" anchor="t">
            <a:no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of presentation,</a:t>
            </a:r>
            <a:br>
              <a:rPr lang="en-US"/>
            </a:br>
            <a:r>
              <a:rPr lang="en-US"/>
              <a:t>English, Month 2020</a:t>
            </a:r>
          </a:p>
        </p:txBody>
      </p:sp>
      <p:sp>
        <p:nvSpPr>
          <p:cNvPr id="20" name="Copyright">
            <a:extLst>
              <a:ext uri="{FF2B5EF4-FFF2-40B4-BE49-F238E27FC236}">
                <a16:creationId xmlns:a16="http://schemas.microsoft.com/office/drawing/2014/main" id="{D9F34F5F-2345-489B-AB7D-E407430D36F8}"/>
              </a:ext>
            </a:extLst>
          </p:cNvPr>
          <p:cNvSpPr txBox="1"/>
          <p:nvPr userDrawn="1"/>
        </p:nvSpPr>
        <p:spPr>
          <a:xfrm>
            <a:off x="6242050" y="6526800"/>
            <a:ext cx="5949950" cy="331200"/>
          </a:xfrm>
          <a:prstGeom prst="rect">
            <a:avLst/>
          </a:prstGeom>
          <a:noFill/>
        </p:spPr>
        <p:txBody>
          <a:bodyPr wrap="square" lIns="626400" tIns="0" rIns="482400" bIns="0" rtlCol="0">
            <a:noAutofit/>
          </a:bodyPr>
          <a:lstStyle/>
          <a:p>
            <a:pPr algn="r"/>
            <a:r>
              <a:rPr lang="en-US" sz="1000" b="0" noProof="0" dirty="0">
                <a:solidFill>
                  <a:schemeClr val="tx1"/>
                </a:solidFill>
              </a:rPr>
              <a:t> © Siemens Energy, 2022</a:t>
            </a:r>
          </a:p>
        </p:txBody>
      </p:sp>
      <p:sp>
        <p:nvSpPr>
          <p:cNvPr id="9" name="License statement">
            <a:extLst>
              <a:ext uri="{FF2B5EF4-FFF2-40B4-BE49-F238E27FC236}">
                <a16:creationId xmlns:a16="http://schemas.microsoft.com/office/drawing/2014/main" id="{239D0E4B-66A6-4FE5-BA27-541046B3DA99}"/>
              </a:ext>
            </a:extLst>
          </p:cNvPr>
          <p:cNvSpPr txBox="1"/>
          <p:nvPr userDrawn="1"/>
        </p:nvSpPr>
        <p:spPr>
          <a:xfrm>
            <a:off x="627063" y="6526800"/>
            <a:ext cx="5468936" cy="331200"/>
          </a:xfrm>
          <a:prstGeom prst="rect">
            <a:avLst/>
          </a:prstGeom>
          <a:noFill/>
        </p:spPr>
        <p:txBody>
          <a:bodyPr wrap="square" lIns="0" tIns="0" rIns="0" bIns="0" rtlCol="0" anchor="t">
            <a:noAutofit/>
          </a:bodyPr>
          <a:lstStyle/>
          <a:p>
            <a:pPr algn="l"/>
            <a:r>
              <a:rPr lang="en-US" sz="1000" b="0" noProof="0">
                <a:solidFill>
                  <a:schemeClr val="accent6"/>
                </a:solidFill>
              </a:rPr>
              <a:t>Siemens Energy is a trademark licensed by Siemens AG.</a:t>
            </a:r>
          </a:p>
        </p:txBody>
      </p:sp>
      <p:pic>
        <p:nvPicPr>
          <p:cNvPr id="10" name="Logo">
            <a:extLst>
              <a:ext uri="{FF2B5EF4-FFF2-40B4-BE49-F238E27FC236}">
                <a16:creationId xmlns:a16="http://schemas.microsoft.com/office/drawing/2014/main" id="{BDE6CC66-01ED-4C38-82FB-6CE0F487EF18}"/>
              </a:ext>
            </a:extLst>
          </p:cNvPr>
          <p:cNvPicPr>
            <a:picLocks noChangeAspect="1"/>
          </p:cNvPicPr>
          <p:nvPr userDrawn="1"/>
        </p:nvPicPr>
        <p:blipFill>
          <a:blip r:embed="rId2"/>
          <a:srcRect/>
          <a:stretch/>
        </p:blipFill>
        <p:spPr bwMode="black">
          <a:xfrm>
            <a:off x="10274163" y="468926"/>
            <a:ext cx="1440000" cy="496808"/>
          </a:xfrm>
          <a:prstGeom prst="rect">
            <a:avLst/>
          </a:prstGeom>
        </p:spPr>
      </p:pic>
      <p:pic>
        <p:nvPicPr>
          <p:cNvPr id="6" name="Grafik 5">
            <a:extLst>
              <a:ext uri="{FF2B5EF4-FFF2-40B4-BE49-F238E27FC236}">
                <a16:creationId xmlns:a16="http://schemas.microsoft.com/office/drawing/2014/main" id="{17FA8EF0-6685-4937-AFB6-9B20270A9273}"/>
              </a:ext>
            </a:extLst>
          </p:cNvPr>
          <p:cNvPicPr>
            <a:picLocks noChangeAspect="1"/>
          </p:cNvPicPr>
          <p:nvPr userDrawn="1"/>
        </p:nvPicPr>
        <p:blipFill rotWithShape="1">
          <a:blip r:embed="rId3"/>
          <a:srcRect l="15509" r="16825" b="3519"/>
          <a:stretch/>
        </p:blipFill>
        <p:spPr>
          <a:xfrm>
            <a:off x="7449489" y="1815570"/>
            <a:ext cx="3680577" cy="2952475"/>
          </a:xfrm>
          <a:prstGeom prst="rect">
            <a:avLst/>
          </a:prstGeom>
        </p:spPr>
      </p:pic>
      <p:pic>
        <p:nvPicPr>
          <p:cNvPr id="8" name="Grafik 7">
            <a:extLst>
              <a:ext uri="{FF2B5EF4-FFF2-40B4-BE49-F238E27FC236}">
                <a16:creationId xmlns:a16="http://schemas.microsoft.com/office/drawing/2014/main" id="{6DB46055-FA84-4328-BB96-6E7F46989302}"/>
              </a:ext>
            </a:extLst>
          </p:cNvPr>
          <p:cNvPicPr>
            <a:picLocks noChangeAspect="1"/>
          </p:cNvPicPr>
          <p:nvPr userDrawn="1"/>
        </p:nvPicPr>
        <p:blipFill rotWithShape="1">
          <a:blip r:embed="rId4"/>
          <a:srcRect l="26225" r="6877" b="2558"/>
          <a:stretch/>
        </p:blipFill>
        <p:spPr>
          <a:xfrm>
            <a:off x="4099525" y="3592490"/>
            <a:ext cx="3700851" cy="3032754"/>
          </a:xfrm>
          <a:prstGeom prst="rect">
            <a:avLst/>
          </a:prstGeom>
        </p:spPr>
      </p:pic>
      <p:sp>
        <p:nvSpPr>
          <p:cNvPr id="11" name="Author | Department">
            <a:extLst>
              <a:ext uri="{FF2B5EF4-FFF2-40B4-BE49-F238E27FC236}">
                <a16:creationId xmlns:a16="http://schemas.microsoft.com/office/drawing/2014/main" id="{4500FA2B-C2C8-4158-99A6-CD67DA9F0982}"/>
              </a:ext>
            </a:extLst>
          </p:cNvPr>
          <p:cNvSpPr txBox="1"/>
          <p:nvPr userDrawn="1"/>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t>Decarbonized Energy Systems</a:t>
            </a:r>
          </a:p>
        </p:txBody>
      </p:sp>
      <p:grpSp>
        <p:nvGrpSpPr>
          <p:cNvPr id="12" name="Gruppieren 6">
            <a:extLst>
              <a:ext uri="{FF2B5EF4-FFF2-40B4-BE49-F238E27FC236}">
                <a16:creationId xmlns:a16="http://schemas.microsoft.com/office/drawing/2014/main" id="{39CA5D66-AFE3-4E2E-90A9-AFDEE1CDF7B9}"/>
              </a:ext>
            </a:extLst>
          </p:cNvPr>
          <p:cNvGrpSpPr/>
          <p:nvPr userDrawn="1"/>
        </p:nvGrpSpPr>
        <p:grpSpPr>
          <a:xfrm>
            <a:off x="9012600" y="6233200"/>
            <a:ext cx="587014" cy="587199"/>
            <a:chOff x="658585" y="2524250"/>
            <a:chExt cx="2519417" cy="2520213"/>
          </a:xfrm>
          <a:solidFill>
            <a:schemeClr val="bg1"/>
          </a:solidFill>
        </p:grpSpPr>
        <p:sp>
          <p:nvSpPr>
            <p:cNvPr id="13" name="Ellipse 70">
              <a:extLst>
                <a:ext uri="{FF2B5EF4-FFF2-40B4-BE49-F238E27FC236}">
                  <a16:creationId xmlns:a16="http://schemas.microsoft.com/office/drawing/2014/main" id="{E16AEAC9-1FB2-4E2B-A37E-D79B6DF0BCA6}"/>
                </a:ext>
              </a:extLst>
            </p:cNvPr>
            <p:cNvSpPr/>
            <p:nvPr/>
          </p:nvSpPr>
          <p:spPr bwMode="auto">
            <a:xfrm>
              <a:off x="658585" y="2524250"/>
              <a:ext cx="2519417" cy="2520213"/>
            </a:xfrm>
            <a:prstGeom prst="ellipse">
              <a:avLst/>
            </a:prstGeom>
            <a:grpFill/>
            <a:ln w="38100">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144000" rIns="36000" bIns="0" numCol="1" spcCol="72000" rtlCol="0" fromWordArt="0" anchor="ctr" anchorCtr="0" forceAA="0" compatLnSpc="1">
              <a:prstTxWarp prst="textNoShape">
                <a:avLst/>
              </a:prstTxWarp>
              <a:noAutofit/>
            </a:bodyPr>
            <a:lstStyle/>
            <a:p>
              <a:pPr algn="ctr" defTabSz="913760">
                <a:buClr>
                  <a:srgbClr val="879BAA"/>
                </a:buClr>
                <a:defRPr/>
              </a:pPr>
              <a:r>
                <a:rPr kumimoji="0" lang="en-GB" sz="800" b="1" i="0" u="none" strike="noStrike" kern="1200" cap="none" spc="0" normalizeH="0" baseline="0" noProof="0">
                  <a:ln>
                    <a:noFill/>
                  </a:ln>
                  <a:solidFill>
                    <a:srgbClr val="7B919D"/>
                  </a:solidFill>
                  <a:effectLst/>
                  <a:uLnTx/>
                  <a:uFillTx/>
                  <a:latin typeface="Arial"/>
                  <a:ea typeface="+mn-ea"/>
                  <a:cs typeface="+mn-cs"/>
                </a:rPr>
                <a:t>DES</a:t>
              </a:r>
            </a:p>
          </p:txBody>
        </p:sp>
        <p:sp>
          <p:nvSpPr>
            <p:cNvPr id="14" name="Freeform 10">
              <a:extLst>
                <a:ext uri="{FF2B5EF4-FFF2-40B4-BE49-F238E27FC236}">
                  <a16:creationId xmlns:a16="http://schemas.microsoft.com/office/drawing/2014/main" id="{D66A8064-64DC-467B-BE88-DCAAB8449552}"/>
                </a:ext>
              </a:extLst>
            </p:cNvPr>
            <p:cNvSpPr>
              <a:spLocks noChangeAspect="1" noEditPoints="1"/>
            </p:cNvSpPr>
            <p:nvPr/>
          </p:nvSpPr>
          <p:spPr bwMode="auto">
            <a:xfrm>
              <a:off x="922048" y="2799559"/>
              <a:ext cx="1992491" cy="1969594"/>
            </a:xfrm>
            <a:custGeom>
              <a:avLst/>
              <a:gdLst>
                <a:gd name="T0" fmla="*/ 1694 w 1975"/>
                <a:gd name="T1" fmla="*/ 1216 h 1950"/>
                <a:gd name="T2" fmla="*/ 1720 w 1975"/>
                <a:gd name="T3" fmla="*/ 1061 h 1950"/>
                <a:gd name="T4" fmla="*/ 1767 w 1975"/>
                <a:gd name="T5" fmla="*/ 1087 h 1950"/>
                <a:gd name="T6" fmla="*/ 1890 w 1975"/>
                <a:gd name="T7" fmla="*/ 1157 h 1950"/>
                <a:gd name="T8" fmla="*/ 1863 w 1975"/>
                <a:gd name="T9" fmla="*/ 1311 h 1950"/>
                <a:gd name="T10" fmla="*/ 1927 w 1975"/>
                <a:gd name="T11" fmla="*/ 1145 h 1950"/>
                <a:gd name="T12" fmla="*/ 1916 w 1975"/>
                <a:gd name="T13" fmla="*/ 1377 h 1950"/>
                <a:gd name="T14" fmla="*/ 1614 w 1975"/>
                <a:gd name="T15" fmla="*/ 1554 h 1950"/>
                <a:gd name="T16" fmla="*/ 342 w 1975"/>
                <a:gd name="T17" fmla="*/ 1615 h 1950"/>
                <a:gd name="T18" fmla="*/ 1240 w 1975"/>
                <a:gd name="T19" fmla="*/ 196 h 1950"/>
                <a:gd name="T20" fmla="*/ 1782 w 1975"/>
                <a:gd name="T21" fmla="*/ 906 h 1950"/>
                <a:gd name="T22" fmla="*/ 1213 w 1975"/>
                <a:gd name="T23" fmla="*/ 594 h 1950"/>
                <a:gd name="T24" fmla="*/ 400 w 1975"/>
                <a:gd name="T25" fmla="*/ 456 h 1950"/>
                <a:gd name="T26" fmla="*/ 1501 w 1975"/>
                <a:gd name="T27" fmla="*/ 1556 h 1950"/>
                <a:gd name="T28" fmla="*/ 1399 w 1975"/>
                <a:gd name="T29" fmla="*/ 1427 h 1950"/>
                <a:gd name="T30" fmla="*/ 1318 w 1975"/>
                <a:gd name="T31" fmla="*/ 285 h 1950"/>
                <a:gd name="T32" fmla="*/ 1382 w 1975"/>
                <a:gd name="T33" fmla="*/ 335 h 1950"/>
                <a:gd name="T34" fmla="*/ 1497 w 1975"/>
                <a:gd name="T35" fmla="*/ 440 h 1950"/>
                <a:gd name="T36" fmla="*/ 1511 w 1975"/>
                <a:gd name="T37" fmla="*/ 453 h 1950"/>
                <a:gd name="T38" fmla="*/ 1537 w 1975"/>
                <a:gd name="T39" fmla="*/ 481 h 1950"/>
                <a:gd name="T40" fmla="*/ 1557 w 1975"/>
                <a:gd name="T41" fmla="*/ 503 h 1950"/>
                <a:gd name="T42" fmla="*/ 1575 w 1975"/>
                <a:gd name="T43" fmla="*/ 525 h 1950"/>
                <a:gd name="T44" fmla="*/ 1600 w 1975"/>
                <a:gd name="T45" fmla="*/ 555 h 1950"/>
                <a:gd name="T46" fmla="*/ 1609 w 1975"/>
                <a:gd name="T47" fmla="*/ 566 h 1950"/>
                <a:gd name="T48" fmla="*/ 1624 w 1975"/>
                <a:gd name="T49" fmla="*/ 585 h 1950"/>
                <a:gd name="T50" fmla="*/ 1630 w 1975"/>
                <a:gd name="T51" fmla="*/ 593 h 1950"/>
                <a:gd name="T52" fmla="*/ 1641 w 1975"/>
                <a:gd name="T53" fmla="*/ 609 h 1950"/>
                <a:gd name="T54" fmla="*/ 1647 w 1975"/>
                <a:gd name="T55" fmla="*/ 616 h 1950"/>
                <a:gd name="T56" fmla="*/ 1681 w 1975"/>
                <a:gd name="T57" fmla="*/ 665 h 1950"/>
                <a:gd name="T58" fmla="*/ 1698 w 1975"/>
                <a:gd name="T59" fmla="*/ 689 h 1950"/>
                <a:gd name="T60" fmla="*/ 1714 w 1975"/>
                <a:gd name="T61" fmla="*/ 714 h 1950"/>
                <a:gd name="T62" fmla="*/ 1720 w 1975"/>
                <a:gd name="T63" fmla="*/ 723 h 1950"/>
                <a:gd name="T64" fmla="*/ 1737 w 1975"/>
                <a:gd name="T65" fmla="*/ 748 h 1950"/>
                <a:gd name="T66" fmla="*/ 1733 w 1975"/>
                <a:gd name="T67" fmla="*/ 718 h 1950"/>
                <a:gd name="T68" fmla="*/ 1731 w 1975"/>
                <a:gd name="T69" fmla="*/ 708 h 1950"/>
                <a:gd name="T70" fmla="*/ 1723 w 1975"/>
                <a:gd name="T71" fmla="*/ 678 h 1950"/>
                <a:gd name="T72" fmla="*/ 1714 w 1975"/>
                <a:gd name="T73" fmla="*/ 648 h 1950"/>
                <a:gd name="T74" fmla="*/ 1707 w 1975"/>
                <a:gd name="T75" fmla="*/ 629 h 1950"/>
                <a:gd name="T76" fmla="*/ 1688 w 1975"/>
                <a:gd name="T77" fmla="*/ 586 h 1950"/>
                <a:gd name="T78" fmla="*/ 1681 w 1975"/>
                <a:gd name="T79" fmla="*/ 572 h 1950"/>
                <a:gd name="T80" fmla="*/ 1673 w 1975"/>
                <a:gd name="T81" fmla="*/ 559 h 1950"/>
                <a:gd name="T82" fmla="*/ 1660 w 1975"/>
                <a:gd name="T83" fmla="*/ 536 h 1950"/>
                <a:gd name="T84" fmla="*/ 1625 w 1975"/>
                <a:gd name="T85" fmla="*/ 485 h 1950"/>
                <a:gd name="T86" fmla="*/ 1584 w 1975"/>
                <a:gd name="T87" fmla="*/ 438 h 1950"/>
                <a:gd name="T88" fmla="*/ 1554 w 1975"/>
                <a:gd name="T89" fmla="*/ 409 h 1950"/>
                <a:gd name="T90" fmla="*/ 1471 w 1975"/>
                <a:gd name="T91" fmla="*/ 346 h 1950"/>
                <a:gd name="T92" fmla="*/ 1359 w 1975"/>
                <a:gd name="T93" fmla="*/ 294 h 1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75" h="1950">
                  <a:moveTo>
                    <a:pt x="1767" y="1087"/>
                  </a:moveTo>
                  <a:cubicBezTo>
                    <a:pt x="1694" y="1216"/>
                    <a:pt x="1694" y="1216"/>
                    <a:pt x="1694" y="1216"/>
                  </a:cubicBezTo>
                  <a:cubicBezTo>
                    <a:pt x="1648" y="1189"/>
                    <a:pt x="1648" y="1189"/>
                    <a:pt x="1648" y="1189"/>
                  </a:cubicBezTo>
                  <a:cubicBezTo>
                    <a:pt x="1720" y="1061"/>
                    <a:pt x="1720" y="1061"/>
                    <a:pt x="1720" y="1061"/>
                  </a:cubicBezTo>
                  <a:cubicBezTo>
                    <a:pt x="1729" y="1047"/>
                    <a:pt x="1745" y="1042"/>
                    <a:pt x="1758" y="1049"/>
                  </a:cubicBezTo>
                  <a:cubicBezTo>
                    <a:pt x="1771" y="1056"/>
                    <a:pt x="1775" y="1073"/>
                    <a:pt x="1767" y="1087"/>
                  </a:cubicBezTo>
                  <a:close/>
                  <a:moveTo>
                    <a:pt x="1927" y="1145"/>
                  </a:moveTo>
                  <a:cubicBezTo>
                    <a:pt x="1914" y="1137"/>
                    <a:pt x="1898" y="1143"/>
                    <a:pt x="1890" y="1157"/>
                  </a:cubicBezTo>
                  <a:cubicBezTo>
                    <a:pt x="1817" y="1285"/>
                    <a:pt x="1817" y="1285"/>
                    <a:pt x="1817" y="1285"/>
                  </a:cubicBezTo>
                  <a:cubicBezTo>
                    <a:pt x="1863" y="1311"/>
                    <a:pt x="1863" y="1311"/>
                    <a:pt x="1863" y="1311"/>
                  </a:cubicBezTo>
                  <a:cubicBezTo>
                    <a:pt x="1936" y="1183"/>
                    <a:pt x="1936" y="1183"/>
                    <a:pt x="1936" y="1183"/>
                  </a:cubicBezTo>
                  <a:cubicBezTo>
                    <a:pt x="1944" y="1169"/>
                    <a:pt x="1940" y="1152"/>
                    <a:pt x="1927" y="1145"/>
                  </a:cubicBezTo>
                  <a:close/>
                  <a:moveTo>
                    <a:pt x="1555" y="1163"/>
                  </a:moveTo>
                  <a:cubicBezTo>
                    <a:pt x="1916" y="1377"/>
                    <a:pt x="1916" y="1377"/>
                    <a:pt x="1916" y="1377"/>
                  </a:cubicBezTo>
                  <a:cubicBezTo>
                    <a:pt x="1761" y="1640"/>
                    <a:pt x="1761" y="1640"/>
                    <a:pt x="1761" y="1640"/>
                  </a:cubicBezTo>
                  <a:cubicBezTo>
                    <a:pt x="1614" y="1554"/>
                    <a:pt x="1614" y="1554"/>
                    <a:pt x="1614" y="1554"/>
                  </a:cubicBezTo>
                  <a:cubicBezTo>
                    <a:pt x="1597" y="1575"/>
                    <a:pt x="1578" y="1595"/>
                    <a:pt x="1559" y="1615"/>
                  </a:cubicBezTo>
                  <a:cubicBezTo>
                    <a:pt x="1223" y="1950"/>
                    <a:pt x="678" y="1950"/>
                    <a:pt x="342" y="1615"/>
                  </a:cubicBezTo>
                  <a:cubicBezTo>
                    <a:pt x="7" y="1279"/>
                    <a:pt x="0" y="726"/>
                    <a:pt x="342" y="398"/>
                  </a:cubicBezTo>
                  <a:cubicBezTo>
                    <a:pt x="757" y="0"/>
                    <a:pt x="1240" y="196"/>
                    <a:pt x="1240" y="196"/>
                  </a:cubicBezTo>
                  <a:cubicBezTo>
                    <a:pt x="1369" y="96"/>
                    <a:pt x="1531" y="76"/>
                    <a:pt x="1686" y="177"/>
                  </a:cubicBezTo>
                  <a:cubicBezTo>
                    <a:pt x="1975" y="365"/>
                    <a:pt x="1782" y="906"/>
                    <a:pt x="1782" y="906"/>
                  </a:cubicBezTo>
                  <a:cubicBezTo>
                    <a:pt x="1782" y="906"/>
                    <a:pt x="1781" y="874"/>
                    <a:pt x="1731" y="847"/>
                  </a:cubicBezTo>
                  <a:cubicBezTo>
                    <a:pt x="1572" y="761"/>
                    <a:pt x="1363" y="758"/>
                    <a:pt x="1213" y="594"/>
                  </a:cubicBezTo>
                  <a:cubicBezTo>
                    <a:pt x="1043" y="409"/>
                    <a:pt x="1184" y="265"/>
                    <a:pt x="1184" y="264"/>
                  </a:cubicBezTo>
                  <a:cubicBezTo>
                    <a:pt x="916" y="181"/>
                    <a:pt x="612" y="244"/>
                    <a:pt x="400" y="456"/>
                  </a:cubicBezTo>
                  <a:cubicBezTo>
                    <a:pt x="97" y="760"/>
                    <a:pt x="97" y="1253"/>
                    <a:pt x="400" y="1556"/>
                  </a:cubicBezTo>
                  <a:cubicBezTo>
                    <a:pt x="704" y="1860"/>
                    <a:pt x="1197" y="1860"/>
                    <a:pt x="1501" y="1556"/>
                  </a:cubicBezTo>
                  <a:cubicBezTo>
                    <a:pt x="1515" y="1542"/>
                    <a:pt x="1529" y="1527"/>
                    <a:pt x="1542" y="1511"/>
                  </a:cubicBezTo>
                  <a:cubicBezTo>
                    <a:pt x="1399" y="1427"/>
                    <a:pt x="1399" y="1427"/>
                    <a:pt x="1399" y="1427"/>
                  </a:cubicBezTo>
                  <a:lnTo>
                    <a:pt x="1555" y="1163"/>
                  </a:lnTo>
                  <a:close/>
                  <a:moveTo>
                    <a:pt x="1318" y="285"/>
                  </a:moveTo>
                  <a:cubicBezTo>
                    <a:pt x="1329" y="293"/>
                    <a:pt x="1340" y="301"/>
                    <a:pt x="1350" y="310"/>
                  </a:cubicBezTo>
                  <a:cubicBezTo>
                    <a:pt x="1361" y="318"/>
                    <a:pt x="1371" y="326"/>
                    <a:pt x="1382" y="335"/>
                  </a:cubicBezTo>
                  <a:cubicBezTo>
                    <a:pt x="1402" y="352"/>
                    <a:pt x="1422" y="369"/>
                    <a:pt x="1441" y="386"/>
                  </a:cubicBezTo>
                  <a:cubicBezTo>
                    <a:pt x="1460" y="404"/>
                    <a:pt x="1479" y="421"/>
                    <a:pt x="1497" y="440"/>
                  </a:cubicBezTo>
                  <a:cubicBezTo>
                    <a:pt x="1499" y="442"/>
                    <a:pt x="1502" y="444"/>
                    <a:pt x="1504" y="446"/>
                  </a:cubicBezTo>
                  <a:cubicBezTo>
                    <a:pt x="1506" y="449"/>
                    <a:pt x="1509" y="451"/>
                    <a:pt x="1511" y="453"/>
                  </a:cubicBezTo>
                  <a:cubicBezTo>
                    <a:pt x="1515" y="458"/>
                    <a:pt x="1520" y="463"/>
                    <a:pt x="1524" y="467"/>
                  </a:cubicBezTo>
                  <a:cubicBezTo>
                    <a:pt x="1537" y="481"/>
                    <a:pt x="1537" y="481"/>
                    <a:pt x="1537" y="481"/>
                  </a:cubicBezTo>
                  <a:cubicBezTo>
                    <a:pt x="1542" y="486"/>
                    <a:pt x="1546" y="491"/>
                    <a:pt x="1550" y="496"/>
                  </a:cubicBezTo>
                  <a:cubicBezTo>
                    <a:pt x="1557" y="503"/>
                    <a:pt x="1557" y="503"/>
                    <a:pt x="1557" y="503"/>
                  </a:cubicBezTo>
                  <a:cubicBezTo>
                    <a:pt x="1559" y="505"/>
                    <a:pt x="1561" y="508"/>
                    <a:pt x="1563" y="510"/>
                  </a:cubicBezTo>
                  <a:cubicBezTo>
                    <a:pt x="1575" y="525"/>
                    <a:pt x="1575" y="525"/>
                    <a:pt x="1575" y="525"/>
                  </a:cubicBezTo>
                  <a:cubicBezTo>
                    <a:pt x="1580" y="530"/>
                    <a:pt x="1584" y="535"/>
                    <a:pt x="1588" y="540"/>
                  </a:cubicBezTo>
                  <a:cubicBezTo>
                    <a:pt x="1592" y="545"/>
                    <a:pt x="1596" y="550"/>
                    <a:pt x="1600" y="555"/>
                  </a:cubicBezTo>
                  <a:cubicBezTo>
                    <a:pt x="1606" y="562"/>
                    <a:pt x="1606" y="562"/>
                    <a:pt x="1606" y="562"/>
                  </a:cubicBezTo>
                  <a:cubicBezTo>
                    <a:pt x="1609" y="566"/>
                    <a:pt x="1609" y="566"/>
                    <a:pt x="1609" y="566"/>
                  </a:cubicBezTo>
                  <a:cubicBezTo>
                    <a:pt x="1610" y="567"/>
                    <a:pt x="1611" y="569"/>
                    <a:pt x="1612" y="570"/>
                  </a:cubicBezTo>
                  <a:cubicBezTo>
                    <a:pt x="1616" y="575"/>
                    <a:pt x="1620" y="580"/>
                    <a:pt x="1624" y="585"/>
                  </a:cubicBezTo>
                  <a:cubicBezTo>
                    <a:pt x="1627" y="589"/>
                    <a:pt x="1627" y="589"/>
                    <a:pt x="1627" y="589"/>
                  </a:cubicBezTo>
                  <a:cubicBezTo>
                    <a:pt x="1630" y="593"/>
                    <a:pt x="1630" y="593"/>
                    <a:pt x="1630" y="593"/>
                  </a:cubicBezTo>
                  <a:cubicBezTo>
                    <a:pt x="1635" y="601"/>
                    <a:pt x="1635" y="601"/>
                    <a:pt x="1635" y="601"/>
                  </a:cubicBezTo>
                  <a:cubicBezTo>
                    <a:pt x="1641" y="609"/>
                    <a:pt x="1641" y="609"/>
                    <a:pt x="1641" y="609"/>
                  </a:cubicBezTo>
                  <a:cubicBezTo>
                    <a:pt x="1644" y="612"/>
                    <a:pt x="1644" y="612"/>
                    <a:pt x="1644" y="612"/>
                  </a:cubicBezTo>
                  <a:cubicBezTo>
                    <a:pt x="1647" y="616"/>
                    <a:pt x="1647" y="616"/>
                    <a:pt x="1647" y="616"/>
                  </a:cubicBezTo>
                  <a:cubicBezTo>
                    <a:pt x="1654" y="627"/>
                    <a:pt x="1662" y="638"/>
                    <a:pt x="1670" y="648"/>
                  </a:cubicBezTo>
                  <a:cubicBezTo>
                    <a:pt x="1673" y="654"/>
                    <a:pt x="1677" y="659"/>
                    <a:pt x="1681" y="665"/>
                  </a:cubicBezTo>
                  <a:cubicBezTo>
                    <a:pt x="1685" y="670"/>
                    <a:pt x="1688" y="676"/>
                    <a:pt x="1692" y="681"/>
                  </a:cubicBezTo>
                  <a:cubicBezTo>
                    <a:pt x="1698" y="689"/>
                    <a:pt x="1698" y="689"/>
                    <a:pt x="1698" y="689"/>
                  </a:cubicBezTo>
                  <a:cubicBezTo>
                    <a:pt x="1700" y="692"/>
                    <a:pt x="1701" y="695"/>
                    <a:pt x="1703" y="698"/>
                  </a:cubicBezTo>
                  <a:cubicBezTo>
                    <a:pt x="1707" y="703"/>
                    <a:pt x="1711" y="709"/>
                    <a:pt x="1714" y="714"/>
                  </a:cubicBezTo>
                  <a:cubicBezTo>
                    <a:pt x="1717" y="719"/>
                    <a:pt x="1717" y="719"/>
                    <a:pt x="1717" y="719"/>
                  </a:cubicBezTo>
                  <a:cubicBezTo>
                    <a:pt x="1718" y="720"/>
                    <a:pt x="1719" y="722"/>
                    <a:pt x="1720" y="723"/>
                  </a:cubicBezTo>
                  <a:cubicBezTo>
                    <a:pt x="1726" y="731"/>
                    <a:pt x="1726" y="731"/>
                    <a:pt x="1726" y="731"/>
                  </a:cubicBezTo>
                  <a:cubicBezTo>
                    <a:pt x="1729" y="737"/>
                    <a:pt x="1733" y="743"/>
                    <a:pt x="1737" y="748"/>
                  </a:cubicBezTo>
                  <a:cubicBezTo>
                    <a:pt x="1737" y="741"/>
                    <a:pt x="1736" y="735"/>
                    <a:pt x="1735" y="728"/>
                  </a:cubicBezTo>
                  <a:cubicBezTo>
                    <a:pt x="1733" y="718"/>
                    <a:pt x="1733" y="718"/>
                    <a:pt x="1733" y="718"/>
                  </a:cubicBezTo>
                  <a:cubicBezTo>
                    <a:pt x="1733" y="716"/>
                    <a:pt x="1732" y="714"/>
                    <a:pt x="1732" y="713"/>
                  </a:cubicBezTo>
                  <a:cubicBezTo>
                    <a:pt x="1731" y="708"/>
                    <a:pt x="1731" y="708"/>
                    <a:pt x="1731" y="708"/>
                  </a:cubicBezTo>
                  <a:cubicBezTo>
                    <a:pt x="1729" y="701"/>
                    <a:pt x="1728" y="694"/>
                    <a:pt x="1726" y="688"/>
                  </a:cubicBezTo>
                  <a:cubicBezTo>
                    <a:pt x="1725" y="684"/>
                    <a:pt x="1724" y="681"/>
                    <a:pt x="1723" y="678"/>
                  </a:cubicBezTo>
                  <a:cubicBezTo>
                    <a:pt x="1720" y="668"/>
                    <a:pt x="1720" y="668"/>
                    <a:pt x="1720" y="668"/>
                  </a:cubicBezTo>
                  <a:cubicBezTo>
                    <a:pt x="1718" y="661"/>
                    <a:pt x="1716" y="655"/>
                    <a:pt x="1714" y="648"/>
                  </a:cubicBezTo>
                  <a:cubicBezTo>
                    <a:pt x="1713" y="645"/>
                    <a:pt x="1712" y="642"/>
                    <a:pt x="1710" y="638"/>
                  </a:cubicBezTo>
                  <a:cubicBezTo>
                    <a:pt x="1709" y="635"/>
                    <a:pt x="1708" y="632"/>
                    <a:pt x="1707" y="629"/>
                  </a:cubicBezTo>
                  <a:cubicBezTo>
                    <a:pt x="1702" y="616"/>
                    <a:pt x="1696" y="603"/>
                    <a:pt x="1690" y="591"/>
                  </a:cubicBezTo>
                  <a:cubicBezTo>
                    <a:pt x="1688" y="586"/>
                    <a:pt x="1688" y="586"/>
                    <a:pt x="1688" y="586"/>
                  </a:cubicBezTo>
                  <a:cubicBezTo>
                    <a:pt x="1686" y="582"/>
                    <a:pt x="1686" y="582"/>
                    <a:pt x="1686" y="582"/>
                  </a:cubicBezTo>
                  <a:cubicBezTo>
                    <a:pt x="1681" y="572"/>
                    <a:pt x="1681" y="572"/>
                    <a:pt x="1681" y="572"/>
                  </a:cubicBezTo>
                  <a:cubicBezTo>
                    <a:pt x="1676" y="563"/>
                    <a:pt x="1676" y="563"/>
                    <a:pt x="1676" y="563"/>
                  </a:cubicBezTo>
                  <a:cubicBezTo>
                    <a:pt x="1673" y="559"/>
                    <a:pt x="1673" y="559"/>
                    <a:pt x="1673" y="559"/>
                  </a:cubicBezTo>
                  <a:cubicBezTo>
                    <a:pt x="1671" y="554"/>
                    <a:pt x="1671" y="554"/>
                    <a:pt x="1671" y="554"/>
                  </a:cubicBezTo>
                  <a:cubicBezTo>
                    <a:pt x="1667" y="548"/>
                    <a:pt x="1664" y="542"/>
                    <a:pt x="1660" y="536"/>
                  </a:cubicBezTo>
                  <a:cubicBezTo>
                    <a:pt x="1657" y="530"/>
                    <a:pt x="1653" y="525"/>
                    <a:pt x="1649" y="519"/>
                  </a:cubicBezTo>
                  <a:cubicBezTo>
                    <a:pt x="1641" y="507"/>
                    <a:pt x="1633" y="496"/>
                    <a:pt x="1625" y="485"/>
                  </a:cubicBezTo>
                  <a:cubicBezTo>
                    <a:pt x="1616" y="474"/>
                    <a:pt x="1607" y="463"/>
                    <a:pt x="1598" y="453"/>
                  </a:cubicBezTo>
                  <a:cubicBezTo>
                    <a:pt x="1593" y="448"/>
                    <a:pt x="1589" y="443"/>
                    <a:pt x="1584" y="438"/>
                  </a:cubicBezTo>
                  <a:cubicBezTo>
                    <a:pt x="1579" y="433"/>
                    <a:pt x="1574" y="428"/>
                    <a:pt x="1569" y="423"/>
                  </a:cubicBezTo>
                  <a:cubicBezTo>
                    <a:pt x="1564" y="418"/>
                    <a:pt x="1559" y="413"/>
                    <a:pt x="1554" y="409"/>
                  </a:cubicBezTo>
                  <a:cubicBezTo>
                    <a:pt x="1549" y="404"/>
                    <a:pt x="1543" y="400"/>
                    <a:pt x="1538" y="395"/>
                  </a:cubicBezTo>
                  <a:cubicBezTo>
                    <a:pt x="1517" y="377"/>
                    <a:pt x="1495" y="361"/>
                    <a:pt x="1471" y="346"/>
                  </a:cubicBezTo>
                  <a:cubicBezTo>
                    <a:pt x="1448" y="331"/>
                    <a:pt x="1423" y="319"/>
                    <a:pt x="1398" y="308"/>
                  </a:cubicBezTo>
                  <a:cubicBezTo>
                    <a:pt x="1385" y="303"/>
                    <a:pt x="1372" y="298"/>
                    <a:pt x="1359" y="294"/>
                  </a:cubicBezTo>
                  <a:cubicBezTo>
                    <a:pt x="1345" y="290"/>
                    <a:pt x="1332" y="287"/>
                    <a:pt x="1318" y="285"/>
                  </a:cubicBezTo>
                  <a:close/>
                </a:path>
              </a:pathLst>
            </a:custGeom>
            <a:solidFill>
              <a:srgbClr val="7B919D"/>
            </a:solidFill>
            <a:ln>
              <a:noFill/>
            </a:ln>
          </p:spPr>
          <p:txBody>
            <a:bodyPr vert="horz" wrap="square" lIns="0" tIns="396000" rIns="108000" bIns="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srgbClr val="1B1534"/>
                </a:solidFill>
                <a:effectLst/>
                <a:uLnTx/>
                <a:uFillTx/>
                <a:latin typeface="Arial"/>
                <a:ea typeface="+mn-ea"/>
                <a:cs typeface="+mn-cs"/>
              </a:endParaRPr>
            </a:p>
          </p:txBody>
        </p:sp>
      </p:grpSp>
    </p:spTree>
    <p:extLst>
      <p:ext uri="{BB962C8B-B14F-4D97-AF65-F5344CB8AC3E}">
        <p14:creationId xmlns:p14="http://schemas.microsoft.com/office/powerpoint/2010/main" val="328732485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picture">
    <p:bg>
      <p:bgRef idx="1001">
        <a:schemeClr val="bg1"/>
      </p:bgRef>
    </p:bg>
    <p:spTree>
      <p:nvGrpSpPr>
        <p:cNvPr id="1" name=""/>
        <p:cNvGrpSpPr/>
        <p:nvPr/>
      </p:nvGrpSpPr>
      <p:grpSpPr>
        <a:xfrm>
          <a:off x="0" y="0"/>
          <a:ext cx="0" cy="0"/>
          <a:chOff x="0" y="0"/>
          <a:chExt cx="0" cy="0"/>
        </a:xfrm>
      </p:grpSpPr>
      <p:pic>
        <p:nvPicPr>
          <p:cNvPr id="8" name="Graphic">
            <a:extLst>
              <a:ext uri="{FF2B5EF4-FFF2-40B4-BE49-F238E27FC236}">
                <a16:creationId xmlns:a16="http://schemas.microsoft.com/office/drawing/2014/main" id="{6FE31343-DBA1-4E1C-B310-3652C708DBC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9322" t="21730" r="39007" b="36603"/>
          <a:stretch/>
        </p:blipFill>
        <p:spPr bwMode="invGray">
          <a:xfrm>
            <a:off x="-1200" y="0"/>
            <a:ext cx="12193200" cy="6858000"/>
          </a:xfrm>
          <a:prstGeom prst="rect">
            <a:avLst/>
          </a:prstGeom>
        </p:spPr>
      </p:pic>
      <p:sp>
        <p:nvSpPr>
          <p:cNvPr id="2" name="Title">
            <a:extLst>
              <a:ext uri="{FF2B5EF4-FFF2-40B4-BE49-F238E27FC236}">
                <a16:creationId xmlns:a16="http://schemas.microsoft.com/office/drawing/2014/main" id="{4D270123-9201-40C9-8724-1647E9A0C8F8}"/>
              </a:ext>
            </a:extLst>
          </p:cNvPr>
          <p:cNvSpPr>
            <a:spLocks noGrp="1"/>
          </p:cNvSpPr>
          <p:nvPr>
            <p:ph type="ctrTitle" hasCustomPrompt="1"/>
          </p:nvPr>
        </p:nvSpPr>
        <p:spPr>
          <a:xfrm>
            <a:off x="627062" y="1414800"/>
            <a:ext cx="5614988" cy="3114000"/>
          </a:xfrm>
        </p:spPr>
        <p:txBody>
          <a:bodyPr lIns="0" tIns="0" bIns="0" anchor="b"/>
          <a:lstStyle>
            <a:lvl1pPr algn="l">
              <a:defRPr sz="4400">
                <a:solidFill>
                  <a:schemeClr val="tx1"/>
                </a:solidFill>
              </a:defRPr>
            </a:lvl1pPr>
          </a:lstStyle>
          <a:p>
            <a:r>
              <a:rPr lang="en-US"/>
              <a:t>Click to edit Master title style</a:t>
            </a:r>
            <a:endParaRPr lang="de-DE"/>
          </a:p>
        </p:txBody>
      </p:sp>
      <p:sp>
        <p:nvSpPr>
          <p:cNvPr id="3" name="Subtitle">
            <a:extLst>
              <a:ext uri="{FF2B5EF4-FFF2-40B4-BE49-F238E27FC236}">
                <a16:creationId xmlns:a16="http://schemas.microsoft.com/office/drawing/2014/main" id="{6800291B-8951-48A6-AA08-05DDABDCE8A0}"/>
              </a:ext>
            </a:extLst>
          </p:cNvPr>
          <p:cNvSpPr>
            <a:spLocks noGrp="1"/>
          </p:cNvSpPr>
          <p:nvPr>
            <p:ph type="subTitle" idx="1" hasCustomPrompt="1"/>
          </p:nvPr>
        </p:nvSpPr>
        <p:spPr>
          <a:xfrm>
            <a:off x="627064" y="4528800"/>
            <a:ext cx="5614986" cy="899252"/>
          </a:xfrm>
        </p:spPr>
        <p:txBody>
          <a:bodyPr lIns="0" tIns="108000" anchor="t">
            <a:no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of presentation,</a:t>
            </a:r>
            <a:br>
              <a:rPr lang="en-US"/>
            </a:br>
            <a:r>
              <a:rPr lang="en-US"/>
              <a:t>English, Month 2021</a:t>
            </a:r>
          </a:p>
        </p:txBody>
      </p:sp>
      <p:sp>
        <p:nvSpPr>
          <p:cNvPr id="20" name="Copyright">
            <a:extLst>
              <a:ext uri="{FF2B5EF4-FFF2-40B4-BE49-F238E27FC236}">
                <a16:creationId xmlns:a16="http://schemas.microsoft.com/office/drawing/2014/main" id="{D9F34F5F-2345-489B-AB7D-E407430D36F8}"/>
              </a:ext>
            </a:extLst>
          </p:cNvPr>
          <p:cNvSpPr txBox="1"/>
          <p:nvPr/>
        </p:nvSpPr>
        <p:spPr>
          <a:xfrm>
            <a:off x="6242050" y="6526800"/>
            <a:ext cx="5949950" cy="331200"/>
          </a:xfrm>
          <a:prstGeom prst="rect">
            <a:avLst/>
          </a:prstGeom>
          <a:noFill/>
        </p:spPr>
        <p:txBody>
          <a:bodyPr wrap="square" lIns="626400" tIns="0" rIns="482400" bIns="0" rtlCol="0">
            <a:noAutofit/>
          </a:bodyPr>
          <a:lstStyle/>
          <a:p>
            <a:pPr algn="r"/>
            <a:r>
              <a:rPr lang="en-US" sz="1000" b="0" noProof="0" dirty="0">
                <a:solidFill>
                  <a:schemeClr val="tx1"/>
                </a:solidFill>
              </a:rPr>
              <a:t>Restricted © Siemens Energy, 2022</a:t>
            </a:r>
          </a:p>
        </p:txBody>
      </p:sp>
      <p:sp>
        <p:nvSpPr>
          <p:cNvPr id="9" name="License statement">
            <a:extLst>
              <a:ext uri="{FF2B5EF4-FFF2-40B4-BE49-F238E27FC236}">
                <a16:creationId xmlns:a16="http://schemas.microsoft.com/office/drawing/2014/main" id="{239D0E4B-66A6-4FE5-BA27-541046B3DA99}"/>
              </a:ext>
            </a:extLst>
          </p:cNvPr>
          <p:cNvSpPr txBox="1"/>
          <p:nvPr/>
        </p:nvSpPr>
        <p:spPr>
          <a:xfrm>
            <a:off x="627063" y="6526800"/>
            <a:ext cx="5468936" cy="331200"/>
          </a:xfrm>
          <a:prstGeom prst="rect">
            <a:avLst/>
          </a:prstGeom>
          <a:noFill/>
        </p:spPr>
        <p:txBody>
          <a:bodyPr wrap="square" lIns="0" tIns="0" rIns="0" bIns="0" rtlCol="0" anchor="t">
            <a:noAutofit/>
          </a:bodyPr>
          <a:lstStyle/>
          <a:p>
            <a:pPr algn="l"/>
            <a:r>
              <a:rPr lang="en-US" sz="1000" b="0" noProof="0">
                <a:solidFill>
                  <a:schemeClr val="accent6"/>
                </a:solidFill>
              </a:rPr>
              <a:t>Siemens Energy is a registered trademark licensed by Siemens AG.</a:t>
            </a:r>
          </a:p>
        </p:txBody>
      </p:sp>
      <p:pic>
        <p:nvPicPr>
          <p:cNvPr id="10" name="Logo">
            <a:extLst>
              <a:ext uri="{FF2B5EF4-FFF2-40B4-BE49-F238E27FC236}">
                <a16:creationId xmlns:a16="http://schemas.microsoft.com/office/drawing/2014/main" id="{BDE6CC66-01ED-4C38-82FB-6CE0F487EF18}"/>
              </a:ext>
            </a:extLst>
          </p:cNvPr>
          <p:cNvPicPr>
            <a:picLocks noChangeAspect="1"/>
          </p:cNvPicPr>
          <p:nvPr/>
        </p:nvPicPr>
        <p:blipFill>
          <a:blip r:embed="rId4"/>
          <a:srcRect/>
          <a:stretch/>
        </p:blipFill>
        <p:spPr bwMode="black">
          <a:xfrm>
            <a:off x="10274163" y="468926"/>
            <a:ext cx="1440000" cy="496808"/>
          </a:xfrm>
          <a:prstGeom prst="rect">
            <a:avLst/>
          </a:prstGeom>
        </p:spPr>
      </p:pic>
      <p:sp>
        <p:nvSpPr>
          <p:cNvPr id="13" name="Rechteck 12">
            <a:extLst>
              <a:ext uri="{FF2B5EF4-FFF2-40B4-BE49-F238E27FC236}">
                <a16:creationId xmlns:a16="http://schemas.microsoft.com/office/drawing/2014/main" id="{07561ACD-0CFA-47E6-AE88-528698537C7A}"/>
              </a:ext>
            </a:extLst>
          </p:cNvPr>
          <p:cNvSpPr/>
          <p:nvPr userDrawn="1"/>
        </p:nvSpPr>
        <p:spPr>
          <a:xfrm>
            <a:off x="5075583" y="1151068"/>
            <a:ext cx="7116417" cy="57069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Tree>
    <p:extLst>
      <p:ext uri="{BB962C8B-B14F-4D97-AF65-F5344CB8AC3E}">
        <p14:creationId xmlns:p14="http://schemas.microsoft.com/office/powerpoint/2010/main" val="2636019294"/>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picture 2">
    <p:bg>
      <p:bgRef idx="1001">
        <a:schemeClr val="bg1"/>
      </p:bgRef>
    </p:bg>
    <p:spTree>
      <p:nvGrpSpPr>
        <p:cNvPr id="1" name=""/>
        <p:cNvGrpSpPr/>
        <p:nvPr/>
      </p:nvGrpSpPr>
      <p:grpSpPr>
        <a:xfrm>
          <a:off x="0" y="0"/>
          <a:ext cx="0" cy="0"/>
          <a:chOff x="0" y="0"/>
          <a:chExt cx="0" cy="0"/>
        </a:xfrm>
      </p:grpSpPr>
      <p:pic>
        <p:nvPicPr>
          <p:cNvPr id="8" name="Graphic">
            <a:extLst>
              <a:ext uri="{FF2B5EF4-FFF2-40B4-BE49-F238E27FC236}">
                <a16:creationId xmlns:a16="http://schemas.microsoft.com/office/drawing/2014/main" id="{6FE31343-DBA1-4E1C-B310-3652C708DBC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7845" t="23917" r="40484" b="34416"/>
          <a:stretch/>
        </p:blipFill>
        <p:spPr bwMode="invGray">
          <a:xfrm>
            <a:off x="0" y="636"/>
            <a:ext cx="12193200" cy="6858000"/>
          </a:xfrm>
          <a:prstGeom prst="rect">
            <a:avLst/>
          </a:prstGeom>
        </p:spPr>
      </p:pic>
      <p:sp>
        <p:nvSpPr>
          <p:cNvPr id="2" name="Title">
            <a:extLst>
              <a:ext uri="{FF2B5EF4-FFF2-40B4-BE49-F238E27FC236}">
                <a16:creationId xmlns:a16="http://schemas.microsoft.com/office/drawing/2014/main" id="{4D270123-9201-40C9-8724-1647E9A0C8F8}"/>
              </a:ext>
            </a:extLst>
          </p:cNvPr>
          <p:cNvSpPr>
            <a:spLocks noGrp="1"/>
          </p:cNvSpPr>
          <p:nvPr>
            <p:ph type="ctrTitle" hasCustomPrompt="1"/>
          </p:nvPr>
        </p:nvSpPr>
        <p:spPr>
          <a:xfrm>
            <a:off x="627062" y="1414800"/>
            <a:ext cx="5614988" cy="3114000"/>
          </a:xfrm>
        </p:spPr>
        <p:txBody>
          <a:bodyPr lIns="0" tIns="0" bIns="0" anchor="b"/>
          <a:lstStyle>
            <a:lvl1pPr algn="l">
              <a:defRPr sz="4400">
                <a:solidFill>
                  <a:schemeClr val="tx1"/>
                </a:solidFill>
              </a:defRPr>
            </a:lvl1pPr>
          </a:lstStyle>
          <a:p>
            <a:r>
              <a:rPr lang="en-US"/>
              <a:t>Click to edit Master title style</a:t>
            </a:r>
            <a:endParaRPr lang="de-DE"/>
          </a:p>
        </p:txBody>
      </p:sp>
      <p:sp>
        <p:nvSpPr>
          <p:cNvPr id="3" name="Subtitle">
            <a:extLst>
              <a:ext uri="{FF2B5EF4-FFF2-40B4-BE49-F238E27FC236}">
                <a16:creationId xmlns:a16="http://schemas.microsoft.com/office/drawing/2014/main" id="{6800291B-8951-48A6-AA08-05DDABDCE8A0}"/>
              </a:ext>
            </a:extLst>
          </p:cNvPr>
          <p:cNvSpPr>
            <a:spLocks noGrp="1"/>
          </p:cNvSpPr>
          <p:nvPr>
            <p:ph type="subTitle" idx="1" hasCustomPrompt="1"/>
          </p:nvPr>
        </p:nvSpPr>
        <p:spPr>
          <a:xfrm>
            <a:off x="627064" y="4528800"/>
            <a:ext cx="5614986" cy="899252"/>
          </a:xfrm>
        </p:spPr>
        <p:txBody>
          <a:bodyPr lIns="0" tIns="108000" anchor="t">
            <a:no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of presentation,</a:t>
            </a:r>
            <a:br>
              <a:rPr lang="en-US"/>
            </a:br>
            <a:r>
              <a:rPr lang="en-US"/>
              <a:t>English, Month 2021</a:t>
            </a:r>
          </a:p>
        </p:txBody>
      </p:sp>
      <p:sp>
        <p:nvSpPr>
          <p:cNvPr id="20" name="Copyright">
            <a:extLst>
              <a:ext uri="{FF2B5EF4-FFF2-40B4-BE49-F238E27FC236}">
                <a16:creationId xmlns:a16="http://schemas.microsoft.com/office/drawing/2014/main" id="{D9F34F5F-2345-489B-AB7D-E407430D36F8}"/>
              </a:ext>
            </a:extLst>
          </p:cNvPr>
          <p:cNvSpPr txBox="1"/>
          <p:nvPr/>
        </p:nvSpPr>
        <p:spPr>
          <a:xfrm>
            <a:off x="6242050" y="6526800"/>
            <a:ext cx="5949950" cy="331200"/>
          </a:xfrm>
          <a:prstGeom prst="rect">
            <a:avLst/>
          </a:prstGeom>
          <a:noFill/>
        </p:spPr>
        <p:txBody>
          <a:bodyPr wrap="square" lIns="626400" tIns="0" rIns="482400" bIns="0" rtlCol="0">
            <a:noAutofit/>
          </a:bodyPr>
          <a:lstStyle/>
          <a:p>
            <a:pPr algn="r"/>
            <a:r>
              <a:rPr lang="en-US" sz="1000" b="0" noProof="0" dirty="0">
                <a:solidFill>
                  <a:schemeClr val="tx1"/>
                </a:solidFill>
              </a:rPr>
              <a:t>Restricted © Siemens Energy, 2022</a:t>
            </a:r>
          </a:p>
        </p:txBody>
      </p:sp>
      <p:sp>
        <p:nvSpPr>
          <p:cNvPr id="9" name="License statement">
            <a:extLst>
              <a:ext uri="{FF2B5EF4-FFF2-40B4-BE49-F238E27FC236}">
                <a16:creationId xmlns:a16="http://schemas.microsoft.com/office/drawing/2014/main" id="{76370656-D639-4E4F-858E-95D5F039AB42}"/>
              </a:ext>
            </a:extLst>
          </p:cNvPr>
          <p:cNvSpPr txBox="1"/>
          <p:nvPr/>
        </p:nvSpPr>
        <p:spPr>
          <a:xfrm>
            <a:off x="627063" y="6526800"/>
            <a:ext cx="5468936" cy="331200"/>
          </a:xfrm>
          <a:prstGeom prst="rect">
            <a:avLst/>
          </a:prstGeom>
          <a:noFill/>
        </p:spPr>
        <p:txBody>
          <a:bodyPr wrap="square" lIns="0" tIns="0" rIns="0" bIns="0" rtlCol="0" anchor="t">
            <a:noAutofit/>
          </a:bodyPr>
          <a:lstStyle/>
          <a:p>
            <a:pPr algn="l"/>
            <a:r>
              <a:rPr lang="en-US" sz="1000" b="0" noProof="0">
                <a:solidFill>
                  <a:schemeClr val="accent6"/>
                </a:solidFill>
              </a:rPr>
              <a:t>Siemens Energy is a registered trademark licensed by Siemens AG.</a:t>
            </a:r>
          </a:p>
        </p:txBody>
      </p:sp>
      <p:pic>
        <p:nvPicPr>
          <p:cNvPr id="11" name="Logo">
            <a:extLst>
              <a:ext uri="{FF2B5EF4-FFF2-40B4-BE49-F238E27FC236}">
                <a16:creationId xmlns:a16="http://schemas.microsoft.com/office/drawing/2014/main" id="{25CE1A5C-9916-4F19-AAA4-EDA02A87A1BA}"/>
              </a:ext>
            </a:extLst>
          </p:cNvPr>
          <p:cNvPicPr>
            <a:picLocks noChangeAspect="1"/>
          </p:cNvPicPr>
          <p:nvPr/>
        </p:nvPicPr>
        <p:blipFill>
          <a:blip r:embed="rId4"/>
          <a:srcRect/>
          <a:stretch/>
        </p:blipFill>
        <p:spPr bwMode="black">
          <a:xfrm>
            <a:off x="10274163" y="468926"/>
            <a:ext cx="1440000" cy="496808"/>
          </a:xfrm>
          <a:prstGeom prst="rect">
            <a:avLst/>
          </a:prstGeom>
        </p:spPr>
      </p:pic>
    </p:spTree>
    <p:extLst>
      <p:ext uri="{BB962C8B-B14F-4D97-AF65-F5344CB8AC3E}">
        <p14:creationId xmlns:p14="http://schemas.microsoft.com/office/powerpoint/2010/main" val="223564007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picture 3">
    <p:bg>
      <p:bgRef idx="1001">
        <a:schemeClr val="bg1"/>
      </p:bgRef>
    </p:bg>
    <p:spTree>
      <p:nvGrpSpPr>
        <p:cNvPr id="1" name=""/>
        <p:cNvGrpSpPr/>
        <p:nvPr/>
      </p:nvGrpSpPr>
      <p:grpSpPr>
        <a:xfrm>
          <a:off x="0" y="0"/>
          <a:ext cx="0" cy="0"/>
          <a:chOff x="0" y="0"/>
          <a:chExt cx="0" cy="0"/>
        </a:xfrm>
      </p:grpSpPr>
      <p:pic>
        <p:nvPicPr>
          <p:cNvPr id="8" name="Graphic">
            <a:extLst>
              <a:ext uri="{FF2B5EF4-FFF2-40B4-BE49-F238E27FC236}">
                <a16:creationId xmlns:a16="http://schemas.microsoft.com/office/drawing/2014/main" id="{6FE31343-DBA1-4E1C-B310-3652C708DBC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20183" t="26979" r="38146" b="31354"/>
          <a:stretch/>
        </p:blipFill>
        <p:spPr bwMode="invGray">
          <a:xfrm>
            <a:off x="1358" y="424"/>
            <a:ext cx="12193200" cy="6858000"/>
          </a:xfrm>
          <a:prstGeom prst="rect">
            <a:avLst/>
          </a:prstGeom>
        </p:spPr>
      </p:pic>
      <p:sp>
        <p:nvSpPr>
          <p:cNvPr id="2" name="Title">
            <a:extLst>
              <a:ext uri="{FF2B5EF4-FFF2-40B4-BE49-F238E27FC236}">
                <a16:creationId xmlns:a16="http://schemas.microsoft.com/office/drawing/2014/main" id="{4D270123-9201-40C9-8724-1647E9A0C8F8}"/>
              </a:ext>
            </a:extLst>
          </p:cNvPr>
          <p:cNvSpPr>
            <a:spLocks noGrp="1"/>
          </p:cNvSpPr>
          <p:nvPr>
            <p:ph type="ctrTitle" hasCustomPrompt="1"/>
          </p:nvPr>
        </p:nvSpPr>
        <p:spPr>
          <a:xfrm>
            <a:off x="627062" y="1414800"/>
            <a:ext cx="5614988" cy="3114000"/>
          </a:xfrm>
        </p:spPr>
        <p:txBody>
          <a:bodyPr lIns="0" tIns="0" bIns="0" anchor="b"/>
          <a:lstStyle>
            <a:lvl1pPr algn="l">
              <a:defRPr sz="4400">
                <a:solidFill>
                  <a:schemeClr val="tx1"/>
                </a:solidFill>
              </a:defRPr>
            </a:lvl1pPr>
          </a:lstStyle>
          <a:p>
            <a:r>
              <a:rPr lang="en-US"/>
              <a:t>Click to edit Master title style</a:t>
            </a:r>
            <a:endParaRPr lang="de-DE"/>
          </a:p>
        </p:txBody>
      </p:sp>
      <p:sp>
        <p:nvSpPr>
          <p:cNvPr id="3" name="Subtitle">
            <a:extLst>
              <a:ext uri="{FF2B5EF4-FFF2-40B4-BE49-F238E27FC236}">
                <a16:creationId xmlns:a16="http://schemas.microsoft.com/office/drawing/2014/main" id="{6800291B-8951-48A6-AA08-05DDABDCE8A0}"/>
              </a:ext>
            </a:extLst>
          </p:cNvPr>
          <p:cNvSpPr>
            <a:spLocks noGrp="1"/>
          </p:cNvSpPr>
          <p:nvPr>
            <p:ph type="subTitle" idx="1" hasCustomPrompt="1"/>
          </p:nvPr>
        </p:nvSpPr>
        <p:spPr>
          <a:xfrm>
            <a:off x="627064" y="4528800"/>
            <a:ext cx="5614986" cy="899252"/>
          </a:xfrm>
        </p:spPr>
        <p:txBody>
          <a:bodyPr lIns="0" tIns="108000" anchor="t">
            <a:no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of presentation,</a:t>
            </a:r>
            <a:br>
              <a:rPr lang="en-US"/>
            </a:br>
            <a:r>
              <a:rPr lang="en-US"/>
              <a:t>English, Month 2021</a:t>
            </a:r>
          </a:p>
        </p:txBody>
      </p:sp>
      <p:sp>
        <p:nvSpPr>
          <p:cNvPr id="20" name="Copyright">
            <a:extLst>
              <a:ext uri="{FF2B5EF4-FFF2-40B4-BE49-F238E27FC236}">
                <a16:creationId xmlns:a16="http://schemas.microsoft.com/office/drawing/2014/main" id="{D9F34F5F-2345-489B-AB7D-E407430D36F8}"/>
              </a:ext>
            </a:extLst>
          </p:cNvPr>
          <p:cNvSpPr txBox="1"/>
          <p:nvPr/>
        </p:nvSpPr>
        <p:spPr>
          <a:xfrm>
            <a:off x="6242050" y="6526800"/>
            <a:ext cx="5949950" cy="331200"/>
          </a:xfrm>
          <a:prstGeom prst="rect">
            <a:avLst/>
          </a:prstGeom>
          <a:noFill/>
        </p:spPr>
        <p:txBody>
          <a:bodyPr wrap="square" lIns="626400" tIns="0" rIns="482400" bIns="0" rtlCol="0">
            <a:noAutofit/>
          </a:bodyPr>
          <a:lstStyle/>
          <a:p>
            <a:pPr algn="r"/>
            <a:r>
              <a:rPr lang="en-US" sz="1000" b="0" noProof="0" dirty="0">
                <a:solidFill>
                  <a:schemeClr val="tx1"/>
                </a:solidFill>
              </a:rPr>
              <a:t>Restricted © Siemens Energy, 2022</a:t>
            </a:r>
          </a:p>
        </p:txBody>
      </p:sp>
      <p:sp>
        <p:nvSpPr>
          <p:cNvPr id="9" name="License statement">
            <a:extLst>
              <a:ext uri="{FF2B5EF4-FFF2-40B4-BE49-F238E27FC236}">
                <a16:creationId xmlns:a16="http://schemas.microsoft.com/office/drawing/2014/main" id="{990571EA-906B-4464-A50B-507D49D861B2}"/>
              </a:ext>
            </a:extLst>
          </p:cNvPr>
          <p:cNvSpPr txBox="1"/>
          <p:nvPr/>
        </p:nvSpPr>
        <p:spPr>
          <a:xfrm>
            <a:off x="627063" y="6526800"/>
            <a:ext cx="5468936" cy="331200"/>
          </a:xfrm>
          <a:prstGeom prst="rect">
            <a:avLst/>
          </a:prstGeom>
          <a:noFill/>
        </p:spPr>
        <p:txBody>
          <a:bodyPr wrap="square" lIns="0" tIns="0" rIns="0" bIns="0" rtlCol="0" anchor="t">
            <a:noAutofit/>
          </a:bodyPr>
          <a:lstStyle/>
          <a:p>
            <a:pPr algn="l"/>
            <a:r>
              <a:rPr lang="en-US" sz="1000" b="0" noProof="0">
                <a:solidFill>
                  <a:schemeClr val="accent6"/>
                </a:solidFill>
              </a:rPr>
              <a:t>Siemens Energy is a registered trademark licensed by Siemens AG.</a:t>
            </a:r>
          </a:p>
        </p:txBody>
      </p:sp>
      <p:pic>
        <p:nvPicPr>
          <p:cNvPr id="11" name="Logo">
            <a:extLst>
              <a:ext uri="{FF2B5EF4-FFF2-40B4-BE49-F238E27FC236}">
                <a16:creationId xmlns:a16="http://schemas.microsoft.com/office/drawing/2014/main" id="{BB81BE19-DE56-4F9F-AB66-D4BBF7C27085}"/>
              </a:ext>
            </a:extLst>
          </p:cNvPr>
          <p:cNvPicPr>
            <a:picLocks noChangeAspect="1"/>
          </p:cNvPicPr>
          <p:nvPr/>
        </p:nvPicPr>
        <p:blipFill>
          <a:blip r:embed="rId4"/>
          <a:srcRect/>
          <a:stretch/>
        </p:blipFill>
        <p:spPr bwMode="black">
          <a:xfrm>
            <a:off x="10274163" y="468926"/>
            <a:ext cx="1440000" cy="496808"/>
          </a:xfrm>
          <a:prstGeom prst="rect">
            <a:avLst/>
          </a:prstGeom>
        </p:spPr>
      </p:pic>
    </p:spTree>
    <p:extLst>
      <p:ext uri="{BB962C8B-B14F-4D97-AF65-F5344CB8AC3E}">
        <p14:creationId xmlns:p14="http://schemas.microsoft.com/office/powerpoint/2010/main" val="348295162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picture 4">
    <p:bg>
      <p:bgRef idx="1001">
        <a:schemeClr val="bg1"/>
      </p:bgRef>
    </p:bg>
    <p:spTree>
      <p:nvGrpSpPr>
        <p:cNvPr id="1" name=""/>
        <p:cNvGrpSpPr/>
        <p:nvPr/>
      </p:nvGrpSpPr>
      <p:grpSpPr>
        <a:xfrm>
          <a:off x="0" y="0"/>
          <a:ext cx="0" cy="0"/>
          <a:chOff x="0" y="0"/>
          <a:chExt cx="0" cy="0"/>
        </a:xfrm>
      </p:grpSpPr>
      <p:pic>
        <p:nvPicPr>
          <p:cNvPr id="8" name="Graphic">
            <a:extLst>
              <a:ext uri="{FF2B5EF4-FFF2-40B4-BE49-F238E27FC236}">
                <a16:creationId xmlns:a16="http://schemas.microsoft.com/office/drawing/2014/main" id="{6FE31343-DBA1-4E1C-B310-3652C708DBC4}"/>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21675" t="21705" r="36127" b="36101"/>
          <a:stretch/>
        </p:blipFill>
        <p:spPr bwMode="invGray">
          <a:xfrm>
            <a:off x="0" y="424"/>
            <a:ext cx="12193200" cy="6858000"/>
          </a:xfrm>
          <a:prstGeom prst="rect">
            <a:avLst/>
          </a:prstGeom>
        </p:spPr>
      </p:pic>
      <p:sp>
        <p:nvSpPr>
          <p:cNvPr id="2" name="Title">
            <a:extLst>
              <a:ext uri="{FF2B5EF4-FFF2-40B4-BE49-F238E27FC236}">
                <a16:creationId xmlns:a16="http://schemas.microsoft.com/office/drawing/2014/main" id="{4D270123-9201-40C9-8724-1647E9A0C8F8}"/>
              </a:ext>
            </a:extLst>
          </p:cNvPr>
          <p:cNvSpPr>
            <a:spLocks noGrp="1"/>
          </p:cNvSpPr>
          <p:nvPr>
            <p:ph type="ctrTitle" hasCustomPrompt="1"/>
          </p:nvPr>
        </p:nvSpPr>
        <p:spPr>
          <a:xfrm>
            <a:off x="627062" y="1414800"/>
            <a:ext cx="5614988" cy="3114000"/>
          </a:xfrm>
        </p:spPr>
        <p:txBody>
          <a:bodyPr lIns="0" tIns="0" bIns="0" anchor="b"/>
          <a:lstStyle>
            <a:lvl1pPr algn="l">
              <a:defRPr sz="4400">
                <a:solidFill>
                  <a:schemeClr val="tx1"/>
                </a:solidFill>
              </a:defRPr>
            </a:lvl1pPr>
          </a:lstStyle>
          <a:p>
            <a:r>
              <a:rPr lang="en-US"/>
              <a:t>Click to edit Master title style</a:t>
            </a:r>
            <a:endParaRPr lang="de-DE"/>
          </a:p>
        </p:txBody>
      </p:sp>
      <p:sp>
        <p:nvSpPr>
          <p:cNvPr id="3" name="Subtitle">
            <a:extLst>
              <a:ext uri="{FF2B5EF4-FFF2-40B4-BE49-F238E27FC236}">
                <a16:creationId xmlns:a16="http://schemas.microsoft.com/office/drawing/2014/main" id="{6800291B-8951-48A6-AA08-05DDABDCE8A0}"/>
              </a:ext>
            </a:extLst>
          </p:cNvPr>
          <p:cNvSpPr>
            <a:spLocks noGrp="1"/>
          </p:cNvSpPr>
          <p:nvPr>
            <p:ph type="subTitle" idx="1" hasCustomPrompt="1"/>
          </p:nvPr>
        </p:nvSpPr>
        <p:spPr>
          <a:xfrm>
            <a:off x="627064" y="4528800"/>
            <a:ext cx="5614986" cy="899252"/>
          </a:xfrm>
        </p:spPr>
        <p:txBody>
          <a:bodyPr lIns="0" tIns="108000" anchor="t">
            <a:no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of presentation,</a:t>
            </a:r>
            <a:br>
              <a:rPr lang="en-US"/>
            </a:br>
            <a:r>
              <a:rPr lang="en-US"/>
              <a:t>English, Month 2021</a:t>
            </a:r>
          </a:p>
        </p:txBody>
      </p:sp>
      <p:sp>
        <p:nvSpPr>
          <p:cNvPr id="20" name="Copyright">
            <a:extLst>
              <a:ext uri="{FF2B5EF4-FFF2-40B4-BE49-F238E27FC236}">
                <a16:creationId xmlns:a16="http://schemas.microsoft.com/office/drawing/2014/main" id="{D9F34F5F-2345-489B-AB7D-E407430D36F8}"/>
              </a:ext>
            </a:extLst>
          </p:cNvPr>
          <p:cNvSpPr txBox="1"/>
          <p:nvPr/>
        </p:nvSpPr>
        <p:spPr>
          <a:xfrm>
            <a:off x="6242050" y="6526800"/>
            <a:ext cx="5949950" cy="331200"/>
          </a:xfrm>
          <a:prstGeom prst="rect">
            <a:avLst/>
          </a:prstGeom>
          <a:noFill/>
        </p:spPr>
        <p:txBody>
          <a:bodyPr wrap="square" lIns="626400" tIns="0" rIns="482400" bIns="0" rtlCol="0">
            <a:noAutofit/>
          </a:bodyPr>
          <a:lstStyle/>
          <a:p>
            <a:pPr algn="r"/>
            <a:r>
              <a:rPr lang="en-US" sz="1000" b="0" noProof="0" dirty="0">
                <a:solidFill>
                  <a:schemeClr val="tx1"/>
                </a:solidFill>
              </a:rPr>
              <a:t>Restricted © Siemens Energy, 2022</a:t>
            </a:r>
          </a:p>
        </p:txBody>
      </p:sp>
      <p:sp>
        <p:nvSpPr>
          <p:cNvPr id="9" name="License statement">
            <a:extLst>
              <a:ext uri="{FF2B5EF4-FFF2-40B4-BE49-F238E27FC236}">
                <a16:creationId xmlns:a16="http://schemas.microsoft.com/office/drawing/2014/main" id="{4BDFE179-90A8-4E57-BD6D-D55F6E97F6BE}"/>
              </a:ext>
            </a:extLst>
          </p:cNvPr>
          <p:cNvSpPr txBox="1"/>
          <p:nvPr/>
        </p:nvSpPr>
        <p:spPr>
          <a:xfrm>
            <a:off x="627063" y="6526800"/>
            <a:ext cx="5468936" cy="331200"/>
          </a:xfrm>
          <a:prstGeom prst="rect">
            <a:avLst/>
          </a:prstGeom>
          <a:noFill/>
        </p:spPr>
        <p:txBody>
          <a:bodyPr wrap="square" lIns="0" tIns="0" rIns="0" bIns="0" rtlCol="0" anchor="t">
            <a:noAutofit/>
          </a:bodyPr>
          <a:lstStyle/>
          <a:p>
            <a:pPr algn="l"/>
            <a:r>
              <a:rPr lang="en-US" sz="1000" b="0" noProof="0">
                <a:solidFill>
                  <a:schemeClr val="accent6"/>
                </a:solidFill>
              </a:rPr>
              <a:t>Siemens Energy is a registered trademark licensed by Siemens AG.</a:t>
            </a:r>
          </a:p>
        </p:txBody>
      </p:sp>
      <p:pic>
        <p:nvPicPr>
          <p:cNvPr id="11" name="Logo">
            <a:extLst>
              <a:ext uri="{FF2B5EF4-FFF2-40B4-BE49-F238E27FC236}">
                <a16:creationId xmlns:a16="http://schemas.microsoft.com/office/drawing/2014/main" id="{78ABE4E0-FB97-4BF6-9DC1-70C063009212}"/>
              </a:ext>
            </a:extLst>
          </p:cNvPr>
          <p:cNvPicPr>
            <a:picLocks noChangeAspect="1"/>
          </p:cNvPicPr>
          <p:nvPr/>
        </p:nvPicPr>
        <p:blipFill>
          <a:blip r:embed="rId4"/>
          <a:srcRect/>
          <a:stretch/>
        </p:blipFill>
        <p:spPr bwMode="black">
          <a:xfrm>
            <a:off x="10274163" y="468926"/>
            <a:ext cx="1440000" cy="496808"/>
          </a:xfrm>
          <a:prstGeom prst="rect">
            <a:avLst/>
          </a:prstGeom>
        </p:spPr>
      </p:pic>
    </p:spTree>
    <p:extLst>
      <p:ext uri="{BB962C8B-B14F-4D97-AF65-F5344CB8AC3E}">
        <p14:creationId xmlns:p14="http://schemas.microsoft.com/office/powerpoint/2010/main" val="2459893254"/>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color fill">
    <p:bg>
      <p:bgRef idx="1001">
        <a:schemeClr val="bg1"/>
      </p:bgRef>
    </p:bg>
    <p:spTree>
      <p:nvGrpSpPr>
        <p:cNvPr id="1" name=""/>
        <p:cNvGrpSpPr/>
        <p:nvPr/>
      </p:nvGrpSpPr>
      <p:grpSpPr>
        <a:xfrm>
          <a:off x="0" y="0"/>
          <a:ext cx="0" cy="0"/>
          <a:chOff x="0" y="0"/>
          <a:chExt cx="0" cy="0"/>
        </a:xfrm>
      </p:grpSpPr>
      <p:pic>
        <p:nvPicPr>
          <p:cNvPr id="6" name="Graphic">
            <a:extLst>
              <a:ext uri="{FF2B5EF4-FFF2-40B4-BE49-F238E27FC236}">
                <a16:creationId xmlns:a16="http://schemas.microsoft.com/office/drawing/2014/main" id="{FA11A8A9-D061-4109-B5C4-C3047D9EDE1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invGray">
          <a:xfrm>
            <a:off x="0" y="428"/>
            <a:ext cx="12191999" cy="6857143"/>
          </a:xfrm>
          <a:prstGeom prst="rect">
            <a:avLst/>
          </a:prstGeom>
        </p:spPr>
      </p:pic>
      <p:sp>
        <p:nvSpPr>
          <p:cNvPr id="2" name="Title">
            <a:extLst>
              <a:ext uri="{FF2B5EF4-FFF2-40B4-BE49-F238E27FC236}">
                <a16:creationId xmlns:a16="http://schemas.microsoft.com/office/drawing/2014/main" id="{4D270123-9201-40C9-8724-1647E9A0C8F8}"/>
              </a:ext>
            </a:extLst>
          </p:cNvPr>
          <p:cNvSpPr>
            <a:spLocks noGrp="1"/>
          </p:cNvSpPr>
          <p:nvPr>
            <p:ph type="ctrTitle" hasCustomPrompt="1"/>
          </p:nvPr>
        </p:nvSpPr>
        <p:spPr>
          <a:xfrm>
            <a:off x="627063" y="1414800"/>
            <a:ext cx="8207375" cy="3114000"/>
          </a:xfrm>
        </p:spPr>
        <p:txBody>
          <a:bodyPr lIns="0" tIns="0" bIns="0" anchor="b"/>
          <a:lstStyle>
            <a:lvl1pPr algn="l">
              <a:defRPr sz="4400">
                <a:solidFill>
                  <a:schemeClr val="tx1"/>
                </a:solidFill>
              </a:defRPr>
            </a:lvl1pPr>
          </a:lstStyle>
          <a:p>
            <a:r>
              <a:rPr lang="en-US"/>
              <a:t>Click to edit Master title style</a:t>
            </a:r>
            <a:endParaRPr lang="de-DE"/>
          </a:p>
        </p:txBody>
      </p:sp>
      <p:sp>
        <p:nvSpPr>
          <p:cNvPr id="3" name="Subtitle">
            <a:extLst>
              <a:ext uri="{FF2B5EF4-FFF2-40B4-BE49-F238E27FC236}">
                <a16:creationId xmlns:a16="http://schemas.microsoft.com/office/drawing/2014/main" id="{6800291B-8951-48A6-AA08-05DDABDCE8A0}"/>
              </a:ext>
            </a:extLst>
          </p:cNvPr>
          <p:cNvSpPr>
            <a:spLocks noGrp="1"/>
          </p:cNvSpPr>
          <p:nvPr>
            <p:ph type="subTitle" idx="1" hasCustomPrompt="1"/>
          </p:nvPr>
        </p:nvSpPr>
        <p:spPr>
          <a:xfrm>
            <a:off x="627064" y="4528800"/>
            <a:ext cx="8207374" cy="899252"/>
          </a:xfrm>
        </p:spPr>
        <p:txBody>
          <a:bodyPr lIns="0" tIns="108000" anchor="t">
            <a:no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of presentation,</a:t>
            </a:r>
            <a:br>
              <a:rPr lang="en-US"/>
            </a:br>
            <a:r>
              <a:rPr lang="en-US"/>
              <a:t>English, Month 2021</a:t>
            </a:r>
          </a:p>
        </p:txBody>
      </p:sp>
      <p:sp>
        <p:nvSpPr>
          <p:cNvPr id="15" name="Copyright">
            <a:extLst>
              <a:ext uri="{FF2B5EF4-FFF2-40B4-BE49-F238E27FC236}">
                <a16:creationId xmlns:a16="http://schemas.microsoft.com/office/drawing/2014/main" id="{43B07ABE-0FDD-4360-94CB-BE49F6F0B457}"/>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tx1"/>
                </a:solidFill>
              </a:rPr>
              <a:t>Restricted © Siemens Energy, 2022</a:t>
            </a:r>
          </a:p>
        </p:txBody>
      </p:sp>
      <p:sp>
        <p:nvSpPr>
          <p:cNvPr id="8" name="License statement">
            <a:extLst>
              <a:ext uri="{FF2B5EF4-FFF2-40B4-BE49-F238E27FC236}">
                <a16:creationId xmlns:a16="http://schemas.microsoft.com/office/drawing/2014/main" id="{C0045C3A-1F21-44D0-8D93-8AC33A04C18C}"/>
              </a:ext>
            </a:extLst>
          </p:cNvPr>
          <p:cNvSpPr txBox="1"/>
          <p:nvPr/>
        </p:nvSpPr>
        <p:spPr>
          <a:xfrm>
            <a:off x="627063" y="6526800"/>
            <a:ext cx="5468936" cy="331200"/>
          </a:xfrm>
          <a:prstGeom prst="rect">
            <a:avLst/>
          </a:prstGeom>
          <a:noFill/>
        </p:spPr>
        <p:txBody>
          <a:bodyPr wrap="square" lIns="0" tIns="0" rIns="0" bIns="0" rtlCol="0" anchor="t">
            <a:noAutofit/>
          </a:bodyPr>
          <a:lstStyle/>
          <a:p>
            <a:pPr algn="l"/>
            <a:r>
              <a:rPr lang="en-US" sz="1000" b="0" noProof="0">
                <a:solidFill>
                  <a:schemeClr val="accent6"/>
                </a:solidFill>
              </a:rPr>
              <a:t>Siemens Energy is a registered trademark licensed by Siemens AG.</a:t>
            </a:r>
          </a:p>
        </p:txBody>
      </p:sp>
      <p:pic>
        <p:nvPicPr>
          <p:cNvPr id="10" name="Logo">
            <a:extLst>
              <a:ext uri="{FF2B5EF4-FFF2-40B4-BE49-F238E27FC236}">
                <a16:creationId xmlns:a16="http://schemas.microsoft.com/office/drawing/2014/main" id="{BB76785D-9D19-41C9-8176-187EE5D79AE5}"/>
              </a:ext>
            </a:extLst>
          </p:cNvPr>
          <p:cNvPicPr>
            <a:picLocks noChangeAspect="1"/>
          </p:cNvPicPr>
          <p:nvPr/>
        </p:nvPicPr>
        <p:blipFill>
          <a:blip r:embed="rId3"/>
          <a:srcRect/>
          <a:stretch/>
        </p:blipFill>
        <p:spPr bwMode="black">
          <a:xfrm>
            <a:off x="10274163" y="468926"/>
            <a:ext cx="1440000" cy="496808"/>
          </a:xfrm>
          <a:prstGeom prst="rect">
            <a:avLst/>
          </a:prstGeom>
        </p:spPr>
      </p:pic>
    </p:spTree>
    <p:extLst>
      <p:ext uri="{BB962C8B-B14F-4D97-AF65-F5344CB8AC3E}">
        <p14:creationId xmlns:p14="http://schemas.microsoft.com/office/powerpoint/2010/main" val="135746212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Chapter title picture">
    <p:bg>
      <p:bgRef idx="1001">
        <a:schemeClr val="bg1"/>
      </p:bgRef>
    </p:bg>
    <p:spTree>
      <p:nvGrpSpPr>
        <p:cNvPr id="1" name=""/>
        <p:cNvGrpSpPr/>
        <p:nvPr/>
      </p:nvGrpSpPr>
      <p:grpSpPr>
        <a:xfrm>
          <a:off x="0" y="0"/>
          <a:ext cx="0" cy="0"/>
          <a:chOff x="0" y="0"/>
          <a:chExt cx="0" cy="0"/>
        </a:xfrm>
      </p:grpSpPr>
      <p:pic>
        <p:nvPicPr>
          <p:cNvPr id="10" name="Graphic">
            <a:extLst>
              <a:ext uri="{FF2B5EF4-FFF2-40B4-BE49-F238E27FC236}">
                <a16:creationId xmlns:a16="http://schemas.microsoft.com/office/drawing/2014/main" id="{B5D6BABE-C707-41BC-BD10-0E77470B44F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9322" t="21730" r="39007" b="36603"/>
          <a:stretch/>
        </p:blipFill>
        <p:spPr bwMode="invGray">
          <a:xfrm>
            <a:off x="1361" y="421"/>
            <a:ext cx="12193200" cy="6858000"/>
          </a:xfrm>
          <a:prstGeom prst="rect">
            <a:avLst/>
          </a:prstGeom>
        </p:spPr>
      </p:pic>
      <p:sp>
        <p:nvSpPr>
          <p:cNvPr id="2" name="Title">
            <a:extLst>
              <a:ext uri="{FF2B5EF4-FFF2-40B4-BE49-F238E27FC236}">
                <a16:creationId xmlns:a16="http://schemas.microsoft.com/office/drawing/2014/main" id="{4D270123-9201-40C9-8724-1647E9A0C8F8}"/>
              </a:ext>
            </a:extLst>
          </p:cNvPr>
          <p:cNvSpPr>
            <a:spLocks noGrp="1"/>
          </p:cNvSpPr>
          <p:nvPr>
            <p:ph type="ctrTitle" hasCustomPrompt="1"/>
          </p:nvPr>
        </p:nvSpPr>
        <p:spPr>
          <a:xfrm>
            <a:off x="627062" y="1414800"/>
            <a:ext cx="5614988" cy="3114000"/>
          </a:xfrm>
        </p:spPr>
        <p:txBody>
          <a:bodyPr lIns="0" tIns="0" bIns="0" anchor="b"/>
          <a:lstStyle>
            <a:lvl1pPr algn="l">
              <a:defRPr sz="4400">
                <a:solidFill>
                  <a:schemeClr val="tx1"/>
                </a:solidFill>
              </a:defRPr>
            </a:lvl1pPr>
          </a:lstStyle>
          <a:p>
            <a:r>
              <a:rPr lang="en-US" noProof="0"/>
              <a:t>Chapter divider</a:t>
            </a:r>
          </a:p>
        </p:txBody>
      </p:sp>
      <p:sp>
        <p:nvSpPr>
          <p:cNvPr id="8" name="Subtitle">
            <a:extLst>
              <a:ext uri="{FF2B5EF4-FFF2-40B4-BE49-F238E27FC236}">
                <a16:creationId xmlns:a16="http://schemas.microsoft.com/office/drawing/2014/main" id="{6800291B-8951-48A6-AA08-05DDABDCE8A0}"/>
              </a:ext>
            </a:extLst>
          </p:cNvPr>
          <p:cNvSpPr>
            <a:spLocks noGrp="1"/>
          </p:cNvSpPr>
          <p:nvPr>
            <p:ph type="subTitle" idx="1" hasCustomPrompt="1"/>
          </p:nvPr>
        </p:nvSpPr>
        <p:spPr>
          <a:xfrm>
            <a:off x="627064" y="4528800"/>
            <a:ext cx="5616000" cy="899252"/>
          </a:xfrm>
        </p:spPr>
        <p:txBody>
          <a:bodyPr lIns="0" tIns="108000" anchor="t">
            <a:no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of presentation,</a:t>
            </a:r>
            <a:br>
              <a:rPr lang="en-US"/>
            </a:br>
            <a:r>
              <a:rPr lang="en-US"/>
              <a:t>English, Month 2021</a:t>
            </a:r>
          </a:p>
        </p:txBody>
      </p:sp>
      <p:sp>
        <p:nvSpPr>
          <p:cNvPr id="20" name="Author | Department">
            <a:extLst>
              <a:ext uri="{FF2B5EF4-FFF2-40B4-BE49-F238E27FC236}">
                <a16:creationId xmlns:a16="http://schemas.microsoft.com/office/drawing/2014/main" id="{B5C9B423-8001-4689-BDBF-2B86ECB92366}"/>
              </a:ext>
            </a:extLst>
          </p:cNvPr>
          <p:cNvSpPr txBox="1"/>
          <p:nvPr/>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solidFill>
                  <a:schemeClr val="tx1"/>
                </a:solidFill>
              </a:rPr>
              <a:t>Author | Department</a:t>
            </a:r>
          </a:p>
        </p:txBody>
      </p:sp>
      <p:sp>
        <p:nvSpPr>
          <p:cNvPr id="21" name="Copyright">
            <a:extLst>
              <a:ext uri="{FF2B5EF4-FFF2-40B4-BE49-F238E27FC236}">
                <a16:creationId xmlns:a16="http://schemas.microsoft.com/office/drawing/2014/main" id="{71CD5254-1CE6-48F0-ABFF-AA178A1005BA}"/>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tx1"/>
                </a:solidFill>
              </a:rPr>
              <a:t>Restricted © Siemens Energy, 2022</a:t>
            </a:r>
          </a:p>
        </p:txBody>
      </p:sp>
      <p:sp>
        <p:nvSpPr>
          <p:cNvPr id="22" name="Page">
            <a:extLst>
              <a:ext uri="{FF2B5EF4-FFF2-40B4-BE49-F238E27FC236}">
                <a16:creationId xmlns:a16="http://schemas.microsoft.com/office/drawing/2014/main" id="{C287CBD3-96E7-4B61-B6DD-46430F096AD8}"/>
              </a:ext>
            </a:extLst>
          </p:cNvPr>
          <p:cNvSpPr txBox="1"/>
          <p:nvPr/>
        </p:nvSpPr>
        <p:spPr>
          <a:xfrm>
            <a:off x="11364000" y="6166800"/>
            <a:ext cx="828000" cy="360000"/>
          </a:xfrm>
          <a:prstGeom prst="rect">
            <a:avLst/>
          </a:prstGeom>
          <a:noFill/>
        </p:spPr>
        <p:txBody>
          <a:bodyPr wrap="square" lIns="0" tIns="0" rIns="482400" bIns="36000" rtlCol="0" anchor="b">
            <a:noAutofit/>
          </a:bodyPr>
          <a:lstStyle/>
          <a:p>
            <a:pPr algn="r"/>
            <a:fld id="{6F7EFBA6-8CEB-40F4-B709-F27F7004ACFC}" type="slidenum">
              <a:rPr lang="en-US" sz="1000" b="1" noProof="0">
                <a:solidFill>
                  <a:schemeClr val="tx1"/>
                </a:solidFill>
              </a:rPr>
              <a:t>‹#›</a:t>
            </a:fld>
            <a:endParaRPr lang="en-US" sz="1000" b="1" noProof="0">
              <a:solidFill>
                <a:schemeClr val="tx1"/>
              </a:solidFill>
            </a:endParaRPr>
          </a:p>
        </p:txBody>
      </p:sp>
      <p:sp>
        <p:nvSpPr>
          <p:cNvPr id="23" name="Date">
            <a:extLst>
              <a:ext uri="{FF2B5EF4-FFF2-40B4-BE49-F238E27FC236}">
                <a16:creationId xmlns:a16="http://schemas.microsoft.com/office/drawing/2014/main" id="{0108D4AB-9688-41D1-B0EE-85800E673924}"/>
              </a:ext>
            </a:extLst>
          </p:cNvPr>
          <p:cNvSpPr txBox="1"/>
          <p:nvPr/>
        </p:nvSpPr>
        <p:spPr>
          <a:xfrm>
            <a:off x="-1" y="6526800"/>
            <a:ext cx="1692000" cy="331200"/>
          </a:xfrm>
          <a:prstGeom prst="rect">
            <a:avLst/>
          </a:prstGeom>
          <a:noFill/>
        </p:spPr>
        <p:txBody>
          <a:bodyPr wrap="square" lIns="626400" tIns="0" rIns="0" bIns="0" rtlCol="0" anchor="t">
            <a:noAutofit/>
          </a:bodyPr>
          <a:lstStyle/>
          <a:p>
            <a:pPr algn="l"/>
            <a:r>
              <a:rPr lang="en-US" sz="1000" b="0" noProof="0" dirty="0">
                <a:solidFill>
                  <a:schemeClr val="tx1"/>
                </a:solidFill>
              </a:rPr>
              <a:t>YYYY-MM-DD</a:t>
            </a:r>
          </a:p>
        </p:txBody>
      </p:sp>
      <p:sp>
        <p:nvSpPr>
          <p:cNvPr id="11" name="License statement">
            <a:extLst>
              <a:ext uri="{FF2B5EF4-FFF2-40B4-BE49-F238E27FC236}">
                <a16:creationId xmlns:a16="http://schemas.microsoft.com/office/drawing/2014/main" id="{212F44C2-86F0-4F8F-80A6-4ED7F591836A}"/>
              </a:ext>
            </a:extLst>
          </p:cNvPr>
          <p:cNvSpPr txBox="1"/>
          <p:nvPr/>
        </p:nvSpPr>
        <p:spPr>
          <a:xfrm>
            <a:off x="1692000" y="6526800"/>
            <a:ext cx="4402800" cy="331200"/>
          </a:xfrm>
          <a:prstGeom prst="rect">
            <a:avLst/>
          </a:prstGeom>
          <a:noFill/>
        </p:spPr>
        <p:txBody>
          <a:bodyPr wrap="square" lIns="0" tIns="0" rIns="0" bIns="0" rtlCol="0" anchor="t">
            <a:noAutofit/>
          </a:bodyPr>
          <a:lstStyle/>
          <a:p>
            <a:pPr algn="l"/>
            <a:r>
              <a:rPr lang="en-US" sz="1000" b="0" noProof="0">
                <a:solidFill>
                  <a:schemeClr val="accent6"/>
                </a:solidFill>
              </a:rPr>
              <a:t>Siemens Energy is a registered trademark licensed by Siemens AG.</a:t>
            </a:r>
          </a:p>
        </p:txBody>
      </p:sp>
      <p:pic>
        <p:nvPicPr>
          <p:cNvPr id="13" name="Logo">
            <a:extLst>
              <a:ext uri="{FF2B5EF4-FFF2-40B4-BE49-F238E27FC236}">
                <a16:creationId xmlns:a16="http://schemas.microsoft.com/office/drawing/2014/main" id="{1DC56BA1-A850-4AE0-A568-3D4B1B2442B8}"/>
              </a:ext>
            </a:extLst>
          </p:cNvPr>
          <p:cNvPicPr>
            <a:picLocks noChangeAspect="1"/>
          </p:cNvPicPr>
          <p:nvPr/>
        </p:nvPicPr>
        <p:blipFill>
          <a:blip r:embed="rId4"/>
          <a:srcRect/>
          <a:stretch/>
        </p:blipFill>
        <p:spPr bwMode="black">
          <a:xfrm>
            <a:off x="10274163" y="468926"/>
            <a:ext cx="1440000" cy="496808"/>
          </a:xfrm>
          <a:prstGeom prst="rect">
            <a:avLst/>
          </a:prstGeom>
        </p:spPr>
      </p:pic>
    </p:spTree>
    <p:extLst>
      <p:ext uri="{BB962C8B-B14F-4D97-AF65-F5344CB8AC3E}">
        <p14:creationId xmlns:p14="http://schemas.microsoft.com/office/powerpoint/2010/main" val="3656903004"/>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hapter title picture 2">
    <p:bg>
      <p:bgRef idx="1001">
        <a:schemeClr val="bg1"/>
      </p:bgRef>
    </p:bg>
    <p:spTree>
      <p:nvGrpSpPr>
        <p:cNvPr id="1" name=""/>
        <p:cNvGrpSpPr/>
        <p:nvPr/>
      </p:nvGrpSpPr>
      <p:grpSpPr>
        <a:xfrm>
          <a:off x="0" y="0"/>
          <a:ext cx="0" cy="0"/>
          <a:chOff x="0" y="0"/>
          <a:chExt cx="0" cy="0"/>
        </a:xfrm>
      </p:grpSpPr>
      <p:pic>
        <p:nvPicPr>
          <p:cNvPr id="11" name="Graphic">
            <a:extLst>
              <a:ext uri="{FF2B5EF4-FFF2-40B4-BE49-F238E27FC236}">
                <a16:creationId xmlns:a16="http://schemas.microsoft.com/office/drawing/2014/main" id="{048807C0-F913-457F-BC6F-5FF8BB950F3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7845" t="23917" r="40484" b="34416"/>
          <a:stretch/>
        </p:blipFill>
        <p:spPr bwMode="invGray">
          <a:xfrm>
            <a:off x="0" y="636"/>
            <a:ext cx="12193200" cy="6858000"/>
          </a:xfrm>
          <a:prstGeom prst="rect">
            <a:avLst/>
          </a:prstGeom>
        </p:spPr>
      </p:pic>
      <p:sp>
        <p:nvSpPr>
          <p:cNvPr id="2" name="Title">
            <a:extLst>
              <a:ext uri="{FF2B5EF4-FFF2-40B4-BE49-F238E27FC236}">
                <a16:creationId xmlns:a16="http://schemas.microsoft.com/office/drawing/2014/main" id="{4D270123-9201-40C9-8724-1647E9A0C8F8}"/>
              </a:ext>
            </a:extLst>
          </p:cNvPr>
          <p:cNvSpPr>
            <a:spLocks noGrp="1"/>
          </p:cNvSpPr>
          <p:nvPr>
            <p:ph type="ctrTitle" hasCustomPrompt="1"/>
          </p:nvPr>
        </p:nvSpPr>
        <p:spPr>
          <a:xfrm>
            <a:off x="627062" y="1414800"/>
            <a:ext cx="5614988" cy="3114000"/>
          </a:xfrm>
        </p:spPr>
        <p:txBody>
          <a:bodyPr lIns="0" tIns="0" bIns="0" anchor="b"/>
          <a:lstStyle>
            <a:lvl1pPr algn="l">
              <a:defRPr sz="4400">
                <a:solidFill>
                  <a:schemeClr val="tx1"/>
                </a:solidFill>
              </a:defRPr>
            </a:lvl1pPr>
          </a:lstStyle>
          <a:p>
            <a:r>
              <a:rPr lang="en-US" noProof="0"/>
              <a:t>Chapter divider</a:t>
            </a:r>
          </a:p>
        </p:txBody>
      </p:sp>
      <p:sp>
        <p:nvSpPr>
          <p:cNvPr id="8" name="Subtitle">
            <a:extLst>
              <a:ext uri="{FF2B5EF4-FFF2-40B4-BE49-F238E27FC236}">
                <a16:creationId xmlns:a16="http://schemas.microsoft.com/office/drawing/2014/main" id="{6800291B-8951-48A6-AA08-05DDABDCE8A0}"/>
              </a:ext>
            </a:extLst>
          </p:cNvPr>
          <p:cNvSpPr>
            <a:spLocks noGrp="1"/>
          </p:cNvSpPr>
          <p:nvPr>
            <p:ph type="subTitle" idx="1" hasCustomPrompt="1"/>
          </p:nvPr>
        </p:nvSpPr>
        <p:spPr>
          <a:xfrm>
            <a:off x="627064" y="4528800"/>
            <a:ext cx="5616000" cy="899252"/>
          </a:xfrm>
        </p:spPr>
        <p:txBody>
          <a:bodyPr lIns="0" tIns="108000" anchor="t">
            <a:no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of presentation,</a:t>
            </a:r>
            <a:br>
              <a:rPr lang="en-US"/>
            </a:br>
            <a:r>
              <a:rPr lang="en-US"/>
              <a:t>English, Month 2021</a:t>
            </a:r>
          </a:p>
        </p:txBody>
      </p:sp>
      <p:sp>
        <p:nvSpPr>
          <p:cNvPr id="20" name="Author | Department">
            <a:extLst>
              <a:ext uri="{FF2B5EF4-FFF2-40B4-BE49-F238E27FC236}">
                <a16:creationId xmlns:a16="http://schemas.microsoft.com/office/drawing/2014/main" id="{B5C9B423-8001-4689-BDBF-2B86ECB92366}"/>
              </a:ext>
            </a:extLst>
          </p:cNvPr>
          <p:cNvSpPr txBox="1"/>
          <p:nvPr/>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solidFill>
                  <a:schemeClr val="tx1"/>
                </a:solidFill>
              </a:rPr>
              <a:t>Author | Department</a:t>
            </a:r>
          </a:p>
        </p:txBody>
      </p:sp>
      <p:sp>
        <p:nvSpPr>
          <p:cNvPr id="21" name="Copyright">
            <a:extLst>
              <a:ext uri="{FF2B5EF4-FFF2-40B4-BE49-F238E27FC236}">
                <a16:creationId xmlns:a16="http://schemas.microsoft.com/office/drawing/2014/main" id="{71CD5254-1CE6-48F0-ABFF-AA178A1005BA}"/>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tx1"/>
                </a:solidFill>
              </a:rPr>
              <a:t>Restricted © Siemens Energy, 2022</a:t>
            </a:r>
          </a:p>
        </p:txBody>
      </p:sp>
      <p:sp>
        <p:nvSpPr>
          <p:cNvPr id="22" name="Page">
            <a:extLst>
              <a:ext uri="{FF2B5EF4-FFF2-40B4-BE49-F238E27FC236}">
                <a16:creationId xmlns:a16="http://schemas.microsoft.com/office/drawing/2014/main" id="{C287CBD3-96E7-4B61-B6DD-46430F096AD8}"/>
              </a:ext>
            </a:extLst>
          </p:cNvPr>
          <p:cNvSpPr txBox="1"/>
          <p:nvPr/>
        </p:nvSpPr>
        <p:spPr>
          <a:xfrm>
            <a:off x="11364000" y="6166800"/>
            <a:ext cx="828000" cy="360000"/>
          </a:xfrm>
          <a:prstGeom prst="rect">
            <a:avLst/>
          </a:prstGeom>
          <a:noFill/>
        </p:spPr>
        <p:txBody>
          <a:bodyPr wrap="square" lIns="0" tIns="0" rIns="482400" bIns="36000" rtlCol="0" anchor="b">
            <a:noAutofit/>
          </a:bodyPr>
          <a:lstStyle/>
          <a:p>
            <a:pPr algn="r"/>
            <a:fld id="{6F7EFBA6-8CEB-40F4-B709-F27F7004ACFC}" type="slidenum">
              <a:rPr lang="en-US" sz="1000" b="1" noProof="0">
                <a:solidFill>
                  <a:schemeClr val="tx1"/>
                </a:solidFill>
              </a:rPr>
              <a:t>‹#›</a:t>
            </a:fld>
            <a:endParaRPr lang="en-US" sz="1000" b="1" noProof="0">
              <a:solidFill>
                <a:schemeClr val="tx1"/>
              </a:solidFill>
            </a:endParaRPr>
          </a:p>
        </p:txBody>
      </p:sp>
      <p:sp>
        <p:nvSpPr>
          <p:cNvPr id="13" name="Date">
            <a:extLst>
              <a:ext uri="{FF2B5EF4-FFF2-40B4-BE49-F238E27FC236}">
                <a16:creationId xmlns:a16="http://schemas.microsoft.com/office/drawing/2014/main" id="{1DE39B38-513C-4C4B-9F03-FC4B2D200743}"/>
              </a:ext>
            </a:extLst>
          </p:cNvPr>
          <p:cNvSpPr txBox="1"/>
          <p:nvPr/>
        </p:nvSpPr>
        <p:spPr>
          <a:xfrm>
            <a:off x="-1" y="6526800"/>
            <a:ext cx="1692000" cy="331200"/>
          </a:xfrm>
          <a:prstGeom prst="rect">
            <a:avLst/>
          </a:prstGeom>
          <a:noFill/>
        </p:spPr>
        <p:txBody>
          <a:bodyPr wrap="square" lIns="626400" tIns="0" rIns="0" bIns="0" rtlCol="0" anchor="t">
            <a:noAutofit/>
          </a:bodyPr>
          <a:lstStyle/>
          <a:p>
            <a:pPr algn="l"/>
            <a:r>
              <a:rPr lang="en-US" sz="1000" b="0" noProof="0">
                <a:solidFill>
                  <a:schemeClr val="tx1"/>
                </a:solidFill>
              </a:rPr>
              <a:t>YYYY-MM-DD</a:t>
            </a:r>
          </a:p>
        </p:txBody>
      </p:sp>
      <p:sp>
        <p:nvSpPr>
          <p:cNvPr id="15" name="License statement">
            <a:extLst>
              <a:ext uri="{FF2B5EF4-FFF2-40B4-BE49-F238E27FC236}">
                <a16:creationId xmlns:a16="http://schemas.microsoft.com/office/drawing/2014/main" id="{B1801D01-5487-4711-ADA6-1F6955CFB9B8}"/>
              </a:ext>
            </a:extLst>
          </p:cNvPr>
          <p:cNvSpPr txBox="1"/>
          <p:nvPr/>
        </p:nvSpPr>
        <p:spPr>
          <a:xfrm>
            <a:off x="1692000" y="6526800"/>
            <a:ext cx="4402800" cy="331200"/>
          </a:xfrm>
          <a:prstGeom prst="rect">
            <a:avLst/>
          </a:prstGeom>
          <a:noFill/>
        </p:spPr>
        <p:txBody>
          <a:bodyPr wrap="square" lIns="0" tIns="0" rIns="0" bIns="0" rtlCol="0" anchor="t">
            <a:noAutofit/>
          </a:bodyPr>
          <a:lstStyle/>
          <a:p>
            <a:pPr algn="l"/>
            <a:r>
              <a:rPr lang="en-US" sz="1000" b="0" noProof="0">
                <a:solidFill>
                  <a:schemeClr val="accent6"/>
                </a:solidFill>
              </a:rPr>
              <a:t>Siemens Energy is a registered trademark licensed by Siemens AG.</a:t>
            </a:r>
          </a:p>
        </p:txBody>
      </p:sp>
      <p:pic>
        <p:nvPicPr>
          <p:cNvPr id="12" name="Logo">
            <a:extLst>
              <a:ext uri="{FF2B5EF4-FFF2-40B4-BE49-F238E27FC236}">
                <a16:creationId xmlns:a16="http://schemas.microsoft.com/office/drawing/2014/main" id="{8DBB9C8C-1FFC-4C10-8923-5BB14464CDFA}"/>
              </a:ext>
            </a:extLst>
          </p:cNvPr>
          <p:cNvPicPr>
            <a:picLocks noChangeAspect="1"/>
          </p:cNvPicPr>
          <p:nvPr/>
        </p:nvPicPr>
        <p:blipFill>
          <a:blip r:embed="rId4"/>
          <a:srcRect/>
          <a:stretch/>
        </p:blipFill>
        <p:spPr bwMode="black">
          <a:xfrm>
            <a:off x="10274163" y="468926"/>
            <a:ext cx="1440000" cy="496808"/>
          </a:xfrm>
          <a:prstGeom prst="rect">
            <a:avLst/>
          </a:prstGeom>
        </p:spPr>
      </p:pic>
    </p:spTree>
    <p:extLst>
      <p:ext uri="{BB962C8B-B14F-4D97-AF65-F5344CB8AC3E}">
        <p14:creationId xmlns:p14="http://schemas.microsoft.com/office/powerpoint/2010/main" val="2006463465"/>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hapter title picture 3">
    <p:bg>
      <p:bgRef idx="1001">
        <a:schemeClr val="bg1"/>
      </p:bgRef>
    </p:bg>
    <p:spTree>
      <p:nvGrpSpPr>
        <p:cNvPr id="1" name=""/>
        <p:cNvGrpSpPr/>
        <p:nvPr/>
      </p:nvGrpSpPr>
      <p:grpSpPr>
        <a:xfrm>
          <a:off x="0" y="0"/>
          <a:ext cx="0" cy="0"/>
          <a:chOff x="0" y="0"/>
          <a:chExt cx="0" cy="0"/>
        </a:xfrm>
      </p:grpSpPr>
      <p:pic>
        <p:nvPicPr>
          <p:cNvPr id="12" name="Graphic">
            <a:extLst>
              <a:ext uri="{FF2B5EF4-FFF2-40B4-BE49-F238E27FC236}">
                <a16:creationId xmlns:a16="http://schemas.microsoft.com/office/drawing/2014/main" id="{53CB57DE-2231-4FB5-89CE-5E957E5B7EE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20183" t="26979" r="38146" b="31354"/>
          <a:stretch/>
        </p:blipFill>
        <p:spPr bwMode="invGray">
          <a:xfrm>
            <a:off x="1358" y="424"/>
            <a:ext cx="12193200" cy="6858000"/>
          </a:xfrm>
          <a:prstGeom prst="rect">
            <a:avLst/>
          </a:prstGeom>
        </p:spPr>
      </p:pic>
      <p:sp>
        <p:nvSpPr>
          <p:cNvPr id="2" name="Title">
            <a:extLst>
              <a:ext uri="{FF2B5EF4-FFF2-40B4-BE49-F238E27FC236}">
                <a16:creationId xmlns:a16="http://schemas.microsoft.com/office/drawing/2014/main" id="{4D270123-9201-40C9-8724-1647E9A0C8F8}"/>
              </a:ext>
            </a:extLst>
          </p:cNvPr>
          <p:cNvSpPr>
            <a:spLocks noGrp="1"/>
          </p:cNvSpPr>
          <p:nvPr>
            <p:ph type="ctrTitle" hasCustomPrompt="1"/>
          </p:nvPr>
        </p:nvSpPr>
        <p:spPr>
          <a:xfrm>
            <a:off x="627062" y="1414800"/>
            <a:ext cx="5614988" cy="3114000"/>
          </a:xfrm>
        </p:spPr>
        <p:txBody>
          <a:bodyPr lIns="0" tIns="0" bIns="0" anchor="b"/>
          <a:lstStyle>
            <a:lvl1pPr algn="l">
              <a:defRPr sz="4400">
                <a:solidFill>
                  <a:schemeClr val="tx1"/>
                </a:solidFill>
              </a:defRPr>
            </a:lvl1pPr>
          </a:lstStyle>
          <a:p>
            <a:r>
              <a:rPr lang="en-US" noProof="0"/>
              <a:t>Chapter divider</a:t>
            </a:r>
          </a:p>
        </p:txBody>
      </p:sp>
      <p:sp>
        <p:nvSpPr>
          <p:cNvPr id="8" name="Subtitle">
            <a:extLst>
              <a:ext uri="{FF2B5EF4-FFF2-40B4-BE49-F238E27FC236}">
                <a16:creationId xmlns:a16="http://schemas.microsoft.com/office/drawing/2014/main" id="{6800291B-8951-48A6-AA08-05DDABDCE8A0}"/>
              </a:ext>
            </a:extLst>
          </p:cNvPr>
          <p:cNvSpPr>
            <a:spLocks noGrp="1"/>
          </p:cNvSpPr>
          <p:nvPr>
            <p:ph type="subTitle" idx="1" hasCustomPrompt="1"/>
          </p:nvPr>
        </p:nvSpPr>
        <p:spPr>
          <a:xfrm>
            <a:off x="627064" y="4528800"/>
            <a:ext cx="5616000" cy="899252"/>
          </a:xfrm>
        </p:spPr>
        <p:txBody>
          <a:bodyPr lIns="0" tIns="108000" anchor="t">
            <a:no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of presentation,</a:t>
            </a:r>
            <a:br>
              <a:rPr lang="en-US"/>
            </a:br>
            <a:r>
              <a:rPr lang="en-US"/>
              <a:t>English, Month 2021</a:t>
            </a:r>
          </a:p>
        </p:txBody>
      </p:sp>
      <p:sp>
        <p:nvSpPr>
          <p:cNvPr id="20" name="Author | Department">
            <a:extLst>
              <a:ext uri="{FF2B5EF4-FFF2-40B4-BE49-F238E27FC236}">
                <a16:creationId xmlns:a16="http://schemas.microsoft.com/office/drawing/2014/main" id="{B5C9B423-8001-4689-BDBF-2B86ECB92366}"/>
              </a:ext>
            </a:extLst>
          </p:cNvPr>
          <p:cNvSpPr txBox="1"/>
          <p:nvPr/>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solidFill>
                  <a:schemeClr val="tx1"/>
                </a:solidFill>
              </a:rPr>
              <a:t>Author | Department</a:t>
            </a:r>
          </a:p>
        </p:txBody>
      </p:sp>
      <p:sp>
        <p:nvSpPr>
          <p:cNvPr id="21" name="Copyright">
            <a:extLst>
              <a:ext uri="{FF2B5EF4-FFF2-40B4-BE49-F238E27FC236}">
                <a16:creationId xmlns:a16="http://schemas.microsoft.com/office/drawing/2014/main" id="{71CD5254-1CE6-48F0-ABFF-AA178A1005BA}"/>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tx1"/>
                </a:solidFill>
              </a:rPr>
              <a:t>Restricted © Siemens Energy, 2022</a:t>
            </a:r>
          </a:p>
        </p:txBody>
      </p:sp>
      <p:sp>
        <p:nvSpPr>
          <p:cNvPr id="22" name="Page">
            <a:extLst>
              <a:ext uri="{FF2B5EF4-FFF2-40B4-BE49-F238E27FC236}">
                <a16:creationId xmlns:a16="http://schemas.microsoft.com/office/drawing/2014/main" id="{C287CBD3-96E7-4B61-B6DD-46430F096AD8}"/>
              </a:ext>
            </a:extLst>
          </p:cNvPr>
          <p:cNvSpPr txBox="1"/>
          <p:nvPr/>
        </p:nvSpPr>
        <p:spPr>
          <a:xfrm>
            <a:off x="11364000" y="6166800"/>
            <a:ext cx="828000" cy="360000"/>
          </a:xfrm>
          <a:prstGeom prst="rect">
            <a:avLst/>
          </a:prstGeom>
          <a:noFill/>
        </p:spPr>
        <p:txBody>
          <a:bodyPr wrap="square" lIns="0" tIns="0" rIns="482400" bIns="36000" rtlCol="0" anchor="b">
            <a:noAutofit/>
          </a:bodyPr>
          <a:lstStyle/>
          <a:p>
            <a:pPr algn="r"/>
            <a:fld id="{6F7EFBA6-8CEB-40F4-B709-F27F7004ACFC}" type="slidenum">
              <a:rPr lang="en-US" sz="1000" b="1" noProof="0">
                <a:solidFill>
                  <a:schemeClr val="tx1"/>
                </a:solidFill>
              </a:rPr>
              <a:t>‹#›</a:t>
            </a:fld>
            <a:endParaRPr lang="en-US" sz="1000" b="1" noProof="0">
              <a:solidFill>
                <a:schemeClr val="tx1"/>
              </a:solidFill>
            </a:endParaRPr>
          </a:p>
        </p:txBody>
      </p:sp>
      <p:sp>
        <p:nvSpPr>
          <p:cNvPr id="13" name="Date">
            <a:extLst>
              <a:ext uri="{FF2B5EF4-FFF2-40B4-BE49-F238E27FC236}">
                <a16:creationId xmlns:a16="http://schemas.microsoft.com/office/drawing/2014/main" id="{DB1A54EC-A3D1-455B-9B10-BD6E66386C62}"/>
              </a:ext>
            </a:extLst>
          </p:cNvPr>
          <p:cNvSpPr txBox="1"/>
          <p:nvPr/>
        </p:nvSpPr>
        <p:spPr>
          <a:xfrm>
            <a:off x="-1" y="6526800"/>
            <a:ext cx="1692000" cy="331200"/>
          </a:xfrm>
          <a:prstGeom prst="rect">
            <a:avLst/>
          </a:prstGeom>
          <a:noFill/>
        </p:spPr>
        <p:txBody>
          <a:bodyPr wrap="square" lIns="626400" tIns="0" rIns="0" bIns="0" rtlCol="0" anchor="t">
            <a:noAutofit/>
          </a:bodyPr>
          <a:lstStyle/>
          <a:p>
            <a:pPr algn="l"/>
            <a:r>
              <a:rPr lang="en-US" sz="1000" b="0" noProof="0">
                <a:solidFill>
                  <a:schemeClr val="tx1"/>
                </a:solidFill>
              </a:rPr>
              <a:t>YYYY-MM-DD</a:t>
            </a:r>
          </a:p>
        </p:txBody>
      </p:sp>
      <p:sp>
        <p:nvSpPr>
          <p:cNvPr id="15" name="License statement">
            <a:extLst>
              <a:ext uri="{FF2B5EF4-FFF2-40B4-BE49-F238E27FC236}">
                <a16:creationId xmlns:a16="http://schemas.microsoft.com/office/drawing/2014/main" id="{856ED8E8-9807-4F50-A174-877DAAC140D0}"/>
              </a:ext>
            </a:extLst>
          </p:cNvPr>
          <p:cNvSpPr txBox="1"/>
          <p:nvPr/>
        </p:nvSpPr>
        <p:spPr>
          <a:xfrm>
            <a:off x="1692000" y="6526800"/>
            <a:ext cx="4402800" cy="331200"/>
          </a:xfrm>
          <a:prstGeom prst="rect">
            <a:avLst/>
          </a:prstGeom>
          <a:noFill/>
        </p:spPr>
        <p:txBody>
          <a:bodyPr wrap="square" lIns="0" tIns="0" rIns="0" bIns="0" rtlCol="0" anchor="t">
            <a:noAutofit/>
          </a:bodyPr>
          <a:lstStyle/>
          <a:p>
            <a:pPr algn="l"/>
            <a:r>
              <a:rPr lang="en-US" sz="1000" b="0" noProof="0">
                <a:solidFill>
                  <a:schemeClr val="accent6"/>
                </a:solidFill>
              </a:rPr>
              <a:t>Siemens Energy is a registered trademark licensed by Siemens AG.</a:t>
            </a:r>
          </a:p>
        </p:txBody>
      </p:sp>
      <p:pic>
        <p:nvPicPr>
          <p:cNvPr id="11" name="Logo">
            <a:extLst>
              <a:ext uri="{FF2B5EF4-FFF2-40B4-BE49-F238E27FC236}">
                <a16:creationId xmlns:a16="http://schemas.microsoft.com/office/drawing/2014/main" id="{56610667-D1F1-4DB1-8951-934EF4B90CE5}"/>
              </a:ext>
            </a:extLst>
          </p:cNvPr>
          <p:cNvPicPr>
            <a:picLocks noChangeAspect="1"/>
          </p:cNvPicPr>
          <p:nvPr/>
        </p:nvPicPr>
        <p:blipFill>
          <a:blip r:embed="rId4"/>
          <a:srcRect/>
          <a:stretch/>
        </p:blipFill>
        <p:spPr bwMode="black">
          <a:xfrm>
            <a:off x="10274163" y="468926"/>
            <a:ext cx="1440000" cy="496808"/>
          </a:xfrm>
          <a:prstGeom prst="rect">
            <a:avLst/>
          </a:prstGeom>
        </p:spPr>
      </p:pic>
    </p:spTree>
    <p:extLst>
      <p:ext uri="{BB962C8B-B14F-4D97-AF65-F5344CB8AC3E}">
        <p14:creationId xmlns:p14="http://schemas.microsoft.com/office/powerpoint/2010/main" val="707746577"/>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hapter title picture 4">
    <p:bg>
      <p:bgRef idx="1001">
        <a:schemeClr val="bg1"/>
      </p:bgRef>
    </p:bg>
    <p:spTree>
      <p:nvGrpSpPr>
        <p:cNvPr id="1" name=""/>
        <p:cNvGrpSpPr/>
        <p:nvPr/>
      </p:nvGrpSpPr>
      <p:grpSpPr>
        <a:xfrm>
          <a:off x="0" y="0"/>
          <a:ext cx="0" cy="0"/>
          <a:chOff x="0" y="0"/>
          <a:chExt cx="0" cy="0"/>
        </a:xfrm>
      </p:grpSpPr>
      <p:pic>
        <p:nvPicPr>
          <p:cNvPr id="11" name="Graphic">
            <a:extLst>
              <a:ext uri="{FF2B5EF4-FFF2-40B4-BE49-F238E27FC236}">
                <a16:creationId xmlns:a16="http://schemas.microsoft.com/office/drawing/2014/main" id="{CDC7F29D-098B-44AE-92AB-834812CDDFB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21675" t="21705" r="36127" b="36101"/>
          <a:stretch/>
        </p:blipFill>
        <p:spPr bwMode="invGray">
          <a:xfrm>
            <a:off x="0" y="424"/>
            <a:ext cx="12193200" cy="6858000"/>
          </a:xfrm>
          <a:prstGeom prst="rect">
            <a:avLst/>
          </a:prstGeom>
        </p:spPr>
      </p:pic>
      <p:sp>
        <p:nvSpPr>
          <p:cNvPr id="2" name="Title">
            <a:extLst>
              <a:ext uri="{FF2B5EF4-FFF2-40B4-BE49-F238E27FC236}">
                <a16:creationId xmlns:a16="http://schemas.microsoft.com/office/drawing/2014/main" id="{4D270123-9201-40C9-8724-1647E9A0C8F8}"/>
              </a:ext>
            </a:extLst>
          </p:cNvPr>
          <p:cNvSpPr>
            <a:spLocks noGrp="1"/>
          </p:cNvSpPr>
          <p:nvPr>
            <p:ph type="ctrTitle" hasCustomPrompt="1"/>
          </p:nvPr>
        </p:nvSpPr>
        <p:spPr>
          <a:xfrm>
            <a:off x="627062" y="1414800"/>
            <a:ext cx="5614988" cy="3114000"/>
          </a:xfrm>
        </p:spPr>
        <p:txBody>
          <a:bodyPr lIns="0" tIns="0" bIns="0" anchor="b"/>
          <a:lstStyle>
            <a:lvl1pPr algn="l">
              <a:defRPr sz="4400">
                <a:solidFill>
                  <a:schemeClr val="tx1"/>
                </a:solidFill>
              </a:defRPr>
            </a:lvl1pPr>
          </a:lstStyle>
          <a:p>
            <a:r>
              <a:rPr lang="en-US" noProof="0"/>
              <a:t>Chapter divider</a:t>
            </a:r>
          </a:p>
        </p:txBody>
      </p:sp>
      <p:sp>
        <p:nvSpPr>
          <p:cNvPr id="8" name="Subtitle">
            <a:extLst>
              <a:ext uri="{FF2B5EF4-FFF2-40B4-BE49-F238E27FC236}">
                <a16:creationId xmlns:a16="http://schemas.microsoft.com/office/drawing/2014/main" id="{6800291B-8951-48A6-AA08-05DDABDCE8A0}"/>
              </a:ext>
            </a:extLst>
          </p:cNvPr>
          <p:cNvSpPr>
            <a:spLocks noGrp="1"/>
          </p:cNvSpPr>
          <p:nvPr>
            <p:ph type="subTitle" idx="1" hasCustomPrompt="1"/>
          </p:nvPr>
        </p:nvSpPr>
        <p:spPr>
          <a:xfrm>
            <a:off x="627064" y="4528800"/>
            <a:ext cx="5616000" cy="899252"/>
          </a:xfrm>
        </p:spPr>
        <p:txBody>
          <a:bodyPr lIns="0" tIns="108000" anchor="t">
            <a:no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of presentation,</a:t>
            </a:r>
            <a:br>
              <a:rPr lang="en-US"/>
            </a:br>
            <a:r>
              <a:rPr lang="en-US"/>
              <a:t>English, Month 2021</a:t>
            </a:r>
          </a:p>
        </p:txBody>
      </p:sp>
      <p:sp>
        <p:nvSpPr>
          <p:cNvPr id="20" name="Author | Department">
            <a:extLst>
              <a:ext uri="{FF2B5EF4-FFF2-40B4-BE49-F238E27FC236}">
                <a16:creationId xmlns:a16="http://schemas.microsoft.com/office/drawing/2014/main" id="{B5C9B423-8001-4689-BDBF-2B86ECB92366}"/>
              </a:ext>
            </a:extLst>
          </p:cNvPr>
          <p:cNvSpPr txBox="1"/>
          <p:nvPr/>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solidFill>
                  <a:schemeClr val="tx1"/>
                </a:solidFill>
              </a:rPr>
              <a:t>Author | Department</a:t>
            </a:r>
          </a:p>
        </p:txBody>
      </p:sp>
      <p:sp>
        <p:nvSpPr>
          <p:cNvPr id="21" name="Copyright">
            <a:extLst>
              <a:ext uri="{FF2B5EF4-FFF2-40B4-BE49-F238E27FC236}">
                <a16:creationId xmlns:a16="http://schemas.microsoft.com/office/drawing/2014/main" id="{71CD5254-1CE6-48F0-ABFF-AA178A1005BA}"/>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tx1"/>
                </a:solidFill>
              </a:rPr>
              <a:t>Restricted © Siemens Energy, 2022</a:t>
            </a:r>
          </a:p>
        </p:txBody>
      </p:sp>
      <p:sp>
        <p:nvSpPr>
          <p:cNvPr id="22" name="Page">
            <a:extLst>
              <a:ext uri="{FF2B5EF4-FFF2-40B4-BE49-F238E27FC236}">
                <a16:creationId xmlns:a16="http://schemas.microsoft.com/office/drawing/2014/main" id="{C287CBD3-96E7-4B61-B6DD-46430F096AD8}"/>
              </a:ext>
            </a:extLst>
          </p:cNvPr>
          <p:cNvSpPr txBox="1"/>
          <p:nvPr/>
        </p:nvSpPr>
        <p:spPr>
          <a:xfrm>
            <a:off x="11364000" y="6166800"/>
            <a:ext cx="828000" cy="360000"/>
          </a:xfrm>
          <a:prstGeom prst="rect">
            <a:avLst/>
          </a:prstGeom>
          <a:noFill/>
        </p:spPr>
        <p:txBody>
          <a:bodyPr wrap="square" lIns="0" tIns="0" rIns="482400" bIns="36000" rtlCol="0" anchor="b">
            <a:noAutofit/>
          </a:bodyPr>
          <a:lstStyle/>
          <a:p>
            <a:pPr algn="r"/>
            <a:fld id="{6F7EFBA6-8CEB-40F4-B709-F27F7004ACFC}" type="slidenum">
              <a:rPr lang="en-US" sz="1000" b="1" noProof="0">
                <a:solidFill>
                  <a:schemeClr val="tx1"/>
                </a:solidFill>
              </a:rPr>
              <a:t>‹#›</a:t>
            </a:fld>
            <a:endParaRPr lang="en-US" sz="1000" b="1" noProof="0">
              <a:solidFill>
                <a:schemeClr val="tx1"/>
              </a:solidFill>
            </a:endParaRPr>
          </a:p>
        </p:txBody>
      </p:sp>
      <p:sp>
        <p:nvSpPr>
          <p:cNvPr id="13" name="Date">
            <a:extLst>
              <a:ext uri="{FF2B5EF4-FFF2-40B4-BE49-F238E27FC236}">
                <a16:creationId xmlns:a16="http://schemas.microsoft.com/office/drawing/2014/main" id="{6087BB6B-DC15-4BC4-A21C-1782CB4DA419}"/>
              </a:ext>
            </a:extLst>
          </p:cNvPr>
          <p:cNvSpPr txBox="1"/>
          <p:nvPr/>
        </p:nvSpPr>
        <p:spPr>
          <a:xfrm>
            <a:off x="-1" y="6526800"/>
            <a:ext cx="1692000" cy="331200"/>
          </a:xfrm>
          <a:prstGeom prst="rect">
            <a:avLst/>
          </a:prstGeom>
          <a:noFill/>
        </p:spPr>
        <p:txBody>
          <a:bodyPr wrap="square" lIns="626400" tIns="0" rIns="0" bIns="0" rtlCol="0" anchor="t">
            <a:noAutofit/>
          </a:bodyPr>
          <a:lstStyle/>
          <a:p>
            <a:pPr algn="l"/>
            <a:r>
              <a:rPr lang="en-US" sz="1000" b="0" noProof="0">
                <a:solidFill>
                  <a:schemeClr val="tx1"/>
                </a:solidFill>
              </a:rPr>
              <a:t>YYYY-MM-DD</a:t>
            </a:r>
          </a:p>
        </p:txBody>
      </p:sp>
      <p:sp>
        <p:nvSpPr>
          <p:cNvPr id="15" name="License statement">
            <a:extLst>
              <a:ext uri="{FF2B5EF4-FFF2-40B4-BE49-F238E27FC236}">
                <a16:creationId xmlns:a16="http://schemas.microsoft.com/office/drawing/2014/main" id="{E9F4ECED-AAEC-41AE-AE05-A9B81D388383}"/>
              </a:ext>
            </a:extLst>
          </p:cNvPr>
          <p:cNvSpPr txBox="1"/>
          <p:nvPr/>
        </p:nvSpPr>
        <p:spPr>
          <a:xfrm>
            <a:off x="1692000" y="6526800"/>
            <a:ext cx="4402800" cy="331200"/>
          </a:xfrm>
          <a:prstGeom prst="rect">
            <a:avLst/>
          </a:prstGeom>
          <a:noFill/>
        </p:spPr>
        <p:txBody>
          <a:bodyPr wrap="square" lIns="0" tIns="0" rIns="0" bIns="0" rtlCol="0" anchor="t">
            <a:noAutofit/>
          </a:bodyPr>
          <a:lstStyle/>
          <a:p>
            <a:pPr algn="l"/>
            <a:r>
              <a:rPr lang="en-US" sz="1000" b="0" noProof="0">
                <a:solidFill>
                  <a:schemeClr val="accent6"/>
                </a:solidFill>
              </a:rPr>
              <a:t>Siemens Energy is a registered trademark licensed by Siemens AG.</a:t>
            </a:r>
          </a:p>
        </p:txBody>
      </p:sp>
      <p:pic>
        <p:nvPicPr>
          <p:cNvPr id="12" name="Logo">
            <a:extLst>
              <a:ext uri="{FF2B5EF4-FFF2-40B4-BE49-F238E27FC236}">
                <a16:creationId xmlns:a16="http://schemas.microsoft.com/office/drawing/2014/main" id="{F208A3C6-5ED3-47CD-95C4-12C8971DEF08}"/>
              </a:ext>
            </a:extLst>
          </p:cNvPr>
          <p:cNvPicPr>
            <a:picLocks noChangeAspect="1"/>
          </p:cNvPicPr>
          <p:nvPr/>
        </p:nvPicPr>
        <p:blipFill>
          <a:blip r:embed="rId4"/>
          <a:srcRect/>
          <a:stretch/>
        </p:blipFill>
        <p:spPr bwMode="black">
          <a:xfrm>
            <a:off x="10274163" y="468926"/>
            <a:ext cx="1440000" cy="496808"/>
          </a:xfrm>
          <a:prstGeom prst="rect">
            <a:avLst/>
          </a:prstGeom>
        </p:spPr>
      </p:pic>
    </p:spTree>
    <p:extLst>
      <p:ext uri="{BB962C8B-B14F-4D97-AF65-F5344CB8AC3E}">
        <p14:creationId xmlns:p14="http://schemas.microsoft.com/office/powerpoint/2010/main" val="984677108"/>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hapter title color fill">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D270123-9201-40C9-8724-1647E9A0C8F8}"/>
              </a:ext>
            </a:extLst>
          </p:cNvPr>
          <p:cNvSpPr>
            <a:spLocks noGrp="1"/>
          </p:cNvSpPr>
          <p:nvPr>
            <p:ph type="ctrTitle" hasCustomPrompt="1"/>
          </p:nvPr>
        </p:nvSpPr>
        <p:spPr>
          <a:xfrm>
            <a:off x="627063" y="1414800"/>
            <a:ext cx="8207375" cy="3114000"/>
          </a:xfrm>
        </p:spPr>
        <p:txBody>
          <a:bodyPr lIns="0" tIns="0" bIns="0" anchor="b"/>
          <a:lstStyle>
            <a:lvl1pPr algn="l">
              <a:defRPr sz="4400">
                <a:solidFill>
                  <a:schemeClr val="accent2"/>
                </a:solidFill>
              </a:defRPr>
            </a:lvl1pPr>
          </a:lstStyle>
          <a:p>
            <a:r>
              <a:rPr lang="en-US" noProof="0"/>
              <a:t>Chapter divider</a:t>
            </a:r>
          </a:p>
        </p:txBody>
      </p:sp>
      <p:sp>
        <p:nvSpPr>
          <p:cNvPr id="4" name="Subtitle">
            <a:extLst>
              <a:ext uri="{FF2B5EF4-FFF2-40B4-BE49-F238E27FC236}">
                <a16:creationId xmlns:a16="http://schemas.microsoft.com/office/drawing/2014/main" id="{6800291B-8951-48A6-AA08-05DDABDCE8A0}"/>
              </a:ext>
            </a:extLst>
          </p:cNvPr>
          <p:cNvSpPr>
            <a:spLocks noGrp="1"/>
          </p:cNvSpPr>
          <p:nvPr>
            <p:ph type="subTitle" idx="1" hasCustomPrompt="1"/>
          </p:nvPr>
        </p:nvSpPr>
        <p:spPr>
          <a:xfrm>
            <a:off x="627064" y="4528800"/>
            <a:ext cx="8208000" cy="899252"/>
          </a:xfrm>
        </p:spPr>
        <p:txBody>
          <a:bodyPr lIns="0" tIns="108000" anchor="t">
            <a:noAutofit/>
          </a:bodyPr>
          <a:lstStyle>
            <a:lvl1pPr marL="0" indent="0" algn="l">
              <a:buNone/>
              <a:defRPr sz="1500" b="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of presentation,</a:t>
            </a:r>
            <a:br>
              <a:rPr lang="en-US"/>
            </a:br>
            <a:r>
              <a:rPr lang="en-US"/>
              <a:t>English, Month 2021</a:t>
            </a:r>
          </a:p>
        </p:txBody>
      </p:sp>
      <p:sp>
        <p:nvSpPr>
          <p:cNvPr id="7" name="License statement">
            <a:extLst>
              <a:ext uri="{FF2B5EF4-FFF2-40B4-BE49-F238E27FC236}">
                <a16:creationId xmlns:a16="http://schemas.microsoft.com/office/drawing/2014/main" id="{D0DCD031-C87D-4337-8B6F-81915A0662B8}"/>
              </a:ext>
            </a:extLst>
          </p:cNvPr>
          <p:cNvSpPr txBox="1"/>
          <p:nvPr/>
        </p:nvSpPr>
        <p:spPr>
          <a:xfrm>
            <a:off x="1692000" y="6526800"/>
            <a:ext cx="4402800" cy="331200"/>
          </a:xfrm>
          <a:prstGeom prst="rect">
            <a:avLst/>
          </a:prstGeom>
          <a:noFill/>
        </p:spPr>
        <p:txBody>
          <a:bodyPr wrap="square" lIns="0" tIns="0" rIns="0" bIns="0" rtlCol="0" anchor="t">
            <a:noAutofit/>
          </a:bodyPr>
          <a:lstStyle/>
          <a:p>
            <a:pPr algn="l"/>
            <a:r>
              <a:rPr lang="en-US" sz="1000" b="0" noProof="0">
                <a:solidFill>
                  <a:schemeClr val="accent6"/>
                </a:solidFill>
              </a:rPr>
              <a:t>Siemens Energy is a registered trademark licensed by Siemens AG.</a:t>
            </a:r>
          </a:p>
        </p:txBody>
      </p:sp>
      <p:pic>
        <p:nvPicPr>
          <p:cNvPr id="6" name="Logo">
            <a:extLst>
              <a:ext uri="{FF2B5EF4-FFF2-40B4-BE49-F238E27FC236}">
                <a16:creationId xmlns:a16="http://schemas.microsoft.com/office/drawing/2014/main" id="{4774ED4C-2CE3-4F97-9292-1D483D04ABBC}"/>
              </a:ext>
            </a:extLst>
          </p:cNvPr>
          <p:cNvPicPr>
            <a:picLocks noChangeAspect="1"/>
          </p:cNvPicPr>
          <p:nvPr/>
        </p:nvPicPr>
        <p:blipFill>
          <a:blip r:embed="rId2"/>
          <a:srcRect/>
          <a:stretch/>
        </p:blipFill>
        <p:spPr bwMode="black">
          <a:xfrm>
            <a:off x="10274163" y="468926"/>
            <a:ext cx="1439999" cy="496808"/>
          </a:xfrm>
          <a:prstGeom prst="rect">
            <a:avLst/>
          </a:prstGeom>
        </p:spPr>
      </p:pic>
    </p:spTree>
    <p:extLst>
      <p:ext uri="{BB962C8B-B14F-4D97-AF65-F5344CB8AC3E}">
        <p14:creationId xmlns:p14="http://schemas.microsoft.com/office/powerpoint/2010/main" val="265290966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hapter title color fill 2">
    <p:bg>
      <p:bgRef idx="1001">
        <a:schemeClr val="bg1"/>
      </p:bgRef>
    </p:bg>
    <p:spTree>
      <p:nvGrpSpPr>
        <p:cNvPr id="1" name=""/>
        <p:cNvGrpSpPr/>
        <p:nvPr/>
      </p:nvGrpSpPr>
      <p:grpSpPr>
        <a:xfrm>
          <a:off x="0" y="0"/>
          <a:ext cx="0" cy="0"/>
          <a:chOff x="0" y="0"/>
          <a:chExt cx="0" cy="0"/>
        </a:xfrm>
      </p:grpSpPr>
      <p:pic>
        <p:nvPicPr>
          <p:cNvPr id="13" name="Background">
            <a:extLst>
              <a:ext uri="{FF2B5EF4-FFF2-40B4-BE49-F238E27FC236}">
                <a16:creationId xmlns:a16="http://schemas.microsoft.com/office/drawing/2014/main" id="{5EEEC47E-29AF-4B44-A9C9-06E5C65189D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invGray">
          <a:xfrm>
            <a:off x="0" y="428"/>
            <a:ext cx="12191999" cy="6857143"/>
          </a:xfrm>
          <a:prstGeom prst="rect">
            <a:avLst/>
          </a:prstGeom>
        </p:spPr>
      </p:pic>
      <p:sp>
        <p:nvSpPr>
          <p:cNvPr id="2" name="Title">
            <a:extLst>
              <a:ext uri="{FF2B5EF4-FFF2-40B4-BE49-F238E27FC236}">
                <a16:creationId xmlns:a16="http://schemas.microsoft.com/office/drawing/2014/main" id="{4D270123-9201-40C9-8724-1647E9A0C8F8}"/>
              </a:ext>
            </a:extLst>
          </p:cNvPr>
          <p:cNvSpPr>
            <a:spLocks noGrp="1"/>
          </p:cNvSpPr>
          <p:nvPr>
            <p:ph type="ctrTitle" hasCustomPrompt="1"/>
          </p:nvPr>
        </p:nvSpPr>
        <p:spPr>
          <a:xfrm>
            <a:off x="627063" y="1414800"/>
            <a:ext cx="8207375" cy="3114000"/>
          </a:xfrm>
        </p:spPr>
        <p:txBody>
          <a:bodyPr lIns="0" tIns="0" bIns="0" anchor="b"/>
          <a:lstStyle>
            <a:lvl1pPr algn="l">
              <a:defRPr sz="4400">
                <a:solidFill>
                  <a:schemeClr val="tx1"/>
                </a:solidFill>
              </a:defRPr>
            </a:lvl1pPr>
          </a:lstStyle>
          <a:p>
            <a:r>
              <a:rPr lang="en-US" noProof="0"/>
              <a:t>Chapter divider</a:t>
            </a:r>
          </a:p>
        </p:txBody>
      </p:sp>
      <p:sp>
        <p:nvSpPr>
          <p:cNvPr id="8" name="Subtitle">
            <a:extLst>
              <a:ext uri="{FF2B5EF4-FFF2-40B4-BE49-F238E27FC236}">
                <a16:creationId xmlns:a16="http://schemas.microsoft.com/office/drawing/2014/main" id="{6800291B-8951-48A6-AA08-05DDABDCE8A0}"/>
              </a:ext>
            </a:extLst>
          </p:cNvPr>
          <p:cNvSpPr>
            <a:spLocks noGrp="1"/>
          </p:cNvSpPr>
          <p:nvPr>
            <p:ph type="subTitle" idx="1" hasCustomPrompt="1"/>
          </p:nvPr>
        </p:nvSpPr>
        <p:spPr>
          <a:xfrm>
            <a:off x="627064" y="4528800"/>
            <a:ext cx="8208000" cy="899252"/>
          </a:xfrm>
        </p:spPr>
        <p:txBody>
          <a:bodyPr lIns="0" tIns="108000" anchor="t">
            <a:no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of presentation,</a:t>
            </a:r>
            <a:br>
              <a:rPr lang="en-US"/>
            </a:br>
            <a:r>
              <a:rPr lang="en-US"/>
              <a:t>English, Month 2021</a:t>
            </a:r>
          </a:p>
        </p:txBody>
      </p:sp>
      <p:sp>
        <p:nvSpPr>
          <p:cNvPr id="21" name="Author | Department">
            <a:extLst>
              <a:ext uri="{FF2B5EF4-FFF2-40B4-BE49-F238E27FC236}">
                <a16:creationId xmlns:a16="http://schemas.microsoft.com/office/drawing/2014/main" id="{D68DCDC5-4F2B-44B6-8F0F-820176DFF1B3}"/>
              </a:ext>
            </a:extLst>
          </p:cNvPr>
          <p:cNvSpPr txBox="1"/>
          <p:nvPr/>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solidFill>
                  <a:schemeClr val="tx1"/>
                </a:solidFill>
              </a:rPr>
              <a:t>Author | Department</a:t>
            </a:r>
          </a:p>
        </p:txBody>
      </p:sp>
      <p:sp>
        <p:nvSpPr>
          <p:cNvPr id="22" name="Copyright">
            <a:extLst>
              <a:ext uri="{FF2B5EF4-FFF2-40B4-BE49-F238E27FC236}">
                <a16:creationId xmlns:a16="http://schemas.microsoft.com/office/drawing/2014/main" id="{7F37D979-5873-43CB-B2A0-7F29413E1A8E}"/>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tx1"/>
                </a:solidFill>
              </a:rPr>
              <a:t>Restricted © Siemens Energy, 2022</a:t>
            </a:r>
          </a:p>
        </p:txBody>
      </p:sp>
      <p:sp>
        <p:nvSpPr>
          <p:cNvPr id="23" name="Page">
            <a:extLst>
              <a:ext uri="{FF2B5EF4-FFF2-40B4-BE49-F238E27FC236}">
                <a16:creationId xmlns:a16="http://schemas.microsoft.com/office/drawing/2014/main" id="{03A6209B-0B23-4B14-8B9F-CD213A6E0968}"/>
              </a:ext>
            </a:extLst>
          </p:cNvPr>
          <p:cNvSpPr txBox="1"/>
          <p:nvPr/>
        </p:nvSpPr>
        <p:spPr>
          <a:xfrm>
            <a:off x="11364000" y="6166800"/>
            <a:ext cx="828000" cy="360000"/>
          </a:xfrm>
          <a:prstGeom prst="rect">
            <a:avLst/>
          </a:prstGeom>
          <a:noFill/>
        </p:spPr>
        <p:txBody>
          <a:bodyPr wrap="square" lIns="0" tIns="0" rIns="482400" bIns="36000" rtlCol="0" anchor="b">
            <a:noAutofit/>
          </a:bodyPr>
          <a:lstStyle/>
          <a:p>
            <a:pPr algn="r"/>
            <a:fld id="{6F7EFBA6-8CEB-40F4-B709-F27F7004ACFC}" type="slidenum">
              <a:rPr lang="en-US" sz="1000" b="1" noProof="0">
                <a:solidFill>
                  <a:schemeClr val="tx1"/>
                </a:solidFill>
              </a:rPr>
              <a:t>‹#›</a:t>
            </a:fld>
            <a:endParaRPr lang="en-US" sz="1000" b="1" noProof="0">
              <a:solidFill>
                <a:schemeClr val="tx1"/>
              </a:solidFill>
            </a:endParaRPr>
          </a:p>
        </p:txBody>
      </p:sp>
      <p:sp>
        <p:nvSpPr>
          <p:cNvPr id="14" name="Date">
            <a:extLst>
              <a:ext uri="{FF2B5EF4-FFF2-40B4-BE49-F238E27FC236}">
                <a16:creationId xmlns:a16="http://schemas.microsoft.com/office/drawing/2014/main" id="{135B676A-1967-447F-9CAE-69D52FC83DD5}"/>
              </a:ext>
            </a:extLst>
          </p:cNvPr>
          <p:cNvSpPr txBox="1"/>
          <p:nvPr/>
        </p:nvSpPr>
        <p:spPr>
          <a:xfrm>
            <a:off x="-1" y="6526800"/>
            <a:ext cx="1692000" cy="331200"/>
          </a:xfrm>
          <a:prstGeom prst="rect">
            <a:avLst/>
          </a:prstGeom>
          <a:noFill/>
        </p:spPr>
        <p:txBody>
          <a:bodyPr wrap="square" lIns="626400" tIns="0" rIns="0" bIns="0" rtlCol="0" anchor="t">
            <a:noAutofit/>
          </a:bodyPr>
          <a:lstStyle/>
          <a:p>
            <a:pPr algn="l"/>
            <a:r>
              <a:rPr lang="en-US" sz="1000" b="0" noProof="0">
                <a:solidFill>
                  <a:schemeClr val="tx1"/>
                </a:solidFill>
              </a:rPr>
              <a:t>YYYY-MM-DD</a:t>
            </a:r>
          </a:p>
        </p:txBody>
      </p:sp>
      <p:sp>
        <p:nvSpPr>
          <p:cNvPr id="15" name="License statement">
            <a:extLst>
              <a:ext uri="{FF2B5EF4-FFF2-40B4-BE49-F238E27FC236}">
                <a16:creationId xmlns:a16="http://schemas.microsoft.com/office/drawing/2014/main" id="{9FD4DA83-51C4-4A4B-A278-BEF26AF8F17F}"/>
              </a:ext>
            </a:extLst>
          </p:cNvPr>
          <p:cNvSpPr txBox="1"/>
          <p:nvPr/>
        </p:nvSpPr>
        <p:spPr>
          <a:xfrm>
            <a:off x="1692000" y="6526800"/>
            <a:ext cx="4402800" cy="331200"/>
          </a:xfrm>
          <a:prstGeom prst="rect">
            <a:avLst/>
          </a:prstGeom>
          <a:noFill/>
        </p:spPr>
        <p:txBody>
          <a:bodyPr wrap="square" lIns="0" tIns="0" rIns="0" bIns="0" rtlCol="0" anchor="t">
            <a:noAutofit/>
          </a:bodyPr>
          <a:lstStyle/>
          <a:p>
            <a:pPr algn="l"/>
            <a:r>
              <a:rPr lang="en-US" sz="1000" b="0" noProof="0">
                <a:solidFill>
                  <a:schemeClr val="accent6"/>
                </a:solidFill>
              </a:rPr>
              <a:t>Siemens Energy is a registered trademark licensed by Siemens AG.</a:t>
            </a:r>
          </a:p>
        </p:txBody>
      </p:sp>
      <p:pic>
        <p:nvPicPr>
          <p:cNvPr id="11" name="Logo">
            <a:extLst>
              <a:ext uri="{FF2B5EF4-FFF2-40B4-BE49-F238E27FC236}">
                <a16:creationId xmlns:a16="http://schemas.microsoft.com/office/drawing/2014/main" id="{387AABCF-4385-4691-9A06-00F20F9065DB}"/>
              </a:ext>
            </a:extLst>
          </p:cNvPr>
          <p:cNvPicPr>
            <a:picLocks noChangeAspect="1"/>
          </p:cNvPicPr>
          <p:nvPr/>
        </p:nvPicPr>
        <p:blipFill>
          <a:blip r:embed="rId3"/>
          <a:srcRect/>
          <a:stretch/>
        </p:blipFill>
        <p:spPr bwMode="black">
          <a:xfrm>
            <a:off x="10274163" y="468926"/>
            <a:ext cx="1440000" cy="496808"/>
          </a:xfrm>
          <a:prstGeom prst="rect">
            <a:avLst/>
          </a:prstGeom>
        </p:spPr>
      </p:pic>
    </p:spTree>
    <p:extLst>
      <p:ext uri="{BB962C8B-B14F-4D97-AF65-F5344CB8AC3E}">
        <p14:creationId xmlns:p14="http://schemas.microsoft.com/office/powerpoint/2010/main" val="1926720018"/>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hapter title color fill 3">
    <p:bg>
      <p:bgRef idx="1001">
        <a:schemeClr val="bg1"/>
      </p:bgRef>
    </p:bg>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8417E295-392C-44FE-8176-B174ED9A229B}"/>
              </a:ext>
            </a:extLst>
          </p:cNvPr>
          <p:cNvSpPr/>
          <p:nvPr/>
        </p:nvSpPr>
        <p:spPr bwMode="invGray">
          <a:xfrm>
            <a:off x="-2" y="0"/>
            <a:ext cx="1219200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4D270123-9201-40C9-8724-1647E9A0C8F8}"/>
              </a:ext>
            </a:extLst>
          </p:cNvPr>
          <p:cNvSpPr>
            <a:spLocks noGrp="1"/>
          </p:cNvSpPr>
          <p:nvPr>
            <p:ph type="ctrTitle" hasCustomPrompt="1"/>
          </p:nvPr>
        </p:nvSpPr>
        <p:spPr>
          <a:xfrm>
            <a:off x="627063" y="1414800"/>
            <a:ext cx="8207375" cy="3114000"/>
          </a:xfrm>
        </p:spPr>
        <p:txBody>
          <a:bodyPr lIns="0" tIns="0" bIns="0" anchor="b"/>
          <a:lstStyle>
            <a:lvl1pPr algn="l">
              <a:defRPr sz="4400">
                <a:solidFill>
                  <a:schemeClr val="tx1"/>
                </a:solidFill>
              </a:defRPr>
            </a:lvl1pPr>
          </a:lstStyle>
          <a:p>
            <a:r>
              <a:rPr lang="en-US" noProof="0"/>
              <a:t>Chapter divider</a:t>
            </a:r>
          </a:p>
        </p:txBody>
      </p:sp>
      <p:sp>
        <p:nvSpPr>
          <p:cNvPr id="8" name="Subtitle">
            <a:extLst>
              <a:ext uri="{FF2B5EF4-FFF2-40B4-BE49-F238E27FC236}">
                <a16:creationId xmlns:a16="http://schemas.microsoft.com/office/drawing/2014/main" id="{6800291B-8951-48A6-AA08-05DDABDCE8A0}"/>
              </a:ext>
            </a:extLst>
          </p:cNvPr>
          <p:cNvSpPr>
            <a:spLocks noGrp="1"/>
          </p:cNvSpPr>
          <p:nvPr>
            <p:ph type="subTitle" idx="1" hasCustomPrompt="1"/>
          </p:nvPr>
        </p:nvSpPr>
        <p:spPr>
          <a:xfrm>
            <a:off x="627064" y="4528800"/>
            <a:ext cx="8208000" cy="899252"/>
          </a:xfrm>
        </p:spPr>
        <p:txBody>
          <a:bodyPr lIns="0" tIns="108000" anchor="t">
            <a:no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of presentation,</a:t>
            </a:r>
            <a:br>
              <a:rPr lang="en-US"/>
            </a:br>
            <a:r>
              <a:rPr lang="en-US"/>
              <a:t>English, Month 2021</a:t>
            </a:r>
          </a:p>
        </p:txBody>
      </p:sp>
      <p:sp>
        <p:nvSpPr>
          <p:cNvPr id="17" name="Author | Department">
            <a:extLst>
              <a:ext uri="{FF2B5EF4-FFF2-40B4-BE49-F238E27FC236}">
                <a16:creationId xmlns:a16="http://schemas.microsoft.com/office/drawing/2014/main" id="{26DFA7DF-409A-4EF9-98B8-082D9F0DFFA2}"/>
              </a:ext>
            </a:extLst>
          </p:cNvPr>
          <p:cNvSpPr txBox="1"/>
          <p:nvPr/>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solidFill>
                  <a:schemeClr val="tx1"/>
                </a:solidFill>
              </a:rPr>
              <a:t>Author | Department</a:t>
            </a:r>
          </a:p>
        </p:txBody>
      </p:sp>
      <p:sp>
        <p:nvSpPr>
          <p:cNvPr id="18" name="Copyright">
            <a:extLst>
              <a:ext uri="{FF2B5EF4-FFF2-40B4-BE49-F238E27FC236}">
                <a16:creationId xmlns:a16="http://schemas.microsoft.com/office/drawing/2014/main" id="{FBB07F48-7C23-4EE9-98FE-9F1E3B2F0CF9}"/>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tx1"/>
                </a:solidFill>
              </a:rPr>
              <a:t>Restricted © Siemens Energy, 2022</a:t>
            </a:r>
          </a:p>
        </p:txBody>
      </p:sp>
      <p:sp>
        <p:nvSpPr>
          <p:cNvPr id="19" name="Page">
            <a:extLst>
              <a:ext uri="{FF2B5EF4-FFF2-40B4-BE49-F238E27FC236}">
                <a16:creationId xmlns:a16="http://schemas.microsoft.com/office/drawing/2014/main" id="{729C0801-E71C-4366-8677-B076F4D6C490}"/>
              </a:ext>
            </a:extLst>
          </p:cNvPr>
          <p:cNvSpPr txBox="1"/>
          <p:nvPr/>
        </p:nvSpPr>
        <p:spPr>
          <a:xfrm>
            <a:off x="11364000" y="6166800"/>
            <a:ext cx="828000" cy="360000"/>
          </a:xfrm>
          <a:prstGeom prst="rect">
            <a:avLst/>
          </a:prstGeom>
          <a:noFill/>
        </p:spPr>
        <p:txBody>
          <a:bodyPr wrap="square" lIns="0" tIns="0" rIns="482400" bIns="36000" rtlCol="0" anchor="b">
            <a:noAutofit/>
          </a:bodyPr>
          <a:lstStyle/>
          <a:p>
            <a:pPr algn="r"/>
            <a:fld id="{6F7EFBA6-8CEB-40F4-B709-F27F7004ACFC}" type="slidenum">
              <a:rPr lang="en-US" sz="1000" b="1" noProof="0">
                <a:solidFill>
                  <a:schemeClr val="tx1"/>
                </a:solidFill>
              </a:rPr>
              <a:t>‹#›</a:t>
            </a:fld>
            <a:endParaRPr lang="en-US" sz="1000" b="1" noProof="0">
              <a:solidFill>
                <a:schemeClr val="tx1"/>
              </a:solidFill>
            </a:endParaRPr>
          </a:p>
        </p:txBody>
      </p:sp>
      <p:sp>
        <p:nvSpPr>
          <p:cNvPr id="12" name="Date">
            <a:extLst>
              <a:ext uri="{FF2B5EF4-FFF2-40B4-BE49-F238E27FC236}">
                <a16:creationId xmlns:a16="http://schemas.microsoft.com/office/drawing/2014/main" id="{82BE5B3D-7992-492A-8060-97136D5B3973}"/>
              </a:ext>
            </a:extLst>
          </p:cNvPr>
          <p:cNvSpPr txBox="1"/>
          <p:nvPr/>
        </p:nvSpPr>
        <p:spPr>
          <a:xfrm>
            <a:off x="-1" y="6526800"/>
            <a:ext cx="1692000" cy="331200"/>
          </a:xfrm>
          <a:prstGeom prst="rect">
            <a:avLst/>
          </a:prstGeom>
          <a:noFill/>
        </p:spPr>
        <p:txBody>
          <a:bodyPr wrap="square" lIns="626400" tIns="0" rIns="0" bIns="0" rtlCol="0" anchor="t">
            <a:noAutofit/>
          </a:bodyPr>
          <a:lstStyle/>
          <a:p>
            <a:pPr algn="l"/>
            <a:r>
              <a:rPr lang="en-US" sz="1000" b="0" noProof="0">
                <a:solidFill>
                  <a:schemeClr val="tx1"/>
                </a:solidFill>
              </a:rPr>
              <a:t>YYYY-MM-DD</a:t>
            </a:r>
          </a:p>
        </p:txBody>
      </p:sp>
    </p:spTree>
    <p:extLst>
      <p:ext uri="{BB962C8B-B14F-4D97-AF65-F5344CB8AC3E}">
        <p14:creationId xmlns:p14="http://schemas.microsoft.com/office/powerpoint/2010/main" val="1322468030"/>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mage + Index">
    <p:bg>
      <p:bgRef idx="1001">
        <a:schemeClr val="bg1"/>
      </p:bgRef>
    </p:bg>
    <p:spTree>
      <p:nvGrpSpPr>
        <p:cNvPr id="1" name=""/>
        <p:cNvGrpSpPr/>
        <p:nvPr/>
      </p:nvGrpSpPr>
      <p:grpSpPr>
        <a:xfrm>
          <a:off x="0" y="0"/>
          <a:ext cx="0" cy="0"/>
          <a:chOff x="0" y="0"/>
          <a:chExt cx="0" cy="0"/>
        </a:xfrm>
      </p:grpSpPr>
      <p:pic>
        <p:nvPicPr>
          <p:cNvPr id="5" name="Graphic">
            <a:extLst>
              <a:ext uri="{FF2B5EF4-FFF2-40B4-BE49-F238E27FC236}">
                <a16:creationId xmlns:a16="http://schemas.microsoft.com/office/drawing/2014/main" id="{F1C3F0AE-B730-4CA9-92F6-C1C6E956774E}"/>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16123" t="21730" r="42206" b="36603"/>
          <a:stretch/>
        </p:blipFill>
        <p:spPr bwMode="invGray">
          <a:xfrm>
            <a:off x="1360" y="425"/>
            <a:ext cx="12193200" cy="6858000"/>
          </a:xfrm>
          <a:prstGeom prst="rect">
            <a:avLst/>
          </a:prstGeom>
        </p:spPr>
      </p:pic>
      <p:sp>
        <p:nvSpPr>
          <p:cNvPr id="2" name="Table of contents">
            <a:extLst>
              <a:ext uri="{FF2B5EF4-FFF2-40B4-BE49-F238E27FC236}">
                <a16:creationId xmlns:a16="http://schemas.microsoft.com/office/drawing/2014/main" id="{989931F3-BF65-40DB-9BE0-80167D2EBFEC}"/>
              </a:ext>
            </a:extLst>
          </p:cNvPr>
          <p:cNvSpPr>
            <a:spLocks noGrp="1"/>
          </p:cNvSpPr>
          <p:nvPr>
            <p:ph type="title" hasCustomPrompt="1"/>
          </p:nvPr>
        </p:nvSpPr>
        <p:spPr/>
        <p:txBody>
          <a:bodyPr/>
          <a:lstStyle>
            <a:lvl1pPr>
              <a:defRPr>
                <a:solidFill>
                  <a:schemeClr val="tx1"/>
                </a:solidFill>
              </a:defRPr>
            </a:lvl1pPr>
          </a:lstStyle>
          <a:p>
            <a:r>
              <a:rPr lang="en-US"/>
              <a:t>Table of contents</a:t>
            </a:r>
          </a:p>
        </p:txBody>
      </p:sp>
      <p:sp>
        <p:nvSpPr>
          <p:cNvPr id="8" name="Table"/>
          <p:cNvSpPr>
            <a:spLocks noGrp="1"/>
          </p:cNvSpPr>
          <p:nvPr>
            <p:ph type="tbl" sz="quarter" idx="10" hasCustomPrompt="1"/>
          </p:nvPr>
        </p:nvSpPr>
        <p:spPr>
          <a:xfrm>
            <a:off x="627062" y="1522800"/>
            <a:ext cx="8208000" cy="4644000"/>
          </a:xfrm>
        </p:spPr>
        <p:txBody>
          <a:bodyPr/>
          <a:lstStyle>
            <a:lvl1pPr>
              <a:defRPr>
                <a:solidFill>
                  <a:schemeClr val="tx1"/>
                </a:solidFill>
              </a:defRPr>
            </a:lvl1pPr>
          </a:lstStyle>
          <a:p>
            <a:r>
              <a:rPr lang="de-DE"/>
              <a:t>Table</a:t>
            </a:r>
          </a:p>
        </p:txBody>
      </p:sp>
      <p:sp>
        <p:nvSpPr>
          <p:cNvPr id="6" name="Author | Department">
            <a:extLst>
              <a:ext uri="{FF2B5EF4-FFF2-40B4-BE49-F238E27FC236}">
                <a16:creationId xmlns:a16="http://schemas.microsoft.com/office/drawing/2014/main" id="{F1D626C4-116E-471D-A183-678A72706E84}"/>
              </a:ext>
            </a:extLst>
          </p:cNvPr>
          <p:cNvSpPr txBox="1"/>
          <p:nvPr/>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solidFill>
                  <a:schemeClr val="tx1"/>
                </a:solidFill>
              </a:rPr>
              <a:t>Author | Department</a:t>
            </a:r>
          </a:p>
        </p:txBody>
      </p:sp>
      <p:sp>
        <p:nvSpPr>
          <p:cNvPr id="9" name="Copyright">
            <a:extLst>
              <a:ext uri="{FF2B5EF4-FFF2-40B4-BE49-F238E27FC236}">
                <a16:creationId xmlns:a16="http://schemas.microsoft.com/office/drawing/2014/main" id="{78B59CFA-AFE0-4473-A60A-D84A1A90AE48}"/>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tx1"/>
                </a:solidFill>
              </a:rPr>
              <a:t>Restricted © Siemens Energy, 2022</a:t>
            </a:r>
          </a:p>
        </p:txBody>
      </p:sp>
      <p:sp>
        <p:nvSpPr>
          <p:cNvPr id="10" name="Page">
            <a:extLst>
              <a:ext uri="{FF2B5EF4-FFF2-40B4-BE49-F238E27FC236}">
                <a16:creationId xmlns:a16="http://schemas.microsoft.com/office/drawing/2014/main" id="{EFC6F67A-D89D-43AA-A5C1-18FB7E52FD1F}"/>
              </a:ext>
            </a:extLst>
          </p:cNvPr>
          <p:cNvSpPr txBox="1"/>
          <p:nvPr/>
        </p:nvSpPr>
        <p:spPr>
          <a:xfrm>
            <a:off x="11364000" y="6166800"/>
            <a:ext cx="828000" cy="360000"/>
          </a:xfrm>
          <a:prstGeom prst="rect">
            <a:avLst/>
          </a:prstGeom>
          <a:noFill/>
        </p:spPr>
        <p:txBody>
          <a:bodyPr wrap="square" lIns="0" tIns="0" rIns="482400" bIns="36000" rtlCol="0" anchor="b">
            <a:noAutofit/>
          </a:bodyPr>
          <a:lstStyle/>
          <a:p>
            <a:pPr algn="r"/>
            <a:fld id="{6F7EFBA6-8CEB-40F4-B709-F27F7004ACFC}" type="slidenum">
              <a:rPr lang="en-US" sz="1000" b="1" noProof="0">
                <a:solidFill>
                  <a:schemeClr val="tx1"/>
                </a:solidFill>
              </a:rPr>
              <a:t>‹#›</a:t>
            </a:fld>
            <a:endParaRPr lang="en-US" sz="1000" b="1" noProof="0">
              <a:solidFill>
                <a:schemeClr val="tx1"/>
              </a:solidFill>
            </a:endParaRPr>
          </a:p>
        </p:txBody>
      </p:sp>
      <p:sp>
        <p:nvSpPr>
          <p:cNvPr id="14" name="Date">
            <a:extLst>
              <a:ext uri="{FF2B5EF4-FFF2-40B4-BE49-F238E27FC236}">
                <a16:creationId xmlns:a16="http://schemas.microsoft.com/office/drawing/2014/main" id="{F6C6E93D-807F-4E17-B486-DCE68B9A6AD6}"/>
              </a:ext>
            </a:extLst>
          </p:cNvPr>
          <p:cNvSpPr txBox="1"/>
          <p:nvPr/>
        </p:nvSpPr>
        <p:spPr>
          <a:xfrm>
            <a:off x="-1" y="6526800"/>
            <a:ext cx="1692000" cy="331200"/>
          </a:xfrm>
          <a:prstGeom prst="rect">
            <a:avLst/>
          </a:prstGeom>
          <a:noFill/>
        </p:spPr>
        <p:txBody>
          <a:bodyPr wrap="square" lIns="626400" tIns="0" rIns="0" bIns="0" rtlCol="0" anchor="t">
            <a:noAutofit/>
          </a:bodyPr>
          <a:lstStyle/>
          <a:p>
            <a:pPr algn="l"/>
            <a:r>
              <a:rPr lang="en-US" sz="1000" b="0" noProof="0">
                <a:solidFill>
                  <a:schemeClr val="tx1"/>
                </a:solidFill>
              </a:rPr>
              <a:t>YYYY-MM-DD</a:t>
            </a:r>
          </a:p>
        </p:txBody>
      </p:sp>
    </p:spTree>
    <p:extLst>
      <p:ext uri="{BB962C8B-B14F-4D97-AF65-F5344CB8AC3E}">
        <p14:creationId xmlns:p14="http://schemas.microsoft.com/office/powerpoint/2010/main" val="48371843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xt + Index">
    <p:spTree>
      <p:nvGrpSpPr>
        <p:cNvPr id="1" name=""/>
        <p:cNvGrpSpPr/>
        <p:nvPr/>
      </p:nvGrpSpPr>
      <p:grpSpPr>
        <a:xfrm>
          <a:off x="0" y="0"/>
          <a:ext cx="0" cy="0"/>
          <a:chOff x="0" y="0"/>
          <a:chExt cx="0" cy="0"/>
        </a:xfrm>
      </p:grpSpPr>
      <p:sp>
        <p:nvSpPr>
          <p:cNvPr id="2" name="Table of contents">
            <a:extLst>
              <a:ext uri="{FF2B5EF4-FFF2-40B4-BE49-F238E27FC236}">
                <a16:creationId xmlns:a16="http://schemas.microsoft.com/office/drawing/2014/main" id="{C41ED7A8-59A7-4A1B-85AB-660A43EF3AB4}"/>
              </a:ext>
            </a:extLst>
          </p:cNvPr>
          <p:cNvSpPr>
            <a:spLocks noGrp="1"/>
          </p:cNvSpPr>
          <p:nvPr>
            <p:ph type="title" hasCustomPrompt="1"/>
          </p:nvPr>
        </p:nvSpPr>
        <p:spPr/>
        <p:txBody>
          <a:bodyPr/>
          <a:lstStyle>
            <a:lvl1pPr>
              <a:defRPr/>
            </a:lvl1pPr>
          </a:lstStyle>
          <a:p>
            <a:r>
              <a:rPr lang="en-US" noProof="0"/>
              <a:t>Table of contents</a:t>
            </a:r>
            <a:endParaRPr lang="en-US"/>
          </a:p>
        </p:txBody>
      </p:sp>
      <p:sp>
        <p:nvSpPr>
          <p:cNvPr id="4" name="Table"/>
          <p:cNvSpPr>
            <a:spLocks noGrp="1"/>
          </p:cNvSpPr>
          <p:nvPr>
            <p:ph type="tbl" sz="quarter" idx="10" hasCustomPrompt="1"/>
          </p:nvPr>
        </p:nvSpPr>
        <p:spPr>
          <a:xfrm>
            <a:off x="627062" y="1522800"/>
            <a:ext cx="8208000" cy="4644575"/>
          </a:xfrm>
        </p:spPr>
        <p:txBody>
          <a:bodyPr/>
          <a:lstStyle>
            <a:lvl1pPr>
              <a:defRPr/>
            </a:lvl1pPr>
          </a:lstStyle>
          <a:p>
            <a:r>
              <a:rPr lang="en-US" noProof="0"/>
              <a:t>Table</a:t>
            </a:r>
          </a:p>
        </p:txBody>
      </p:sp>
      <p:pic>
        <p:nvPicPr>
          <p:cNvPr id="5" name="Logo">
            <a:extLst>
              <a:ext uri="{FF2B5EF4-FFF2-40B4-BE49-F238E27FC236}">
                <a16:creationId xmlns:a16="http://schemas.microsoft.com/office/drawing/2014/main" id="{41FB1C9B-EE4B-4A0E-8895-11A5C0BB7109}"/>
              </a:ext>
            </a:extLst>
          </p:cNvPr>
          <p:cNvPicPr>
            <a:picLocks noChangeAspect="1"/>
          </p:cNvPicPr>
          <p:nvPr userDrawn="1"/>
        </p:nvPicPr>
        <p:blipFill>
          <a:blip r:embed="rId2"/>
          <a:srcRect/>
          <a:stretch/>
        </p:blipFill>
        <p:spPr bwMode="black">
          <a:xfrm>
            <a:off x="10274163" y="468926"/>
            <a:ext cx="1439999" cy="496808"/>
          </a:xfrm>
          <a:prstGeom prst="rect">
            <a:avLst/>
          </a:prstGeom>
        </p:spPr>
      </p:pic>
    </p:spTree>
    <p:extLst>
      <p:ext uri="{BB962C8B-B14F-4D97-AF65-F5344CB8AC3E}">
        <p14:creationId xmlns:p14="http://schemas.microsoft.com/office/powerpoint/2010/main" val="20865975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ext + Index 2">
    <p:spTree>
      <p:nvGrpSpPr>
        <p:cNvPr id="1" name=""/>
        <p:cNvGrpSpPr/>
        <p:nvPr/>
      </p:nvGrpSpPr>
      <p:grpSpPr>
        <a:xfrm>
          <a:off x="0" y="0"/>
          <a:ext cx="0" cy="0"/>
          <a:chOff x="0" y="0"/>
          <a:chExt cx="0" cy="0"/>
        </a:xfrm>
      </p:grpSpPr>
      <p:sp>
        <p:nvSpPr>
          <p:cNvPr id="2" name="Table of contents">
            <a:extLst>
              <a:ext uri="{FF2B5EF4-FFF2-40B4-BE49-F238E27FC236}">
                <a16:creationId xmlns:a16="http://schemas.microsoft.com/office/drawing/2014/main" id="{C310531E-0CC7-4528-B1E6-9F819FD0E005}"/>
              </a:ext>
            </a:extLst>
          </p:cNvPr>
          <p:cNvSpPr>
            <a:spLocks noGrp="1"/>
          </p:cNvSpPr>
          <p:nvPr>
            <p:ph type="title" hasCustomPrompt="1"/>
          </p:nvPr>
        </p:nvSpPr>
        <p:spPr/>
        <p:txBody>
          <a:bodyPr/>
          <a:lstStyle>
            <a:lvl1pPr>
              <a:defRPr/>
            </a:lvl1pPr>
          </a:lstStyle>
          <a:p>
            <a:r>
              <a:rPr lang="en-US" noProof="0"/>
              <a:t>Table of contents</a:t>
            </a:r>
            <a:endParaRPr lang="en-US"/>
          </a:p>
        </p:txBody>
      </p:sp>
      <p:sp>
        <p:nvSpPr>
          <p:cNvPr id="4" name="Chapter 1">
            <a:extLst>
              <a:ext uri="{FF2B5EF4-FFF2-40B4-BE49-F238E27FC236}">
                <a16:creationId xmlns:a16="http://schemas.microsoft.com/office/drawing/2014/main" id="{3EF4C540-3305-446C-B3A6-5230FE8E1E68}"/>
              </a:ext>
            </a:extLst>
          </p:cNvPr>
          <p:cNvSpPr>
            <a:spLocks noGrp="1"/>
          </p:cNvSpPr>
          <p:nvPr>
            <p:ph type="body" sz="quarter" idx="16" hasCustomPrompt="1"/>
          </p:nvPr>
        </p:nvSpPr>
        <p:spPr>
          <a:xfrm>
            <a:off x="627063" y="1703388"/>
            <a:ext cx="2160000" cy="2016000"/>
          </a:xfrm>
        </p:spPr>
        <p:txBody>
          <a:bodyPr lIns="180000" tIns="108000"/>
          <a:lstStyle>
            <a:lvl1pPr>
              <a:lnSpc>
                <a:spcPct val="90000"/>
              </a:lnSpc>
              <a:spcAft>
                <a:spcPts val="1500"/>
              </a:spcAft>
              <a:defRPr sz="7200" b="1">
                <a:latin typeface="Times New Roman" panose="02020603050405020304" pitchFamily="18" charset="0"/>
                <a:cs typeface="Times New Roman" panose="02020603050405020304" pitchFamily="18" charset="0"/>
              </a:defRPr>
            </a:lvl1pPr>
            <a:lvl2pPr marL="0" indent="0">
              <a:buNone/>
              <a:defRPr b="1"/>
            </a:lvl2pPr>
            <a:lvl3pPr marL="0" indent="0">
              <a:buNone/>
              <a:defRPr/>
            </a:lvl3pPr>
          </a:lstStyle>
          <a:p>
            <a:pPr lvl="0"/>
            <a:r>
              <a:rPr lang="en-US" noProof="0"/>
              <a:t>No.</a:t>
            </a:r>
          </a:p>
          <a:p>
            <a:pPr lvl="1"/>
            <a:r>
              <a:rPr lang="en-US" noProof="0"/>
              <a:t>Chapter</a:t>
            </a:r>
          </a:p>
          <a:p>
            <a:pPr lvl="2"/>
            <a:r>
              <a:rPr lang="en-US" noProof="0"/>
              <a:t>Topic</a:t>
            </a:r>
          </a:p>
        </p:txBody>
      </p:sp>
      <p:sp>
        <p:nvSpPr>
          <p:cNvPr id="14" name="Chapter 2">
            <a:extLst>
              <a:ext uri="{FF2B5EF4-FFF2-40B4-BE49-F238E27FC236}">
                <a16:creationId xmlns:a16="http://schemas.microsoft.com/office/drawing/2014/main" id="{F65B1E50-0024-482D-BD5A-7064672F6ACD}"/>
              </a:ext>
            </a:extLst>
          </p:cNvPr>
          <p:cNvSpPr>
            <a:spLocks noGrp="1"/>
          </p:cNvSpPr>
          <p:nvPr>
            <p:ph type="body" sz="quarter" idx="17" hasCustomPrompt="1"/>
          </p:nvPr>
        </p:nvSpPr>
        <p:spPr>
          <a:xfrm>
            <a:off x="2930732" y="1703388"/>
            <a:ext cx="2160000" cy="2016000"/>
          </a:xfrm>
        </p:spPr>
        <p:txBody>
          <a:bodyPr lIns="180000" tIns="108000"/>
          <a:lstStyle>
            <a:lvl1pPr>
              <a:lnSpc>
                <a:spcPct val="90000"/>
              </a:lnSpc>
              <a:spcAft>
                <a:spcPts val="1500"/>
              </a:spcAft>
              <a:defRPr sz="7200" b="1">
                <a:latin typeface="Times New Roman" panose="02020603050405020304" pitchFamily="18" charset="0"/>
                <a:cs typeface="Times New Roman" panose="02020603050405020304" pitchFamily="18" charset="0"/>
              </a:defRPr>
            </a:lvl1pPr>
            <a:lvl2pPr marL="0" indent="0">
              <a:buNone/>
              <a:defRPr b="1"/>
            </a:lvl2pPr>
            <a:lvl3pPr marL="0" indent="0">
              <a:buNone/>
              <a:defRPr/>
            </a:lvl3pPr>
          </a:lstStyle>
          <a:p>
            <a:pPr lvl="0"/>
            <a:r>
              <a:rPr lang="en-US" noProof="0"/>
              <a:t>No.</a:t>
            </a:r>
          </a:p>
          <a:p>
            <a:pPr lvl="1"/>
            <a:r>
              <a:rPr lang="en-US" noProof="0"/>
              <a:t>Chapter</a:t>
            </a:r>
          </a:p>
          <a:p>
            <a:pPr lvl="2"/>
            <a:r>
              <a:rPr lang="en-US" noProof="0"/>
              <a:t>Topic</a:t>
            </a:r>
          </a:p>
        </p:txBody>
      </p:sp>
      <p:sp>
        <p:nvSpPr>
          <p:cNvPr id="15" name="Chapter 3">
            <a:extLst>
              <a:ext uri="{FF2B5EF4-FFF2-40B4-BE49-F238E27FC236}">
                <a16:creationId xmlns:a16="http://schemas.microsoft.com/office/drawing/2014/main" id="{8AC85E50-79A3-4CC2-85A0-1E361742F5E7}"/>
              </a:ext>
            </a:extLst>
          </p:cNvPr>
          <p:cNvSpPr>
            <a:spLocks noGrp="1"/>
          </p:cNvSpPr>
          <p:nvPr>
            <p:ph type="body" sz="quarter" idx="18" hasCustomPrompt="1"/>
          </p:nvPr>
        </p:nvSpPr>
        <p:spPr>
          <a:xfrm>
            <a:off x="5234400" y="1703388"/>
            <a:ext cx="2160000" cy="2016000"/>
          </a:xfrm>
        </p:spPr>
        <p:txBody>
          <a:bodyPr lIns="180000" tIns="108000"/>
          <a:lstStyle>
            <a:lvl1pPr>
              <a:lnSpc>
                <a:spcPct val="90000"/>
              </a:lnSpc>
              <a:spcAft>
                <a:spcPts val="1500"/>
              </a:spcAft>
              <a:defRPr sz="7200" b="1">
                <a:latin typeface="Times New Roman" panose="02020603050405020304" pitchFamily="18" charset="0"/>
                <a:cs typeface="Times New Roman" panose="02020603050405020304" pitchFamily="18" charset="0"/>
              </a:defRPr>
            </a:lvl1pPr>
            <a:lvl2pPr marL="0" indent="0">
              <a:buNone/>
              <a:defRPr b="1"/>
            </a:lvl2pPr>
            <a:lvl3pPr marL="0" indent="0">
              <a:buNone/>
              <a:defRPr/>
            </a:lvl3pPr>
          </a:lstStyle>
          <a:p>
            <a:pPr lvl="0"/>
            <a:r>
              <a:rPr lang="en-US" noProof="0"/>
              <a:t>No.</a:t>
            </a:r>
          </a:p>
          <a:p>
            <a:pPr lvl="1"/>
            <a:r>
              <a:rPr lang="en-US" noProof="0"/>
              <a:t>Chapter</a:t>
            </a:r>
          </a:p>
          <a:p>
            <a:pPr lvl="2"/>
            <a:r>
              <a:rPr lang="en-US" noProof="0"/>
              <a:t>Topic</a:t>
            </a:r>
          </a:p>
        </p:txBody>
      </p:sp>
      <p:sp>
        <p:nvSpPr>
          <p:cNvPr id="16" name="Chapter 4">
            <a:extLst>
              <a:ext uri="{FF2B5EF4-FFF2-40B4-BE49-F238E27FC236}">
                <a16:creationId xmlns:a16="http://schemas.microsoft.com/office/drawing/2014/main" id="{6AEF1AD1-4DDB-4DBA-8C94-A0DA12F1A03A}"/>
              </a:ext>
            </a:extLst>
          </p:cNvPr>
          <p:cNvSpPr>
            <a:spLocks noGrp="1"/>
          </p:cNvSpPr>
          <p:nvPr>
            <p:ph type="body" sz="quarter" idx="19" hasCustomPrompt="1"/>
          </p:nvPr>
        </p:nvSpPr>
        <p:spPr>
          <a:xfrm>
            <a:off x="627063" y="3862388"/>
            <a:ext cx="2160000" cy="2016000"/>
          </a:xfrm>
        </p:spPr>
        <p:txBody>
          <a:bodyPr lIns="180000" tIns="108000"/>
          <a:lstStyle>
            <a:lvl1pPr>
              <a:lnSpc>
                <a:spcPct val="90000"/>
              </a:lnSpc>
              <a:spcAft>
                <a:spcPts val="1500"/>
              </a:spcAft>
              <a:defRPr sz="7200" b="1">
                <a:latin typeface="Times New Roman" panose="02020603050405020304" pitchFamily="18" charset="0"/>
                <a:cs typeface="Times New Roman" panose="02020603050405020304" pitchFamily="18" charset="0"/>
              </a:defRPr>
            </a:lvl1pPr>
            <a:lvl2pPr marL="0" indent="0">
              <a:buNone/>
              <a:defRPr b="1"/>
            </a:lvl2pPr>
            <a:lvl3pPr marL="0" indent="0">
              <a:buNone/>
              <a:defRPr/>
            </a:lvl3pPr>
          </a:lstStyle>
          <a:p>
            <a:pPr lvl="0"/>
            <a:r>
              <a:rPr lang="en-US" noProof="0"/>
              <a:t>No.</a:t>
            </a:r>
          </a:p>
          <a:p>
            <a:pPr lvl="1"/>
            <a:r>
              <a:rPr lang="en-US" noProof="0"/>
              <a:t>Chapter</a:t>
            </a:r>
          </a:p>
          <a:p>
            <a:pPr lvl="2"/>
            <a:r>
              <a:rPr lang="en-US" noProof="0"/>
              <a:t>Topic</a:t>
            </a:r>
          </a:p>
        </p:txBody>
      </p:sp>
      <p:sp>
        <p:nvSpPr>
          <p:cNvPr id="17" name="Chapter 5">
            <a:extLst>
              <a:ext uri="{FF2B5EF4-FFF2-40B4-BE49-F238E27FC236}">
                <a16:creationId xmlns:a16="http://schemas.microsoft.com/office/drawing/2014/main" id="{018C79BC-8598-41F5-B6E1-0DB86A5FC94D}"/>
              </a:ext>
            </a:extLst>
          </p:cNvPr>
          <p:cNvSpPr>
            <a:spLocks noGrp="1"/>
          </p:cNvSpPr>
          <p:nvPr>
            <p:ph type="body" sz="quarter" idx="20" hasCustomPrompt="1"/>
          </p:nvPr>
        </p:nvSpPr>
        <p:spPr>
          <a:xfrm>
            <a:off x="2930732" y="3862388"/>
            <a:ext cx="2160000" cy="2016000"/>
          </a:xfrm>
        </p:spPr>
        <p:txBody>
          <a:bodyPr lIns="180000" tIns="108000"/>
          <a:lstStyle>
            <a:lvl1pPr>
              <a:lnSpc>
                <a:spcPct val="90000"/>
              </a:lnSpc>
              <a:spcAft>
                <a:spcPts val="1500"/>
              </a:spcAft>
              <a:defRPr sz="7200" b="1">
                <a:latin typeface="Times New Roman" panose="02020603050405020304" pitchFamily="18" charset="0"/>
                <a:cs typeface="Times New Roman" panose="02020603050405020304" pitchFamily="18" charset="0"/>
              </a:defRPr>
            </a:lvl1pPr>
            <a:lvl2pPr marL="0" indent="0">
              <a:buNone/>
              <a:defRPr b="1"/>
            </a:lvl2pPr>
            <a:lvl3pPr marL="0" indent="0">
              <a:buNone/>
              <a:defRPr/>
            </a:lvl3pPr>
          </a:lstStyle>
          <a:p>
            <a:pPr lvl="0"/>
            <a:r>
              <a:rPr lang="en-US" noProof="0"/>
              <a:t>No.</a:t>
            </a:r>
          </a:p>
          <a:p>
            <a:pPr lvl="1"/>
            <a:r>
              <a:rPr lang="en-US" noProof="0"/>
              <a:t>Chapter</a:t>
            </a:r>
          </a:p>
          <a:p>
            <a:pPr lvl="2"/>
            <a:r>
              <a:rPr lang="en-US" noProof="0"/>
              <a:t>Topic</a:t>
            </a:r>
          </a:p>
        </p:txBody>
      </p:sp>
      <p:sp>
        <p:nvSpPr>
          <p:cNvPr id="18" name="Chapter 6">
            <a:extLst>
              <a:ext uri="{FF2B5EF4-FFF2-40B4-BE49-F238E27FC236}">
                <a16:creationId xmlns:a16="http://schemas.microsoft.com/office/drawing/2014/main" id="{92BB5C0A-7CAC-4620-92E5-253BEFF2D667}"/>
              </a:ext>
            </a:extLst>
          </p:cNvPr>
          <p:cNvSpPr>
            <a:spLocks noGrp="1"/>
          </p:cNvSpPr>
          <p:nvPr>
            <p:ph type="body" sz="quarter" idx="21" hasCustomPrompt="1"/>
          </p:nvPr>
        </p:nvSpPr>
        <p:spPr>
          <a:xfrm>
            <a:off x="5234400" y="3862388"/>
            <a:ext cx="2160000" cy="2016000"/>
          </a:xfrm>
        </p:spPr>
        <p:txBody>
          <a:bodyPr lIns="180000" tIns="108000"/>
          <a:lstStyle>
            <a:lvl1pPr>
              <a:lnSpc>
                <a:spcPct val="90000"/>
              </a:lnSpc>
              <a:spcAft>
                <a:spcPts val="1500"/>
              </a:spcAft>
              <a:defRPr sz="7200" b="1">
                <a:latin typeface="Times New Roman" panose="02020603050405020304" pitchFamily="18" charset="0"/>
                <a:cs typeface="Times New Roman" panose="02020603050405020304" pitchFamily="18" charset="0"/>
              </a:defRPr>
            </a:lvl1pPr>
            <a:lvl2pPr marL="0" indent="0">
              <a:buNone/>
              <a:defRPr b="1"/>
            </a:lvl2pPr>
            <a:lvl3pPr marL="0" indent="0">
              <a:buNone/>
              <a:defRPr/>
            </a:lvl3pPr>
          </a:lstStyle>
          <a:p>
            <a:pPr lvl="0"/>
            <a:r>
              <a:rPr lang="en-US" noProof="0"/>
              <a:t>No.</a:t>
            </a:r>
          </a:p>
          <a:p>
            <a:pPr lvl="1"/>
            <a:r>
              <a:rPr lang="en-US" noProof="0"/>
              <a:t>Chapter</a:t>
            </a:r>
          </a:p>
          <a:p>
            <a:pPr lvl="2"/>
            <a:r>
              <a:rPr lang="en-US" noProof="0"/>
              <a:t>Topic</a:t>
            </a:r>
          </a:p>
        </p:txBody>
      </p:sp>
      <p:pic>
        <p:nvPicPr>
          <p:cNvPr id="9" name="Logo">
            <a:extLst>
              <a:ext uri="{FF2B5EF4-FFF2-40B4-BE49-F238E27FC236}">
                <a16:creationId xmlns:a16="http://schemas.microsoft.com/office/drawing/2014/main" id="{5F3140EC-9181-4DE6-8570-D527098528A5}"/>
              </a:ext>
            </a:extLst>
          </p:cNvPr>
          <p:cNvPicPr>
            <a:picLocks noChangeAspect="1"/>
          </p:cNvPicPr>
          <p:nvPr userDrawn="1"/>
        </p:nvPicPr>
        <p:blipFill>
          <a:blip r:embed="rId2"/>
          <a:srcRect/>
          <a:stretch/>
        </p:blipFill>
        <p:spPr bwMode="black">
          <a:xfrm>
            <a:off x="10274163" y="468926"/>
            <a:ext cx="1439999" cy="496808"/>
          </a:xfrm>
          <a:prstGeom prst="rect">
            <a:avLst/>
          </a:prstGeom>
        </p:spPr>
      </p:pic>
    </p:spTree>
    <p:extLst>
      <p:ext uri="{BB962C8B-B14F-4D97-AF65-F5344CB8AC3E}">
        <p14:creationId xmlns:p14="http://schemas.microsoft.com/office/powerpoint/2010/main" val="34575730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Free Cont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F0A4C4D-EAF6-4487-9B40-402A183189E5}"/>
              </a:ext>
            </a:extLst>
          </p:cNvPr>
          <p:cNvSpPr>
            <a:spLocks noGrp="1"/>
          </p:cNvSpPr>
          <p:nvPr>
            <p:ph type="title"/>
          </p:nvPr>
        </p:nvSpPr>
        <p:spPr/>
        <p:txBody>
          <a:bodyPr/>
          <a:lstStyle/>
          <a:p>
            <a:r>
              <a:rPr lang="de-DE"/>
              <a:t>Mastertitelformat bearbeiten</a:t>
            </a:r>
            <a:endParaRPr lang="en-US"/>
          </a:p>
        </p:txBody>
      </p:sp>
      <p:pic>
        <p:nvPicPr>
          <p:cNvPr id="3" name="Logo">
            <a:extLst>
              <a:ext uri="{FF2B5EF4-FFF2-40B4-BE49-F238E27FC236}">
                <a16:creationId xmlns:a16="http://schemas.microsoft.com/office/drawing/2014/main" id="{672EE767-9ECC-4985-9117-3A95036C1206}"/>
              </a:ext>
            </a:extLst>
          </p:cNvPr>
          <p:cNvPicPr>
            <a:picLocks noChangeAspect="1"/>
          </p:cNvPicPr>
          <p:nvPr userDrawn="1"/>
        </p:nvPicPr>
        <p:blipFill>
          <a:blip r:embed="rId2"/>
          <a:srcRect/>
          <a:stretch/>
        </p:blipFill>
        <p:spPr bwMode="black">
          <a:xfrm>
            <a:off x="10274163" y="468926"/>
            <a:ext cx="1439999" cy="496808"/>
          </a:xfrm>
          <a:prstGeom prst="rect">
            <a:avLst/>
          </a:prstGeom>
        </p:spPr>
      </p:pic>
    </p:spTree>
    <p:extLst>
      <p:ext uri="{BB962C8B-B14F-4D97-AF65-F5344CB8AC3E}">
        <p14:creationId xmlns:p14="http://schemas.microsoft.com/office/powerpoint/2010/main" val="2029371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ree Content color fill">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0A44E71F-B859-4008-8A5B-83A328EBFCDD}"/>
              </a:ext>
            </a:extLst>
          </p:cNvPr>
          <p:cNvSpPr/>
          <p:nvPr/>
        </p:nvSpPr>
        <p:spPr>
          <a:xfrm>
            <a:off x="0" y="1414800"/>
            <a:ext cx="12191999" cy="4752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ED8BA2A0-402B-4423-B445-CE1431A1C151}"/>
              </a:ext>
            </a:extLst>
          </p:cNvPr>
          <p:cNvSpPr>
            <a:spLocks noGrp="1"/>
          </p:cNvSpPr>
          <p:nvPr>
            <p:ph type="title"/>
          </p:nvPr>
        </p:nvSpPr>
        <p:spPr/>
        <p:txBody>
          <a:bodyPr/>
          <a:lstStyle/>
          <a:p>
            <a:r>
              <a:rPr lang="de-DE"/>
              <a:t>Mastertitelformat bearbeiten</a:t>
            </a:r>
            <a:endParaRPr lang="en-US"/>
          </a:p>
        </p:txBody>
      </p:sp>
    </p:spTree>
    <p:extLst>
      <p:ext uri="{BB962C8B-B14F-4D97-AF65-F5344CB8AC3E}">
        <p14:creationId xmlns:p14="http://schemas.microsoft.com/office/powerpoint/2010/main" val="41325289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ingle large imag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A6102796-3A6D-4504-AE4D-6DAD764461A5}"/>
              </a:ext>
            </a:extLst>
          </p:cNvPr>
          <p:cNvSpPr>
            <a:spLocks noGrp="1"/>
          </p:cNvSpPr>
          <p:nvPr>
            <p:ph type="pic" sz="quarter" idx="10" hasCustomPrompt="1"/>
          </p:nvPr>
        </p:nvSpPr>
        <p:spPr>
          <a:xfrm>
            <a:off x="0" y="1414800"/>
            <a:ext cx="12191999" cy="4752975"/>
          </a:xfrm>
        </p:spPr>
        <p:txBody>
          <a:bodyPr lIns="626400" tIns="252000" rIns="144000" bIns="252000"/>
          <a:lstStyle>
            <a:lvl1pPr>
              <a:defRPr/>
            </a:lvl1pPr>
          </a:lstStyle>
          <a:p>
            <a:r>
              <a:rPr lang="en-US"/>
              <a:t>Click icon to add picture</a:t>
            </a:r>
          </a:p>
        </p:txBody>
      </p:sp>
      <p:sp>
        <p:nvSpPr>
          <p:cNvPr id="2" name="Title">
            <a:extLst>
              <a:ext uri="{FF2B5EF4-FFF2-40B4-BE49-F238E27FC236}">
                <a16:creationId xmlns:a16="http://schemas.microsoft.com/office/drawing/2014/main" id="{C7ACECF9-920E-4760-B49D-8F2920649E50}"/>
              </a:ext>
            </a:extLst>
          </p:cNvPr>
          <p:cNvSpPr>
            <a:spLocks noGrp="1"/>
          </p:cNvSpPr>
          <p:nvPr>
            <p:ph type="title"/>
          </p:nvPr>
        </p:nvSpPr>
        <p:spPr/>
        <p:txBody>
          <a:bodyPr/>
          <a:lstStyle/>
          <a:p>
            <a:r>
              <a:rPr lang="de-DE"/>
              <a:t>Mastertitelformat bearbeiten</a:t>
            </a:r>
            <a:endParaRPr lang="en-US"/>
          </a:p>
        </p:txBody>
      </p:sp>
    </p:spTree>
    <p:extLst>
      <p:ext uri="{BB962C8B-B14F-4D97-AF65-F5344CB8AC3E}">
        <p14:creationId xmlns:p14="http://schemas.microsoft.com/office/powerpoint/2010/main" val="1348423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ingle large image without footer">
    <p:spTree>
      <p:nvGrpSpPr>
        <p:cNvPr id="1" name=""/>
        <p:cNvGrpSpPr/>
        <p:nvPr/>
      </p:nvGrpSpPr>
      <p:grpSpPr>
        <a:xfrm>
          <a:off x="0" y="0"/>
          <a:ext cx="0" cy="0"/>
          <a:chOff x="0" y="0"/>
          <a:chExt cx="0" cy="0"/>
        </a:xfrm>
      </p:grpSpPr>
      <p:sp>
        <p:nvSpPr>
          <p:cNvPr id="5" name="Image">
            <a:extLst>
              <a:ext uri="{FF2B5EF4-FFF2-40B4-BE49-F238E27FC236}">
                <a16:creationId xmlns:a16="http://schemas.microsoft.com/office/drawing/2014/main" id="{A6102796-3A6D-4504-AE4D-6DAD764461A5}"/>
              </a:ext>
            </a:extLst>
          </p:cNvPr>
          <p:cNvSpPr>
            <a:spLocks noGrp="1"/>
          </p:cNvSpPr>
          <p:nvPr>
            <p:ph type="pic" sz="quarter" idx="10" hasCustomPrompt="1"/>
          </p:nvPr>
        </p:nvSpPr>
        <p:spPr>
          <a:xfrm>
            <a:off x="0" y="1414800"/>
            <a:ext cx="12192000" cy="5443199"/>
          </a:xfrm>
        </p:spPr>
        <p:txBody>
          <a:bodyPr lIns="626400" tIns="252000" rIns="144000" bIns="252000"/>
          <a:lstStyle>
            <a:lvl1pPr>
              <a:defRPr/>
            </a:lvl1pPr>
          </a:lstStyle>
          <a:p>
            <a:r>
              <a:rPr lang="en-US"/>
              <a:t>Click icon to add picture</a:t>
            </a:r>
          </a:p>
        </p:txBody>
      </p:sp>
      <p:sp>
        <p:nvSpPr>
          <p:cNvPr id="2" name="Title">
            <a:extLst>
              <a:ext uri="{FF2B5EF4-FFF2-40B4-BE49-F238E27FC236}">
                <a16:creationId xmlns:a16="http://schemas.microsoft.com/office/drawing/2014/main" id="{BD694A34-C7CA-48AB-8D23-B8EABFB08883}"/>
              </a:ext>
            </a:extLst>
          </p:cNvPr>
          <p:cNvSpPr>
            <a:spLocks noGrp="1"/>
          </p:cNvSpPr>
          <p:nvPr>
            <p:ph type="title"/>
          </p:nvPr>
        </p:nvSpPr>
        <p:spPr/>
        <p:txBody>
          <a:bodyPr/>
          <a:lstStyle/>
          <a:p>
            <a:r>
              <a:rPr lang="de-DE"/>
              <a:t>Mastertitelformat bearbeiten</a:t>
            </a:r>
            <a:endParaRPr lang="en-US"/>
          </a:p>
        </p:txBody>
      </p:sp>
    </p:spTree>
    <p:extLst>
      <p:ext uri="{BB962C8B-B14F-4D97-AF65-F5344CB8AC3E}">
        <p14:creationId xmlns:p14="http://schemas.microsoft.com/office/powerpoint/2010/main" val="11078756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Full bleed image">
    <p:bg>
      <p:bgPr>
        <a:solidFill>
          <a:srgbClr val="000000"/>
        </a:solidFill>
        <a:effectLst/>
      </p:bgPr>
    </p:bg>
    <p:spTree>
      <p:nvGrpSpPr>
        <p:cNvPr id="1" name=""/>
        <p:cNvGrpSpPr/>
        <p:nvPr/>
      </p:nvGrpSpPr>
      <p:grpSpPr>
        <a:xfrm>
          <a:off x="0" y="0"/>
          <a:ext cx="0" cy="0"/>
          <a:chOff x="0" y="0"/>
          <a:chExt cx="0" cy="0"/>
        </a:xfrm>
      </p:grpSpPr>
      <p:sp>
        <p:nvSpPr>
          <p:cNvPr id="5" name="Image">
            <a:extLst>
              <a:ext uri="{FF2B5EF4-FFF2-40B4-BE49-F238E27FC236}">
                <a16:creationId xmlns:a16="http://schemas.microsoft.com/office/drawing/2014/main" id="{A6102796-3A6D-4504-AE4D-6DAD764461A5}"/>
              </a:ext>
            </a:extLst>
          </p:cNvPr>
          <p:cNvSpPr>
            <a:spLocks noGrp="1"/>
          </p:cNvSpPr>
          <p:nvPr>
            <p:ph type="pic" sz="quarter" idx="10" hasCustomPrompt="1"/>
          </p:nvPr>
        </p:nvSpPr>
        <p:spPr>
          <a:xfrm>
            <a:off x="0" y="0"/>
            <a:ext cx="12192000" cy="6858000"/>
          </a:xfrm>
          <a:solidFill>
            <a:schemeClr val="accent6"/>
          </a:solidFill>
        </p:spPr>
        <p:txBody>
          <a:bodyPr lIns="626400" tIns="234000" rIns="482400" bIns="626400" anchor="b" anchorCtr="0"/>
          <a:lstStyle>
            <a:lvl1pPr algn="r">
              <a:defRPr/>
            </a:lvl1pPr>
          </a:lstStyle>
          <a:p>
            <a:r>
              <a:rPr lang="en-US"/>
              <a:t>Click on the icon to add a </a:t>
            </a:r>
            <a:br>
              <a:rPr lang="en-US"/>
            </a:br>
            <a:r>
              <a:rPr lang="en-US"/>
              <a:t>sufficiently high-contrast image </a:t>
            </a:r>
            <a:br>
              <a:rPr lang="en-US"/>
            </a:br>
            <a:r>
              <a:rPr lang="en-US"/>
              <a:t>so that the heading is easy to read.</a:t>
            </a:r>
          </a:p>
        </p:txBody>
      </p:sp>
      <p:sp>
        <p:nvSpPr>
          <p:cNvPr id="2" name="Title">
            <a:extLst>
              <a:ext uri="{FF2B5EF4-FFF2-40B4-BE49-F238E27FC236}">
                <a16:creationId xmlns:a16="http://schemas.microsoft.com/office/drawing/2014/main" id="{A0C12949-F421-4D93-A5FF-4A495FF402FE}"/>
              </a:ext>
            </a:extLst>
          </p:cNvPr>
          <p:cNvSpPr>
            <a:spLocks noGrp="1"/>
          </p:cNvSpPr>
          <p:nvPr>
            <p:ph type="title"/>
          </p:nvPr>
        </p:nvSpPr>
        <p:spPr/>
        <p:txBody>
          <a:bodyPr/>
          <a:lstStyle/>
          <a:p>
            <a:r>
              <a:rPr lang="de-DE"/>
              <a:t>Mastertitelformat bearbeiten</a:t>
            </a:r>
            <a:endParaRPr lang="en-US"/>
          </a:p>
        </p:txBody>
      </p:sp>
    </p:spTree>
    <p:extLst>
      <p:ext uri="{BB962C8B-B14F-4D97-AF65-F5344CB8AC3E}">
        <p14:creationId xmlns:p14="http://schemas.microsoft.com/office/powerpoint/2010/main" val="27308273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Big statement">
    <p:bg>
      <p:bgRef idx="1001">
        <a:schemeClr val="bg1"/>
      </p:bgRef>
    </p:bg>
    <p:spTree>
      <p:nvGrpSpPr>
        <p:cNvPr id="1" name=""/>
        <p:cNvGrpSpPr/>
        <p:nvPr/>
      </p:nvGrpSpPr>
      <p:grpSpPr>
        <a:xfrm>
          <a:off x="0" y="0"/>
          <a:ext cx="0" cy="0"/>
          <a:chOff x="0" y="0"/>
          <a:chExt cx="0" cy="0"/>
        </a:xfrm>
      </p:grpSpPr>
      <p:sp>
        <p:nvSpPr>
          <p:cNvPr id="5" name="Image">
            <a:extLst>
              <a:ext uri="{FF2B5EF4-FFF2-40B4-BE49-F238E27FC236}">
                <a16:creationId xmlns:a16="http://schemas.microsoft.com/office/drawing/2014/main" id="{A6102796-3A6D-4504-AE4D-6DAD764461A5}"/>
              </a:ext>
            </a:extLst>
          </p:cNvPr>
          <p:cNvSpPr>
            <a:spLocks noGrp="1"/>
          </p:cNvSpPr>
          <p:nvPr>
            <p:ph type="pic" sz="quarter" idx="10" hasCustomPrompt="1"/>
          </p:nvPr>
        </p:nvSpPr>
        <p:spPr>
          <a:xfrm>
            <a:off x="0" y="0"/>
            <a:ext cx="12192000" cy="6858000"/>
          </a:xfrm>
          <a:solidFill>
            <a:schemeClr val="accent6"/>
          </a:solidFill>
        </p:spPr>
        <p:txBody>
          <a:bodyPr lIns="626400" tIns="234000" rIns="482400" bIns="626400" anchor="b" anchorCtr="0"/>
          <a:lstStyle>
            <a:lvl1pPr algn="r">
              <a:defRPr>
                <a:solidFill>
                  <a:schemeClr val="tx1"/>
                </a:solidFill>
              </a:defRPr>
            </a:lvl1pPr>
          </a:lstStyle>
          <a:p>
            <a:r>
              <a:rPr lang="en-US"/>
              <a:t>Click on the icon to add a </a:t>
            </a:r>
            <a:br>
              <a:rPr lang="en-US"/>
            </a:br>
            <a:r>
              <a:rPr lang="en-US"/>
              <a:t>sufficiently high-contrast image </a:t>
            </a:r>
            <a:br>
              <a:rPr lang="en-US"/>
            </a:br>
            <a:r>
              <a:rPr lang="en-US"/>
              <a:t>so that the heading is easy to read.</a:t>
            </a:r>
          </a:p>
        </p:txBody>
      </p:sp>
      <p:sp>
        <p:nvSpPr>
          <p:cNvPr id="2" name="Title">
            <a:extLst>
              <a:ext uri="{FF2B5EF4-FFF2-40B4-BE49-F238E27FC236}">
                <a16:creationId xmlns:a16="http://schemas.microsoft.com/office/drawing/2014/main" id="{8B7679BF-476B-4936-B87E-CF0BADD38D6A}"/>
              </a:ext>
            </a:extLst>
          </p:cNvPr>
          <p:cNvSpPr>
            <a:spLocks noGrp="1"/>
          </p:cNvSpPr>
          <p:nvPr>
            <p:ph type="title" hasCustomPrompt="1"/>
          </p:nvPr>
        </p:nvSpPr>
        <p:spPr>
          <a:xfrm>
            <a:off x="6350" y="4798"/>
            <a:ext cx="6235700" cy="5873715"/>
          </a:xfrm>
          <a:noFill/>
        </p:spPr>
        <p:txBody>
          <a:bodyPr lIns="626400" tIns="900000" rIns="0" bIns="0" anchor="t"/>
          <a:lstStyle>
            <a:lvl1pPr algn="l">
              <a:defRPr sz="4400">
                <a:solidFill>
                  <a:schemeClr val="tx1"/>
                </a:solidFill>
              </a:defRPr>
            </a:lvl1pPr>
          </a:lstStyle>
          <a:p>
            <a:r>
              <a:rPr lang="en-US"/>
              <a:t>Big statement on a full size picture</a:t>
            </a:r>
            <a:endParaRPr lang="de-DE"/>
          </a:p>
        </p:txBody>
      </p:sp>
    </p:spTree>
    <p:extLst>
      <p:ext uri="{BB962C8B-B14F-4D97-AF65-F5344CB8AC3E}">
        <p14:creationId xmlns:p14="http://schemas.microsoft.com/office/powerpoint/2010/main" val="213822945"/>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One object (larg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396FC1D-DB7A-4E51-83A7-D7995F9EE98F}"/>
              </a:ext>
            </a:extLst>
          </p:cNvPr>
          <p:cNvSpPr>
            <a:spLocks noGrp="1"/>
          </p:cNvSpPr>
          <p:nvPr>
            <p:ph type="title"/>
          </p:nvPr>
        </p:nvSpPr>
        <p:spPr/>
        <p:txBody>
          <a:bodyPr/>
          <a:lstStyle/>
          <a:p>
            <a:r>
              <a:rPr lang="de-DE"/>
              <a:t>Mastertitelformat bearbeiten</a:t>
            </a:r>
            <a:endParaRPr lang="en-US"/>
          </a:p>
        </p:txBody>
      </p:sp>
      <p:sp>
        <p:nvSpPr>
          <p:cNvPr id="3" name="Copy">
            <a:extLst>
              <a:ext uri="{FF2B5EF4-FFF2-40B4-BE49-F238E27FC236}">
                <a16:creationId xmlns:a16="http://schemas.microsoft.com/office/drawing/2014/main" id="{B1D90D2F-1E41-4D9A-A464-3F2D94D5000C}"/>
              </a:ext>
            </a:extLst>
          </p:cNvPr>
          <p:cNvSpPr>
            <a:spLocks noGrp="1"/>
          </p:cNvSpPr>
          <p:nvPr>
            <p:ph idx="1" hasCustomPrompt="1"/>
          </p:nvPr>
        </p:nvSpPr>
        <p:spPr/>
        <p:txBody>
          <a:bodyPr/>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5595217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One object (small)">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A07FC25-F4AA-44AB-A199-BEA168878E6C}"/>
              </a:ext>
            </a:extLst>
          </p:cNvPr>
          <p:cNvSpPr>
            <a:spLocks noGrp="1"/>
          </p:cNvSpPr>
          <p:nvPr>
            <p:ph type="title"/>
          </p:nvPr>
        </p:nvSpPr>
        <p:spPr/>
        <p:txBody>
          <a:bodyPr/>
          <a:lstStyle/>
          <a:p>
            <a:r>
              <a:rPr lang="de-DE"/>
              <a:t>Mastertitelformat bearbeiten</a:t>
            </a:r>
            <a:endParaRPr lang="en-US"/>
          </a:p>
        </p:txBody>
      </p:sp>
      <p:sp>
        <p:nvSpPr>
          <p:cNvPr id="3" name="Copy">
            <a:extLst>
              <a:ext uri="{FF2B5EF4-FFF2-40B4-BE49-F238E27FC236}">
                <a16:creationId xmlns:a16="http://schemas.microsoft.com/office/drawing/2014/main" id="{B1D90D2F-1E41-4D9A-A464-3F2D94D5000C}"/>
              </a:ext>
            </a:extLst>
          </p:cNvPr>
          <p:cNvSpPr>
            <a:spLocks noGrp="1"/>
          </p:cNvSpPr>
          <p:nvPr>
            <p:ph idx="1" hasCustomPrompt="1"/>
          </p:nvPr>
        </p:nvSpPr>
        <p:spPr>
          <a:xfrm>
            <a:off x="627063" y="1414800"/>
            <a:ext cx="6912000" cy="4752975"/>
          </a:xfrm>
        </p:spPr>
        <p:txBody>
          <a:bodyPr/>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175884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One object (small) with Logo">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A07FC25-F4AA-44AB-A199-BEA168878E6C}"/>
              </a:ext>
            </a:extLst>
          </p:cNvPr>
          <p:cNvSpPr>
            <a:spLocks noGrp="1"/>
          </p:cNvSpPr>
          <p:nvPr>
            <p:ph type="title"/>
          </p:nvPr>
        </p:nvSpPr>
        <p:spPr/>
        <p:txBody>
          <a:bodyPr/>
          <a:lstStyle/>
          <a:p>
            <a:r>
              <a:rPr lang="de-DE"/>
              <a:t>Mastertitelformat bearbeiten</a:t>
            </a:r>
            <a:endParaRPr lang="en-US"/>
          </a:p>
        </p:txBody>
      </p:sp>
      <p:sp>
        <p:nvSpPr>
          <p:cNvPr id="3" name="Copy">
            <a:extLst>
              <a:ext uri="{FF2B5EF4-FFF2-40B4-BE49-F238E27FC236}">
                <a16:creationId xmlns:a16="http://schemas.microsoft.com/office/drawing/2014/main" id="{B1D90D2F-1E41-4D9A-A464-3F2D94D5000C}"/>
              </a:ext>
            </a:extLst>
          </p:cNvPr>
          <p:cNvSpPr>
            <a:spLocks noGrp="1"/>
          </p:cNvSpPr>
          <p:nvPr>
            <p:ph idx="1" hasCustomPrompt="1"/>
          </p:nvPr>
        </p:nvSpPr>
        <p:spPr>
          <a:xfrm>
            <a:off x="627063" y="1414800"/>
            <a:ext cx="6912000" cy="4752975"/>
          </a:xfrm>
        </p:spPr>
        <p:txBody>
          <a:bodyPr/>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License statement">
            <a:extLst>
              <a:ext uri="{FF2B5EF4-FFF2-40B4-BE49-F238E27FC236}">
                <a16:creationId xmlns:a16="http://schemas.microsoft.com/office/drawing/2014/main" id="{8A8BFD76-D6D8-4CF7-9953-B1C9C522963C}"/>
              </a:ext>
            </a:extLst>
          </p:cNvPr>
          <p:cNvSpPr txBox="1"/>
          <p:nvPr/>
        </p:nvSpPr>
        <p:spPr>
          <a:xfrm>
            <a:off x="1692000" y="6526800"/>
            <a:ext cx="4402800" cy="331200"/>
          </a:xfrm>
          <a:prstGeom prst="rect">
            <a:avLst/>
          </a:prstGeom>
          <a:noFill/>
        </p:spPr>
        <p:txBody>
          <a:bodyPr wrap="square" lIns="0" tIns="0" rIns="0" bIns="0" rtlCol="0" anchor="t">
            <a:noAutofit/>
          </a:bodyPr>
          <a:lstStyle/>
          <a:p>
            <a:pPr algn="l"/>
            <a:r>
              <a:rPr lang="en-US" sz="1000" b="0" noProof="0">
                <a:solidFill>
                  <a:schemeClr val="accent6"/>
                </a:solidFill>
              </a:rPr>
              <a:t>Siemens Energy is a registered trademark licensed by Siemens AG.</a:t>
            </a:r>
          </a:p>
        </p:txBody>
      </p:sp>
      <p:pic>
        <p:nvPicPr>
          <p:cNvPr id="5" name="Logo">
            <a:extLst>
              <a:ext uri="{FF2B5EF4-FFF2-40B4-BE49-F238E27FC236}">
                <a16:creationId xmlns:a16="http://schemas.microsoft.com/office/drawing/2014/main" id="{4DD39686-C426-4B02-B953-AC0AC4016A35}"/>
              </a:ext>
            </a:extLst>
          </p:cNvPr>
          <p:cNvPicPr>
            <a:picLocks noChangeAspect="1"/>
          </p:cNvPicPr>
          <p:nvPr/>
        </p:nvPicPr>
        <p:blipFill>
          <a:blip r:embed="rId2"/>
          <a:srcRect/>
          <a:stretch/>
        </p:blipFill>
        <p:spPr bwMode="black">
          <a:xfrm>
            <a:off x="10274163" y="468926"/>
            <a:ext cx="1439999" cy="496808"/>
          </a:xfrm>
          <a:prstGeom prst="rect">
            <a:avLst/>
          </a:prstGeom>
        </p:spPr>
      </p:pic>
    </p:spTree>
    <p:extLst>
      <p:ext uri="{BB962C8B-B14F-4D97-AF65-F5344CB8AC3E}">
        <p14:creationId xmlns:p14="http://schemas.microsoft.com/office/powerpoint/2010/main" val="3971492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53AF9F3-C036-494E-93A9-EEB85375F3DC}"/>
              </a:ext>
            </a:extLst>
          </p:cNvPr>
          <p:cNvSpPr>
            <a:spLocks noGrp="1"/>
          </p:cNvSpPr>
          <p:nvPr>
            <p:ph type="title"/>
          </p:nvPr>
        </p:nvSpPr>
        <p:spPr/>
        <p:txBody>
          <a:bodyPr/>
          <a:lstStyle/>
          <a:p>
            <a:r>
              <a:rPr lang="de-DE"/>
              <a:t>Mastertitelformat bearbeiten</a:t>
            </a:r>
            <a:endParaRPr lang="en-US"/>
          </a:p>
        </p:txBody>
      </p:sp>
      <p:sp>
        <p:nvSpPr>
          <p:cNvPr id="3" name="Copy 1">
            <a:extLst>
              <a:ext uri="{FF2B5EF4-FFF2-40B4-BE49-F238E27FC236}">
                <a16:creationId xmlns:a16="http://schemas.microsoft.com/office/drawing/2014/main" id="{B1D90D2F-1E41-4D9A-A464-3F2D94D5000C}"/>
              </a:ext>
            </a:extLst>
          </p:cNvPr>
          <p:cNvSpPr>
            <a:spLocks noGrp="1"/>
          </p:cNvSpPr>
          <p:nvPr>
            <p:ph idx="1" hasCustomPrompt="1"/>
          </p:nvPr>
        </p:nvSpPr>
        <p:spPr>
          <a:xfrm>
            <a:off x="627064" y="1414800"/>
            <a:ext cx="5472112" cy="4752975"/>
          </a:xfrm>
        </p:spPr>
        <p:txBody>
          <a:bodyPr/>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Copy 2">
            <a:extLst>
              <a:ext uri="{FF2B5EF4-FFF2-40B4-BE49-F238E27FC236}">
                <a16:creationId xmlns:a16="http://schemas.microsoft.com/office/drawing/2014/main" id="{CF25AA35-A10D-4021-80D5-F4E01F03217D}"/>
              </a:ext>
            </a:extLst>
          </p:cNvPr>
          <p:cNvSpPr>
            <a:spLocks noGrp="1"/>
          </p:cNvSpPr>
          <p:nvPr>
            <p:ph sz="quarter" idx="11" hasCustomPrompt="1"/>
          </p:nvPr>
        </p:nvSpPr>
        <p:spPr>
          <a:xfrm>
            <a:off x="6242048" y="1414800"/>
            <a:ext cx="5472000" cy="4752975"/>
          </a:xfrm>
        </p:spPr>
        <p:txBody>
          <a:bodyPr/>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7802576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 columns, two imag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6F8B4D2-6F05-469C-8BE4-52BAC6D34B39}"/>
              </a:ext>
            </a:extLst>
          </p:cNvPr>
          <p:cNvSpPr>
            <a:spLocks noGrp="1"/>
          </p:cNvSpPr>
          <p:nvPr>
            <p:ph type="title"/>
          </p:nvPr>
        </p:nvSpPr>
        <p:spPr/>
        <p:txBody>
          <a:bodyPr/>
          <a:lstStyle/>
          <a:p>
            <a:r>
              <a:rPr lang="de-DE"/>
              <a:t>Mastertitelformat bearbeiten</a:t>
            </a:r>
            <a:endParaRPr lang="en-US"/>
          </a:p>
        </p:txBody>
      </p:sp>
      <p:sp>
        <p:nvSpPr>
          <p:cNvPr id="3" name="Copy">
            <a:extLst>
              <a:ext uri="{FF2B5EF4-FFF2-40B4-BE49-F238E27FC236}">
                <a16:creationId xmlns:a16="http://schemas.microsoft.com/office/drawing/2014/main" id="{B1D90D2F-1E41-4D9A-A464-3F2D94D5000C}"/>
              </a:ext>
            </a:extLst>
          </p:cNvPr>
          <p:cNvSpPr>
            <a:spLocks noGrp="1"/>
          </p:cNvSpPr>
          <p:nvPr>
            <p:ph idx="1" hasCustomPrompt="1"/>
          </p:nvPr>
        </p:nvSpPr>
        <p:spPr>
          <a:xfrm>
            <a:off x="627064" y="1414800"/>
            <a:ext cx="5472000" cy="4752975"/>
          </a:xfrm>
        </p:spPr>
        <p:txBody>
          <a:bodyPr/>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Image 1">
            <a:extLst>
              <a:ext uri="{FF2B5EF4-FFF2-40B4-BE49-F238E27FC236}">
                <a16:creationId xmlns:a16="http://schemas.microsoft.com/office/drawing/2014/main" id="{1F47DA09-C1B9-4F79-811C-47680DD13F06}"/>
              </a:ext>
            </a:extLst>
          </p:cNvPr>
          <p:cNvSpPr>
            <a:spLocks noGrp="1"/>
          </p:cNvSpPr>
          <p:nvPr>
            <p:ph type="pic" sz="quarter" idx="10" hasCustomPrompt="1"/>
          </p:nvPr>
        </p:nvSpPr>
        <p:spPr>
          <a:xfrm>
            <a:off x="6242049" y="1414800"/>
            <a:ext cx="5472000" cy="2305049"/>
          </a:xfrm>
        </p:spPr>
        <p:txBody>
          <a:bodyPr lIns="144000" tIns="144000" rIns="144000" bIns="144000"/>
          <a:lstStyle>
            <a:lvl1pPr>
              <a:defRPr/>
            </a:lvl1pPr>
          </a:lstStyle>
          <a:p>
            <a:r>
              <a:rPr lang="en-US"/>
              <a:t>Click icon to add picture</a:t>
            </a:r>
          </a:p>
        </p:txBody>
      </p:sp>
      <p:sp>
        <p:nvSpPr>
          <p:cNvPr id="8" name="Image 2">
            <a:extLst>
              <a:ext uri="{FF2B5EF4-FFF2-40B4-BE49-F238E27FC236}">
                <a16:creationId xmlns:a16="http://schemas.microsoft.com/office/drawing/2014/main" id="{B62DCAC0-0A0A-4FD1-9E6A-DFB48F5EAA12}"/>
              </a:ext>
            </a:extLst>
          </p:cNvPr>
          <p:cNvSpPr>
            <a:spLocks noGrp="1"/>
          </p:cNvSpPr>
          <p:nvPr>
            <p:ph type="pic" sz="quarter" idx="11" hasCustomPrompt="1"/>
          </p:nvPr>
        </p:nvSpPr>
        <p:spPr>
          <a:xfrm>
            <a:off x="6242049" y="3862725"/>
            <a:ext cx="5472000" cy="2305050"/>
          </a:xfrm>
        </p:spPr>
        <p:txBody>
          <a:bodyPr lIns="144000" tIns="144000" rIns="144000" bIns="144000" anchor="b" anchorCtr="0"/>
          <a:lstStyle>
            <a:lvl1pPr>
              <a:defRPr/>
            </a:lvl1pPr>
          </a:lstStyle>
          <a:p>
            <a:r>
              <a:rPr lang="en-US"/>
              <a:t>Click icon to add picture</a:t>
            </a:r>
          </a:p>
        </p:txBody>
      </p:sp>
    </p:spTree>
    <p:extLst>
      <p:ext uri="{BB962C8B-B14F-4D97-AF65-F5344CB8AC3E}">
        <p14:creationId xmlns:p14="http://schemas.microsoft.com/office/powerpoint/2010/main" val="24033721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wo columns, two images 2">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68888810-CDD3-4B31-A4AB-CEA6DE3D1718}"/>
              </a:ext>
            </a:extLst>
          </p:cNvPr>
          <p:cNvSpPr>
            <a:spLocks noGrp="1"/>
          </p:cNvSpPr>
          <p:nvPr>
            <p:ph type="title"/>
          </p:nvPr>
        </p:nvSpPr>
        <p:spPr/>
        <p:txBody>
          <a:bodyPr/>
          <a:lstStyle/>
          <a:p>
            <a:r>
              <a:rPr lang="de-DE"/>
              <a:t>Mastertitelformat bearbeiten</a:t>
            </a:r>
            <a:endParaRPr lang="en-US"/>
          </a:p>
        </p:txBody>
      </p:sp>
      <p:sp>
        <p:nvSpPr>
          <p:cNvPr id="3" name="Copy">
            <a:extLst>
              <a:ext uri="{FF2B5EF4-FFF2-40B4-BE49-F238E27FC236}">
                <a16:creationId xmlns:a16="http://schemas.microsoft.com/office/drawing/2014/main" id="{B1D90D2F-1E41-4D9A-A464-3F2D94D5000C}"/>
              </a:ext>
            </a:extLst>
          </p:cNvPr>
          <p:cNvSpPr>
            <a:spLocks noGrp="1"/>
          </p:cNvSpPr>
          <p:nvPr>
            <p:ph idx="1" hasCustomPrompt="1"/>
          </p:nvPr>
        </p:nvSpPr>
        <p:spPr bwMode="ltGray">
          <a:xfrm>
            <a:off x="0" y="1414800"/>
            <a:ext cx="6099176" cy="4752975"/>
          </a:xfrm>
          <a:gradFill>
            <a:gsLst>
              <a:gs pos="0">
                <a:schemeClr val="accent2"/>
              </a:gs>
              <a:gs pos="70000">
                <a:schemeClr val="tx2"/>
              </a:gs>
            </a:gsLst>
            <a:lin ang="13500000" scaled="1"/>
          </a:gradFill>
        </p:spPr>
        <p:txBody>
          <a:bodyPr lIns="626400" tIns="252000" rIns="144000" bIns="2520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Image 1">
            <a:extLst>
              <a:ext uri="{FF2B5EF4-FFF2-40B4-BE49-F238E27FC236}">
                <a16:creationId xmlns:a16="http://schemas.microsoft.com/office/drawing/2014/main" id="{1F47DA09-C1B9-4F79-811C-47680DD13F06}"/>
              </a:ext>
            </a:extLst>
          </p:cNvPr>
          <p:cNvSpPr>
            <a:spLocks noGrp="1"/>
          </p:cNvSpPr>
          <p:nvPr>
            <p:ph type="pic" sz="quarter" idx="10" hasCustomPrompt="1"/>
          </p:nvPr>
        </p:nvSpPr>
        <p:spPr>
          <a:xfrm>
            <a:off x="6242050" y="1414800"/>
            <a:ext cx="5949950" cy="2305049"/>
          </a:xfrm>
        </p:spPr>
        <p:txBody>
          <a:bodyPr lIns="144000" tIns="144000" rIns="144000" bIns="144000"/>
          <a:lstStyle>
            <a:lvl1pPr>
              <a:defRPr/>
            </a:lvl1pPr>
          </a:lstStyle>
          <a:p>
            <a:r>
              <a:rPr lang="en-US"/>
              <a:t>Click icon to add picture</a:t>
            </a:r>
          </a:p>
        </p:txBody>
      </p:sp>
      <p:sp>
        <p:nvSpPr>
          <p:cNvPr id="8" name="Image 2">
            <a:extLst>
              <a:ext uri="{FF2B5EF4-FFF2-40B4-BE49-F238E27FC236}">
                <a16:creationId xmlns:a16="http://schemas.microsoft.com/office/drawing/2014/main" id="{B62DCAC0-0A0A-4FD1-9E6A-DFB48F5EAA12}"/>
              </a:ext>
            </a:extLst>
          </p:cNvPr>
          <p:cNvSpPr>
            <a:spLocks noGrp="1"/>
          </p:cNvSpPr>
          <p:nvPr>
            <p:ph type="pic" sz="quarter" idx="11" hasCustomPrompt="1"/>
          </p:nvPr>
        </p:nvSpPr>
        <p:spPr>
          <a:xfrm>
            <a:off x="6242050" y="3862725"/>
            <a:ext cx="5949950" cy="2305050"/>
          </a:xfrm>
        </p:spPr>
        <p:txBody>
          <a:bodyPr lIns="144000" tIns="144000" rIns="144000" bIns="144000" anchor="b" anchorCtr="0"/>
          <a:lstStyle>
            <a:lvl1pPr>
              <a:defRPr/>
            </a:lvl1pPr>
          </a:lstStyle>
          <a:p>
            <a:r>
              <a:rPr lang="en-US"/>
              <a:t>Click icon to add picture</a:t>
            </a:r>
          </a:p>
        </p:txBody>
      </p:sp>
    </p:spTree>
    <p:extLst>
      <p:ext uri="{BB962C8B-B14F-4D97-AF65-F5344CB8AC3E}">
        <p14:creationId xmlns:p14="http://schemas.microsoft.com/office/powerpoint/2010/main" val="24093294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wo row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7ECFA6D-1332-4048-BA8C-6F8F3DE9B02E}"/>
              </a:ext>
            </a:extLst>
          </p:cNvPr>
          <p:cNvSpPr>
            <a:spLocks noGrp="1"/>
          </p:cNvSpPr>
          <p:nvPr>
            <p:ph type="title"/>
          </p:nvPr>
        </p:nvSpPr>
        <p:spPr/>
        <p:txBody>
          <a:bodyPr/>
          <a:lstStyle/>
          <a:p>
            <a:r>
              <a:rPr lang="de-DE"/>
              <a:t>Mastertitelformat bearbeiten</a:t>
            </a:r>
            <a:endParaRPr lang="en-US"/>
          </a:p>
        </p:txBody>
      </p:sp>
      <p:sp>
        <p:nvSpPr>
          <p:cNvPr id="3" name="Copy 1">
            <a:extLst>
              <a:ext uri="{FF2B5EF4-FFF2-40B4-BE49-F238E27FC236}">
                <a16:creationId xmlns:a16="http://schemas.microsoft.com/office/drawing/2014/main" id="{B1D90D2F-1E41-4D9A-A464-3F2D94D5000C}"/>
              </a:ext>
            </a:extLst>
          </p:cNvPr>
          <p:cNvSpPr>
            <a:spLocks noGrp="1"/>
          </p:cNvSpPr>
          <p:nvPr>
            <p:ph idx="1" hasCustomPrompt="1"/>
          </p:nvPr>
        </p:nvSpPr>
        <p:spPr>
          <a:xfrm>
            <a:off x="-1" y="1414800"/>
            <a:ext cx="8834437" cy="2305050"/>
          </a:xfrm>
        </p:spPr>
        <p:txBody>
          <a:bodyPr lIns="626400"/>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Copy 2">
            <a:extLst>
              <a:ext uri="{FF2B5EF4-FFF2-40B4-BE49-F238E27FC236}">
                <a16:creationId xmlns:a16="http://schemas.microsoft.com/office/drawing/2014/main" id="{CF25AA35-A10D-4021-80D5-F4E01F03217D}"/>
              </a:ext>
            </a:extLst>
          </p:cNvPr>
          <p:cNvSpPr>
            <a:spLocks noGrp="1"/>
          </p:cNvSpPr>
          <p:nvPr>
            <p:ph sz="quarter" idx="11" hasCustomPrompt="1"/>
          </p:nvPr>
        </p:nvSpPr>
        <p:spPr>
          <a:xfrm>
            <a:off x="1" y="3862800"/>
            <a:ext cx="8834437" cy="2305049"/>
          </a:xfrm>
        </p:spPr>
        <p:txBody>
          <a:bodyPr lIns="626400"/>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0125472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hree column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A4DED40-DA39-4014-8DEE-94AA5379A75C}"/>
              </a:ext>
            </a:extLst>
          </p:cNvPr>
          <p:cNvSpPr>
            <a:spLocks noGrp="1"/>
          </p:cNvSpPr>
          <p:nvPr>
            <p:ph type="title"/>
          </p:nvPr>
        </p:nvSpPr>
        <p:spPr/>
        <p:txBody>
          <a:bodyPr/>
          <a:lstStyle/>
          <a:p>
            <a:r>
              <a:rPr lang="de-DE"/>
              <a:t>Mastertitelformat bearbeiten</a:t>
            </a:r>
            <a:endParaRPr lang="en-US"/>
          </a:p>
        </p:txBody>
      </p:sp>
      <p:sp>
        <p:nvSpPr>
          <p:cNvPr id="3" name="Copy 1">
            <a:extLst>
              <a:ext uri="{FF2B5EF4-FFF2-40B4-BE49-F238E27FC236}">
                <a16:creationId xmlns:a16="http://schemas.microsoft.com/office/drawing/2014/main" id="{B1D90D2F-1E41-4D9A-A464-3F2D94D5000C}"/>
              </a:ext>
            </a:extLst>
          </p:cNvPr>
          <p:cNvSpPr>
            <a:spLocks noGrp="1"/>
          </p:cNvSpPr>
          <p:nvPr>
            <p:ph idx="1" hasCustomPrompt="1"/>
          </p:nvPr>
        </p:nvSpPr>
        <p:spPr>
          <a:xfrm>
            <a:off x="627064" y="1414800"/>
            <a:ext cx="3600000" cy="4752974"/>
          </a:xfrm>
        </p:spPr>
        <p:txBody>
          <a:bodyPr lIns="0"/>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Copy 2">
            <a:extLst>
              <a:ext uri="{FF2B5EF4-FFF2-40B4-BE49-F238E27FC236}">
                <a16:creationId xmlns:a16="http://schemas.microsoft.com/office/drawing/2014/main" id="{CF25AA35-A10D-4021-80D5-F4E01F03217D}"/>
              </a:ext>
            </a:extLst>
          </p:cNvPr>
          <p:cNvSpPr>
            <a:spLocks noGrp="1"/>
          </p:cNvSpPr>
          <p:nvPr>
            <p:ph sz="quarter" idx="11" hasCustomPrompt="1"/>
          </p:nvPr>
        </p:nvSpPr>
        <p:spPr>
          <a:xfrm>
            <a:off x="4370614" y="1414800"/>
            <a:ext cx="3600000" cy="4752974"/>
          </a:xfrm>
        </p:spPr>
        <p:txBody>
          <a:bodyPr lIns="0"/>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Copy 3">
            <a:extLst>
              <a:ext uri="{FF2B5EF4-FFF2-40B4-BE49-F238E27FC236}">
                <a16:creationId xmlns:a16="http://schemas.microsoft.com/office/drawing/2014/main" id="{7AD2072B-7BD2-4A0D-8491-4973B658502C}"/>
              </a:ext>
            </a:extLst>
          </p:cNvPr>
          <p:cNvSpPr>
            <a:spLocks noGrp="1"/>
          </p:cNvSpPr>
          <p:nvPr>
            <p:ph sz="quarter" idx="12" hasCustomPrompt="1"/>
          </p:nvPr>
        </p:nvSpPr>
        <p:spPr>
          <a:xfrm>
            <a:off x="8114163" y="1414800"/>
            <a:ext cx="3600000" cy="4752974"/>
          </a:xfrm>
        </p:spPr>
        <p:txBody>
          <a:bodyPr lIns="0"/>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089611254"/>
      </p:ext>
    </p:extLst>
  </p:cSld>
  <p:clrMapOvr>
    <a:masterClrMapping/>
  </p:clrMapOvr>
  <p:extLst>
    <p:ext uri="{DCECCB84-F9BA-43D5-87BE-67443E8EF086}">
      <p15:sldGuideLst xmlns:p15="http://schemas.microsoft.com/office/powerpoint/2012/main">
        <p15:guide id="1" pos="5022">
          <p15:clr>
            <a:srgbClr val="009999"/>
          </p15:clr>
        </p15:guide>
        <p15:guide id="2" pos="5112">
          <p15:clr>
            <a:srgbClr val="009999"/>
          </p15:clr>
        </p15:guide>
        <p15:guide id="4" pos="2753">
          <p15:clr>
            <a:srgbClr val="009999"/>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hree columns, three imag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7E041062-6E58-45A3-B6A1-92507B394BAA}"/>
              </a:ext>
            </a:extLst>
          </p:cNvPr>
          <p:cNvSpPr>
            <a:spLocks noGrp="1"/>
          </p:cNvSpPr>
          <p:nvPr>
            <p:ph type="title"/>
          </p:nvPr>
        </p:nvSpPr>
        <p:spPr/>
        <p:txBody>
          <a:bodyPr/>
          <a:lstStyle/>
          <a:p>
            <a:r>
              <a:rPr lang="de-DE"/>
              <a:t>Mastertitelformat bearbeiten</a:t>
            </a:r>
            <a:endParaRPr lang="en-US"/>
          </a:p>
        </p:txBody>
      </p:sp>
      <p:sp>
        <p:nvSpPr>
          <p:cNvPr id="3" name="Copy 1">
            <a:extLst>
              <a:ext uri="{FF2B5EF4-FFF2-40B4-BE49-F238E27FC236}">
                <a16:creationId xmlns:a16="http://schemas.microsoft.com/office/drawing/2014/main" id="{B1D90D2F-1E41-4D9A-A464-3F2D94D5000C}"/>
              </a:ext>
            </a:extLst>
          </p:cNvPr>
          <p:cNvSpPr>
            <a:spLocks noGrp="1"/>
          </p:cNvSpPr>
          <p:nvPr>
            <p:ph idx="1" hasCustomPrompt="1"/>
          </p:nvPr>
        </p:nvSpPr>
        <p:spPr>
          <a:xfrm>
            <a:off x="627064" y="1701798"/>
            <a:ext cx="3600000" cy="1584000"/>
          </a:xfrm>
        </p:spPr>
        <p:txBody>
          <a:bodyPr lIns="0"/>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Copy 2">
            <a:extLst>
              <a:ext uri="{FF2B5EF4-FFF2-40B4-BE49-F238E27FC236}">
                <a16:creationId xmlns:a16="http://schemas.microsoft.com/office/drawing/2014/main" id="{CF25AA35-A10D-4021-80D5-F4E01F03217D}"/>
              </a:ext>
            </a:extLst>
          </p:cNvPr>
          <p:cNvSpPr>
            <a:spLocks noGrp="1"/>
          </p:cNvSpPr>
          <p:nvPr>
            <p:ph sz="quarter" idx="11" hasCustomPrompt="1"/>
          </p:nvPr>
        </p:nvSpPr>
        <p:spPr>
          <a:xfrm>
            <a:off x="4370614" y="1701798"/>
            <a:ext cx="3600000" cy="1584000"/>
          </a:xfrm>
        </p:spPr>
        <p:txBody>
          <a:bodyPr lIns="0"/>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Copy 3">
            <a:extLst>
              <a:ext uri="{FF2B5EF4-FFF2-40B4-BE49-F238E27FC236}">
                <a16:creationId xmlns:a16="http://schemas.microsoft.com/office/drawing/2014/main" id="{7AD2072B-7BD2-4A0D-8491-4973B658502C}"/>
              </a:ext>
            </a:extLst>
          </p:cNvPr>
          <p:cNvSpPr>
            <a:spLocks noGrp="1"/>
          </p:cNvSpPr>
          <p:nvPr>
            <p:ph sz="quarter" idx="12" hasCustomPrompt="1"/>
          </p:nvPr>
        </p:nvSpPr>
        <p:spPr>
          <a:xfrm>
            <a:off x="8114163" y="1701798"/>
            <a:ext cx="3600000" cy="1584000"/>
          </a:xfrm>
        </p:spPr>
        <p:txBody>
          <a:bodyPr lIns="0"/>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Image 1">
            <a:extLst>
              <a:ext uri="{FF2B5EF4-FFF2-40B4-BE49-F238E27FC236}">
                <a16:creationId xmlns:a16="http://schemas.microsoft.com/office/drawing/2014/main" id="{D7FB36E4-9D48-40F9-8766-C9A9EB707245}"/>
              </a:ext>
            </a:extLst>
          </p:cNvPr>
          <p:cNvSpPr>
            <a:spLocks noGrp="1"/>
          </p:cNvSpPr>
          <p:nvPr>
            <p:ph type="pic" sz="quarter" idx="13" hasCustomPrompt="1"/>
          </p:nvPr>
        </p:nvSpPr>
        <p:spPr>
          <a:xfrm>
            <a:off x="627064" y="3285275"/>
            <a:ext cx="3600000" cy="2593238"/>
          </a:xfrm>
        </p:spPr>
        <p:txBody>
          <a:bodyPr lIns="144000" tIns="144000" rIns="144000" bIns="144000"/>
          <a:lstStyle>
            <a:lvl1pPr>
              <a:defRPr/>
            </a:lvl1pPr>
          </a:lstStyle>
          <a:p>
            <a:r>
              <a:rPr lang="en-US"/>
              <a:t>Click icon to add picture</a:t>
            </a:r>
          </a:p>
        </p:txBody>
      </p:sp>
      <p:sp>
        <p:nvSpPr>
          <p:cNvPr id="12" name="Image 2">
            <a:extLst>
              <a:ext uri="{FF2B5EF4-FFF2-40B4-BE49-F238E27FC236}">
                <a16:creationId xmlns:a16="http://schemas.microsoft.com/office/drawing/2014/main" id="{DB7AA95A-85B0-4FB5-A5A1-EA4243663C9F}"/>
              </a:ext>
            </a:extLst>
          </p:cNvPr>
          <p:cNvSpPr>
            <a:spLocks noGrp="1"/>
          </p:cNvSpPr>
          <p:nvPr>
            <p:ph type="pic" sz="quarter" idx="14" hasCustomPrompt="1"/>
          </p:nvPr>
        </p:nvSpPr>
        <p:spPr>
          <a:xfrm>
            <a:off x="4370614" y="3285275"/>
            <a:ext cx="3600000" cy="2593238"/>
          </a:xfrm>
        </p:spPr>
        <p:txBody>
          <a:bodyPr lIns="144000" tIns="144000" rIns="144000" bIns="144000"/>
          <a:lstStyle>
            <a:lvl1pPr>
              <a:defRPr/>
            </a:lvl1pPr>
          </a:lstStyle>
          <a:p>
            <a:r>
              <a:rPr lang="en-US"/>
              <a:t>Click icon to add picture</a:t>
            </a:r>
          </a:p>
        </p:txBody>
      </p:sp>
      <p:sp>
        <p:nvSpPr>
          <p:cNvPr id="13" name="Image 3">
            <a:extLst>
              <a:ext uri="{FF2B5EF4-FFF2-40B4-BE49-F238E27FC236}">
                <a16:creationId xmlns:a16="http://schemas.microsoft.com/office/drawing/2014/main" id="{5530F297-3088-4E70-982A-604343177BD6}"/>
              </a:ext>
            </a:extLst>
          </p:cNvPr>
          <p:cNvSpPr>
            <a:spLocks noGrp="1"/>
          </p:cNvSpPr>
          <p:nvPr>
            <p:ph type="pic" sz="quarter" idx="15" hasCustomPrompt="1"/>
          </p:nvPr>
        </p:nvSpPr>
        <p:spPr>
          <a:xfrm>
            <a:off x="8114163" y="3285275"/>
            <a:ext cx="3600000" cy="2593238"/>
          </a:xfrm>
        </p:spPr>
        <p:txBody>
          <a:bodyPr lIns="144000" tIns="144000" rIns="144000" bIns="144000"/>
          <a:lstStyle>
            <a:lvl1pPr>
              <a:defRPr/>
            </a:lvl1pPr>
          </a:lstStyle>
          <a:p>
            <a:r>
              <a:rPr lang="en-US"/>
              <a:t>Click icon to add picture</a:t>
            </a:r>
          </a:p>
        </p:txBody>
      </p:sp>
    </p:spTree>
    <p:extLst>
      <p:ext uri="{BB962C8B-B14F-4D97-AF65-F5344CB8AC3E}">
        <p14:creationId xmlns:p14="http://schemas.microsoft.com/office/powerpoint/2010/main" val="1332962081"/>
      </p:ext>
    </p:extLst>
  </p:cSld>
  <p:clrMapOvr>
    <a:masterClrMapping/>
  </p:clrMapOvr>
  <p:extLst>
    <p:ext uri="{DCECCB84-F9BA-43D5-87BE-67443E8EF086}">
      <p15:sldGuideLst xmlns:p15="http://schemas.microsoft.com/office/powerpoint/2012/main">
        <p15:guide id="1" pos="5022">
          <p15:clr>
            <a:srgbClr val="009999"/>
          </p15:clr>
        </p15:guide>
        <p15:guide id="2" pos="5112">
          <p15:clr>
            <a:srgbClr val="009999"/>
          </p15:clr>
        </p15:guide>
        <p15:guide id="4" pos="2753">
          <p15:clr>
            <a:srgbClr val="009999"/>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Four object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0AC4C64-3556-4D13-9B77-531CC35C597B}"/>
              </a:ext>
            </a:extLst>
          </p:cNvPr>
          <p:cNvSpPr>
            <a:spLocks noGrp="1"/>
          </p:cNvSpPr>
          <p:nvPr>
            <p:ph type="title"/>
          </p:nvPr>
        </p:nvSpPr>
        <p:spPr/>
        <p:txBody>
          <a:bodyPr/>
          <a:lstStyle/>
          <a:p>
            <a:r>
              <a:rPr lang="de-DE"/>
              <a:t>Mastertitelformat bearbeiten</a:t>
            </a:r>
            <a:endParaRPr lang="en-US"/>
          </a:p>
        </p:txBody>
      </p:sp>
      <p:sp>
        <p:nvSpPr>
          <p:cNvPr id="3" name="Copy 1">
            <a:extLst>
              <a:ext uri="{FF2B5EF4-FFF2-40B4-BE49-F238E27FC236}">
                <a16:creationId xmlns:a16="http://schemas.microsoft.com/office/drawing/2014/main" id="{B1D90D2F-1E41-4D9A-A464-3F2D94D5000C}"/>
              </a:ext>
            </a:extLst>
          </p:cNvPr>
          <p:cNvSpPr>
            <a:spLocks noGrp="1"/>
          </p:cNvSpPr>
          <p:nvPr>
            <p:ph idx="1" hasCustomPrompt="1"/>
          </p:nvPr>
        </p:nvSpPr>
        <p:spPr>
          <a:xfrm>
            <a:off x="627064" y="1414800"/>
            <a:ext cx="5472000" cy="2305049"/>
          </a:xfrm>
        </p:spPr>
        <p:txBody>
          <a:bodyPr lIns="0"/>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Copy 2">
            <a:extLst>
              <a:ext uri="{FF2B5EF4-FFF2-40B4-BE49-F238E27FC236}">
                <a16:creationId xmlns:a16="http://schemas.microsoft.com/office/drawing/2014/main" id="{CF25AA35-A10D-4021-80D5-F4E01F03217D}"/>
              </a:ext>
            </a:extLst>
          </p:cNvPr>
          <p:cNvSpPr>
            <a:spLocks noGrp="1"/>
          </p:cNvSpPr>
          <p:nvPr>
            <p:ph sz="quarter" idx="11" hasCustomPrompt="1"/>
          </p:nvPr>
        </p:nvSpPr>
        <p:spPr>
          <a:xfrm>
            <a:off x="6242050" y="1414800"/>
            <a:ext cx="5472000" cy="2305049"/>
          </a:xfrm>
        </p:spPr>
        <p:txBody>
          <a:bodyPr lIns="0"/>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Copy 3">
            <a:extLst>
              <a:ext uri="{FF2B5EF4-FFF2-40B4-BE49-F238E27FC236}">
                <a16:creationId xmlns:a16="http://schemas.microsoft.com/office/drawing/2014/main" id="{7AD2072B-7BD2-4A0D-8491-4973B658502C}"/>
              </a:ext>
            </a:extLst>
          </p:cNvPr>
          <p:cNvSpPr>
            <a:spLocks noGrp="1"/>
          </p:cNvSpPr>
          <p:nvPr>
            <p:ph sz="quarter" idx="12" hasCustomPrompt="1"/>
          </p:nvPr>
        </p:nvSpPr>
        <p:spPr>
          <a:xfrm>
            <a:off x="627063" y="3862388"/>
            <a:ext cx="5472112" cy="2305049"/>
          </a:xfrm>
        </p:spPr>
        <p:txBody>
          <a:bodyPr lIns="0"/>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Copy 4">
            <a:extLst>
              <a:ext uri="{FF2B5EF4-FFF2-40B4-BE49-F238E27FC236}">
                <a16:creationId xmlns:a16="http://schemas.microsoft.com/office/drawing/2014/main" id="{5ABA1728-CE60-4862-A32A-3E1550DB8104}"/>
              </a:ext>
            </a:extLst>
          </p:cNvPr>
          <p:cNvSpPr>
            <a:spLocks noGrp="1"/>
          </p:cNvSpPr>
          <p:nvPr>
            <p:ph sz="quarter" idx="13" hasCustomPrompt="1"/>
          </p:nvPr>
        </p:nvSpPr>
        <p:spPr>
          <a:xfrm>
            <a:off x="6242050" y="3862388"/>
            <a:ext cx="5472000" cy="2305049"/>
          </a:xfrm>
        </p:spPr>
        <p:txBody>
          <a:bodyPr lIns="0"/>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296350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Full bleed color area 1">
    <p:bg>
      <p:bgRef idx="1001">
        <a:schemeClr val="bg1"/>
      </p:bgRef>
    </p:bg>
    <p:spTree>
      <p:nvGrpSpPr>
        <p:cNvPr id="1" name=""/>
        <p:cNvGrpSpPr/>
        <p:nvPr/>
      </p:nvGrpSpPr>
      <p:grpSpPr>
        <a:xfrm>
          <a:off x="0" y="0"/>
          <a:ext cx="0" cy="0"/>
          <a:chOff x="0" y="0"/>
          <a:chExt cx="0" cy="0"/>
        </a:xfrm>
      </p:grpSpPr>
      <p:pic>
        <p:nvPicPr>
          <p:cNvPr id="7" name="Background">
            <a:extLst>
              <a:ext uri="{FF2B5EF4-FFF2-40B4-BE49-F238E27FC236}">
                <a16:creationId xmlns:a16="http://schemas.microsoft.com/office/drawing/2014/main" id="{AC9B5110-BC98-411C-9BCB-2AFF35E6D93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invGray">
          <a:xfrm>
            <a:off x="0" y="428"/>
            <a:ext cx="12191999" cy="6857143"/>
          </a:xfrm>
          <a:prstGeom prst="rect">
            <a:avLst/>
          </a:prstGeom>
        </p:spPr>
      </p:pic>
      <p:sp>
        <p:nvSpPr>
          <p:cNvPr id="3" name="Title">
            <a:extLst>
              <a:ext uri="{FF2B5EF4-FFF2-40B4-BE49-F238E27FC236}">
                <a16:creationId xmlns:a16="http://schemas.microsoft.com/office/drawing/2014/main" id="{E588B75F-B996-4586-B62B-613544F213D4}"/>
              </a:ext>
            </a:extLst>
          </p:cNvPr>
          <p:cNvSpPr>
            <a:spLocks noGrp="1"/>
          </p:cNvSpPr>
          <p:nvPr>
            <p:ph type="title"/>
          </p:nvPr>
        </p:nvSpPr>
        <p:spPr/>
        <p:txBody>
          <a:bodyPr/>
          <a:lstStyle>
            <a:lvl1pPr>
              <a:defRPr>
                <a:solidFill>
                  <a:schemeClr val="tx1"/>
                </a:solidFill>
              </a:defRPr>
            </a:lvl1pPr>
          </a:lstStyle>
          <a:p>
            <a:r>
              <a:rPr lang="de-DE"/>
              <a:t>Mastertitelformat bearbeiten</a:t>
            </a:r>
            <a:endParaRPr lang="en-US"/>
          </a:p>
        </p:txBody>
      </p:sp>
      <p:sp>
        <p:nvSpPr>
          <p:cNvPr id="16" name="Author | Department">
            <a:extLst>
              <a:ext uri="{FF2B5EF4-FFF2-40B4-BE49-F238E27FC236}">
                <a16:creationId xmlns:a16="http://schemas.microsoft.com/office/drawing/2014/main" id="{AF33B1C0-2E11-42BC-A97B-DF29BD3B97B8}"/>
              </a:ext>
            </a:extLst>
          </p:cNvPr>
          <p:cNvSpPr txBox="1"/>
          <p:nvPr/>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solidFill>
                  <a:schemeClr val="tx1"/>
                </a:solidFill>
              </a:rPr>
              <a:t>Author | Department</a:t>
            </a:r>
          </a:p>
        </p:txBody>
      </p:sp>
      <p:sp>
        <p:nvSpPr>
          <p:cNvPr id="17" name="Copyright">
            <a:extLst>
              <a:ext uri="{FF2B5EF4-FFF2-40B4-BE49-F238E27FC236}">
                <a16:creationId xmlns:a16="http://schemas.microsoft.com/office/drawing/2014/main" id="{C6BE5120-1513-4265-A6B3-3B42254A34FF}"/>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tx1"/>
                </a:solidFill>
              </a:rPr>
              <a:t>Restricted © Siemens Energy, 2022</a:t>
            </a:r>
          </a:p>
        </p:txBody>
      </p:sp>
      <p:sp>
        <p:nvSpPr>
          <p:cNvPr id="18" name="Page">
            <a:extLst>
              <a:ext uri="{FF2B5EF4-FFF2-40B4-BE49-F238E27FC236}">
                <a16:creationId xmlns:a16="http://schemas.microsoft.com/office/drawing/2014/main" id="{0A81FD87-E05D-463F-95C1-4A49C99D181A}"/>
              </a:ext>
            </a:extLst>
          </p:cNvPr>
          <p:cNvSpPr txBox="1"/>
          <p:nvPr/>
        </p:nvSpPr>
        <p:spPr>
          <a:xfrm>
            <a:off x="11364000" y="6166800"/>
            <a:ext cx="828000" cy="360000"/>
          </a:xfrm>
          <a:prstGeom prst="rect">
            <a:avLst/>
          </a:prstGeom>
          <a:noFill/>
        </p:spPr>
        <p:txBody>
          <a:bodyPr wrap="square" lIns="0" tIns="0" rIns="482400" bIns="36000" rtlCol="0" anchor="b">
            <a:noAutofit/>
          </a:bodyPr>
          <a:lstStyle/>
          <a:p>
            <a:pPr algn="r"/>
            <a:fld id="{6F7EFBA6-8CEB-40F4-B709-F27F7004ACFC}" type="slidenum">
              <a:rPr lang="en-US" sz="1000" b="1" noProof="0">
                <a:solidFill>
                  <a:schemeClr val="tx1"/>
                </a:solidFill>
              </a:rPr>
              <a:t>‹#›</a:t>
            </a:fld>
            <a:endParaRPr lang="en-US" sz="1000" b="1" noProof="0">
              <a:solidFill>
                <a:schemeClr val="tx1"/>
              </a:solidFill>
            </a:endParaRPr>
          </a:p>
        </p:txBody>
      </p:sp>
      <p:sp>
        <p:nvSpPr>
          <p:cNvPr id="10" name="Date">
            <a:extLst>
              <a:ext uri="{FF2B5EF4-FFF2-40B4-BE49-F238E27FC236}">
                <a16:creationId xmlns:a16="http://schemas.microsoft.com/office/drawing/2014/main" id="{F4621446-925E-4A5C-BB97-799E6B8386D9}"/>
              </a:ext>
            </a:extLst>
          </p:cNvPr>
          <p:cNvSpPr txBox="1"/>
          <p:nvPr/>
        </p:nvSpPr>
        <p:spPr>
          <a:xfrm>
            <a:off x="-1" y="6526800"/>
            <a:ext cx="1692000" cy="331200"/>
          </a:xfrm>
          <a:prstGeom prst="rect">
            <a:avLst/>
          </a:prstGeom>
          <a:noFill/>
        </p:spPr>
        <p:txBody>
          <a:bodyPr wrap="square" lIns="626400" tIns="0" rIns="0" bIns="0" rtlCol="0" anchor="t">
            <a:noAutofit/>
          </a:bodyPr>
          <a:lstStyle/>
          <a:p>
            <a:pPr algn="l"/>
            <a:r>
              <a:rPr lang="en-US" sz="1000" b="0" noProof="0">
                <a:solidFill>
                  <a:schemeClr val="tx1"/>
                </a:solidFill>
              </a:rPr>
              <a:t>YYYY-MM-DD</a:t>
            </a:r>
          </a:p>
        </p:txBody>
      </p:sp>
    </p:spTree>
    <p:extLst>
      <p:ext uri="{BB962C8B-B14F-4D97-AF65-F5344CB8AC3E}">
        <p14:creationId xmlns:p14="http://schemas.microsoft.com/office/powerpoint/2010/main" val="2847434590"/>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Full bleed color area 1 (with logo)">
    <p:bg>
      <p:bgRef idx="1001">
        <a:schemeClr val="bg1"/>
      </p:bgRef>
    </p:bg>
    <p:spTree>
      <p:nvGrpSpPr>
        <p:cNvPr id="1" name=""/>
        <p:cNvGrpSpPr/>
        <p:nvPr/>
      </p:nvGrpSpPr>
      <p:grpSpPr>
        <a:xfrm>
          <a:off x="0" y="0"/>
          <a:ext cx="0" cy="0"/>
          <a:chOff x="0" y="0"/>
          <a:chExt cx="0" cy="0"/>
        </a:xfrm>
      </p:grpSpPr>
      <p:pic>
        <p:nvPicPr>
          <p:cNvPr id="7" name="Background">
            <a:extLst>
              <a:ext uri="{FF2B5EF4-FFF2-40B4-BE49-F238E27FC236}">
                <a16:creationId xmlns:a16="http://schemas.microsoft.com/office/drawing/2014/main" id="{AC9B5110-BC98-411C-9BCB-2AFF35E6D93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invGray">
          <a:xfrm>
            <a:off x="0" y="428"/>
            <a:ext cx="12191999" cy="6857143"/>
          </a:xfrm>
          <a:prstGeom prst="rect">
            <a:avLst/>
          </a:prstGeom>
        </p:spPr>
      </p:pic>
      <p:sp>
        <p:nvSpPr>
          <p:cNvPr id="3" name="Title">
            <a:extLst>
              <a:ext uri="{FF2B5EF4-FFF2-40B4-BE49-F238E27FC236}">
                <a16:creationId xmlns:a16="http://schemas.microsoft.com/office/drawing/2014/main" id="{E588B75F-B996-4586-B62B-613544F213D4}"/>
              </a:ext>
            </a:extLst>
          </p:cNvPr>
          <p:cNvSpPr>
            <a:spLocks noGrp="1"/>
          </p:cNvSpPr>
          <p:nvPr>
            <p:ph type="title"/>
          </p:nvPr>
        </p:nvSpPr>
        <p:spPr/>
        <p:txBody>
          <a:bodyPr/>
          <a:lstStyle>
            <a:lvl1pPr>
              <a:defRPr>
                <a:solidFill>
                  <a:schemeClr val="tx1"/>
                </a:solidFill>
              </a:defRPr>
            </a:lvl1pPr>
          </a:lstStyle>
          <a:p>
            <a:r>
              <a:rPr lang="de-DE"/>
              <a:t>Mastertitelformat bearbeiten</a:t>
            </a:r>
            <a:endParaRPr lang="en-US"/>
          </a:p>
        </p:txBody>
      </p:sp>
      <p:sp>
        <p:nvSpPr>
          <p:cNvPr id="17" name="Copyright">
            <a:extLst>
              <a:ext uri="{FF2B5EF4-FFF2-40B4-BE49-F238E27FC236}">
                <a16:creationId xmlns:a16="http://schemas.microsoft.com/office/drawing/2014/main" id="{C6BE5120-1513-4265-A6B3-3B42254A34FF}"/>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tx1"/>
                </a:solidFill>
              </a:rPr>
              <a:t>Restricted © Siemens Energy, 2022</a:t>
            </a:r>
          </a:p>
        </p:txBody>
      </p:sp>
      <p:sp>
        <p:nvSpPr>
          <p:cNvPr id="18" name="Page">
            <a:extLst>
              <a:ext uri="{FF2B5EF4-FFF2-40B4-BE49-F238E27FC236}">
                <a16:creationId xmlns:a16="http://schemas.microsoft.com/office/drawing/2014/main" id="{0A81FD87-E05D-463F-95C1-4A49C99D181A}"/>
              </a:ext>
            </a:extLst>
          </p:cNvPr>
          <p:cNvSpPr txBox="1"/>
          <p:nvPr/>
        </p:nvSpPr>
        <p:spPr>
          <a:xfrm>
            <a:off x="11364000" y="6166800"/>
            <a:ext cx="828000" cy="360000"/>
          </a:xfrm>
          <a:prstGeom prst="rect">
            <a:avLst/>
          </a:prstGeom>
          <a:noFill/>
        </p:spPr>
        <p:txBody>
          <a:bodyPr wrap="square" lIns="0" tIns="0" rIns="482400" bIns="36000" rtlCol="0" anchor="b">
            <a:noAutofit/>
          </a:bodyPr>
          <a:lstStyle/>
          <a:p>
            <a:pPr algn="r"/>
            <a:fld id="{6F7EFBA6-8CEB-40F4-B709-F27F7004ACFC}" type="slidenum">
              <a:rPr lang="en-US" sz="1000" b="1" noProof="0">
                <a:solidFill>
                  <a:schemeClr val="tx1"/>
                </a:solidFill>
              </a:rPr>
              <a:t>‹#›</a:t>
            </a:fld>
            <a:endParaRPr lang="en-US" sz="1000" b="1" noProof="0">
              <a:solidFill>
                <a:schemeClr val="tx1"/>
              </a:solidFill>
            </a:endParaRPr>
          </a:p>
        </p:txBody>
      </p:sp>
      <p:sp>
        <p:nvSpPr>
          <p:cNvPr id="10" name="Date">
            <a:extLst>
              <a:ext uri="{FF2B5EF4-FFF2-40B4-BE49-F238E27FC236}">
                <a16:creationId xmlns:a16="http://schemas.microsoft.com/office/drawing/2014/main" id="{F4621446-925E-4A5C-BB97-799E6B8386D9}"/>
              </a:ext>
            </a:extLst>
          </p:cNvPr>
          <p:cNvSpPr txBox="1"/>
          <p:nvPr/>
        </p:nvSpPr>
        <p:spPr>
          <a:xfrm>
            <a:off x="-1" y="6526800"/>
            <a:ext cx="1692000" cy="331200"/>
          </a:xfrm>
          <a:prstGeom prst="rect">
            <a:avLst/>
          </a:prstGeom>
          <a:noFill/>
        </p:spPr>
        <p:txBody>
          <a:bodyPr wrap="square" lIns="626400" tIns="0" rIns="0" bIns="0" rtlCol="0" anchor="t">
            <a:noAutofit/>
          </a:bodyPr>
          <a:lstStyle/>
          <a:p>
            <a:pPr algn="l"/>
            <a:endParaRPr lang="en-US" sz="1000" b="0" noProof="0" dirty="0">
              <a:solidFill>
                <a:schemeClr val="tx1"/>
              </a:solidFill>
            </a:endParaRPr>
          </a:p>
        </p:txBody>
      </p:sp>
      <p:pic>
        <p:nvPicPr>
          <p:cNvPr id="8" name="Logo">
            <a:extLst>
              <a:ext uri="{FF2B5EF4-FFF2-40B4-BE49-F238E27FC236}">
                <a16:creationId xmlns:a16="http://schemas.microsoft.com/office/drawing/2014/main" id="{DE1CCC5F-D082-4285-B0D2-D44B0385F457}"/>
              </a:ext>
            </a:extLst>
          </p:cNvPr>
          <p:cNvPicPr>
            <a:picLocks noChangeAspect="1"/>
          </p:cNvPicPr>
          <p:nvPr/>
        </p:nvPicPr>
        <p:blipFill>
          <a:blip r:embed="rId3"/>
          <a:srcRect/>
          <a:stretch/>
        </p:blipFill>
        <p:spPr bwMode="black">
          <a:xfrm>
            <a:off x="10274163" y="468926"/>
            <a:ext cx="1440000" cy="496808"/>
          </a:xfrm>
          <a:prstGeom prst="rect">
            <a:avLst/>
          </a:prstGeom>
        </p:spPr>
      </p:pic>
      <p:sp>
        <p:nvSpPr>
          <p:cNvPr id="15" name="Author | Department">
            <a:extLst>
              <a:ext uri="{FF2B5EF4-FFF2-40B4-BE49-F238E27FC236}">
                <a16:creationId xmlns:a16="http://schemas.microsoft.com/office/drawing/2014/main" id="{175122B2-D788-4786-AC99-8BDDEF71C803}"/>
              </a:ext>
            </a:extLst>
          </p:cNvPr>
          <p:cNvSpPr txBox="1"/>
          <p:nvPr userDrawn="1"/>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t>Decarbonized Energy Systems</a:t>
            </a:r>
          </a:p>
        </p:txBody>
      </p:sp>
      <p:grpSp>
        <p:nvGrpSpPr>
          <p:cNvPr id="19" name="Gruppieren 6">
            <a:extLst>
              <a:ext uri="{FF2B5EF4-FFF2-40B4-BE49-F238E27FC236}">
                <a16:creationId xmlns:a16="http://schemas.microsoft.com/office/drawing/2014/main" id="{BC53F7B5-4678-4274-90B2-76DE91B9C038}"/>
              </a:ext>
            </a:extLst>
          </p:cNvPr>
          <p:cNvGrpSpPr/>
          <p:nvPr userDrawn="1"/>
        </p:nvGrpSpPr>
        <p:grpSpPr>
          <a:xfrm>
            <a:off x="9012600" y="6233200"/>
            <a:ext cx="587014" cy="587199"/>
            <a:chOff x="658585" y="2524250"/>
            <a:chExt cx="2519417" cy="2520213"/>
          </a:xfrm>
          <a:solidFill>
            <a:schemeClr val="bg1"/>
          </a:solidFill>
        </p:grpSpPr>
        <p:sp>
          <p:nvSpPr>
            <p:cNvPr id="20" name="Ellipse 70">
              <a:extLst>
                <a:ext uri="{FF2B5EF4-FFF2-40B4-BE49-F238E27FC236}">
                  <a16:creationId xmlns:a16="http://schemas.microsoft.com/office/drawing/2014/main" id="{2FDD1D8A-1EDB-407A-A657-6BDFDA018B3D}"/>
                </a:ext>
              </a:extLst>
            </p:cNvPr>
            <p:cNvSpPr/>
            <p:nvPr/>
          </p:nvSpPr>
          <p:spPr bwMode="auto">
            <a:xfrm>
              <a:off x="658585" y="2524250"/>
              <a:ext cx="2519417" cy="2520213"/>
            </a:xfrm>
            <a:prstGeom prst="ellipse">
              <a:avLst/>
            </a:prstGeom>
            <a:noFill/>
            <a:ln w="38100">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144000" rIns="36000" bIns="0" numCol="1" spcCol="72000" rtlCol="0" fromWordArt="0" anchor="ctr" anchorCtr="0" forceAA="0" compatLnSpc="1">
              <a:prstTxWarp prst="textNoShape">
                <a:avLst/>
              </a:prstTxWarp>
              <a:noAutofit/>
            </a:bodyPr>
            <a:lstStyle/>
            <a:p>
              <a:pPr algn="ctr" defTabSz="913760">
                <a:buClr>
                  <a:srgbClr val="879BAA"/>
                </a:buClr>
                <a:defRPr/>
              </a:pPr>
              <a:r>
                <a:rPr kumimoji="0" lang="en-GB" sz="800" b="1" i="0" u="none" strike="noStrike" kern="1200" cap="none" spc="0" normalizeH="0" baseline="0" noProof="0">
                  <a:ln>
                    <a:noFill/>
                  </a:ln>
                  <a:solidFill>
                    <a:srgbClr val="7B919D"/>
                  </a:solidFill>
                  <a:effectLst/>
                  <a:uLnTx/>
                  <a:uFillTx/>
                  <a:latin typeface="Arial"/>
                  <a:ea typeface="+mn-ea"/>
                  <a:cs typeface="+mn-cs"/>
                </a:rPr>
                <a:t>DES</a:t>
              </a:r>
            </a:p>
          </p:txBody>
        </p:sp>
        <p:sp>
          <p:nvSpPr>
            <p:cNvPr id="21" name="Freeform 10">
              <a:extLst>
                <a:ext uri="{FF2B5EF4-FFF2-40B4-BE49-F238E27FC236}">
                  <a16:creationId xmlns:a16="http://schemas.microsoft.com/office/drawing/2014/main" id="{E7329201-4EC4-421C-B06E-7F2B82B42915}"/>
                </a:ext>
              </a:extLst>
            </p:cNvPr>
            <p:cNvSpPr>
              <a:spLocks noChangeAspect="1" noEditPoints="1"/>
            </p:cNvSpPr>
            <p:nvPr/>
          </p:nvSpPr>
          <p:spPr bwMode="auto">
            <a:xfrm>
              <a:off x="922048" y="2799559"/>
              <a:ext cx="1992491" cy="1969594"/>
            </a:xfrm>
            <a:custGeom>
              <a:avLst/>
              <a:gdLst>
                <a:gd name="T0" fmla="*/ 1694 w 1975"/>
                <a:gd name="T1" fmla="*/ 1216 h 1950"/>
                <a:gd name="T2" fmla="*/ 1720 w 1975"/>
                <a:gd name="T3" fmla="*/ 1061 h 1950"/>
                <a:gd name="T4" fmla="*/ 1767 w 1975"/>
                <a:gd name="T5" fmla="*/ 1087 h 1950"/>
                <a:gd name="T6" fmla="*/ 1890 w 1975"/>
                <a:gd name="T7" fmla="*/ 1157 h 1950"/>
                <a:gd name="T8" fmla="*/ 1863 w 1975"/>
                <a:gd name="T9" fmla="*/ 1311 h 1950"/>
                <a:gd name="T10" fmla="*/ 1927 w 1975"/>
                <a:gd name="T11" fmla="*/ 1145 h 1950"/>
                <a:gd name="T12" fmla="*/ 1916 w 1975"/>
                <a:gd name="T13" fmla="*/ 1377 h 1950"/>
                <a:gd name="T14" fmla="*/ 1614 w 1975"/>
                <a:gd name="T15" fmla="*/ 1554 h 1950"/>
                <a:gd name="T16" fmla="*/ 342 w 1975"/>
                <a:gd name="T17" fmla="*/ 1615 h 1950"/>
                <a:gd name="T18" fmla="*/ 1240 w 1975"/>
                <a:gd name="T19" fmla="*/ 196 h 1950"/>
                <a:gd name="T20" fmla="*/ 1782 w 1975"/>
                <a:gd name="T21" fmla="*/ 906 h 1950"/>
                <a:gd name="T22" fmla="*/ 1213 w 1975"/>
                <a:gd name="T23" fmla="*/ 594 h 1950"/>
                <a:gd name="T24" fmla="*/ 400 w 1975"/>
                <a:gd name="T25" fmla="*/ 456 h 1950"/>
                <a:gd name="T26" fmla="*/ 1501 w 1975"/>
                <a:gd name="T27" fmla="*/ 1556 h 1950"/>
                <a:gd name="T28" fmla="*/ 1399 w 1975"/>
                <a:gd name="T29" fmla="*/ 1427 h 1950"/>
                <a:gd name="T30" fmla="*/ 1318 w 1975"/>
                <a:gd name="T31" fmla="*/ 285 h 1950"/>
                <a:gd name="T32" fmla="*/ 1382 w 1975"/>
                <a:gd name="T33" fmla="*/ 335 h 1950"/>
                <a:gd name="T34" fmla="*/ 1497 w 1975"/>
                <a:gd name="T35" fmla="*/ 440 h 1950"/>
                <a:gd name="T36" fmla="*/ 1511 w 1975"/>
                <a:gd name="T37" fmla="*/ 453 h 1950"/>
                <a:gd name="T38" fmla="*/ 1537 w 1975"/>
                <a:gd name="T39" fmla="*/ 481 h 1950"/>
                <a:gd name="T40" fmla="*/ 1557 w 1975"/>
                <a:gd name="T41" fmla="*/ 503 h 1950"/>
                <a:gd name="T42" fmla="*/ 1575 w 1975"/>
                <a:gd name="T43" fmla="*/ 525 h 1950"/>
                <a:gd name="T44" fmla="*/ 1600 w 1975"/>
                <a:gd name="T45" fmla="*/ 555 h 1950"/>
                <a:gd name="T46" fmla="*/ 1609 w 1975"/>
                <a:gd name="T47" fmla="*/ 566 h 1950"/>
                <a:gd name="T48" fmla="*/ 1624 w 1975"/>
                <a:gd name="T49" fmla="*/ 585 h 1950"/>
                <a:gd name="T50" fmla="*/ 1630 w 1975"/>
                <a:gd name="T51" fmla="*/ 593 h 1950"/>
                <a:gd name="T52" fmla="*/ 1641 w 1975"/>
                <a:gd name="T53" fmla="*/ 609 h 1950"/>
                <a:gd name="T54" fmla="*/ 1647 w 1975"/>
                <a:gd name="T55" fmla="*/ 616 h 1950"/>
                <a:gd name="T56" fmla="*/ 1681 w 1975"/>
                <a:gd name="T57" fmla="*/ 665 h 1950"/>
                <a:gd name="T58" fmla="*/ 1698 w 1975"/>
                <a:gd name="T59" fmla="*/ 689 h 1950"/>
                <a:gd name="T60" fmla="*/ 1714 w 1975"/>
                <a:gd name="T61" fmla="*/ 714 h 1950"/>
                <a:gd name="T62" fmla="*/ 1720 w 1975"/>
                <a:gd name="T63" fmla="*/ 723 h 1950"/>
                <a:gd name="T64" fmla="*/ 1737 w 1975"/>
                <a:gd name="T65" fmla="*/ 748 h 1950"/>
                <a:gd name="T66" fmla="*/ 1733 w 1975"/>
                <a:gd name="T67" fmla="*/ 718 h 1950"/>
                <a:gd name="T68" fmla="*/ 1731 w 1975"/>
                <a:gd name="T69" fmla="*/ 708 h 1950"/>
                <a:gd name="T70" fmla="*/ 1723 w 1975"/>
                <a:gd name="T71" fmla="*/ 678 h 1950"/>
                <a:gd name="T72" fmla="*/ 1714 w 1975"/>
                <a:gd name="T73" fmla="*/ 648 h 1950"/>
                <a:gd name="T74" fmla="*/ 1707 w 1975"/>
                <a:gd name="T75" fmla="*/ 629 h 1950"/>
                <a:gd name="T76" fmla="*/ 1688 w 1975"/>
                <a:gd name="T77" fmla="*/ 586 h 1950"/>
                <a:gd name="T78" fmla="*/ 1681 w 1975"/>
                <a:gd name="T79" fmla="*/ 572 h 1950"/>
                <a:gd name="T80" fmla="*/ 1673 w 1975"/>
                <a:gd name="T81" fmla="*/ 559 h 1950"/>
                <a:gd name="T82" fmla="*/ 1660 w 1975"/>
                <a:gd name="T83" fmla="*/ 536 h 1950"/>
                <a:gd name="T84" fmla="*/ 1625 w 1975"/>
                <a:gd name="T85" fmla="*/ 485 h 1950"/>
                <a:gd name="T86" fmla="*/ 1584 w 1975"/>
                <a:gd name="T87" fmla="*/ 438 h 1950"/>
                <a:gd name="T88" fmla="*/ 1554 w 1975"/>
                <a:gd name="T89" fmla="*/ 409 h 1950"/>
                <a:gd name="T90" fmla="*/ 1471 w 1975"/>
                <a:gd name="T91" fmla="*/ 346 h 1950"/>
                <a:gd name="T92" fmla="*/ 1359 w 1975"/>
                <a:gd name="T93" fmla="*/ 294 h 1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75" h="1950">
                  <a:moveTo>
                    <a:pt x="1767" y="1087"/>
                  </a:moveTo>
                  <a:cubicBezTo>
                    <a:pt x="1694" y="1216"/>
                    <a:pt x="1694" y="1216"/>
                    <a:pt x="1694" y="1216"/>
                  </a:cubicBezTo>
                  <a:cubicBezTo>
                    <a:pt x="1648" y="1189"/>
                    <a:pt x="1648" y="1189"/>
                    <a:pt x="1648" y="1189"/>
                  </a:cubicBezTo>
                  <a:cubicBezTo>
                    <a:pt x="1720" y="1061"/>
                    <a:pt x="1720" y="1061"/>
                    <a:pt x="1720" y="1061"/>
                  </a:cubicBezTo>
                  <a:cubicBezTo>
                    <a:pt x="1729" y="1047"/>
                    <a:pt x="1745" y="1042"/>
                    <a:pt x="1758" y="1049"/>
                  </a:cubicBezTo>
                  <a:cubicBezTo>
                    <a:pt x="1771" y="1056"/>
                    <a:pt x="1775" y="1073"/>
                    <a:pt x="1767" y="1087"/>
                  </a:cubicBezTo>
                  <a:close/>
                  <a:moveTo>
                    <a:pt x="1927" y="1145"/>
                  </a:moveTo>
                  <a:cubicBezTo>
                    <a:pt x="1914" y="1137"/>
                    <a:pt x="1898" y="1143"/>
                    <a:pt x="1890" y="1157"/>
                  </a:cubicBezTo>
                  <a:cubicBezTo>
                    <a:pt x="1817" y="1285"/>
                    <a:pt x="1817" y="1285"/>
                    <a:pt x="1817" y="1285"/>
                  </a:cubicBezTo>
                  <a:cubicBezTo>
                    <a:pt x="1863" y="1311"/>
                    <a:pt x="1863" y="1311"/>
                    <a:pt x="1863" y="1311"/>
                  </a:cubicBezTo>
                  <a:cubicBezTo>
                    <a:pt x="1936" y="1183"/>
                    <a:pt x="1936" y="1183"/>
                    <a:pt x="1936" y="1183"/>
                  </a:cubicBezTo>
                  <a:cubicBezTo>
                    <a:pt x="1944" y="1169"/>
                    <a:pt x="1940" y="1152"/>
                    <a:pt x="1927" y="1145"/>
                  </a:cubicBezTo>
                  <a:close/>
                  <a:moveTo>
                    <a:pt x="1555" y="1163"/>
                  </a:moveTo>
                  <a:cubicBezTo>
                    <a:pt x="1916" y="1377"/>
                    <a:pt x="1916" y="1377"/>
                    <a:pt x="1916" y="1377"/>
                  </a:cubicBezTo>
                  <a:cubicBezTo>
                    <a:pt x="1761" y="1640"/>
                    <a:pt x="1761" y="1640"/>
                    <a:pt x="1761" y="1640"/>
                  </a:cubicBezTo>
                  <a:cubicBezTo>
                    <a:pt x="1614" y="1554"/>
                    <a:pt x="1614" y="1554"/>
                    <a:pt x="1614" y="1554"/>
                  </a:cubicBezTo>
                  <a:cubicBezTo>
                    <a:pt x="1597" y="1575"/>
                    <a:pt x="1578" y="1595"/>
                    <a:pt x="1559" y="1615"/>
                  </a:cubicBezTo>
                  <a:cubicBezTo>
                    <a:pt x="1223" y="1950"/>
                    <a:pt x="678" y="1950"/>
                    <a:pt x="342" y="1615"/>
                  </a:cubicBezTo>
                  <a:cubicBezTo>
                    <a:pt x="7" y="1279"/>
                    <a:pt x="0" y="726"/>
                    <a:pt x="342" y="398"/>
                  </a:cubicBezTo>
                  <a:cubicBezTo>
                    <a:pt x="757" y="0"/>
                    <a:pt x="1240" y="196"/>
                    <a:pt x="1240" y="196"/>
                  </a:cubicBezTo>
                  <a:cubicBezTo>
                    <a:pt x="1369" y="96"/>
                    <a:pt x="1531" y="76"/>
                    <a:pt x="1686" y="177"/>
                  </a:cubicBezTo>
                  <a:cubicBezTo>
                    <a:pt x="1975" y="365"/>
                    <a:pt x="1782" y="906"/>
                    <a:pt x="1782" y="906"/>
                  </a:cubicBezTo>
                  <a:cubicBezTo>
                    <a:pt x="1782" y="906"/>
                    <a:pt x="1781" y="874"/>
                    <a:pt x="1731" y="847"/>
                  </a:cubicBezTo>
                  <a:cubicBezTo>
                    <a:pt x="1572" y="761"/>
                    <a:pt x="1363" y="758"/>
                    <a:pt x="1213" y="594"/>
                  </a:cubicBezTo>
                  <a:cubicBezTo>
                    <a:pt x="1043" y="409"/>
                    <a:pt x="1184" y="265"/>
                    <a:pt x="1184" y="264"/>
                  </a:cubicBezTo>
                  <a:cubicBezTo>
                    <a:pt x="916" y="181"/>
                    <a:pt x="612" y="244"/>
                    <a:pt x="400" y="456"/>
                  </a:cubicBezTo>
                  <a:cubicBezTo>
                    <a:pt x="97" y="760"/>
                    <a:pt x="97" y="1253"/>
                    <a:pt x="400" y="1556"/>
                  </a:cubicBezTo>
                  <a:cubicBezTo>
                    <a:pt x="704" y="1860"/>
                    <a:pt x="1197" y="1860"/>
                    <a:pt x="1501" y="1556"/>
                  </a:cubicBezTo>
                  <a:cubicBezTo>
                    <a:pt x="1515" y="1542"/>
                    <a:pt x="1529" y="1527"/>
                    <a:pt x="1542" y="1511"/>
                  </a:cubicBezTo>
                  <a:cubicBezTo>
                    <a:pt x="1399" y="1427"/>
                    <a:pt x="1399" y="1427"/>
                    <a:pt x="1399" y="1427"/>
                  </a:cubicBezTo>
                  <a:lnTo>
                    <a:pt x="1555" y="1163"/>
                  </a:lnTo>
                  <a:close/>
                  <a:moveTo>
                    <a:pt x="1318" y="285"/>
                  </a:moveTo>
                  <a:cubicBezTo>
                    <a:pt x="1329" y="293"/>
                    <a:pt x="1340" y="301"/>
                    <a:pt x="1350" y="310"/>
                  </a:cubicBezTo>
                  <a:cubicBezTo>
                    <a:pt x="1361" y="318"/>
                    <a:pt x="1371" y="326"/>
                    <a:pt x="1382" y="335"/>
                  </a:cubicBezTo>
                  <a:cubicBezTo>
                    <a:pt x="1402" y="352"/>
                    <a:pt x="1422" y="369"/>
                    <a:pt x="1441" y="386"/>
                  </a:cubicBezTo>
                  <a:cubicBezTo>
                    <a:pt x="1460" y="404"/>
                    <a:pt x="1479" y="421"/>
                    <a:pt x="1497" y="440"/>
                  </a:cubicBezTo>
                  <a:cubicBezTo>
                    <a:pt x="1499" y="442"/>
                    <a:pt x="1502" y="444"/>
                    <a:pt x="1504" y="446"/>
                  </a:cubicBezTo>
                  <a:cubicBezTo>
                    <a:pt x="1506" y="449"/>
                    <a:pt x="1509" y="451"/>
                    <a:pt x="1511" y="453"/>
                  </a:cubicBezTo>
                  <a:cubicBezTo>
                    <a:pt x="1515" y="458"/>
                    <a:pt x="1520" y="463"/>
                    <a:pt x="1524" y="467"/>
                  </a:cubicBezTo>
                  <a:cubicBezTo>
                    <a:pt x="1537" y="481"/>
                    <a:pt x="1537" y="481"/>
                    <a:pt x="1537" y="481"/>
                  </a:cubicBezTo>
                  <a:cubicBezTo>
                    <a:pt x="1542" y="486"/>
                    <a:pt x="1546" y="491"/>
                    <a:pt x="1550" y="496"/>
                  </a:cubicBezTo>
                  <a:cubicBezTo>
                    <a:pt x="1557" y="503"/>
                    <a:pt x="1557" y="503"/>
                    <a:pt x="1557" y="503"/>
                  </a:cubicBezTo>
                  <a:cubicBezTo>
                    <a:pt x="1559" y="505"/>
                    <a:pt x="1561" y="508"/>
                    <a:pt x="1563" y="510"/>
                  </a:cubicBezTo>
                  <a:cubicBezTo>
                    <a:pt x="1575" y="525"/>
                    <a:pt x="1575" y="525"/>
                    <a:pt x="1575" y="525"/>
                  </a:cubicBezTo>
                  <a:cubicBezTo>
                    <a:pt x="1580" y="530"/>
                    <a:pt x="1584" y="535"/>
                    <a:pt x="1588" y="540"/>
                  </a:cubicBezTo>
                  <a:cubicBezTo>
                    <a:pt x="1592" y="545"/>
                    <a:pt x="1596" y="550"/>
                    <a:pt x="1600" y="555"/>
                  </a:cubicBezTo>
                  <a:cubicBezTo>
                    <a:pt x="1606" y="562"/>
                    <a:pt x="1606" y="562"/>
                    <a:pt x="1606" y="562"/>
                  </a:cubicBezTo>
                  <a:cubicBezTo>
                    <a:pt x="1609" y="566"/>
                    <a:pt x="1609" y="566"/>
                    <a:pt x="1609" y="566"/>
                  </a:cubicBezTo>
                  <a:cubicBezTo>
                    <a:pt x="1610" y="567"/>
                    <a:pt x="1611" y="569"/>
                    <a:pt x="1612" y="570"/>
                  </a:cubicBezTo>
                  <a:cubicBezTo>
                    <a:pt x="1616" y="575"/>
                    <a:pt x="1620" y="580"/>
                    <a:pt x="1624" y="585"/>
                  </a:cubicBezTo>
                  <a:cubicBezTo>
                    <a:pt x="1627" y="589"/>
                    <a:pt x="1627" y="589"/>
                    <a:pt x="1627" y="589"/>
                  </a:cubicBezTo>
                  <a:cubicBezTo>
                    <a:pt x="1630" y="593"/>
                    <a:pt x="1630" y="593"/>
                    <a:pt x="1630" y="593"/>
                  </a:cubicBezTo>
                  <a:cubicBezTo>
                    <a:pt x="1635" y="601"/>
                    <a:pt x="1635" y="601"/>
                    <a:pt x="1635" y="601"/>
                  </a:cubicBezTo>
                  <a:cubicBezTo>
                    <a:pt x="1641" y="609"/>
                    <a:pt x="1641" y="609"/>
                    <a:pt x="1641" y="609"/>
                  </a:cubicBezTo>
                  <a:cubicBezTo>
                    <a:pt x="1644" y="612"/>
                    <a:pt x="1644" y="612"/>
                    <a:pt x="1644" y="612"/>
                  </a:cubicBezTo>
                  <a:cubicBezTo>
                    <a:pt x="1647" y="616"/>
                    <a:pt x="1647" y="616"/>
                    <a:pt x="1647" y="616"/>
                  </a:cubicBezTo>
                  <a:cubicBezTo>
                    <a:pt x="1654" y="627"/>
                    <a:pt x="1662" y="638"/>
                    <a:pt x="1670" y="648"/>
                  </a:cubicBezTo>
                  <a:cubicBezTo>
                    <a:pt x="1673" y="654"/>
                    <a:pt x="1677" y="659"/>
                    <a:pt x="1681" y="665"/>
                  </a:cubicBezTo>
                  <a:cubicBezTo>
                    <a:pt x="1685" y="670"/>
                    <a:pt x="1688" y="676"/>
                    <a:pt x="1692" y="681"/>
                  </a:cubicBezTo>
                  <a:cubicBezTo>
                    <a:pt x="1698" y="689"/>
                    <a:pt x="1698" y="689"/>
                    <a:pt x="1698" y="689"/>
                  </a:cubicBezTo>
                  <a:cubicBezTo>
                    <a:pt x="1700" y="692"/>
                    <a:pt x="1701" y="695"/>
                    <a:pt x="1703" y="698"/>
                  </a:cubicBezTo>
                  <a:cubicBezTo>
                    <a:pt x="1707" y="703"/>
                    <a:pt x="1711" y="709"/>
                    <a:pt x="1714" y="714"/>
                  </a:cubicBezTo>
                  <a:cubicBezTo>
                    <a:pt x="1717" y="719"/>
                    <a:pt x="1717" y="719"/>
                    <a:pt x="1717" y="719"/>
                  </a:cubicBezTo>
                  <a:cubicBezTo>
                    <a:pt x="1718" y="720"/>
                    <a:pt x="1719" y="722"/>
                    <a:pt x="1720" y="723"/>
                  </a:cubicBezTo>
                  <a:cubicBezTo>
                    <a:pt x="1726" y="731"/>
                    <a:pt x="1726" y="731"/>
                    <a:pt x="1726" y="731"/>
                  </a:cubicBezTo>
                  <a:cubicBezTo>
                    <a:pt x="1729" y="737"/>
                    <a:pt x="1733" y="743"/>
                    <a:pt x="1737" y="748"/>
                  </a:cubicBezTo>
                  <a:cubicBezTo>
                    <a:pt x="1737" y="741"/>
                    <a:pt x="1736" y="735"/>
                    <a:pt x="1735" y="728"/>
                  </a:cubicBezTo>
                  <a:cubicBezTo>
                    <a:pt x="1733" y="718"/>
                    <a:pt x="1733" y="718"/>
                    <a:pt x="1733" y="718"/>
                  </a:cubicBezTo>
                  <a:cubicBezTo>
                    <a:pt x="1733" y="716"/>
                    <a:pt x="1732" y="714"/>
                    <a:pt x="1732" y="713"/>
                  </a:cubicBezTo>
                  <a:cubicBezTo>
                    <a:pt x="1731" y="708"/>
                    <a:pt x="1731" y="708"/>
                    <a:pt x="1731" y="708"/>
                  </a:cubicBezTo>
                  <a:cubicBezTo>
                    <a:pt x="1729" y="701"/>
                    <a:pt x="1728" y="694"/>
                    <a:pt x="1726" y="688"/>
                  </a:cubicBezTo>
                  <a:cubicBezTo>
                    <a:pt x="1725" y="684"/>
                    <a:pt x="1724" y="681"/>
                    <a:pt x="1723" y="678"/>
                  </a:cubicBezTo>
                  <a:cubicBezTo>
                    <a:pt x="1720" y="668"/>
                    <a:pt x="1720" y="668"/>
                    <a:pt x="1720" y="668"/>
                  </a:cubicBezTo>
                  <a:cubicBezTo>
                    <a:pt x="1718" y="661"/>
                    <a:pt x="1716" y="655"/>
                    <a:pt x="1714" y="648"/>
                  </a:cubicBezTo>
                  <a:cubicBezTo>
                    <a:pt x="1713" y="645"/>
                    <a:pt x="1712" y="642"/>
                    <a:pt x="1710" y="638"/>
                  </a:cubicBezTo>
                  <a:cubicBezTo>
                    <a:pt x="1709" y="635"/>
                    <a:pt x="1708" y="632"/>
                    <a:pt x="1707" y="629"/>
                  </a:cubicBezTo>
                  <a:cubicBezTo>
                    <a:pt x="1702" y="616"/>
                    <a:pt x="1696" y="603"/>
                    <a:pt x="1690" y="591"/>
                  </a:cubicBezTo>
                  <a:cubicBezTo>
                    <a:pt x="1688" y="586"/>
                    <a:pt x="1688" y="586"/>
                    <a:pt x="1688" y="586"/>
                  </a:cubicBezTo>
                  <a:cubicBezTo>
                    <a:pt x="1686" y="582"/>
                    <a:pt x="1686" y="582"/>
                    <a:pt x="1686" y="582"/>
                  </a:cubicBezTo>
                  <a:cubicBezTo>
                    <a:pt x="1681" y="572"/>
                    <a:pt x="1681" y="572"/>
                    <a:pt x="1681" y="572"/>
                  </a:cubicBezTo>
                  <a:cubicBezTo>
                    <a:pt x="1676" y="563"/>
                    <a:pt x="1676" y="563"/>
                    <a:pt x="1676" y="563"/>
                  </a:cubicBezTo>
                  <a:cubicBezTo>
                    <a:pt x="1673" y="559"/>
                    <a:pt x="1673" y="559"/>
                    <a:pt x="1673" y="559"/>
                  </a:cubicBezTo>
                  <a:cubicBezTo>
                    <a:pt x="1671" y="554"/>
                    <a:pt x="1671" y="554"/>
                    <a:pt x="1671" y="554"/>
                  </a:cubicBezTo>
                  <a:cubicBezTo>
                    <a:pt x="1667" y="548"/>
                    <a:pt x="1664" y="542"/>
                    <a:pt x="1660" y="536"/>
                  </a:cubicBezTo>
                  <a:cubicBezTo>
                    <a:pt x="1657" y="530"/>
                    <a:pt x="1653" y="525"/>
                    <a:pt x="1649" y="519"/>
                  </a:cubicBezTo>
                  <a:cubicBezTo>
                    <a:pt x="1641" y="507"/>
                    <a:pt x="1633" y="496"/>
                    <a:pt x="1625" y="485"/>
                  </a:cubicBezTo>
                  <a:cubicBezTo>
                    <a:pt x="1616" y="474"/>
                    <a:pt x="1607" y="463"/>
                    <a:pt x="1598" y="453"/>
                  </a:cubicBezTo>
                  <a:cubicBezTo>
                    <a:pt x="1593" y="448"/>
                    <a:pt x="1589" y="443"/>
                    <a:pt x="1584" y="438"/>
                  </a:cubicBezTo>
                  <a:cubicBezTo>
                    <a:pt x="1579" y="433"/>
                    <a:pt x="1574" y="428"/>
                    <a:pt x="1569" y="423"/>
                  </a:cubicBezTo>
                  <a:cubicBezTo>
                    <a:pt x="1564" y="418"/>
                    <a:pt x="1559" y="413"/>
                    <a:pt x="1554" y="409"/>
                  </a:cubicBezTo>
                  <a:cubicBezTo>
                    <a:pt x="1549" y="404"/>
                    <a:pt x="1543" y="400"/>
                    <a:pt x="1538" y="395"/>
                  </a:cubicBezTo>
                  <a:cubicBezTo>
                    <a:pt x="1517" y="377"/>
                    <a:pt x="1495" y="361"/>
                    <a:pt x="1471" y="346"/>
                  </a:cubicBezTo>
                  <a:cubicBezTo>
                    <a:pt x="1448" y="331"/>
                    <a:pt x="1423" y="319"/>
                    <a:pt x="1398" y="308"/>
                  </a:cubicBezTo>
                  <a:cubicBezTo>
                    <a:pt x="1385" y="303"/>
                    <a:pt x="1372" y="298"/>
                    <a:pt x="1359" y="294"/>
                  </a:cubicBezTo>
                  <a:cubicBezTo>
                    <a:pt x="1345" y="290"/>
                    <a:pt x="1332" y="287"/>
                    <a:pt x="1318" y="285"/>
                  </a:cubicBezTo>
                  <a:close/>
                </a:path>
              </a:pathLst>
            </a:custGeom>
            <a:solidFill>
              <a:srgbClr val="7B919D"/>
            </a:solidFill>
            <a:ln>
              <a:noFill/>
            </a:ln>
          </p:spPr>
          <p:txBody>
            <a:bodyPr vert="horz" wrap="square" lIns="0" tIns="396000" rIns="108000" bIns="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srgbClr val="1B1534"/>
                </a:solidFill>
                <a:effectLst/>
                <a:uLnTx/>
                <a:uFillTx/>
                <a:latin typeface="Arial"/>
                <a:ea typeface="+mn-ea"/>
                <a:cs typeface="+mn-cs"/>
              </a:endParaRPr>
            </a:p>
          </p:txBody>
        </p:sp>
      </p:grpSp>
    </p:spTree>
    <p:extLst>
      <p:ext uri="{BB962C8B-B14F-4D97-AF65-F5344CB8AC3E}">
        <p14:creationId xmlns:p14="http://schemas.microsoft.com/office/powerpoint/2010/main" val="1194026940"/>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Full bleed color area 2">
    <p:bg>
      <p:bgRef idx="1001">
        <a:schemeClr val="bg1"/>
      </p:bgRef>
    </p:bg>
    <p:spTree>
      <p:nvGrpSpPr>
        <p:cNvPr id="1" name=""/>
        <p:cNvGrpSpPr/>
        <p:nvPr/>
      </p:nvGrpSpPr>
      <p:grpSpPr>
        <a:xfrm>
          <a:off x="0" y="0"/>
          <a:ext cx="0" cy="0"/>
          <a:chOff x="0" y="0"/>
          <a:chExt cx="0" cy="0"/>
        </a:xfrm>
      </p:grpSpPr>
      <p:sp>
        <p:nvSpPr>
          <p:cNvPr id="7" name="Background">
            <a:extLst>
              <a:ext uri="{FF2B5EF4-FFF2-40B4-BE49-F238E27FC236}">
                <a16:creationId xmlns:a16="http://schemas.microsoft.com/office/drawing/2014/main" id="{3B8F676D-0405-45AE-9B8F-716387B4760E}"/>
              </a:ext>
            </a:extLst>
          </p:cNvPr>
          <p:cNvSpPr/>
          <p:nvPr/>
        </p:nvSpPr>
        <p:spPr bwMode="invGray">
          <a:xfrm>
            <a:off x="-2" y="0"/>
            <a:ext cx="1219200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itle">
            <a:extLst>
              <a:ext uri="{FF2B5EF4-FFF2-40B4-BE49-F238E27FC236}">
                <a16:creationId xmlns:a16="http://schemas.microsoft.com/office/drawing/2014/main" id="{7E256BF8-2AEF-4ECB-8D5E-2926EB050896}"/>
              </a:ext>
            </a:extLst>
          </p:cNvPr>
          <p:cNvSpPr>
            <a:spLocks noGrp="1"/>
          </p:cNvSpPr>
          <p:nvPr>
            <p:ph type="title"/>
          </p:nvPr>
        </p:nvSpPr>
        <p:spPr/>
        <p:txBody>
          <a:bodyPr/>
          <a:lstStyle>
            <a:lvl1pPr>
              <a:defRPr>
                <a:solidFill>
                  <a:schemeClr val="tx1"/>
                </a:solidFill>
              </a:defRPr>
            </a:lvl1pPr>
          </a:lstStyle>
          <a:p>
            <a:r>
              <a:rPr lang="de-DE"/>
              <a:t>Mastertitelformat bearbeiten</a:t>
            </a:r>
            <a:endParaRPr lang="en-US"/>
          </a:p>
        </p:txBody>
      </p:sp>
      <p:sp>
        <p:nvSpPr>
          <p:cNvPr id="17" name="Author | Department">
            <a:extLst>
              <a:ext uri="{FF2B5EF4-FFF2-40B4-BE49-F238E27FC236}">
                <a16:creationId xmlns:a16="http://schemas.microsoft.com/office/drawing/2014/main" id="{CA3F32E1-BC1C-475E-99E6-0E8AF47DA2D2}"/>
              </a:ext>
            </a:extLst>
          </p:cNvPr>
          <p:cNvSpPr txBox="1"/>
          <p:nvPr/>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solidFill>
                  <a:schemeClr val="tx1"/>
                </a:solidFill>
              </a:rPr>
              <a:t>Author | Department</a:t>
            </a:r>
          </a:p>
        </p:txBody>
      </p:sp>
      <p:sp>
        <p:nvSpPr>
          <p:cNvPr id="18" name="Copyright">
            <a:extLst>
              <a:ext uri="{FF2B5EF4-FFF2-40B4-BE49-F238E27FC236}">
                <a16:creationId xmlns:a16="http://schemas.microsoft.com/office/drawing/2014/main" id="{39F2375B-D22F-4C21-B117-6F14EB872B3A}"/>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tx1"/>
                </a:solidFill>
              </a:rPr>
              <a:t>Restricted © Siemens Energy, 2022</a:t>
            </a:r>
          </a:p>
        </p:txBody>
      </p:sp>
      <p:sp>
        <p:nvSpPr>
          <p:cNvPr id="19" name="Page">
            <a:extLst>
              <a:ext uri="{FF2B5EF4-FFF2-40B4-BE49-F238E27FC236}">
                <a16:creationId xmlns:a16="http://schemas.microsoft.com/office/drawing/2014/main" id="{DCCDEAC1-13C2-4322-816D-0489681B6D17}"/>
              </a:ext>
            </a:extLst>
          </p:cNvPr>
          <p:cNvSpPr txBox="1"/>
          <p:nvPr/>
        </p:nvSpPr>
        <p:spPr>
          <a:xfrm>
            <a:off x="11364000" y="6166800"/>
            <a:ext cx="828000" cy="360000"/>
          </a:xfrm>
          <a:prstGeom prst="rect">
            <a:avLst/>
          </a:prstGeom>
          <a:noFill/>
        </p:spPr>
        <p:txBody>
          <a:bodyPr wrap="square" lIns="0" tIns="0" rIns="482400" bIns="36000" rtlCol="0" anchor="b">
            <a:noAutofit/>
          </a:bodyPr>
          <a:lstStyle/>
          <a:p>
            <a:pPr algn="r"/>
            <a:fld id="{6F7EFBA6-8CEB-40F4-B709-F27F7004ACFC}" type="slidenum">
              <a:rPr lang="en-US" sz="1000" b="1" noProof="0">
                <a:solidFill>
                  <a:schemeClr val="tx1"/>
                </a:solidFill>
              </a:rPr>
              <a:t>‹#›</a:t>
            </a:fld>
            <a:endParaRPr lang="en-US" sz="1000" b="1" noProof="0">
              <a:solidFill>
                <a:schemeClr val="tx1"/>
              </a:solidFill>
            </a:endParaRPr>
          </a:p>
        </p:txBody>
      </p:sp>
      <p:sp>
        <p:nvSpPr>
          <p:cNvPr id="10" name="Date">
            <a:extLst>
              <a:ext uri="{FF2B5EF4-FFF2-40B4-BE49-F238E27FC236}">
                <a16:creationId xmlns:a16="http://schemas.microsoft.com/office/drawing/2014/main" id="{276739E7-354E-4450-8E41-F018556F4A44}"/>
              </a:ext>
            </a:extLst>
          </p:cNvPr>
          <p:cNvSpPr txBox="1"/>
          <p:nvPr/>
        </p:nvSpPr>
        <p:spPr>
          <a:xfrm>
            <a:off x="-1" y="6526800"/>
            <a:ext cx="1692000" cy="331200"/>
          </a:xfrm>
          <a:prstGeom prst="rect">
            <a:avLst/>
          </a:prstGeom>
          <a:noFill/>
        </p:spPr>
        <p:txBody>
          <a:bodyPr wrap="square" lIns="626400" tIns="0" rIns="0" bIns="0" rtlCol="0" anchor="t">
            <a:noAutofit/>
          </a:bodyPr>
          <a:lstStyle/>
          <a:p>
            <a:pPr algn="l"/>
            <a:endParaRPr lang="en-US" sz="1000" b="0" noProof="0" dirty="0">
              <a:solidFill>
                <a:schemeClr val="tx1"/>
              </a:solidFill>
            </a:endParaRPr>
          </a:p>
        </p:txBody>
      </p:sp>
    </p:spTree>
    <p:extLst>
      <p:ext uri="{BB962C8B-B14F-4D97-AF65-F5344CB8AC3E}">
        <p14:creationId xmlns:p14="http://schemas.microsoft.com/office/powerpoint/2010/main" val="3244946944"/>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Partly bleed color area 1">
    <p:bg>
      <p:bgRef idx="1001">
        <a:schemeClr val="bg1"/>
      </p:bgRef>
    </p:bg>
    <p:spTree>
      <p:nvGrpSpPr>
        <p:cNvPr id="1" name=""/>
        <p:cNvGrpSpPr/>
        <p:nvPr/>
      </p:nvGrpSpPr>
      <p:grpSpPr>
        <a:xfrm>
          <a:off x="0" y="0"/>
          <a:ext cx="0" cy="0"/>
          <a:chOff x="0" y="0"/>
          <a:chExt cx="0" cy="0"/>
        </a:xfrm>
      </p:grpSpPr>
      <p:pic>
        <p:nvPicPr>
          <p:cNvPr id="9" name="Background">
            <a:extLst>
              <a:ext uri="{FF2B5EF4-FFF2-40B4-BE49-F238E27FC236}">
                <a16:creationId xmlns:a16="http://schemas.microsoft.com/office/drawing/2014/main" id="{1B67C6AD-42CF-4549-839D-23FD1107A8C4}"/>
              </a:ext>
            </a:extLst>
          </p:cNvPr>
          <p:cNvPicPr>
            <a:picLocks noChangeAspect="1"/>
          </p:cNvPicPr>
          <p:nvPr/>
        </p:nvPicPr>
        <p:blipFill rotWithShape="1">
          <a:blip r:embed="rId2">
            <a:extLst>
              <a:ext uri="{28A0092B-C50C-407E-A947-70E740481C1C}">
                <a14:useLocalDpi xmlns:a14="http://schemas.microsoft.com/office/drawing/2010/main" val="0"/>
              </a:ext>
            </a:extLst>
          </a:blip>
          <a:srcRect l="51197" t="-4" r="1" b="-1"/>
          <a:stretch/>
        </p:blipFill>
        <p:spPr bwMode="invGray">
          <a:xfrm>
            <a:off x="6242050" y="0"/>
            <a:ext cx="5949950" cy="6857571"/>
          </a:xfrm>
          <a:prstGeom prst="rect">
            <a:avLst/>
          </a:prstGeom>
        </p:spPr>
      </p:pic>
      <p:sp>
        <p:nvSpPr>
          <p:cNvPr id="3" name="Title">
            <a:extLst>
              <a:ext uri="{FF2B5EF4-FFF2-40B4-BE49-F238E27FC236}">
                <a16:creationId xmlns:a16="http://schemas.microsoft.com/office/drawing/2014/main" id="{69754322-9D76-4652-BA00-A16E0E8BC474}"/>
              </a:ext>
            </a:extLst>
          </p:cNvPr>
          <p:cNvSpPr>
            <a:spLocks noGrp="1"/>
          </p:cNvSpPr>
          <p:nvPr>
            <p:ph type="title"/>
          </p:nvPr>
        </p:nvSpPr>
        <p:spPr>
          <a:xfrm>
            <a:off x="1" y="1"/>
            <a:ext cx="6098400" cy="1414462"/>
          </a:xfrm>
        </p:spPr>
        <p:txBody>
          <a:bodyPr/>
          <a:lstStyle/>
          <a:p>
            <a:r>
              <a:rPr lang="de-DE"/>
              <a:t>Mastertitelformat bearbeiten</a:t>
            </a:r>
            <a:endParaRPr lang="en-US"/>
          </a:p>
        </p:txBody>
      </p:sp>
      <p:sp>
        <p:nvSpPr>
          <p:cNvPr id="11" name="Copy 1">
            <a:extLst>
              <a:ext uri="{FF2B5EF4-FFF2-40B4-BE49-F238E27FC236}">
                <a16:creationId xmlns:a16="http://schemas.microsoft.com/office/drawing/2014/main" id="{756262E2-8F38-4C0F-A3F9-8F59D3EABBE4}"/>
              </a:ext>
            </a:extLst>
          </p:cNvPr>
          <p:cNvSpPr>
            <a:spLocks noGrp="1"/>
          </p:cNvSpPr>
          <p:nvPr>
            <p:ph sz="quarter" idx="11" hasCustomPrompt="1"/>
          </p:nvPr>
        </p:nvSpPr>
        <p:spPr>
          <a:xfrm>
            <a:off x="627063" y="1702800"/>
            <a:ext cx="5468935" cy="4464050"/>
          </a:xfrm>
        </p:spPr>
        <p:txBody>
          <a:bodyPr lIns="0"/>
          <a:lstStyle>
            <a:lvl1pPr>
              <a:defRPr>
                <a:solidFill>
                  <a:schemeClr val="tx1"/>
                </a:solidFill>
              </a:defRPr>
            </a:lvl1pPr>
            <a:lvl2pPr>
              <a:buClr>
                <a:schemeClr val="accent2"/>
              </a:buClr>
              <a:defRPr>
                <a:solidFill>
                  <a:schemeClr val="tx1"/>
                </a:solidFill>
              </a:defRPr>
            </a:lvl2pPr>
            <a:lvl3pPr>
              <a:buClr>
                <a:schemeClr val="accent2"/>
              </a:buClr>
              <a:defRPr>
                <a:solidFill>
                  <a:schemeClr val="tx1"/>
                </a:solidFill>
              </a:defRPr>
            </a:lvl3pPr>
            <a:lvl4pPr>
              <a:buClr>
                <a:schemeClr val="accent2"/>
              </a:buClr>
              <a:defRPr>
                <a:solidFill>
                  <a:schemeClr val="tx1"/>
                </a:solidFill>
              </a:defRPr>
            </a:lvl4pPr>
            <a:lvl5pPr>
              <a:buClr>
                <a:schemeClr val="accent2"/>
              </a:buCl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Copy 2">
            <a:extLst>
              <a:ext uri="{FF2B5EF4-FFF2-40B4-BE49-F238E27FC236}">
                <a16:creationId xmlns:a16="http://schemas.microsoft.com/office/drawing/2014/main" id="{0C7A0882-840F-46D5-B681-43C58151C831}"/>
              </a:ext>
            </a:extLst>
          </p:cNvPr>
          <p:cNvSpPr>
            <a:spLocks noGrp="1"/>
          </p:cNvSpPr>
          <p:nvPr>
            <p:ph sz="quarter" idx="10" hasCustomPrompt="1"/>
          </p:nvPr>
        </p:nvSpPr>
        <p:spPr>
          <a:xfrm>
            <a:off x="6868800" y="1702800"/>
            <a:ext cx="4845363" cy="4464050"/>
          </a:xfrm>
        </p:spPr>
        <p:txBody>
          <a:bodyPr lIns="0"/>
          <a:lstStyle>
            <a:lvl1pPr>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 name="Author | Department">
            <a:extLst>
              <a:ext uri="{FF2B5EF4-FFF2-40B4-BE49-F238E27FC236}">
                <a16:creationId xmlns:a16="http://schemas.microsoft.com/office/drawing/2014/main" id="{AF33B1C0-2E11-42BC-A97B-DF29BD3B97B8}"/>
              </a:ext>
            </a:extLst>
          </p:cNvPr>
          <p:cNvSpPr txBox="1"/>
          <p:nvPr/>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solidFill>
                  <a:schemeClr val="bg1"/>
                </a:solidFill>
              </a:rPr>
              <a:t>Author | Department</a:t>
            </a:r>
          </a:p>
        </p:txBody>
      </p:sp>
      <p:sp>
        <p:nvSpPr>
          <p:cNvPr id="17" name="Copyright">
            <a:extLst>
              <a:ext uri="{FF2B5EF4-FFF2-40B4-BE49-F238E27FC236}">
                <a16:creationId xmlns:a16="http://schemas.microsoft.com/office/drawing/2014/main" id="{C6BE5120-1513-4265-A6B3-3B42254A34FF}"/>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bg1"/>
                </a:solidFill>
              </a:rPr>
              <a:t>Restricted © Siemens Energy, 2022</a:t>
            </a:r>
          </a:p>
        </p:txBody>
      </p:sp>
      <p:sp>
        <p:nvSpPr>
          <p:cNvPr id="18" name="Page">
            <a:extLst>
              <a:ext uri="{FF2B5EF4-FFF2-40B4-BE49-F238E27FC236}">
                <a16:creationId xmlns:a16="http://schemas.microsoft.com/office/drawing/2014/main" id="{0A81FD87-E05D-463F-95C1-4A49C99D181A}"/>
              </a:ext>
            </a:extLst>
          </p:cNvPr>
          <p:cNvSpPr txBox="1"/>
          <p:nvPr/>
        </p:nvSpPr>
        <p:spPr>
          <a:xfrm>
            <a:off x="11364000" y="6166800"/>
            <a:ext cx="828000" cy="360000"/>
          </a:xfrm>
          <a:prstGeom prst="rect">
            <a:avLst/>
          </a:prstGeom>
          <a:noFill/>
        </p:spPr>
        <p:txBody>
          <a:bodyPr wrap="square" lIns="0" tIns="0" rIns="482400" bIns="36000" rtlCol="0" anchor="b">
            <a:noAutofit/>
          </a:bodyPr>
          <a:lstStyle/>
          <a:p>
            <a:pPr algn="r"/>
            <a:fld id="{6F7EFBA6-8CEB-40F4-B709-F27F7004ACFC}" type="slidenum">
              <a:rPr lang="en-US" sz="1000" b="1" noProof="0">
                <a:solidFill>
                  <a:schemeClr val="bg1"/>
                </a:solidFill>
              </a:rPr>
              <a:t>‹#›</a:t>
            </a:fld>
            <a:endParaRPr lang="en-US" sz="1000" b="1" noProof="0">
              <a:solidFill>
                <a:schemeClr val="bg1"/>
              </a:solidFill>
            </a:endParaRPr>
          </a:p>
        </p:txBody>
      </p:sp>
      <p:sp>
        <p:nvSpPr>
          <p:cNvPr id="19" name="Date">
            <a:extLst>
              <a:ext uri="{FF2B5EF4-FFF2-40B4-BE49-F238E27FC236}">
                <a16:creationId xmlns:a16="http://schemas.microsoft.com/office/drawing/2014/main" id="{21CEE93F-0590-461F-A26C-B76B7B67C05B}"/>
              </a:ext>
            </a:extLst>
          </p:cNvPr>
          <p:cNvSpPr txBox="1"/>
          <p:nvPr/>
        </p:nvSpPr>
        <p:spPr>
          <a:xfrm>
            <a:off x="-1" y="6526800"/>
            <a:ext cx="1692000" cy="331200"/>
          </a:xfrm>
          <a:prstGeom prst="rect">
            <a:avLst/>
          </a:prstGeom>
          <a:noFill/>
        </p:spPr>
        <p:txBody>
          <a:bodyPr wrap="square" lIns="626400" tIns="0" rIns="0" bIns="36000" rtlCol="0" anchor="t">
            <a:noAutofit/>
          </a:bodyPr>
          <a:lstStyle/>
          <a:p>
            <a:pPr algn="l"/>
            <a:endParaRPr lang="en-US" sz="1000" b="0" noProof="0" dirty="0">
              <a:solidFill>
                <a:schemeClr val="tx1"/>
              </a:solidFill>
            </a:endParaRPr>
          </a:p>
        </p:txBody>
      </p:sp>
    </p:spTree>
    <p:extLst>
      <p:ext uri="{BB962C8B-B14F-4D97-AF65-F5344CB8AC3E}">
        <p14:creationId xmlns:p14="http://schemas.microsoft.com/office/powerpoint/2010/main" val="375737858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326">
          <p15:clr>
            <a:srgbClr val="009999"/>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Partly bleed color area 2">
    <p:bg>
      <p:bgPr>
        <a:solidFill>
          <a:schemeClr val="tx1"/>
        </a:solidFill>
        <a:effectLst/>
      </p:bgPr>
    </p:bg>
    <p:spTree>
      <p:nvGrpSpPr>
        <p:cNvPr id="1" name=""/>
        <p:cNvGrpSpPr/>
        <p:nvPr/>
      </p:nvGrpSpPr>
      <p:grpSpPr>
        <a:xfrm>
          <a:off x="0" y="0"/>
          <a:ext cx="0" cy="0"/>
          <a:chOff x="0" y="0"/>
          <a:chExt cx="0" cy="0"/>
        </a:xfrm>
      </p:grpSpPr>
      <p:sp>
        <p:nvSpPr>
          <p:cNvPr id="4" name="Background">
            <a:extLst>
              <a:ext uri="{FF2B5EF4-FFF2-40B4-BE49-F238E27FC236}">
                <a16:creationId xmlns:a16="http://schemas.microsoft.com/office/drawing/2014/main" id="{DCAA5B86-D6D2-48E1-A718-F4740661587C}"/>
              </a:ext>
            </a:extLst>
          </p:cNvPr>
          <p:cNvSpPr/>
          <p:nvPr/>
        </p:nvSpPr>
        <p:spPr bwMode="invGray">
          <a:xfrm>
            <a:off x="-2" y="1"/>
            <a:ext cx="6099177" cy="6857998"/>
          </a:xfrm>
          <a:prstGeom prst="rect">
            <a:avLst/>
          </a:prstGeom>
          <a:gradFill flip="none" rotWithShape="1">
            <a:gsLst>
              <a:gs pos="0">
                <a:schemeClr val="accent2"/>
              </a:gs>
              <a:gs pos="70000">
                <a:schemeClr val="bg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chemeClr val="tx1"/>
              </a:solidFill>
            </a:endParaRPr>
          </a:p>
        </p:txBody>
      </p:sp>
      <p:sp>
        <p:nvSpPr>
          <p:cNvPr id="3" name="Title">
            <a:extLst>
              <a:ext uri="{FF2B5EF4-FFF2-40B4-BE49-F238E27FC236}">
                <a16:creationId xmlns:a16="http://schemas.microsoft.com/office/drawing/2014/main" id="{4F3C362A-A909-40CB-9FA2-3D71780075E2}"/>
              </a:ext>
            </a:extLst>
          </p:cNvPr>
          <p:cNvSpPr>
            <a:spLocks noGrp="1"/>
          </p:cNvSpPr>
          <p:nvPr>
            <p:ph type="title"/>
          </p:nvPr>
        </p:nvSpPr>
        <p:spPr>
          <a:xfrm>
            <a:off x="1" y="1"/>
            <a:ext cx="6098400" cy="1414462"/>
          </a:xfrm>
        </p:spPr>
        <p:txBody>
          <a:bodyPr/>
          <a:lstStyle>
            <a:lvl1pPr>
              <a:defRPr>
                <a:solidFill>
                  <a:schemeClr val="tx1"/>
                </a:solidFill>
              </a:defRPr>
            </a:lvl1pPr>
          </a:lstStyle>
          <a:p>
            <a:r>
              <a:rPr lang="de-DE"/>
              <a:t>Mastertitelformat bearbeiten</a:t>
            </a:r>
            <a:endParaRPr lang="en-US"/>
          </a:p>
        </p:txBody>
      </p:sp>
      <p:sp>
        <p:nvSpPr>
          <p:cNvPr id="11" name="Copy 1">
            <a:extLst>
              <a:ext uri="{FF2B5EF4-FFF2-40B4-BE49-F238E27FC236}">
                <a16:creationId xmlns:a16="http://schemas.microsoft.com/office/drawing/2014/main" id="{756262E2-8F38-4C0F-A3F9-8F59D3EABBE4}"/>
              </a:ext>
            </a:extLst>
          </p:cNvPr>
          <p:cNvSpPr>
            <a:spLocks noGrp="1"/>
          </p:cNvSpPr>
          <p:nvPr>
            <p:ph sz="quarter" idx="11" hasCustomPrompt="1"/>
          </p:nvPr>
        </p:nvSpPr>
        <p:spPr>
          <a:xfrm>
            <a:off x="627063" y="1702800"/>
            <a:ext cx="4838400" cy="4464050"/>
          </a:xfrm>
        </p:spPr>
        <p:txBody>
          <a:bodyPr lIns="0"/>
          <a:lstStyle>
            <a:lvl1pPr>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Copy 2">
            <a:extLst>
              <a:ext uri="{FF2B5EF4-FFF2-40B4-BE49-F238E27FC236}">
                <a16:creationId xmlns:a16="http://schemas.microsoft.com/office/drawing/2014/main" id="{0C7A0882-840F-46D5-B681-43C58151C831}"/>
              </a:ext>
            </a:extLst>
          </p:cNvPr>
          <p:cNvSpPr>
            <a:spLocks noGrp="1"/>
          </p:cNvSpPr>
          <p:nvPr>
            <p:ph sz="quarter" idx="10" hasCustomPrompt="1"/>
          </p:nvPr>
        </p:nvSpPr>
        <p:spPr>
          <a:xfrm>
            <a:off x="6724799" y="1702800"/>
            <a:ext cx="4989364" cy="4464050"/>
          </a:xfrm>
        </p:spPr>
        <p:txBody>
          <a:bodyPr lIns="0"/>
          <a:lstStyle>
            <a:lvl1pPr>
              <a:defRPr>
                <a:solidFill>
                  <a:schemeClr val="bg2"/>
                </a:solidFill>
              </a:defRPr>
            </a:lvl1pPr>
            <a:lvl2pPr>
              <a:buClr>
                <a:schemeClr val="accent2"/>
              </a:buClr>
              <a:defRPr>
                <a:solidFill>
                  <a:schemeClr val="bg2"/>
                </a:solidFill>
              </a:defRPr>
            </a:lvl2pPr>
            <a:lvl3pPr>
              <a:buClr>
                <a:schemeClr val="accent2"/>
              </a:buClr>
              <a:defRPr>
                <a:solidFill>
                  <a:schemeClr val="bg2"/>
                </a:solidFill>
              </a:defRPr>
            </a:lvl3pPr>
            <a:lvl4pPr>
              <a:buClr>
                <a:schemeClr val="accent2"/>
              </a:buClr>
              <a:defRPr>
                <a:solidFill>
                  <a:schemeClr val="bg2"/>
                </a:solidFill>
              </a:defRPr>
            </a:lvl4pPr>
            <a:lvl5pPr>
              <a:buClr>
                <a:schemeClr val="accent2"/>
              </a:buClr>
              <a:defRPr>
                <a:solidFill>
                  <a:schemeClr val="bg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 name="Author | Department">
            <a:extLst>
              <a:ext uri="{FF2B5EF4-FFF2-40B4-BE49-F238E27FC236}">
                <a16:creationId xmlns:a16="http://schemas.microsoft.com/office/drawing/2014/main" id="{AF33B1C0-2E11-42BC-A97B-DF29BD3B97B8}"/>
              </a:ext>
            </a:extLst>
          </p:cNvPr>
          <p:cNvSpPr txBox="1"/>
          <p:nvPr/>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solidFill>
                  <a:schemeClr val="bg2"/>
                </a:solidFill>
              </a:rPr>
              <a:t>Author | Department</a:t>
            </a:r>
          </a:p>
        </p:txBody>
      </p:sp>
      <p:sp>
        <p:nvSpPr>
          <p:cNvPr id="17" name="Copyright">
            <a:extLst>
              <a:ext uri="{FF2B5EF4-FFF2-40B4-BE49-F238E27FC236}">
                <a16:creationId xmlns:a16="http://schemas.microsoft.com/office/drawing/2014/main" id="{C6BE5120-1513-4265-A6B3-3B42254A34FF}"/>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bg2"/>
                </a:solidFill>
              </a:rPr>
              <a:t>Restricted © Siemens Energy, 2022</a:t>
            </a:r>
          </a:p>
        </p:txBody>
      </p:sp>
      <p:sp>
        <p:nvSpPr>
          <p:cNvPr id="18" name="Page">
            <a:extLst>
              <a:ext uri="{FF2B5EF4-FFF2-40B4-BE49-F238E27FC236}">
                <a16:creationId xmlns:a16="http://schemas.microsoft.com/office/drawing/2014/main" id="{0A81FD87-E05D-463F-95C1-4A49C99D181A}"/>
              </a:ext>
            </a:extLst>
          </p:cNvPr>
          <p:cNvSpPr txBox="1"/>
          <p:nvPr/>
        </p:nvSpPr>
        <p:spPr>
          <a:xfrm>
            <a:off x="11364000" y="6166800"/>
            <a:ext cx="828000" cy="360000"/>
          </a:xfrm>
          <a:prstGeom prst="rect">
            <a:avLst/>
          </a:prstGeom>
          <a:noFill/>
        </p:spPr>
        <p:txBody>
          <a:bodyPr wrap="square" lIns="0" tIns="0" rIns="482400" bIns="36000" rtlCol="0" anchor="b">
            <a:noAutofit/>
          </a:bodyPr>
          <a:lstStyle/>
          <a:p>
            <a:pPr algn="r"/>
            <a:fld id="{6F7EFBA6-8CEB-40F4-B709-F27F7004ACFC}" type="slidenum">
              <a:rPr lang="en-US" sz="1000" b="1" noProof="0">
                <a:solidFill>
                  <a:schemeClr val="bg2"/>
                </a:solidFill>
              </a:rPr>
              <a:t>‹#›</a:t>
            </a:fld>
            <a:endParaRPr lang="en-US" sz="1000" b="1" noProof="0">
              <a:solidFill>
                <a:schemeClr val="bg2"/>
              </a:solidFill>
            </a:endParaRPr>
          </a:p>
        </p:txBody>
      </p:sp>
      <p:sp>
        <p:nvSpPr>
          <p:cNvPr id="19" name="Date">
            <a:extLst>
              <a:ext uri="{FF2B5EF4-FFF2-40B4-BE49-F238E27FC236}">
                <a16:creationId xmlns:a16="http://schemas.microsoft.com/office/drawing/2014/main" id="{21CEE93F-0590-461F-A26C-B76B7B67C05B}"/>
              </a:ext>
            </a:extLst>
          </p:cNvPr>
          <p:cNvSpPr txBox="1"/>
          <p:nvPr/>
        </p:nvSpPr>
        <p:spPr>
          <a:xfrm>
            <a:off x="-1" y="6526800"/>
            <a:ext cx="1692000" cy="331200"/>
          </a:xfrm>
          <a:prstGeom prst="rect">
            <a:avLst/>
          </a:prstGeom>
          <a:noFill/>
        </p:spPr>
        <p:txBody>
          <a:bodyPr wrap="square" lIns="626400" tIns="0" rIns="0" bIns="36000" rtlCol="0" anchor="t">
            <a:noAutofit/>
          </a:bodyPr>
          <a:lstStyle/>
          <a:p>
            <a:pPr algn="l"/>
            <a:endParaRPr lang="en-US" sz="1000" b="0" noProof="0" dirty="0">
              <a:solidFill>
                <a:schemeClr val="tx1"/>
              </a:solidFill>
            </a:endParaRPr>
          </a:p>
        </p:txBody>
      </p:sp>
    </p:spTree>
    <p:extLst>
      <p:ext uri="{BB962C8B-B14F-4D97-AF65-F5344CB8AC3E}">
        <p14:creationId xmlns:p14="http://schemas.microsoft.com/office/powerpoint/2010/main" val="33005868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pos="4235">
          <p15:clr>
            <a:srgbClr val="009999"/>
          </p15:clr>
        </p15:guide>
        <p15:guide id="4" pos="3445">
          <p15:clr>
            <a:srgbClr val="009999"/>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Partly bleed color area 3">
    <p:bg>
      <p:bgPr>
        <a:solidFill>
          <a:schemeClr val="tx1"/>
        </a:solidFill>
        <a:effectLst/>
      </p:bgPr>
    </p:bg>
    <p:spTree>
      <p:nvGrpSpPr>
        <p:cNvPr id="1" name=""/>
        <p:cNvGrpSpPr/>
        <p:nvPr/>
      </p:nvGrpSpPr>
      <p:grpSpPr>
        <a:xfrm>
          <a:off x="0" y="0"/>
          <a:ext cx="0" cy="0"/>
          <a:chOff x="0" y="0"/>
          <a:chExt cx="0" cy="0"/>
        </a:xfrm>
      </p:grpSpPr>
      <p:pic>
        <p:nvPicPr>
          <p:cNvPr id="9" name="Background">
            <a:extLst>
              <a:ext uri="{FF2B5EF4-FFF2-40B4-BE49-F238E27FC236}">
                <a16:creationId xmlns:a16="http://schemas.microsoft.com/office/drawing/2014/main" id="{1B67C6AD-42CF-4549-839D-23FD1107A8C4}"/>
              </a:ext>
            </a:extLst>
          </p:cNvPr>
          <p:cNvPicPr>
            <a:picLocks noChangeAspect="1"/>
          </p:cNvPicPr>
          <p:nvPr/>
        </p:nvPicPr>
        <p:blipFill rotWithShape="1">
          <a:blip r:embed="rId2">
            <a:extLst>
              <a:ext uri="{28A0092B-C50C-407E-A947-70E740481C1C}">
                <a14:useLocalDpi xmlns:a14="http://schemas.microsoft.com/office/drawing/2010/main" val="0"/>
              </a:ext>
            </a:extLst>
          </a:blip>
          <a:srcRect l="34049" t="-4" r="1" b="-1"/>
          <a:stretch/>
        </p:blipFill>
        <p:spPr bwMode="invGray">
          <a:xfrm>
            <a:off x="4225925" y="0"/>
            <a:ext cx="7966075" cy="6857571"/>
          </a:xfrm>
          <a:prstGeom prst="rect">
            <a:avLst/>
          </a:prstGeom>
        </p:spPr>
      </p:pic>
      <p:sp>
        <p:nvSpPr>
          <p:cNvPr id="2" name="Title">
            <a:extLst>
              <a:ext uri="{FF2B5EF4-FFF2-40B4-BE49-F238E27FC236}">
                <a16:creationId xmlns:a16="http://schemas.microsoft.com/office/drawing/2014/main" id="{1DA0C482-E794-471B-86E8-8B4BC6FE0B55}"/>
              </a:ext>
            </a:extLst>
          </p:cNvPr>
          <p:cNvSpPr>
            <a:spLocks noGrp="1"/>
          </p:cNvSpPr>
          <p:nvPr>
            <p:ph type="title"/>
          </p:nvPr>
        </p:nvSpPr>
        <p:spPr>
          <a:xfrm>
            <a:off x="4225925" y="1"/>
            <a:ext cx="7488238" cy="1414462"/>
          </a:xfrm>
        </p:spPr>
        <p:txBody>
          <a:bodyPr/>
          <a:lstStyle>
            <a:lvl1pPr>
              <a:defRPr>
                <a:solidFill>
                  <a:schemeClr val="tx1"/>
                </a:solidFill>
              </a:defRPr>
            </a:lvl1pPr>
          </a:lstStyle>
          <a:p>
            <a:r>
              <a:rPr lang="de-DE"/>
              <a:t>Mastertitelformat bearbeiten</a:t>
            </a:r>
            <a:endParaRPr lang="en-US"/>
          </a:p>
        </p:txBody>
      </p:sp>
      <p:sp>
        <p:nvSpPr>
          <p:cNvPr id="11" name="Copy 1">
            <a:extLst>
              <a:ext uri="{FF2B5EF4-FFF2-40B4-BE49-F238E27FC236}">
                <a16:creationId xmlns:a16="http://schemas.microsoft.com/office/drawing/2014/main" id="{756262E2-8F38-4C0F-A3F9-8F59D3EABBE4}"/>
              </a:ext>
            </a:extLst>
          </p:cNvPr>
          <p:cNvSpPr>
            <a:spLocks noGrp="1"/>
          </p:cNvSpPr>
          <p:nvPr>
            <p:ph sz="quarter" idx="11" hasCustomPrompt="1"/>
          </p:nvPr>
        </p:nvSpPr>
        <p:spPr>
          <a:xfrm>
            <a:off x="627063" y="1702800"/>
            <a:ext cx="3312000" cy="4464050"/>
          </a:xfrm>
        </p:spPr>
        <p:txBody>
          <a:bodyPr lIns="0"/>
          <a:lstStyle>
            <a:lvl1pP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Copy 2">
            <a:extLst>
              <a:ext uri="{FF2B5EF4-FFF2-40B4-BE49-F238E27FC236}">
                <a16:creationId xmlns:a16="http://schemas.microsoft.com/office/drawing/2014/main" id="{0C7A0882-840F-46D5-B681-43C58151C831}"/>
              </a:ext>
            </a:extLst>
          </p:cNvPr>
          <p:cNvSpPr>
            <a:spLocks noGrp="1"/>
          </p:cNvSpPr>
          <p:nvPr>
            <p:ph sz="quarter" idx="10" hasCustomPrompt="1"/>
          </p:nvPr>
        </p:nvSpPr>
        <p:spPr>
          <a:xfrm>
            <a:off x="4852988" y="1702800"/>
            <a:ext cx="6861175" cy="4464050"/>
          </a:xfrm>
        </p:spPr>
        <p:txBody>
          <a:bodyPr lIns="0"/>
          <a:lstStyle>
            <a:lvl1pPr>
              <a:defRPr/>
            </a:lvl1pPr>
            <a:lvl2pPr>
              <a:buClrTx/>
              <a:defRPr/>
            </a:lvl2pPr>
            <a:lvl3pPr>
              <a:buClrTx/>
              <a:defRPr/>
            </a:lvl3pPr>
            <a:lvl4pPr>
              <a:buClrTx/>
              <a:defRPr/>
            </a:lvl4pPr>
            <a:lvl5pPr>
              <a:buClrTx/>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 name="Author | Department">
            <a:extLst>
              <a:ext uri="{FF2B5EF4-FFF2-40B4-BE49-F238E27FC236}">
                <a16:creationId xmlns:a16="http://schemas.microsoft.com/office/drawing/2014/main" id="{AF33B1C0-2E11-42BC-A97B-DF29BD3B97B8}"/>
              </a:ext>
            </a:extLst>
          </p:cNvPr>
          <p:cNvSpPr txBox="1"/>
          <p:nvPr/>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solidFill>
                  <a:schemeClr val="tx1"/>
                </a:solidFill>
              </a:rPr>
              <a:t>Author | Department</a:t>
            </a:r>
          </a:p>
        </p:txBody>
      </p:sp>
      <p:sp>
        <p:nvSpPr>
          <p:cNvPr id="17" name="Copyright">
            <a:extLst>
              <a:ext uri="{FF2B5EF4-FFF2-40B4-BE49-F238E27FC236}">
                <a16:creationId xmlns:a16="http://schemas.microsoft.com/office/drawing/2014/main" id="{C6BE5120-1513-4265-A6B3-3B42254A34FF}"/>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tx1"/>
                </a:solidFill>
              </a:rPr>
              <a:t>Restricted © Siemens Energy, 2022</a:t>
            </a:r>
          </a:p>
        </p:txBody>
      </p:sp>
      <p:sp>
        <p:nvSpPr>
          <p:cNvPr id="18" name="Page">
            <a:extLst>
              <a:ext uri="{FF2B5EF4-FFF2-40B4-BE49-F238E27FC236}">
                <a16:creationId xmlns:a16="http://schemas.microsoft.com/office/drawing/2014/main" id="{0A81FD87-E05D-463F-95C1-4A49C99D181A}"/>
              </a:ext>
            </a:extLst>
          </p:cNvPr>
          <p:cNvSpPr txBox="1"/>
          <p:nvPr/>
        </p:nvSpPr>
        <p:spPr>
          <a:xfrm>
            <a:off x="11292000" y="6166800"/>
            <a:ext cx="900000" cy="360000"/>
          </a:xfrm>
          <a:prstGeom prst="rect">
            <a:avLst/>
          </a:prstGeom>
          <a:noFill/>
        </p:spPr>
        <p:txBody>
          <a:bodyPr wrap="square" lIns="0" tIns="0" rIns="482400" bIns="36000" rtlCol="0" anchor="b">
            <a:noAutofit/>
          </a:bodyPr>
          <a:lstStyle/>
          <a:p>
            <a:pPr algn="r"/>
            <a:fld id="{6F7EFBA6-8CEB-40F4-B709-F27F7004ACFC}" type="slidenum">
              <a:rPr lang="en-US" sz="1000" b="1" noProof="0">
                <a:solidFill>
                  <a:schemeClr val="tx1"/>
                </a:solidFill>
              </a:rPr>
              <a:t>‹#›</a:t>
            </a:fld>
            <a:endParaRPr lang="en-US" sz="1000" b="1" noProof="0">
              <a:solidFill>
                <a:schemeClr val="tx1"/>
              </a:solidFill>
            </a:endParaRPr>
          </a:p>
        </p:txBody>
      </p:sp>
      <p:sp>
        <p:nvSpPr>
          <p:cNvPr id="19" name="Date">
            <a:extLst>
              <a:ext uri="{FF2B5EF4-FFF2-40B4-BE49-F238E27FC236}">
                <a16:creationId xmlns:a16="http://schemas.microsoft.com/office/drawing/2014/main" id="{21CEE93F-0590-461F-A26C-B76B7B67C05B}"/>
              </a:ext>
            </a:extLst>
          </p:cNvPr>
          <p:cNvSpPr txBox="1"/>
          <p:nvPr/>
        </p:nvSpPr>
        <p:spPr>
          <a:xfrm>
            <a:off x="-1" y="6526800"/>
            <a:ext cx="1692000" cy="331200"/>
          </a:xfrm>
          <a:prstGeom prst="rect">
            <a:avLst/>
          </a:prstGeom>
          <a:noFill/>
        </p:spPr>
        <p:txBody>
          <a:bodyPr wrap="square" lIns="626400" tIns="0" rIns="0" bIns="36000" rtlCol="0" anchor="t">
            <a:noAutofit/>
          </a:bodyPr>
          <a:lstStyle/>
          <a:p>
            <a:pPr algn="l"/>
            <a:endParaRPr lang="en-US" sz="1000" b="0" noProof="0" dirty="0">
              <a:solidFill>
                <a:schemeClr val="bg1"/>
              </a:solidFill>
            </a:endParaRPr>
          </a:p>
        </p:txBody>
      </p:sp>
    </p:spTree>
    <p:extLst>
      <p:ext uri="{BB962C8B-B14F-4D97-AF65-F5344CB8AC3E}">
        <p14:creationId xmlns:p14="http://schemas.microsoft.com/office/powerpoint/2010/main" val="216628358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pos="2482">
          <p15:clr>
            <a:srgbClr val="009999"/>
          </p15:clr>
        </p15:guide>
        <p15:guide id="3" pos="3057">
          <p15:clr>
            <a:srgbClr val="009999"/>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Partly bleed color area 4">
    <p:bg>
      <p:bgRef idx="1001">
        <a:schemeClr val="bg1"/>
      </p:bgRef>
    </p:bg>
    <p:spTree>
      <p:nvGrpSpPr>
        <p:cNvPr id="1" name=""/>
        <p:cNvGrpSpPr/>
        <p:nvPr/>
      </p:nvGrpSpPr>
      <p:grpSpPr>
        <a:xfrm>
          <a:off x="0" y="0"/>
          <a:ext cx="0" cy="0"/>
          <a:chOff x="0" y="0"/>
          <a:chExt cx="0" cy="0"/>
        </a:xfrm>
      </p:grpSpPr>
      <p:sp>
        <p:nvSpPr>
          <p:cNvPr id="4" name="Background">
            <a:extLst>
              <a:ext uri="{FF2B5EF4-FFF2-40B4-BE49-F238E27FC236}">
                <a16:creationId xmlns:a16="http://schemas.microsoft.com/office/drawing/2014/main" id="{DCAA5B86-D6D2-48E1-A718-F4740661587C}"/>
              </a:ext>
            </a:extLst>
          </p:cNvPr>
          <p:cNvSpPr/>
          <p:nvPr/>
        </p:nvSpPr>
        <p:spPr bwMode="invGray">
          <a:xfrm>
            <a:off x="-1" y="1"/>
            <a:ext cx="4225926" cy="6857998"/>
          </a:xfrm>
          <a:prstGeom prst="rect">
            <a:avLst/>
          </a:prstGeom>
          <a:gradFill flip="none" rotWithShape="1">
            <a:gsLst>
              <a:gs pos="0">
                <a:schemeClr val="accent2"/>
              </a:gs>
              <a:gs pos="70000">
                <a:schemeClr val="tx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chemeClr val="tx1"/>
              </a:solidFill>
            </a:endParaRPr>
          </a:p>
        </p:txBody>
      </p:sp>
      <p:sp>
        <p:nvSpPr>
          <p:cNvPr id="2" name="Title">
            <a:extLst>
              <a:ext uri="{FF2B5EF4-FFF2-40B4-BE49-F238E27FC236}">
                <a16:creationId xmlns:a16="http://schemas.microsoft.com/office/drawing/2014/main" id="{A506C2C1-E8E5-4190-B0E4-8D8FC817B35E}"/>
              </a:ext>
            </a:extLst>
          </p:cNvPr>
          <p:cNvSpPr>
            <a:spLocks noGrp="1"/>
          </p:cNvSpPr>
          <p:nvPr>
            <p:ph type="title"/>
          </p:nvPr>
        </p:nvSpPr>
        <p:spPr>
          <a:xfrm>
            <a:off x="4225925" y="1"/>
            <a:ext cx="7488238" cy="1414462"/>
          </a:xfrm>
        </p:spPr>
        <p:txBody>
          <a:bodyPr/>
          <a:lstStyle/>
          <a:p>
            <a:r>
              <a:rPr lang="de-DE"/>
              <a:t>Mastertitelformat bearbeiten</a:t>
            </a:r>
            <a:endParaRPr lang="en-US"/>
          </a:p>
        </p:txBody>
      </p:sp>
      <p:sp>
        <p:nvSpPr>
          <p:cNvPr id="11" name="Copy 1">
            <a:extLst>
              <a:ext uri="{FF2B5EF4-FFF2-40B4-BE49-F238E27FC236}">
                <a16:creationId xmlns:a16="http://schemas.microsoft.com/office/drawing/2014/main" id="{756262E2-8F38-4C0F-A3F9-8F59D3EABBE4}"/>
              </a:ext>
            </a:extLst>
          </p:cNvPr>
          <p:cNvSpPr>
            <a:spLocks noGrp="1"/>
          </p:cNvSpPr>
          <p:nvPr>
            <p:ph sz="quarter" idx="11" hasCustomPrompt="1"/>
          </p:nvPr>
        </p:nvSpPr>
        <p:spPr>
          <a:xfrm>
            <a:off x="627063" y="1702800"/>
            <a:ext cx="3312000" cy="4464050"/>
          </a:xfrm>
        </p:spPr>
        <p:txBody>
          <a:bodyPr lIns="0"/>
          <a:lstStyle>
            <a:lvl1pPr>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Copy 2">
            <a:extLst>
              <a:ext uri="{FF2B5EF4-FFF2-40B4-BE49-F238E27FC236}">
                <a16:creationId xmlns:a16="http://schemas.microsoft.com/office/drawing/2014/main" id="{0C7A0882-840F-46D5-B681-43C58151C831}"/>
              </a:ext>
            </a:extLst>
          </p:cNvPr>
          <p:cNvSpPr>
            <a:spLocks noGrp="1"/>
          </p:cNvSpPr>
          <p:nvPr>
            <p:ph sz="quarter" idx="10" hasCustomPrompt="1"/>
          </p:nvPr>
        </p:nvSpPr>
        <p:spPr>
          <a:xfrm>
            <a:off x="4852990" y="1702800"/>
            <a:ext cx="6861174" cy="4464050"/>
          </a:xfrm>
        </p:spPr>
        <p:txBody>
          <a:bodyPr lIns="0"/>
          <a:lstStyle>
            <a:lvl1pP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 name="Author | Department">
            <a:extLst>
              <a:ext uri="{FF2B5EF4-FFF2-40B4-BE49-F238E27FC236}">
                <a16:creationId xmlns:a16="http://schemas.microsoft.com/office/drawing/2014/main" id="{AF33B1C0-2E11-42BC-A97B-DF29BD3B97B8}"/>
              </a:ext>
            </a:extLst>
          </p:cNvPr>
          <p:cNvSpPr txBox="1"/>
          <p:nvPr/>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solidFill>
                  <a:schemeClr val="tx1"/>
                </a:solidFill>
              </a:rPr>
              <a:t>Author | Department</a:t>
            </a:r>
          </a:p>
        </p:txBody>
      </p:sp>
      <p:sp>
        <p:nvSpPr>
          <p:cNvPr id="17" name="Copyright">
            <a:extLst>
              <a:ext uri="{FF2B5EF4-FFF2-40B4-BE49-F238E27FC236}">
                <a16:creationId xmlns:a16="http://schemas.microsoft.com/office/drawing/2014/main" id="{C6BE5120-1513-4265-A6B3-3B42254A34FF}"/>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tx1"/>
                </a:solidFill>
              </a:rPr>
              <a:t>Restricted © Siemens Energy, 2022</a:t>
            </a:r>
          </a:p>
        </p:txBody>
      </p:sp>
      <p:sp>
        <p:nvSpPr>
          <p:cNvPr id="18" name="Page">
            <a:extLst>
              <a:ext uri="{FF2B5EF4-FFF2-40B4-BE49-F238E27FC236}">
                <a16:creationId xmlns:a16="http://schemas.microsoft.com/office/drawing/2014/main" id="{0A81FD87-E05D-463F-95C1-4A49C99D181A}"/>
              </a:ext>
            </a:extLst>
          </p:cNvPr>
          <p:cNvSpPr txBox="1"/>
          <p:nvPr/>
        </p:nvSpPr>
        <p:spPr>
          <a:xfrm>
            <a:off x="11364000" y="6166800"/>
            <a:ext cx="828000" cy="360000"/>
          </a:xfrm>
          <a:prstGeom prst="rect">
            <a:avLst/>
          </a:prstGeom>
          <a:noFill/>
        </p:spPr>
        <p:txBody>
          <a:bodyPr wrap="square" lIns="0" tIns="0" rIns="482400" bIns="36000" rtlCol="0" anchor="b">
            <a:noAutofit/>
          </a:bodyPr>
          <a:lstStyle/>
          <a:p>
            <a:pPr algn="r"/>
            <a:fld id="{6F7EFBA6-8CEB-40F4-B709-F27F7004ACFC}" type="slidenum">
              <a:rPr lang="en-US" sz="1000" b="1" noProof="0">
                <a:solidFill>
                  <a:schemeClr val="tx1"/>
                </a:solidFill>
              </a:rPr>
              <a:t>‹#›</a:t>
            </a:fld>
            <a:endParaRPr lang="en-US" sz="1000" b="1" noProof="0">
              <a:solidFill>
                <a:schemeClr val="tx1"/>
              </a:solidFill>
            </a:endParaRPr>
          </a:p>
        </p:txBody>
      </p:sp>
      <p:sp>
        <p:nvSpPr>
          <p:cNvPr id="19" name="Date">
            <a:extLst>
              <a:ext uri="{FF2B5EF4-FFF2-40B4-BE49-F238E27FC236}">
                <a16:creationId xmlns:a16="http://schemas.microsoft.com/office/drawing/2014/main" id="{21CEE93F-0590-461F-A26C-B76B7B67C05B}"/>
              </a:ext>
            </a:extLst>
          </p:cNvPr>
          <p:cNvSpPr txBox="1"/>
          <p:nvPr/>
        </p:nvSpPr>
        <p:spPr>
          <a:xfrm>
            <a:off x="-1" y="6526800"/>
            <a:ext cx="1692000" cy="331200"/>
          </a:xfrm>
          <a:prstGeom prst="rect">
            <a:avLst/>
          </a:prstGeom>
          <a:noFill/>
        </p:spPr>
        <p:txBody>
          <a:bodyPr wrap="square" lIns="626400" tIns="0" rIns="0" bIns="36000" rtlCol="0" anchor="t">
            <a:noAutofit/>
          </a:bodyPr>
          <a:lstStyle/>
          <a:p>
            <a:pPr algn="l"/>
            <a:endParaRPr lang="en-US" sz="1000" b="0" noProof="0" dirty="0">
              <a:solidFill>
                <a:schemeClr val="bg1"/>
              </a:solidFill>
            </a:endParaRPr>
          </a:p>
        </p:txBody>
      </p:sp>
    </p:spTree>
    <p:extLst>
      <p:ext uri="{BB962C8B-B14F-4D97-AF65-F5344CB8AC3E}">
        <p14:creationId xmlns:p14="http://schemas.microsoft.com/office/powerpoint/2010/main" val="285507023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481">
          <p15:clr>
            <a:srgbClr val="009999"/>
          </p15:clr>
        </p15:guide>
        <p15:guide id="3" pos="3058">
          <p15:clr>
            <a:srgbClr val="009999"/>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Partly bleed color area 5">
    <p:bg>
      <p:bgPr>
        <a:solidFill>
          <a:schemeClr val="tx1"/>
        </a:solidFill>
        <a:effectLst/>
      </p:bgPr>
    </p:bg>
    <p:spTree>
      <p:nvGrpSpPr>
        <p:cNvPr id="1" name=""/>
        <p:cNvGrpSpPr/>
        <p:nvPr/>
      </p:nvGrpSpPr>
      <p:grpSpPr>
        <a:xfrm>
          <a:off x="0" y="0"/>
          <a:ext cx="0" cy="0"/>
          <a:chOff x="0" y="0"/>
          <a:chExt cx="0" cy="0"/>
        </a:xfrm>
      </p:grpSpPr>
      <p:pic>
        <p:nvPicPr>
          <p:cNvPr id="9" name="Background">
            <a:extLst>
              <a:ext uri="{FF2B5EF4-FFF2-40B4-BE49-F238E27FC236}">
                <a16:creationId xmlns:a16="http://schemas.microsoft.com/office/drawing/2014/main" id="{1B67C6AD-42CF-4549-839D-23FD1107A8C4}"/>
              </a:ext>
            </a:extLst>
          </p:cNvPr>
          <p:cNvPicPr>
            <a:picLocks noChangeAspect="1"/>
          </p:cNvPicPr>
          <p:nvPr/>
        </p:nvPicPr>
        <p:blipFill rotWithShape="1">
          <a:blip r:embed="rId2">
            <a:extLst>
              <a:ext uri="{28A0092B-C50C-407E-A947-70E740481C1C}">
                <a14:useLocalDpi xmlns:a14="http://schemas.microsoft.com/office/drawing/2010/main" val="0"/>
              </a:ext>
            </a:extLst>
          </a:blip>
          <a:srcRect t="19256"/>
          <a:stretch/>
        </p:blipFill>
        <p:spPr bwMode="invGray">
          <a:xfrm>
            <a:off x="0" y="1414463"/>
            <a:ext cx="12191999" cy="5443108"/>
          </a:xfrm>
          <a:prstGeom prst="rect">
            <a:avLst/>
          </a:prstGeom>
        </p:spPr>
      </p:pic>
      <p:sp>
        <p:nvSpPr>
          <p:cNvPr id="2" name="Title">
            <a:extLst>
              <a:ext uri="{FF2B5EF4-FFF2-40B4-BE49-F238E27FC236}">
                <a16:creationId xmlns:a16="http://schemas.microsoft.com/office/drawing/2014/main" id="{0110D7BC-E7EC-4502-9248-89CD9CF4CB4C}"/>
              </a:ext>
            </a:extLst>
          </p:cNvPr>
          <p:cNvSpPr>
            <a:spLocks noGrp="1"/>
          </p:cNvSpPr>
          <p:nvPr>
            <p:ph type="title"/>
          </p:nvPr>
        </p:nvSpPr>
        <p:spPr/>
        <p:txBody>
          <a:bodyPr/>
          <a:lstStyle/>
          <a:p>
            <a:r>
              <a:rPr lang="de-DE"/>
              <a:t>Mastertitelformat bearbeiten</a:t>
            </a:r>
            <a:endParaRPr lang="en-US"/>
          </a:p>
        </p:txBody>
      </p:sp>
      <p:sp>
        <p:nvSpPr>
          <p:cNvPr id="5" name="Copy 1">
            <a:extLst>
              <a:ext uri="{FF2B5EF4-FFF2-40B4-BE49-F238E27FC236}">
                <a16:creationId xmlns:a16="http://schemas.microsoft.com/office/drawing/2014/main" id="{0C7A0882-840F-46D5-B681-43C58151C831}"/>
              </a:ext>
            </a:extLst>
          </p:cNvPr>
          <p:cNvSpPr>
            <a:spLocks noGrp="1"/>
          </p:cNvSpPr>
          <p:nvPr>
            <p:ph sz="quarter" idx="10" hasCustomPrompt="1"/>
          </p:nvPr>
        </p:nvSpPr>
        <p:spPr>
          <a:xfrm>
            <a:off x="627060" y="1702800"/>
            <a:ext cx="3600000" cy="4464050"/>
          </a:xfrm>
        </p:spPr>
        <p:txBody>
          <a:bodyPr/>
          <a:lstStyle>
            <a:lvl1pPr>
              <a:defRPr/>
            </a:lvl1pPr>
            <a:lvl2pPr>
              <a:buClrTx/>
              <a:defRPr/>
            </a:lvl2pPr>
            <a:lvl3pPr>
              <a:buClrTx/>
              <a:defRPr/>
            </a:lvl3pPr>
            <a:lvl4pPr>
              <a:buClrTx/>
              <a:defRPr/>
            </a:lvl4pPr>
            <a:lvl5pPr>
              <a:buClrTx/>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Copy 2">
            <a:extLst>
              <a:ext uri="{FF2B5EF4-FFF2-40B4-BE49-F238E27FC236}">
                <a16:creationId xmlns:a16="http://schemas.microsoft.com/office/drawing/2014/main" id="{99496BBF-8C93-419A-9711-E1A45A39C74F}"/>
              </a:ext>
            </a:extLst>
          </p:cNvPr>
          <p:cNvSpPr>
            <a:spLocks noGrp="1"/>
          </p:cNvSpPr>
          <p:nvPr>
            <p:ph sz="quarter" idx="11" hasCustomPrompt="1"/>
          </p:nvPr>
        </p:nvSpPr>
        <p:spPr>
          <a:xfrm>
            <a:off x="4370612" y="1702800"/>
            <a:ext cx="3600000" cy="4464050"/>
          </a:xfrm>
        </p:spPr>
        <p:txBody>
          <a:bodyPr/>
          <a:lstStyle>
            <a:lvl1pPr>
              <a:defRPr/>
            </a:lvl1pPr>
            <a:lvl2pPr>
              <a:buClrTx/>
              <a:defRPr/>
            </a:lvl2pPr>
            <a:lvl3pPr>
              <a:buClrTx/>
              <a:defRPr/>
            </a:lvl3pPr>
            <a:lvl4pPr>
              <a:buClrTx/>
              <a:defRPr/>
            </a:lvl4pPr>
            <a:lvl5pPr>
              <a:buClrTx/>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Copy 3">
            <a:extLst>
              <a:ext uri="{FF2B5EF4-FFF2-40B4-BE49-F238E27FC236}">
                <a16:creationId xmlns:a16="http://schemas.microsoft.com/office/drawing/2014/main" id="{F4602EF6-A996-4008-A6E7-BC21522010A5}"/>
              </a:ext>
            </a:extLst>
          </p:cNvPr>
          <p:cNvSpPr>
            <a:spLocks noGrp="1"/>
          </p:cNvSpPr>
          <p:nvPr>
            <p:ph sz="quarter" idx="12" hasCustomPrompt="1"/>
          </p:nvPr>
        </p:nvSpPr>
        <p:spPr>
          <a:xfrm>
            <a:off x="8114163" y="1702800"/>
            <a:ext cx="3600000" cy="4464050"/>
          </a:xfrm>
        </p:spPr>
        <p:txBody>
          <a:bodyPr/>
          <a:lstStyle>
            <a:lvl1pPr>
              <a:defRPr/>
            </a:lvl1pPr>
            <a:lvl2pPr>
              <a:buClrTx/>
              <a:defRPr/>
            </a:lvl2pPr>
            <a:lvl3pPr>
              <a:buClrTx/>
              <a:defRPr/>
            </a:lvl3pPr>
            <a:lvl4pPr>
              <a:buClrTx/>
              <a:defRPr/>
            </a:lvl4pPr>
            <a:lvl5pPr>
              <a:buClrTx/>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 name="Author | Department">
            <a:extLst>
              <a:ext uri="{FF2B5EF4-FFF2-40B4-BE49-F238E27FC236}">
                <a16:creationId xmlns:a16="http://schemas.microsoft.com/office/drawing/2014/main" id="{AF33B1C0-2E11-42BC-A97B-DF29BD3B97B8}"/>
              </a:ext>
            </a:extLst>
          </p:cNvPr>
          <p:cNvSpPr txBox="1"/>
          <p:nvPr/>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solidFill>
                  <a:schemeClr val="tx1"/>
                </a:solidFill>
              </a:rPr>
              <a:t>Author | Department</a:t>
            </a:r>
          </a:p>
        </p:txBody>
      </p:sp>
      <p:sp>
        <p:nvSpPr>
          <p:cNvPr id="17" name="Copyright">
            <a:extLst>
              <a:ext uri="{FF2B5EF4-FFF2-40B4-BE49-F238E27FC236}">
                <a16:creationId xmlns:a16="http://schemas.microsoft.com/office/drawing/2014/main" id="{C6BE5120-1513-4265-A6B3-3B42254A34FF}"/>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tx1"/>
                </a:solidFill>
              </a:rPr>
              <a:t>Restricted © Siemens Energy, 2022</a:t>
            </a:r>
          </a:p>
        </p:txBody>
      </p:sp>
      <p:sp>
        <p:nvSpPr>
          <p:cNvPr id="18" name="Page">
            <a:extLst>
              <a:ext uri="{FF2B5EF4-FFF2-40B4-BE49-F238E27FC236}">
                <a16:creationId xmlns:a16="http://schemas.microsoft.com/office/drawing/2014/main" id="{0A81FD87-E05D-463F-95C1-4A49C99D181A}"/>
              </a:ext>
            </a:extLst>
          </p:cNvPr>
          <p:cNvSpPr txBox="1"/>
          <p:nvPr/>
        </p:nvSpPr>
        <p:spPr>
          <a:xfrm>
            <a:off x="11364000" y="6166800"/>
            <a:ext cx="828000" cy="360000"/>
          </a:xfrm>
          <a:prstGeom prst="rect">
            <a:avLst/>
          </a:prstGeom>
          <a:noFill/>
        </p:spPr>
        <p:txBody>
          <a:bodyPr wrap="square" lIns="0" tIns="0" rIns="482400" bIns="36000" rtlCol="0" anchor="b">
            <a:noAutofit/>
          </a:bodyPr>
          <a:lstStyle/>
          <a:p>
            <a:pPr algn="r"/>
            <a:fld id="{6F7EFBA6-8CEB-40F4-B709-F27F7004ACFC}" type="slidenum">
              <a:rPr lang="en-US" sz="1000" b="1" noProof="0">
                <a:solidFill>
                  <a:schemeClr val="tx1"/>
                </a:solidFill>
              </a:rPr>
              <a:t>‹#›</a:t>
            </a:fld>
            <a:endParaRPr lang="en-US" sz="1000" b="1" noProof="0">
              <a:solidFill>
                <a:schemeClr val="tx1"/>
              </a:solidFill>
            </a:endParaRPr>
          </a:p>
        </p:txBody>
      </p:sp>
      <p:sp>
        <p:nvSpPr>
          <p:cNvPr id="19" name="Date">
            <a:extLst>
              <a:ext uri="{FF2B5EF4-FFF2-40B4-BE49-F238E27FC236}">
                <a16:creationId xmlns:a16="http://schemas.microsoft.com/office/drawing/2014/main" id="{21CEE93F-0590-461F-A26C-B76B7B67C05B}"/>
              </a:ext>
            </a:extLst>
          </p:cNvPr>
          <p:cNvSpPr txBox="1"/>
          <p:nvPr/>
        </p:nvSpPr>
        <p:spPr>
          <a:xfrm>
            <a:off x="-1" y="6526800"/>
            <a:ext cx="1692000" cy="331200"/>
          </a:xfrm>
          <a:prstGeom prst="rect">
            <a:avLst/>
          </a:prstGeom>
          <a:noFill/>
        </p:spPr>
        <p:txBody>
          <a:bodyPr wrap="square" lIns="626400" tIns="0" rIns="0" bIns="36000" rtlCol="0" anchor="t">
            <a:noAutofit/>
          </a:bodyPr>
          <a:lstStyle/>
          <a:p>
            <a:pPr algn="l"/>
            <a:endParaRPr lang="en-US" sz="1000" b="0" noProof="0" dirty="0">
              <a:solidFill>
                <a:schemeClr val="tx1"/>
              </a:solidFill>
            </a:endParaRPr>
          </a:p>
        </p:txBody>
      </p:sp>
    </p:spTree>
    <p:extLst>
      <p:ext uri="{BB962C8B-B14F-4D97-AF65-F5344CB8AC3E}">
        <p14:creationId xmlns:p14="http://schemas.microsoft.com/office/powerpoint/2010/main" val="224567882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022">
          <p15:clr>
            <a:srgbClr val="009999"/>
          </p15:clr>
        </p15:guide>
        <p15:guide id="2" pos="5112">
          <p15:clr>
            <a:srgbClr val="009999"/>
          </p15:clr>
        </p15:guide>
        <p15:guide id="4" pos="2753">
          <p15:clr>
            <a:srgbClr val="009999"/>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Image + Contact">
    <p:spTree>
      <p:nvGrpSpPr>
        <p:cNvPr id="1" name=""/>
        <p:cNvGrpSpPr/>
        <p:nvPr/>
      </p:nvGrpSpPr>
      <p:grpSpPr>
        <a:xfrm>
          <a:off x="0" y="0"/>
          <a:ext cx="0" cy="0"/>
          <a:chOff x="0" y="0"/>
          <a:chExt cx="0" cy="0"/>
        </a:xfrm>
      </p:grpSpPr>
      <p:pic>
        <p:nvPicPr>
          <p:cNvPr id="6" name="Graphic">
            <a:hlinkClick r:id="rId2"/>
            <a:extLst>
              <a:ext uri="{FF2B5EF4-FFF2-40B4-BE49-F238E27FC236}">
                <a16:creationId xmlns:a16="http://schemas.microsoft.com/office/drawing/2014/main" id="{281FD3DE-3D3F-4936-81A7-AD286FE4EFC8}"/>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36971" t="33492" r="42185" b="37637"/>
          <a:stretch/>
        </p:blipFill>
        <p:spPr bwMode="invGray">
          <a:xfrm>
            <a:off x="1358" y="1414800"/>
            <a:ext cx="6098400" cy="4752000"/>
          </a:xfrm>
          <a:prstGeom prst="rect">
            <a:avLst/>
          </a:prstGeom>
        </p:spPr>
      </p:pic>
      <p:sp>
        <p:nvSpPr>
          <p:cNvPr id="2" name="Title">
            <a:extLst>
              <a:ext uri="{FF2B5EF4-FFF2-40B4-BE49-F238E27FC236}">
                <a16:creationId xmlns:a16="http://schemas.microsoft.com/office/drawing/2014/main" id="{29A8A3D2-4732-49AB-8FCF-B07043C386BE}"/>
              </a:ext>
            </a:extLst>
          </p:cNvPr>
          <p:cNvSpPr>
            <a:spLocks noGrp="1"/>
          </p:cNvSpPr>
          <p:nvPr>
            <p:ph type="title" hasCustomPrompt="1"/>
          </p:nvPr>
        </p:nvSpPr>
        <p:spPr/>
        <p:txBody>
          <a:bodyPr/>
          <a:lstStyle>
            <a:lvl1pPr>
              <a:defRPr/>
            </a:lvl1pPr>
          </a:lstStyle>
          <a:p>
            <a:r>
              <a:rPr lang="en-US"/>
              <a:t>Contact</a:t>
            </a:r>
          </a:p>
        </p:txBody>
      </p:sp>
      <p:sp>
        <p:nvSpPr>
          <p:cNvPr id="3" name="Copy">
            <a:extLst>
              <a:ext uri="{FF2B5EF4-FFF2-40B4-BE49-F238E27FC236}">
                <a16:creationId xmlns:a16="http://schemas.microsoft.com/office/drawing/2014/main" id="{B1D90D2F-1E41-4D9A-A464-3F2D94D5000C}"/>
              </a:ext>
            </a:extLst>
          </p:cNvPr>
          <p:cNvSpPr>
            <a:spLocks noGrp="1"/>
          </p:cNvSpPr>
          <p:nvPr>
            <p:ph idx="1" hasCustomPrompt="1"/>
          </p:nvPr>
        </p:nvSpPr>
        <p:spPr>
          <a:xfrm>
            <a:off x="6242049" y="1414800"/>
            <a:ext cx="5472113" cy="4752974"/>
          </a:xfrm>
        </p:spPr>
        <p:txBody>
          <a:bodyPr lIns="0"/>
          <a:lstStyle>
            <a:lvl1pPr>
              <a:spcBef>
                <a:spcPts val="600"/>
              </a:spcBef>
              <a:defRPr baseline="0"/>
            </a:lvl1pPr>
            <a:lvl2pPr marL="0" indent="0">
              <a:spcBef>
                <a:spcPts val="600"/>
              </a:spcBef>
              <a:buNone/>
              <a:defRPr b="1"/>
            </a:lvl2pPr>
            <a:lvl3pPr marL="180000" indent="-180000">
              <a:spcBef>
                <a:spcPts val="600"/>
              </a:spcBef>
              <a:buFont typeface="Arial" panose="020B0604020202020204" pitchFamily="34" charset="0"/>
              <a:buChar char="•"/>
              <a:defRPr>
                <a:solidFill>
                  <a:schemeClr val="tx1"/>
                </a:solidFill>
              </a:defRPr>
            </a:lvl3pPr>
            <a:lvl4pPr marL="0" indent="0">
              <a:spcBef>
                <a:spcPts val="1800"/>
              </a:spcBef>
              <a:buNone/>
              <a:defRPr b="1">
                <a:solidFill>
                  <a:schemeClr val="accent2"/>
                </a:solidFill>
              </a:defRPr>
            </a:lvl4pPr>
            <a:lvl5pPr marL="216000">
              <a:defRPr>
                <a:solidFill>
                  <a:schemeClr val="tx1"/>
                </a:solidFill>
              </a:defRPr>
            </a:lvl5pPr>
          </a:lstStyle>
          <a:p>
            <a:pPr lvl="0"/>
            <a:r>
              <a:rPr lang="en-US" noProof="0"/>
              <a:t>Contact information</a:t>
            </a:r>
          </a:p>
          <a:p>
            <a:pPr lvl="1"/>
            <a:r>
              <a:rPr lang="en-US" noProof="0"/>
              <a:t>First name Last name</a:t>
            </a:r>
          </a:p>
          <a:p>
            <a:pPr lvl="2"/>
            <a:r>
              <a:rPr lang="en-US" noProof="0"/>
              <a:t>Additional information</a:t>
            </a:r>
          </a:p>
          <a:p>
            <a:pPr lvl="3"/>
            <a:r>
              <a:rPr lang="en-US" noProof="0"/>
              <a:t>Optional URL</a:t>
            </a:r>
          </a:p>
        </p:txBody>
      </p:sp>
      <p:sp>
        <p:nvSpPr>
          <p:cNvPr id="10" name="License statement">
            <a:extLst>
              <a:ext uri="{FF2B5EF4-FFF2-40B4-BE49-F238E27FC236}">
                <a16:creationId xmlns:a16="http://schemas.microsoft.com/office/drawing/2014/main" id="{7A9560F1-3DB3-46C0-AE0C-BFB3B1558722}"/>
              </a:ext>
            </a:extLst>
          </p:cNvPr>
          <p:cNvSpPr txBox="1"/>
          <p:nvPr/>
        </p:nvSpPr>
        <p:spPr>
          <a:xfrm>
            <a:off x="1692000" y="6526800"/>
            <a:ext cx="4402800" cy="331200"/>
          </a:xfrm>
          <a:prstGeom prst="rect">
            <a:avLst/>
          </a:prstGeom>
          <a:noFill/>
        </p:spPr>
        <p:txBody>
          <a:bodyPr wrap="square" lIns="0" tIns="0" rIns="0" bIns="0" rtlCol="0" anchor="t">
            <a:noAutofit/>
          </a:bodyPr>
          <a:lstStyle/>
          <a:p>
            <a:pPr algn="l"/>
            <a:r>
              <a:rPr lang="en-US" sz="1000" b="0" noProof="0">
                <a:solidFill>
                  <a:schemeClr val="accent6"/>
                </a:solidFill>
              </a:rPr>
              <a:t>Siemens Energy is a registered trademark licensed by Siemens AG.</a:t>
            </a:r>
          </a:p>
        </p:txBody>
      </p:sp>
      <p:pic>
        <p:nvPicPr>
          <p:cNvPr id="8" name="Logo">
            <a:extLst>
              <a:ext uri="{FF2B5EF4-FFF2-40B4-BE49-F238E27FC236}">
                <a16:creationId xmlns:a16="http://schemas.microsoft.com/office/drawing/2014/main" id="{8D4FB85B-6B00-4CB9-9A3F-0DA4223A52AE}"/>
              </a:ext>
            </a:extLst>
          </p:cNvPr>
          <p:cNvPicPr>
            <a:picLocks noChangeAspect="1"/>
          </p:cNvPicPr>
          <p:nvPr/>
        </p:nvPicPr>
        <p:blipFill>
          <a:blip r:embed="rId5"/>
          <a:srcRect/>
          <a:stretch/>
        </p:blipFill>
        <p:spPr bwMode="black">
          <a:xfrm>
            <a:off x="10274163" y="468926"/>
            <a:ext cx="1439999" cy="496808"/>
          </a:xfrm>
          <a:prstGeom prst="rect">
            <a:avLst/>
          </a:prstGeom>
        </p:spPr>
      </p:pic>
    </p:spTree>
    <p:extLst>
      <p:ext uri="{BB962C8B-B14F-4D97-AF65-F5344CB8AC3E}">
        <p14:creationId xmlns:p14="http://schemas.microsoft.com/office/powerpoint/2010/main" val="22907047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5866491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a:t>Click to edit Master title style</a:t>
            </a:r>
            <a:endParaRPr lang="sv-SE"/>
          </a:p>
        </p:txBody>
      </p:sp>
      <p:sp>
        <p:nvSpPr>
          <p:cNvPr id="3" name="Platshållare för datum 2">
            <a:extLst>
              <a:ext uri="{FF2B5EF4-FFF2-40B4-BE49-F238E27FC236}">
                <a16:creationId xmlns:a16="http://schemas.microsoft.com/office/drawing/2014/main" id="{97E0FACF-0201-4F19-9C32-53F447311BD5}"/>
              </a:ext>
            </a:extLst>
          </p:cNvPr>
          <p:cNvSpPr>
            <a:spLocks noGrp="1"/>
          </p:cNvSpPr>
          <p:nvPr>
            <p:ph type="dt" sz="half" idx="10"/>
          </p:nvPr>
        </p:nvSpPr>
        <p:spPr/>
        <p:txBody>
          <a:bodyPr/>
          <a:lstStyle>
            <a:lvl1pPr>
              <a:defRPr/>
            </a:lvl1pPr>
          </a:lstStyle>
          <a:p>
            <a:pPr>
              <a:defRPr/>
            </a:pPr>
            <a:fld id="{6C2E01FF-E06D-48DE-B37D-96118D9F607D}" type="datetime1">
              <a:rPr lang="sv-SE"/>
              <a:pPr>
                <a:defRPr/>
              </a:pPr>
              <a:t>2022-09-15</a:t>
            </a:fld>
            <a:endParaRPr lang="sv-SE"/>
          </a:p>
        </p:txBody>
      </p:sp>
      <p:sp>
        <p:nvSpPr>
          <p:cNvPr id="4" name="Platshållare för bildnummer 4">
            <a:extLst>
              <a:ext uri="{FF2B5EF4-FFF2-40B4-BE49-F238E27FC236}">
                <a16:creationId xmlns:a16="http://schemas.microsoft.com/office/drawing/2014/main" id="{70C7C6B7-B1DA-4EAB-9E36-85438DECEBB4}"/>
              </a:ext>
            </a:extLst>
          </p:cNvPr>
          <p:cNvSpPr>
            <a:spLocks noGrp="1"/>
          </p:cNvSpPr>
          <p:nvPr>
            <p:ph type="sldNum" sz="quarter" idx="11"/>
          </p:nvPr>
        </p:nvSpPr>
        <p:spPr/>
        <p:txBody>
          <a:bodyPr/>
          <a:lstStyle>
            <a:lvl1pPr>
              <a:defRPr/>
            </a:lvl1pPr>
          </a:lstStyle>
          <a:p>
            <a:fld id="{30CEE03A-0894-475B-9DDD-9B8B294F79CD}" type="slidenum">
              <a:rPr lang="sv-SE" altLang="sv-SE"/>
              <a:pPr/>
              <a:t>‹#›</a:t>
            </a:fld>
            <a:endParaRPr lang="sv-SE" altLang="sv-SE"/>
          </a:p>
        </p:txBody>
      </p:sp>
    </p:spTree>
    <p:extLst>
      <p:ext uri="{BB962C8B-B14F-4D97-AF65-F5344CB8AC3E}">
        <p14:creationId xmlns:p14="http://schemas.microsoft.com/office/powerpoint/2010/main" val="18717441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ags" Target="../tags/tag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vmlDrawing" Target="../drawings/vmlDrawing1.v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oleObject" Target="../embeddings/oleObject1.bin"/><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97CEEC6-FAEB-46DA-8CFC-6FF80A4F1D19}"/>
              </a:ext>
            </a:extLst>
          </p:cNvPr>
          <p:cNvGraphicFramePr>
            <a:graphicFrameLocks noChangeAspect="1"/>
          </p:cNvGraphicFramePr>
          <p:nvPr userDrawn="1">
            <p:custDataLst>
              <p:tags r:id="rId46"/>
            </p:custDataLst>
            <p:extLst>
              <p:ext uri="{D42A27DB-BD31-4B8C-83A1-F6EECF244321}">
                <p14:modId xmlns:p14="http://schemas.microsoft.com/office/powerpoint/2010/main" val="37749654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3" name="think-cell Slide" r:id="rId48" imgW="306" imgH="306" progId="TCLayout.ActiveDocument.1">
                  <p:embed/>
                </p:oleObj>
              </mc:Choice>
              <mc:Fallback>
                <p:oleObj name="think-cell Slide" r:id="rId48" imgW="306" imgH="306" progId="TCLayout.ActiveDocument.1">
                  <p:embed/>
                  <p:pic>
                    <p:nvPicPr>
                      <p:cNvPr id="6" name="Objekt 5" hidden="1">
                        <a:extLst>
                          <a:ext uri="{FF2B5EF4-FFF2-40B4-BE49-F238E27FC236}">
                            <a16:creationId xmlns:a16="http://schemas.microsoft.com/office/drawing/2014/main" id="{097CEEC6-FAEB-46DA-8CFC-6FF80A4F1D19}"/>
                          </a:ext>
                        </a:extLst>
                      </p:cNvPr>
                      <p:cNvPicPr/>
                      <p:nvPr/>
                    </p:nvPicPr>
                    <p:blipFill>
                      <a:blip r:embed="rId49"/>
                      <a:stretch>
                        <a:fillRect/>
                      </a:stretch>
                    </p:blipFill>
                    <p:spPr>
                      <a:xfrm>
                        <a:off x="1588" y="1588"/>
                        <a:ext cx="1588" cy="1588"/>
                      </a:xfrm>
                      <a:prstGeom prst="rect">
                        <a:avLst/>
                      </a:prstGeom>
                    </p:spPr>
                  </p:pic>
                </p:oleObj>
              </mc:Fallback>
            </mc:AlternateContent>
          </a:graphicData>
        </a:graphic>
      </p:graphicFrame>
      <p:sp>
        <p:nvSpPr>
          <p:cNvPr id="2" name="Title">
            <a:extLst>
              <a:ext uri="{FF2B5EF4-FFF2-40B4-BE49-F238E27FC236}">
                <a16:creationId xmlns:a16="http://schemas.microsoft.com/office/drawing/2014/main" id="{DF6C5D22-2D05-436C-B3FF-684C0326B5DB}"/>
              </a:ext>
            </a:extLst>
          </p:cNvPr>
          <p:cNvSpPr>
            <a:spLocks noGrp="1"/>
          </p:cNvSpPr>
          <p:nvPr>
            <p:ph type="title"/>
          </p:nvPr>
        </p:nvSpPr>
        <p:spPr>
          <a:xfrm>
            <a:off x="1" y="1"/>
            <a:ext cx="9659938" cy="1414800"/>
          </a:xfrm>
          <a:prstGeom prst="rect">
            <a:avLst/>
          </a:prstGeom>
        </p:spPr>
        <p:txBody>
          <a:bodyPr vert="horz" lIns="626400" tIns="378000" rIns="0" bIns="0" rtlCol="0" anchor="t" anchorCtr="0">
            <a:noAutofit/>
          </a:bodyPr>
          <a:lstStyle/>
          <a:p>
            <a:r>
              <a:rPr lang="de-DE" noProof="0"/>
              <a:t>Mastertitelformat bearbeiten</a:t>
            </a:r>
            <a:endParaRPr lang="en-US" noProof="0"/>
          </a:p>
        </p:txBody>
      </p:sp>
      <p:sp>
        <p:nvSpPr>
          <p:cNvPr id="3" name="Copy">
            <a:extLst>
              <a:ext uri="{FF2B5EF4-FFF2-40B4-BE49-F238E27FC236}">
                <a16:creationId xmlns:a16="http://schemas.microsoft.com/office/drawing/2014/main" id="{93E46A9A-BF3F-41A6-ABFA-1F80C067E133}"/>
              </a:ext>
            </a:extLst>
          </p:cNvPr>
          <p:cNvSpPr>
            <a:spLocks noGrp="1"/>
          </p:cNvSpPr>
          <p:nvPr>
            <p:ph type="body" idx="1"/>
          </p:nvPr>
        </p:nvSpPr>
        <p:spPr>
          <a:xfrm>
            <a:off x="627063" y="1414800"/>
            <a:ext cx="8207375" cy="4752975"/>
          </a:xfrm>
          <a:prstGeom prst="rect">
            <a:avLst/>
          </a:prstGeom>
        </p:spPr>
        <p:txBody>
          <a:bodyPr vert="horz" lIns="0" tIns="0" rIns="0" bIns="0" rtlCol="0">
            <a:noAutofit/>
          </a:body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US" noProof="0"/>
          </a:p>
        </p:txBody>
      </p:sp>
      <p:sp>
        <p:nvSpPr>
          <p:cNvPr id="17" name="Author | Department">
            <a:extLst>
              <a:ext uri="{FF2B5EF4-FFF2-40B4-BE49-F238E27FC236}">
                <a16:creationId xmlns:a16="http://schemas.microsoft.com/office/drawing/2014/main" id="{47D1BF6C-5F09-4F64-A9AC-A5B1F1AC9DC5}"/>
              </a:ext>
            </a:extLst>
          </p:cNvPr>
          <p:cNvSpPr txBox="1"/>
          <p:nvPr/>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t>Decarbonized Energy Systems</a:t>
            </a:r>
          </a:p>
        </p:txBody>
      </p:sp>
      <p:sp>
        <p:nvSpPr>
          <p:cNvPr id="14" name="Copyright">
            <a:extLst>
              <a:ext uri="{FF2B5EF4-FFF2-40B4-BE49-F238E27FC236}">
                <a16:creationId xmlns:a16="http://schemas.microsoft.com/office/drawing/2014/main" id="{C256CC5F-2E32-487E-8F3C-5F626C2236B3}"/>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a:t>Restricted © Siemens Energy, 2021</a:t>
            </a:r>
          </a:p>
        </p:txBody>
      </p:sp>
      <p:sp>
        <p:nvSpPr>
          <p:cNvPr id="16" name="Page">
            <a:extLst>
              <a:ext uri="{FF2B5EF4-FFF2-40B4-BE49-F238E27FC236}">
                <a16:creationId xmlns:a16="http://schemas.microsoft.com/office/drawing/2014/main" id="{ADCE6DE1-D72A-4960-AD36-50AAB9FC6372}"/>
              </a:ext>
            </a:extLst>
          </p:cNvPr>
          <p:cNvSpPr txBox="1"/>
          <p:nvPr/>
        </p:nvSpPr>
        <p:spPr>
          <a:xfrm>
            <a:off x="11364000" y="6166800"/>
            <a:ext cx="828000" cy="360000"/>
          </a:xfrm>
          <a:prstGeom prst="rect">
            <a:avLst/>
          </a:prstGeom>
          <a:noFill/>
        </p:spPr>
        <p:txBody>
          <a:bodyPr wrap="square" lIns="0" tIns="0" rIns="482400" bIns="36000" rtlCol="0" anchor="b">
            <a:noAutofit/>
          </a:bodyPr>
          <a:lstStyle/>
          <a:p>
            <a:pPr algn="r"/>
            <a:fld id="{6F7EFBA6-8CEB-40F4-B709-F27F7004ACFC}" type="slidenum">
              <a:rPr lang="en-US" sz="1000" b="1" noProof="0"/>
              <a:t>‹#›</a:t>
            </a:fld>
            <a:endParaRPr lang="en-US" sz="1000" b="1" noProof="0"/>
          </a:p>
        </p:txBody>
      </p:sp>
      <p:sp>
        <p:nvSpPr>
          <p:cNvPr id="4" name="empower - DO NOT DELETE!!!" hidden="1">
            <a:extLst>
              <a:ext uri="{FF2B5EF4-FFF2-40B4-BE49-F238E27FC236}">
                <a16:creationId xmlns:a16="http://schemas.microsoft.com/office/drawing/2014/main" id="{BC87CF67-FF3C-4C42-8B25-E21065D93083}"/>
              </a:ext>
            </a:extLst>
          </p:cNvPr>
          <p:cNvSpPr/>
          <p:nvPr>
            <p:custDataLst>
              <p:tags r:id="rId47"/>
            </p:custDataLst>
          </p:nvPr>
        </p:nvSpPr>
        <p:spPr>
          <a:xfrm>
            <a:off x="0" y="0"/>
            <a:ext cx="0" cy="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chemeClr val="tx1"/>
              </a:solidFill>
            </a:endParaRPr>
          </a:p>
        </p:txBody>
      </p:sp>
      <p:grpSp>
        <p:nvGrpSpPr>
          <p:cNvPr id="9" name="Gruppieren 6">
            <a:extLst>
              <a:ext uri="{FF2B5EF4-FFF2-40B4-BE49-F238E27FC236}">
                <a16:creationId xmlns:a16="http://schemas.microsoft.com/office/drawing/2014/main" id="{D82D2578-4F39-415D-9A17-79D1EAC09946}"/>
              </a:ext>
            </a:extLst>
          </p:cNvPr>
          <p:cNvGrpSpPr/>
          <p:nvPr userDrawn="1"/>
        </p:nvGrpSpPr>
        <p:grpSpPr>
          <a:xfrm>
            <a:off x="9012600" y="6233200"/>
            <a:ext cx="587014" cy="587199"/>
            <a:chOff x="658585" y="2524250"/>
            <a:chExt cx="2519417" cy="2520213"/>
          </a:xfrm>
          <a:solidFill>
            <a:schemeClr val="bg1"/>
          </a:solidFill>
        </p:grpSpPr>
        <p:sp>
          <p:nvSpPr>
            <p:cNvPr id="11" name="Ellipse 70">
              <a:extLst>
                <a:ext uri="{FF2B5EF4-FFF2-40B4-BE49-F238E27FC236}">
                  <a16:creationId xmlns:a16="http://schemas.microsoft.com/office/drawing/2014/main" id="{9DCF3B7A-EB7C-4221-86B5-0C4477A11DCE}"/>
                </a:ext>
              </a:extLst>
            </p:cNvPr>
            <p:cNvSpPr/>
            <p:nvPr/>
          </p:nvSpPr>
          <p:spPr bwMode="auto">
            <a:xfrm>
              <a:off x="658585" y="2524250"/>
              <a:ext cx="2519417" cy="2520213"/>
            </a:xfrm>
            <a:prstGeom prst="ellipse">
              <a:avLst/>
            </a:prstGeom>
            <a:grpFill/>
            <a:ln w="38100">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0" tIns="144000" rIns="36000" bIns="0" numCol="1" spcCol="72000" rtlCol="0" fromWordArt="0" anchor="ctr" anchorCtr="0" forceAA="0" compatLnSpc="1">
              <a:prstTxWarp prst="textNoShape">
                <a:avLst/>
              </a:prstTxWarp>
              <a:noAutofit/>
            </a:bodyPr>
            <a:lstStyle/>
            <a:p>
              <a:pPr algn="ctr" defTabSz="913760">
                <a:buClr>
                  <a:srgbClr val="879BAA"/>
                </a:buClr>
                <a:defRPr/>
              </a:pPr>
              <a:r>
                <a:rPr kumimoji="0" lang="en-GB" sz="800" b="1" i="0" u="none" strike="noStrike" kern="1200" cap="none" spc="0" normalizeH="0" baseline="0" noProof="0">
                  <a:ln>
                    <a:noFill/>
                  </a:ln>
                  <a:solidFill>
                    <a:srgbClr val="7B919D"/>
                  </a:solidFill>
                  <a:effectLst/>
                  <a:uLnTx/>
                  <a:uFillTx/>
                  <a:latin typeface="Arial"/>
                  <a:ea typeface="+mn-ea"/>
                  <a:cs typeface="+mn-cs"/>
                </a:rPr>
                <a:t>DES</a:t>
              </a:r>
            </a:p>
          </p:txBody>
        </p:sp>
        <p:sp>
          <p:nvSpPr>
            <p:cNvPr id="12" name="Freeform 10">
              <a:extLst>
                <a:ext uri="{FF2B5EF4-FFF2-40B4-BE49-F238E27FC236}">
                  <a16:creationId xmlns:a16="http://schemas.microsoft.com/office/drawing/2014/main" id="{FFA39A9F-E096-4DC4-9E70-C25527EAD4D8}"/>
                </a:ext>
              </a:extLst>
            </p:cNvPr>
            <p:cNvSpPr>
              <a:spLocks noChangeAspect="1" noEditPoints="1"/>
            </p:cNvSpPr>
            <p:nvPr/>
          </p:nvSpPr>
          <p:spPr bwMode="auto">
            <a:xfrm>
              <a:off x="922048" y="2799559"/>
              <a:ext cx="1992491" cy="1969594"/>
            </a:xfrm>
            <a:custGeom>
              <a:avLst/>
              <a:gdLst>
                <a:gd name="T0" fmla="*/ 1694 w 1975"/>
                <a:gd name="T1" fmla="*/ 1216 h 1950"/>
                <a:gd name="T2" fmla="*/ 1720 w 1975"/>
                <a:gd name="T3" fmla="*/ 1061 h 1950"/>
                <a:gd name="T4" fmla="*/ 1767 w 1975"/>
                <a:gd name="T5" fmla="*/ 1087 h 1950"/>
                <a:gd name="T6" fmla="*/ 1890 w 1975"/>
                <a:gd name="T7" fmla="*/ 1157 h 1950"/>
                <a:gd name="T8" fmla="*/ 1863 w 1975"/>
                <a:gd name="T9" fmla="*/ 1311 h 1950"/>
                <a:gd name="T10" fmla="*/ 1927 w 1975"/>
                <a:gd name="T11" fmla="*/ 1145 h 1950"/>
                <a:gd name="T12" fmla="*/ 1916 w 1975"/>
                <a:gd name="T13" fmla="*/ 1377 h 1950"/>
                <a:gd name="T14" fmla="*/ 1614 w 1975"/>
                <a:gd name="T15" fmla="*/ 1554 h 1950"/>
                <a:gd name="T16" fmla="*/ 342 w 1975"/>
                <a:gd name="T17" fmla="*/ 1615 h 1950"/>
                <a:gd name="T18" fmla="*/ 1240 w 1975"/>
                <a:gd name="T19" fmla="*/ 196 h 1950"/>
                <a:gd name="T20" fmla="*/ 1782 w 1975"/>
                <a:gd name="T21" fmla="*/ 906 h 1950"/>
                <a:gd name="T22" fmla="*/ 1213 w 1975"/>
                <a:gd name="T23" fmla="*/ 594 h 1950"/>
                <a:gd name="T24" fmla="*/ 400 w 1975"/>
                <a:gd name="T25" fmla="*/ 456 h 1950"/>
                <a:gd name="T26" fmla="*/ 1501 w 1975"/>
                <a:gd name="T27" fmla="*/ 1556 h 1950"/>
                <a:gd name="T28" fmla="*/ 1399 w 1975"/>
                <a:gd name="T29" fmla="*/ 1427 h 1950"/>
                <a:gd name="T30" fmla="*/ 1318 w 1975"/>
                <a:gd name="T31" fmla="*/ 285 h 1950"/>
                <a:gd name="T32" fmla="*/ 1382 w 1975"/>
                <a:gd name="T33" fmla="*/ 335 h 1950"/>
                <a:gd name="T34" fmla="*/ 1497 w 1975"/>
                <a:gd name="T35" fmla="*/ 440 h 1950"/>
                <a:gd name="T36" fmla="*/ 1511 w 1975"/>
                <a:gd name="T37" fmla="*/ 453 h 1950"/>
                <a:gd name="T38" fmla="*/ 1537 w 1975"/>
                <a:gd name="T39" fmla="*/ 481 h 1950"/>
                <a:gd name="T40" fmla="*/ 1557 w 1975"/>
                <a:gd name="T41" fmla="*/ 503 h 1950"/>
                <a:gd name="T42" fmla="*/ 1575 w 1975"/>
                <a:gd name="T43" fmla="*/ 525 h 1950"/>
                <a:gd name="T44" fmla="*/ 1600 w 1975"/>
                <a:gd name="T45" fmla="*/ 555 h 1950"/>
                <a:gd name="T46" fmla="*/ 1609 w 1975"/>
                <a:gd name="T47" fmla="*/ 566 h 1950"/>
                <a:gd name="T48" fmla="*/ 1624 w 1975"/>
                <a:gd name="T49" fmla="*/ 585 h 1950"/>
                <a:gd name="T50" fmla="*/ 1630 w 1975"/>
                <a:gd name="T51" fmla="*/ 593 h 1950"/>
                <a:gd name="T52" fmla="*/ 1641 w 1975"/>
                <a:gd name="T53" fmla="*/ 609 h 1950"/>
                <a:gd name="T54" fmla="*/ 1647 w 1975"/>
                <a:gd name="T55" fmla="*/ 616 h 1950"/>
                <a:gd name="T56" fmla="*/ 1681 w 1975"/>
                <a:gd name="T57" fmla="*/ 665 h 1950"/>
                <a:gd name="T58" fmla="*/ 1698 w 1975"/>
                <a:gd name="T59" fmla="*/ 689 h 1950"/>
                <a:gd name="T60" fmla="*/ 1714 w 1975"/>
                <a:gd name="T61" fmla="*/ 714 h 1950"/>
                <a:gd name="T62" fmla="*/ 1720 w 1975"/>
                <a:gd name="T63" fmla="*/ 723 h 1950"/>
                <a:gd name="T64" fmla="*/ 1737 w 1975"/>
                <a:gd name="T65" fmla="*/ 748 h 1950"/>
                <a:gd name="T66" fmla="*/ 1733 w 1975"/>
                <a:gd name="T67" fmla="*/ 718 h 1950"/>
                <a:gd name="T68" fmla="*/ 1731 w 1975"/>
                <a:gd name="T69" fmla="*/ 708 h 1950"/>
                <a:gd name="T70" fmla="*/ 1723 w 1975"/>
                <a:gd name="T71" fmla="*/ 678 h 1950"/>
                <a:gd name="T72" fmla="*/ 1714 w 1975"/>
                <a:gd name="T73" fmla="*/ 648 h 1950"/>
                <a:gd name="T74" fmla="*/ 1707 w 1975"/>
                <a:gd name="T75" fmla="*/ 629 h 1950"/>
                <a:gd name="T76" fmla="*/ 1688 w 1975"/>
                <a:gd name="T77" fmla="*/ 586 h 1950"/>
                <a:gd name="T78" fmla="*/ 1681 w 1975"/>
                <a:gd name="T79" fmla="*/ 572 h 1950"/>
                <a:gd name="T80" fmla="*/ 1673 w 1975"/>
                <a:gd name="T81" fmla="*/ 559 h 1950"/>
                <a:gd name="T82" fmla="*/ 1660 w 1975"/>
                <a:gd name="T83" fmla="*/ 536 h 1950"/>
                <a:gd name="T84" fmla="*/ 1625 w 1975"/>
                <a:gd name="T85" fmla="*/ 485 h 1950"/>
                <a:gd name="T86" fmla="*/ 1584 w 1975"/>
                <a:gd name="T87" fmla="*/ 438 h 1950"/>
                <a:gd name="T88" fmla="*/ 1554 w 1975"/>
                <a:gd name="T89" fmla="*/ 409 h 1950"/>
                <a:gd name="T90" fmla="*/ 1471 w 1975"/>
                <a:gd name="T91" fmla="*/ 346 h 1950"/>
                <a:gd name="T92" fmla="*/ 1359 w 1975"/>
                <a:gd name="T93" fmla="*/ 294 h 1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75" h="1950">
                  <a:moveTo>
                    <a:pt x="1767" y="1087"/>
                  </a:moveTo>
                  <a:cubicBezTo>
                    <a:pt x="1694" y="1216"/>
                    <a:pt x="1694" y="1216"/>
                    <a:pt x="1694" y="1216"/>
                  </a:cubicBezTo>
                  <a:cubicBezTo>
                    <a:pt x="1648" y="1189"/>
                    <a:pt x="1648" y="1189"/>
                    <a:pt x="1648" y="1189"/>
                  </a:cubicBezTo>
                  <a:cubicBezTo>
                    <a:pt x="1720" y="1061"/>
                    <a:pt x="1720" y="1061"/>
                    <a:pt x="1720" y="1061"/>
                  </a:cubicBezTo>
                  <a:cubicBezTo>
                    <a:pt x="1729" y="1047"/>
                    <a:pt x="1745" y="1042"/>
                    <a:pt x="1758" y="1049"/>
                  </a:cubicBezTo>
                  <a:cubicBezTo>
                    <a:pt x="1771" y="1056"/>
                    <a:pt x="1775" y="1073"/>
                    <a:pt x="1767" y="1087"/>
                  </a:cubicBezTo>
                  <a:close/>
                  <a:moveTo>
                    <a:pt x="1927" y="1145"/>
                  </a:moveTo>
                  <a:cubicBezTo>
                    <a:pt x="1914" y="1137"/>
                    <a:pt x="1898" y="1143"/>
                    <a:pt x="1890" y="1157"/>
                  </a:cubicBezTo>
                  <a:cubicBezTo>
                    <a:pt x="1817" y="1285"/>
                    <a:pt x="1817" y="1285"/>
                    <a:pt x="1817" y="1285"/>
                  </a:cubicBezTo>
                  <a:cubicBezTo>
                    <a:pt x="1863" y="1311"/>
                    <a:pt x="1863" y="1311"/>
                    <a:pt x="1863" y="1311"/>
                  </a:cubicBezTo>
                  <a:cubicBezTo>
                    <a:pt x="1936" y="1183"/>
                    <a:pt x="1936" y="1183"/>
                    <a:pt x="1936" y="1183"/>
                  </a:cubicBezTo>
                  <a:cubicBezTo>
                    <a:pt x="1944" y="1169"/>
                    <a:pt x="1940" y="1152"/>
                    <a:pt x="1927" y="1145"/>
                  </a:cubicBezTo>
                  <a:close/>
                  <a:moveTo>
                    <a:pt x="1555" y="1163"/>
                  </a:moveTo>
                  <a:cubicBezTo>
                    <a:pt x="1916" y="1377"/>
                    <a:pt x="1916" y="1377"/>
                    <a:pt x="1916" y="1377"/>
                  </a:cubicBezTo>
                  <a:cubicBezTo>
                    <a:pt x="1761" y="1640"/>
                    <a:pt x="1761" y="1640"/>
                    <a:pt x="1761" y="1640"/>
                  </a:cubicBezTo>
                  <a:cubicBezTo>
                    <a:pt x="1614" y="1554"/>
                    <a:pt x="1614" y="1554"/>
                    <a:pt x="1614" y="1554"/>
                  </a:cubicBezTo>
                  <a:cubicBezTo>
                    <a:pt x="1597" y="1575"/>
                    <a:pt x="1578" y="1595"/>
                    <a:pt x="1559" y="1615"/>
                  </a:cubicBezTo>
                  <a:cubicBezTo>
                    <a:pt x="1223" y="1950"/>
                    <a:pt x="678" y="1950"/>
                    <a:pt x="342" y="1615"/>
                  </a:cubicBezTo>
                  <a:cubicBezTo>
                    <a:pt x="7" y="1279"/>
                    <a:pt x="0" y="726"/>
                    <a:pt x="342" y="398"/>
                  </a:cubicBezTo>
                  <a:cubicBezTo>
                    <a:pt x="757" y="0"/>
                    <a:pt x="1240" y="196"/>
                    <a:pt x="1240" y="196"/>
                  </a:cubicBezTo>
                  <a:cubicBezTo>
                    <a:pt x="1369" y="96"/>
                    <a:pt x="1531" y="76"/>
                    <a:pt x="1686" y="177"/>
                  </a:cubicBezTo>
                  <a:cubicBezTo>
                    <a:pt x="1975" y="365"/>
                    <a:pt x="1782" y="906"/>
                    <a:pt x="1782" y="906"/>
                  </a:cubicBezTo>
                  <a:cubicBezTo>
                    <a:pt x="1782" y="906"/>
                    <a:pt x="1781" y="874"/>
                    <a:pt x="1731" y="847"/>
                  </a:cubicBezTo>
                  <a:cubicBezTo>
                    <a:pt x="1572" y="761"/>
                    <a:pt x="1363" y="758"/>
                    <a:pt x="1213" y="594"/>
                  </a:cubicBezTo>
                  <a:cubicBezTo>
                    <a:pt x="1043" y="409"/>
                    <a:pt x="1184" y="265"/>
                    <a:pt x="1184" y="264"/>
                  </a:cubicBezTo>
                  <a:cubicBezTo>
                    <a:pt x="916" y="181"/>
                    <a:pt x="612" y="244"/>
                    <a:pt x="400" y="456"/>
                  </a:cubicBezTo>
                  <a:cubicBezTo>
                    <a:pt x="97" y="760"/>
                    <a:pt x="97" y="1253"/>
                    <a:pt x="400" y="1556"/>
                  </a:cubicBezTo>
                  <a:cubicBezTo>
                    <a:pt x="704" y="1860"/>
                    <a:pt x="1197" y="1860"/>
                    <a:pt x="1501" y="1556"/>
                  </a:cubicBezTo>
                  <a:cubicBezTo>
                    <a:pt x="1515" y="1542"/>
                    <a:pt x="1529" y="1527"/>
                    <a:pt x="1542" y="1511"/>
                  </a:cubicBezTo>
                  <a:cubicBezTo>
                    <a:pt x="1399" y="1427"/>
                    <a:pt x="1399" y="1427"/>
                    <a:pt x="1399" y="1427"/>
                  </a:cubicBezTo>
                  <a:lnTo>
                    <a:pt x="1555" y="1163"/>
                  </a:lnTo>
                  <a:close/>
                  <a:moveTo>
                    <a:pt x="1318" y="285"/>
                  </a:moveTo>
                  <a:cubicBezTo>
                    <a:pt x="1329" y="293"/>
                    <a:pt x="1340" y="301"/>
                    <a:pt x="1350" y="310"/>
                  </a:cubicBezTo>
                  <a:cubicBezTo>
                    <a:pt x="1361" y="318"/>
                    <a:pt x="1371" y="326"/>
                    <a:pt x="1382" y="335"/>
                  </a:cubicBezTo>
                  <a:cubicBezTo>
                    <a:pt x="1402" y="352"/>
                    <a:pt x="1422" y="369"/>
                    <a:pt x="1441" y="386"/>
                  </a:cubicBezTo>
                  <a:cubicBezTo>
                    <a:pt x="1460" y="404"/>
                    <a:pt x="1479" y="421"/>
                    <a:pt x="1497" y="440"/>
                  </a:cubicBezTo>
                  <a:cubicBezTo>
                    <a:pt x="1499" y="442"/>
                    <a:pt x="1502" y="444"/>
                    <a:pt x="1504" y="446"/>
                  </a:cubicBezTo>
                  <a:cubicBezTo>
                    <a:pt x="1506" y="449"/>
                    <a:pt x="1509" y="451"/>
                    <a:pt x="1511" y="453"/>
                  </a:cubicBezTo>
                  <a:cubicBezTo>
                    <a:pt x="1515" y="458"/>
                    <a:pt x="1520" y="463"/>
                    <a:pt x="1524" y="467"/>
                  </a:cubicBezTo>
                  <a:cubicBezTo>
                    <a:pt x="1537" y="481"/>
                    <a:pt x="1537" y="481"/>
                    <a:pt x="1537" y="481"/>
                  </a:cubicBezTo>
                  <a:cubicBezTo>
                    <a:pt x="1542" y="486"/>
                    <a:pt x="1546" y="491"/>
                    <a:pt x="1550" y="496"/>
                  </a:cubicBezTo>
                  <a:cubicBezTo>
                    <a:pt x="1557" y="503"/>
                    <a:pt x="1557" y="503"/>
                    <a:pt x="1557" y="503"/>
                  </a:cubicBezTo>
                  <a:cubicBezTo>
                    <a:pt x="1559" y="505"/>
                    <a:pt x="1561" y="508"/>
                    <a:pt x="1563" y="510"/>
                  </a:cubicBezTo>
                  <a:cubicBezTo>
                    <a:pt x="1575" y="525"/>
                    <a:pt x="1575" y="525"/>
                    <a:pt x="1575" y="525"/>
                  </a:cubicBezTo>
                  <a:cubicBezTo>
                    <a:pt x="1580" y="530"/>
                    <a:pt x="1584" y="535"/>
                    <a:pt x="1588" y="540"/>
                  </a:cubicBezTo>
                  <a:cubicBezTo>
                    <a:pt x="1592" y="545"/>
                    <a:pt x="1596" y="550"/>
                    <a:pt x="1600" y="555"/>
                  </a:cubicBezTo>
                  <a:cubicBezTo>
                    <a:pt x="1606" y="562"/>
                    <a:pt x="1606" y="562"/>
                    <a:pt x="1606" y="562"/>
                  </a:cubicBezTo>
                  <a:cubicBezTo>
                    <a:pt x="1609" y="566"/>
                    <a:pt x="1609" y="566"/>
                    <a:pt x="1609" y="566"/>
                  </a:cubicBezTo>
                  <a:cubicBezTo>
                    <a:pt x="1610" y="567"/>
                    <a:pt x="1611" y="569"/>
                    <a:pt x="1612" y="570"/>
                  </a:cubicBezTo>
                  <a:cubicBezTo>
                    <a:pt x="1616" y="575"/>
                    <a:pt x="1620" y="580"/>
                    <a:pt x="1624" y="585"/>
                  </a:cubicBezTo>
                  <a:cubicBezTo>
                    <a:pt x="1627" y="589"/>
                    <a:pt x="1627" y="589"/>
                    <a:pt x="1627" y="589"/>
                  </a:cubicBezTo>
                  <a:cubicBezTo>
                    <a:pt x="1630" y="593"/>
                    <a:pt x="1630" y="593"/>
                    <a:pt x="1630" y="593"/>
                  </a:cubicBezTo>
                  <a:cubicBezTo>
                    <a:pt x="1635" y="601"/>
                    <a:pt x="1635" y="601"/>
                    <a:pt x="1635" y="601"/>
                  </a:cubicBezTo>
                  <a:cubicBezTo>
                    <a:pt x="1641" y="609"/>
                    <a:pt x="1641" y="609"/>
                    <a:pt x="1641" y="609"/>
                  </a:cubicBezTo>
                  <a:cubicBezTo>
                    <a:pt x="1644" y="612"/>
                    <a:pt x="1644" y="612"/>
                    <a:pt x="1644" y="612"/>
                  </a:cubicBezTo>
                  <a:cubicBezTo>
                    <a:pt x="1647" y="616"/>
                    <a:pt x="1647" y="616"/>
                    <a:pt x="1647" y="616"/>
                  </a:cubicBezTo>
                  <a:cubicBezTo>
                    <a:pt x="1654" y="627"/>
                    <a:pt x="1662" y="638"/>
                    <a:pt x="1670" y="648"/>
                  </a:cubicBezTo>
                  <a:cubicBezTo>
                    <a:pt x="1673" y="654"/>
                    <a:pt x="1677" y="659"/>
                    <a:pt x="1681" y="665"/>
                  </a:cubicBezTo>
                  <a:cubicBezTo>
                    <a:pt x="1685" y="670"/>
                    <a:pt x="1688" y="676"/>
                    <a:pt x="1692" y="681"/>
                  </a:cubicBezTo>
                  <a:cubicBezTo>
                    <a:pt x="1698" y="689"/>
                    <a:pt x="1698" y="689"/>
                    <a:pt x="1698" y="689"/>
                  </a:cubicBezTo>
                  <a:cubicBezTo>
                    <a:pt x="1700" y="692"/>
                    <a:pt x="1701" y="695"/>
                    <a:pt x="1703" y="698"/>
                  </a:cubicBezTo>
                  <a:cubicBezTo>
                    <a:pt x="1707" y="703"/>
                    <a:pt x="1711" y="709"/>
                    <a:pt x="1714" y="714"/>
                  </a:cubicBezTo>
                  <a:cubicBezTo>
                    <a:pt x="1717" y="719"/>
                    <a:pt x="1717" y="719"/>
                    <a:pt x="1717" y="719"/>
                  </a:cubicBezTo>
                  <a:cubicBezTo>
                    <a:pt x="1718" y="720"/>
                    <a:pt x="1719" y="722"/>
                    <a:pt x="1720" y="723"/>
                  </a:cubicBezTo>
                  <a:cubicBezTo>
                    <a:pt x="1726" y="731"/>
                    <a:pt x="1726" y="731"/>
                    <a:pt x="1726" y="731"/>
                  </a:cubicBezTo>
                  <a:cubicBezTo>
                    <a:pt x="1729" y="737"/>
                    <a:pt x="1733" y="743"/>
                    <a:pt x="1737" y="748"/>
                  </a:cubicBezTo>
                  <a:cubicBezTo>
                    <a:pt x="1737" y="741"/>
                    <a:pt x="1736" y="735"/>
                    <a:pt x="1735" y="728"/>
                  </a:cubicBezTo>
                  <a:cubicBezTo>
                    <a:pt x="1733" y="718"/>
                    <a:pt x="1733" y="718"/>
                    <a:pt x="1733" y="718"/>
                  </a:cubicBezTo>
                  <a:cubicBezTo>
                    <a:pt x="1733" y="716"/>
                    <a:pt x="1732" y="714"/>
                    <a:pt x="1732" y="713"/>
                  </a:cubicBezTo>
                  <a:cubicBezTo>
                    <a:pt x="1731" y="708"/>
                    <a:pt x="1731" y="708"/>
                    <a:pt x="1731" y="708"/>
                  </a:cubicBezTo>
                  <a:cubicBezTo>
                    <a:pt x="1729" y="701"/>
                    <a:pt x="1728" y="694"/>
                    <a:pt x="1726" y="688"/>
                  </a:cubicBezTo>
                  <a:cubicBezTo>
                    <a:pt x="1725" y="684"/>
                    <a:pt x="1724" y="681"/>
                    <a:pt x="1723" y="678"/>
                  </a:cubicBezTo>
                  <a:cubicBezTo>
                    <a:pt x="1720" y="668"/>
                    <a:pt x="1720" y="668"/>
                    <a:pt x="1720" y="668"/>
                  </a:cubicBezTo>
                  <a:cubicBezTo>
                    <a:pt x="1718" y="661"/>
                    <a:pt x="1716" y="655"/>
                    <a:pt x="1714" y="648"/>
                  </a:cubicBezTo>
                  <a:cubicBezTo>
                    <a:pt x="1713" y="645"/>
                    <a:pt x="1712" y="642"/>
                    <a:pt x="1710" y="638"/>
                  </a:cubicBezTo>
                  <a:cubicBezTo>
                    <a:pt x="1709" y="635"/>
                    <a:pt x="1708" y="632"/>
                    <a:pt x="1707" y="629"/>
                  </a:cubicBezTo>
                  <a:cubicBezTo>
                    <a:pt x="1702" y="616"/>
                    <a:pt x="1696" y="603"/>
                    <a:pt x="1690" y="591"/>
                  </a:cubicBezTo>
                  <a:cubicBezTo>
                    <a:pt x="1688" y="586"/>
                    <a:pt x="1688" y="586"/>
                    <a:pt x="1688" y="586"/>
                  </a:cubicBezTo>
                  <a:cubicBezTo>
                    <a:pt x="1686" y="582"/>
                    <a:pt x="1686" y="582"/>
                    <a:pt x="1686" y="582"/>
                  </a:cubicBezTo>
                  <a:cubicBezTo>
                    <a:pt x="1681" y="572"/>
                    <a:pt x="1681" y="572"/>
                    <a:pt x="1681" y="572"/>
                  </a:cubicBezTo>
                  <a:cubicBezTo>
                    <a:pt x="1676" y="563"/>
                    <a:pt x="1676" y="563"/>
                    <a:pt x="1676" y="563"/>
                  </a:cubicBezTo>
                  <a:cubicBezTo>
                    <a:pt x="1673" y="559"/>
                    <a:pt x="1673" y="559"/>
                    <a:pt x="1673" y="559"/>
                  </a:cubicBezTo>
                  <a:cubicBezTo>
                    <a:pt x="1671" y="554"/>
                    <a:pt x="1671" y="554"/>
                    <a:pt x="1671" y="554"/>
                  </a:cubicBezTo>
                  <a:cubicBezTo>
                    <a:pt x="1667" y="548"/>
                    <a:pt x="1664" y="542"/>
                    <a:pt x="1660" y="536"/>
                  </a:cubicBezTo>
                  <a:cubicBezTo>
                    <a:pt x="1657" y="530"/>
                    <a:pt x="1653" y="525"/>
                    <a:pt x="1649" y="519"/>
                  </a:cubicBezTo>
                  <a:cubicBezTo>
                    <a:pt x="1641" y="507"/>
                    <a:pt x="1633" y="496"/>
                    <a:pt x="1625" y="485"/>
                  </a:cubicBezTo>
                  <a:cubicBezTo>
                    <a:pt x="1616" y="474"/>
                    <a:pt x="1607" y="463"/>
                    <a:pt x="1598" y="453"/>
                  </a:cubicBezTo>
                  <a:cubicBezTo>
                    <a:pt x="1593" y="448"/>
                    <a:pt x="1589" y="443"/>
                    <a:pt x="1584" y="438"/>
                  </a:cubicBezTo>
                  <a:cubicBezTo>
                    <a:pt x="1579" y="433"/>
                    <a:pt x="1574" y="428"/>
                    <a:pt x="1569" y="423"/>
                  </a:cubicBezTo>
                  <a:cubicBezTo>
                    <a:pt x="1564" y="418"/>
                    <a:pt x="1559" y="413"/>
                    <a:pt x="1554" y="409"/>
                  </a:cubicBezTo>
                  <a:cubicBezTo>
                    <a:pt x="1549" y="404"/>
                    <a:pt x="1543" y="400"/>
                    <a:pt x="1538" y="395"/>
                  </a:cubicBezTo>
                  <a:cubicBezTo>
                    <a:pt x="1517" y="377"/>
                    <a:pt x="1495" y="361"/>
                    <a:pt x="1471" y="346"/>
                  </a:cubicBezTo>
                  <a:cubicBezTo>
                    <a:pt x="1448" y="331"/>
                    <a:pt x="1423" y="319"/>
                    <a:pt x="1398" y="308"/>
                  </a:cubicBezTo>
                  <a:cubicBezTo>
                    <a:pt x="1385" y="303"/>
                    <a:pt x="1372" y="298"/>
                    <a:pt x="1359" y="294"/>
                  </a:cubicBezTo>
                  <a:cubicBezTo>
                    <a:pt x="1345" y="290"/>
                    <a:pt x="1332" y="287"/>
                    <a:pt x="1318" y="285"/>
                  </a:cubicBezTo>
                  <a:close/>
                </a:path>
              </a:pathLst>
            </a:custGeom>
            <a:solidFill>
              <a:srgbClr val="7B919D"/>
            </a:solidFill>
            <a:ln>
              <a:noFill/>
            </a:ln>
          </p:spPr>
          <p:txBody>
            <a:bodyPr vert="horz" wrap="square" lIns="0" tIns="396000" rIns="108000" bIns="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srgbClr val="1B1534"/>
                </a:solidFill>
                <a:effectLst/>
                <a:uLnTx/>
                <a:uFillTx/>
                <a:latin typeface="Arial"/>
                <a:ea typeface="+mn-ea"/>
                <a:cs typeface="+mn-cs"/>
              </a:endParaRPr>
            </a:p>
          </p:txBody>
        </p:sp>
      </p:grpSp>
    </p:spTree>
    <p:extLst>
      <p:ext uri="{BB962C8B-B14F-4D97-AF65-F5344CB8AC3E}">
        <p14:creationId xmlns:p14="http://schemas.microsoft.com/office/powerpoint/2010/main" val="2617557564"/>
      </p:ext>
    </p:extLst>
  </p:cSld>
  <p:clrMap bg1="lt1" tx1="dk1" bg2="lt2" tx2="dk2" accent1="accent1" accent2="accent2" accent3="accent3" accent4="accent4" accent5="accent5" accent6="accent6" hlink="hlink" folHlink="folHlink"/>
  <p:sldLayoutIdLst>
    <p:sldLayoutId id="2147483755"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 id="2147483736" r:id="rId23"/>
    <p:sldLayoutId id="2147483737" r:id="rId24"/>
    <p:sldLayoutId id="2147483738" r:id="rId25"/>
    <p:sldLayoutId id="2147483739" r:id="rId26"/>
    <p:sldLayoutId id="2147483740" r:id="rId27"/>
    <p:sldLayoutId id="2147483741" r:id="rId28"/>
    <p:sldLayoutId id="2147483742" r:id="rId29"/>
    <p:sldLayoutId id="2147483743" r:id="rId30"/>
    <p:sldLayoutId id="2147483744" r:id="rId31"/>
    <p:sldLayoutId id="2147483745" r:id="rId32"/>
    <p:sldLayoutId id="2147483746" r:id="rId33"/>
    <p:sldLayoutId id="2147483747" r:id="rId34"/>
    <p:sldLayoutId id="2147483748" r:id="rId35"/>
    <p:sldLayoutId id="2147483749" r:id="rId36"/>
    <p:sldLayoutId id="2147483750" r:id="rId37"/>
    <p:sldLayoutId id="2147483751" r:id="rId38"/>
    <p:sldLayoutId id="2147483752" r:id="rId39"/>
    <p:sldLayoutId id="2147483753" r:id="rId40"/>
    <p:sldLayoutId id="2147483754" r:id="rId41"/>
    <p:sldLayoutId id="2147483756" r:id="rId42"/>
    <p:sldLayoutId id="2147483757" r:id="rId43"/>
  </p:sldLayoutIdLst>
  <p:txStyles>
    <p:titleStyle>
      <a:lvl1pPr algn="l" defTabSz="914400" rtl="0" eaLnBrk="1" latinLnBrk="0" hangingPunct="1">
        <a:lnSpc>
          <a:spcPct val="90000"/>
        </a:lnSpc>
        <a:spcBef>
          <a:spcPct val="0"/>
        </a:spcBef>
        <a:buNone/>
        <a:defRPr sz="2400" b="1" kern="1200">
          <a:solidFill>
            <a:schemeClr val="accent2"/>
          </a:solidFill>
          <a:latin typeface="+mj-lt"/>
          <a:ea typeface="+mj-ea"/>
          <a:cs typeface="+mj-cs"/>
        </a:defRPr>
      </a:lvl1pPr>
    </p:titleStyle>
    <p:body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95">
          <p15:clr>
            <a:srgbClr val="009999"/>
          </p15:clr>
        </p15:guide>
        <p15:guide id="2" pos="2662">
          <p15:clr>
            <a:srgbClr val="009999"/>
          </p15:clr>
        </p15:guide>
        <p15:guide id="3" pos="3842">
          <p15:clr>
            <a:srgbClr val="009999"/>
          </p15:clr>
        </p15:guide>
        <p15:guide id="4" pos="3932">
          <p15:clr>
            <a:srgbClr val="009999"/>
          </p15:clr>
        </p15:guide>
        <p15:guide id="5" pos="5565">
          <p15:clr>
            <a:srgbClr val="009999"/>
          </p15:clr>
        </p15:guide>
        <p15:guide id="6" pos="6087">
          <p15:clr>
            <a:srgbClr val="009999"/>
          </p15:clr>
        </p15:guide>
        <p15:guide id="7" pos="7379">
          <p15:clr>
            <a:srgbClr val="009999"/>
          </p15:clr>
        </p15:guide>
        <p15:guide id="9" orient="horz" pos="891">
          <p15:clr>
            <a:srgbClr val="009999"/>
          </p15:clr>
        </p15:guide>
        <p15:guide id="10" orient="horz" pos="1073">
          <p15:clr>
            <a:srgbClr val="009999"/>
          </p15:clr>
        </p15:guide>
        <p15:guide id="11" orient="horz" pos="2343">
          <p15:clr>
            <a:srgbClr val="009999"/>
          </p15:clr>
        </p15:guide>
        <p15:guide id="12" orient="horz" pos="2433">
          <p15:clr>
            <a:srgbClr val="009999"/>
          </p15:clr>
        </p15:guide>
        <p15:guide id="13" orient="horz" pos="3703">
          <p15:clr>
            <a:srgbClr val="009999"/>
          </p15:clr>
        </p15:guide>
        <p15:guide id="14" orient="horz" pos="3885">
          <p15:clr>
            <a:srgbClr val="009999"/>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4.xml"/><Relationship Id="rId1" Type="http://schemas.openxmlformats.org/officeDocument/2006/relationships/vmlDrawing" Target="../drawings/vmlDrawing2.vml"/><Relationship Id="rId5" Type="http://schemas.openxmlformats.org/officeDocument/2006/relationships/image" Target="../media/image15.emf"/><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www.siemens-energy.com/global/en/offerings/power-generation/heat-pumps.html" TargetMode="External"/><Relationship Id="rId4" Type="http://schemas.openxmlformats.org/officeDocument/2006/relationships/image" Target="../media/image17.svg"/></Relationships>
</file>

<file path=ppt/slides/_rels/slide4.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tags" Target="../tags/tag21.xml"/><Relationship Id="rId26" Type="http://schemas.openxmlformats.org/officeDocument/2006/relationships/chart" Target="../charts/chart1.xml"/><Relationship Id="rId3" Type="http://schemas.openxmlformats.org/officeDocument/2006/relationships/tags" Target="../tags/tag6.xml"/><Relationship Id="rId21" Type="http://schemas.openxmlformats.org/officeDocument/2006/relationships/tags" Target="../tags/tag24.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5" Type="http://schemas.openxmlformats.org/officeDocument/2006/relationships/image" Target="../media/image18.emf"/><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tags" Target="../tags/tag23.xml"/><Relationship Id="rId1" Type="http://schemas.openxmlformats.org/officeDocument/2006/relationships/vmlDrawing" Target="../drawings/vmlDrawing3.v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oleObject" Target="../embeddings/oleObject3.bin"/><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slideLayout" Target="../slideLayouts/slideLayout17.xml"/><Relationship Id="rId10" Type="http://schemas.openxmlformats.org/officeDocument/2006/relationships/tags" Target="../tags/tag13.xml"/><Relationship Id="rId19" Type="http://schemas.openxmlformats.org/officeDocument/2006/relationships/tags" Target="../tags/tag22.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tags" Target="../tags/tag25.xml"/><Relationship Id="rId27"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26.xml"/><Relationship Id="rId1" Type="http://schemas.openxmlformats.org/officeDocument/2006/relationships/vmlDrawing" Target="../drawings/vmlDrawing4.vml"/><Relationship Id="rId5" Type="http://schemas.openxmlformats.org/officeDocument/2006/relationships/image" Target="../media/image15.emf"/><Relationship Id="rId4"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27.xml"/><Relationship Id="rId1" Type="http://schemas.openxmlformats.org/officeDocument/2006/relationships/vmlDrawing" Target="../drawings/vmlDrawing5.vml"/><Relationship Id="rId6" Type="http://schemas.openxmlformats.org/officeDocument/2006/relationships/image" Target="../media/image19.png"/><Relationship Id="rId5" Type="http://schemas.openxmlformats.org/officeDocument/2006/relationships/image" Target="../media/image15.emf"/><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8" Type="http://schemas.openxmlformats.org/officeDocument/2006/relationships/image" Target="../media/image22.emf"/><Relationship Id="rId13" Type="http://schemas.openxmlformats.org/officeDocument/2006/relationships/image" Target="../media/image27.png"/><Relationship Id="rId3" Type="http://schemas.openxmlformats.org/officeDocument/2006/relationships/tags" Target="../tags/tag29.xml"/><Relationship Id="rId7" Type="http://schemas.openxmlformats.org/officeDocument/2006/relationships/image" Target="../media/image20.emf"/><Relationship Id="rId12" Type="http://schemas.openxmlformats.org/officeDocument/2006/relationships/image" Target="../media/image26.svg"/><Relationship Id="rId2" Type="http://schemas.openxmlformats.org/officeDocument/2006/relationships/tags" Target="../tags/tag28.xml"/><Relationship Id="rId1" Type="http://schemas.openxmlformats.org/officeDocument/2006/relationships/vmlDrawing" Target="../drawings/vmlDrawing6.vml"/><Relationship Id="rId6" Type="http://schemas.openxmlformats.org/officeDocument/2006/relationships/oleObject" Target="../embeddings/oleObject6.bin"/><Relationship Id="rId11" Type="http://schemas.openxmlformats.org/officeDocument/2006/relationships/image" Target="../media/image25.png"/><Relationship Id="rId5" Type="http://schemas.openxmlformats.org/officeDocument/2006/relationships/image" Target="../media/image21.png"/><Relationship Id="rId15" Type="http://schemas.openxmlformats.org/officeDocument/2006/relationships/image" Target="../media/image29.png"/><Relationship Id="rId10" Type="http://schemas.openxmlformats.org/officeDocument/2006/relationships/image" Target="../media/image24.svg"/><Relationship Id="rId4" Type="http://schemas.openxmlformats.org/officeDocument/2006/relationships/slideLayout" Target="../slideLayouts/slideLayout17.xml"/><Relationship Id="rId9" Type="http://schemas.openxmlformats.org/officeDocument/2006/relationships/image" Target="../media/image23.png"/><Relationship Id="rId14" Type="http://schemas.openxmlformats.org/officeDocument/2006/relationships/image" Target="../media/image28.sv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7.xml"/><Relationship Id="rId4" Type="http://schemas.openxmlformats.org/officeDocument/2006/relationships/slide" Target="slide20.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33.png"/><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30.xml"/><Relationship Id="rId1" Type="http://schemas.openxmlformats.org/officeDocument/2006/relationships/vmlDrawing" Target="../drawings/vmlDrawing7.vml"/><Relationship Id="rId5" Type="http://schemas.openxmlformats.org/officeDocument/2006/relationships/image" Target="../media/image15.emf"/><Relationship Id="rId4" Type="http://schemas.openxmlformats.org/officeDocument/2006/relationships/oleObject" Target="../embeddings/oleObject7.bin"/></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34.emf"/><Relationship Id="rId2" Type="http://schemas.openxmlformats.org/officeDocument/2006/relationships/tags" Target="../tags/tag31.xml"/><Relationship Id="rId1" Type="http://schemas.openxmlformats.org/officeDocument/2006/relationships/vmlDrawing" Target="../drawings/vmlDrawing8.vml"/><Relationship Id="rId6" Type="http://schemas.openxmlformats.org/officeDocument/2006/relationships/oleObject" Target="../embeddings/oleObject8.bin"/><Relationship Id="rId5" Type="http://schemas.openxmlformats.org/officeDocument/2006/relationships/image" Target="../media/image35.jpeg"/><Relationship Id="rId4"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32.xml"/><Relationship Id="rId1" Type="http://schemas.openxmlformats.org/officeDocument/2006/relationships/vmlDrawing" Target="../drawings/vmlDrawing9.vml"/><Relationship Id="rId5" Type="http://schemas.openxmlformats.org/officeDocument/2006/relationships/image" Target="../media/image34.emf"/><Relationship Id="rId4" Type="http://schemas.openxmlformats.org/officeDocument/2006/relationships/oleObject" Target="../embeddings/oleObject9.bin"/></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tags" Target="../tags/tag34.xml"/><Relationship Id="rId7" Type="http://schemas.openxmlformats.org/officeDocument/2006/relationships/image" Target="../media/image36.emf"/><Relationship Id="rId2" Type="http://schemas.openxmlformats.org/officeDocument/2006/relationships/tags" Target="../tags/tag33.xml"/><Relationship Id="rId1" Type="http://schemas.openxmlformats.org/officeDocument/2006/relationships/vmlDrawing" Target="../drawings/vmlDrawing10.vml"/><Relationship Id="rId6" Type="http://schemas.openxmlformats.org/officeDocument/2006/relationships/oleObject" Target="../embeddings/oleObject10.bin"/><Relationship Id="rId5" Type="http://schemas.openxmlformats.org/officeDocument/2006/relationships/notesSlide" Target="../notesSlides/notesSlide4.xml"/><Relationship Id="rId4"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image" Target="../media/image36.emf"/><Relationship Id="rId2" Type="http://schemas.openxmlformats.org/officeDocument/2006/relationships/tags" Target="../tags/tag35.xml"/><Relationship Id="rId1" Type="http://schemas.openxmlformats.org/officeDocument/2006/relationships/vmlDrawing" Target="../drawings/vmlDrawing11.vml"/><Relationship Id="rId6" Type="http://schemas.openxmlformats.org/officeDocument/2006/relationships/oleObject" Target="../embeddings/oleObject11.bin"/><Relationship Id="rId5" Type="http://schemas.openxmlformats.org/officeDocument/2006/relationships/notesSlide" Target="../notesSlides/notesSlide5.xml"/><Relationship Id="rId4"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vmlDrawing" Target="../drawings/vmlDrawing12.vml"/><Relationship Id="rId6" Type="http://schemas.openxmlformats.org/officeDocument/2006/relationships/image" Target="../media/image20.emf"/><Relationship Id="rId5" Type="http://schemas.openxmlformats.org/officeDocument/2006/relationships/oleObject" Target="../embeddings/oleObject12.bin"/><Relationship Id="rId4"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vmlDrawing" Target="../drawings/vmlDrawing13.vml"/><Relationship Id="rId6" Type="http://schemas.openxmlformats.org/officeDocument/2006/relationships/image" Target="../media/image20.emf"/><Relationship Id="rId5" Type="http://schemas.openxmlformats.org/officeDocument/2006/relationships/oleObject" Target="../embeddings/oleObject13.bin"/><Relationship Id="rId4"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vmlDrawing" Target="../drawings/vmlDrawing14.vml"/><Relationship Id="rId6" Type="http://schemas.openxmlformats.org/officeDocument/2006/relationships/image" Target="../media/image20.emf"/><Relationship Id="rId5" Type="http://schemas.openxmlformats.org/officeDocument/2006/relationships/oleObject" Target="../embeddings/oleObject14.bin"/><Relationship Id="rId4"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43.xml"/><Relationship Id="rId1" Type="http://schemas.openxmlformats.org/officeDocument/2006/relationships/vmlDrawing" Target="../drawings/vmlDrawing15.vml"/><Relationship Id="rId5" Type="http://schemas.openxmlformats.org/officeDocument/2006/relationships/image" Target="../media/image15.emf"/><Relationship Id="rId4" Type="http://schemas.openxmlformats.org/officeDocument/2006/relationships/oleObject" Target="../embeddings/oleObject15.bin"/></Relationships>
</file>

<file path=ppt/slides/_rels/slide19.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svg"/><Relationship Id="rId18" Type="http://schemas.openxmlformats.org/officeDocument/2006/relationships/image" Target="../media/image49.png"/><Relationship Id="rId3" Type="http://schemas.openxmlformats.org/officeDocument/2006/relationships/slideLayout" Target="../slideLayouts/slideLayout37.xml"/><Relationship Id="rId21" Type="http://schemas.openxmlformats.org/officeDocument/2006/relationships/image" Target="../media/image52.png"/><Relationship Id="rId7" Type="http://schemas.openxmlformats.org/officeDocument/2006/relationships/image" Target="../media/image18.emf"/><Relationship Id="rId12" Type="http://schemas.openxmlformats.org/officeDocument/2006/relationships/image" Target="../media/image43.png"/><Relationship Id="rId17" Type="http://schemas.openxmlformats.org/officeDocument/2006/relationships/image" Target="../media/image48.svg"/><Relationship Id="rId2" Type="http://schemas.openxmlformats.org/officeDocument/2006/relationships/tags" Target="../tags/tag44.xml"/><Relationship Id="rId16" Type="http://schemas.openxmlformats.org/officeDocument/2006/relationships/image" Target="../media/image47.png"/><Relationship Id="rId20" Type="http://schemas.openxmlformats.org/officeDocument/2006/relationships/image" Target="../media/image51.jpeg"/><Relationship Id="rId1" Type="http://schemas.openxmlformats.org/officeDocument/2006/relationships/vmlDrawing" Target="../drawings/vmlDrawing16.vml"/><Relationship Id="rId6" Type="http://schemas.openxmlformats.org/officeDocument/2006/relationships/oleObject" Target="../embeddings/oleObject16.bin"/><Relationship Id="rId11" Type="http://schemas.openxmlformats.org/officeDocument/2006/relationships/image" Target="../media/image42.svg"/><Relationship Id="rId5" Type="http://schemas.openxmlformats.org/officeDocument/2006/relationships/image" Target="../media/image38.png"/><Relationship Id="rId15" Type="http://schemas.openxmlformats.org/officeDocument/2006/relationships/image" Target="../media/image46.svg"/><Relationship Id="rId23" Type="http://schemas.openxmlformats.org/officeDocument/2006/relationships/image" Target="../media/image54.svg"/><Relationship Id="rId10" Type="http://schemas.openxmlformats.org/officeDocument/2006/relationships/image" Target="../media/image41.png"/><Relationship Id="rId19" Type="http://schemas.openxmlformats.org/officeDocument/2006/relationships/image" Target="../media/image50.svg"/><Relationship Id="rId4" Type="http://schemas.openxmlformats.org/officeDocument/2006/relationships/notesSlide" Target="../notesSlides/notesSlide6.xml"/><Relationship Id="rId9" Type="http://schemas.openxmlformats.org/officeDocument/2006/relationships/image" Target="../media/image40.svg"/><Relationship Id="rId14" Type="http://schemas.openxmlformats.org/officeDocument/2006/relationships/image" Target="../media/image45.png"/><Relationship Id="rId22" Type="http://schemas.openxmlformats.org/officeDocument/2006/relationships/image" Target="../media/image53.png"/></Relationships>
</file>

<file path=ppt/slides/_rels/slide20.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43.png"/><Relationship Id="rId18" Type="http://schemas.openxmlformats.org/officeDocument/2006/relationships/image" Target="../media/image45.png"/><Relationship Id="rId3" Type="http://schemas.openxmlformats.org/officeDocument/2006/relationships/slideLayout" Target="../slideLayouts/slideLayout37.xml"/><Relationship Id="rId21" Type="http://schemas.openxmlformats.org/officeDocument/2006/relationships/image" Target="../media/image48.svg"/><Relationship Id="rId7" Type="http://schemas.openxmlformats.org/officeDocument/2006/relationships/image" Target="../media/image55.png"/><Relationship Id="rId12" Type="http://schemas.openxmlformats.org/officeDocument/2006/relationships/image" Target="../media/image42.svg"/><Relationship Id="rId17" Type="http://schemas.openxmlformats.org/officeDocument/2006/relationships/image" Target="../media/image58.svg"/><Relationship Id="rId25" Type="http://schemas.openxmlformats.org/officeDocument/2006/relationships/image" Target="../media/image50.svg"/><Relationship Id="rId2" Type="http://schemas.openxmlformats.org/officeDocument/2006/relationships/tags" Target="../tags/tag45.xml"/><Relationship Id="rId16" Type="http://schemas.openxmlformats.org/officeDocument/2006/relationships/image" Target="../media/image57.png"/><Relationship Id="rId20" Type="http://schemas.openxmlformats.org/officeDocument/2006/relationships/image" Target="../media/image47.png"/><Relationship Id="rId1" Type="http://schemas.openxmlformats.org/officeDocument/2006/relationships/vmlDrawing" Target="../drawings/vmlDrawing17.vml"/><Relationship Id="rId6" Type="http://schemas.openxmlformats.org/officeDocument/2006/relationships/hyperlink" Target="https://press.siemens-energy.com/global/en/pressrelease/vattenfall-and-siemens-energy-help-advance-climate-friendly-heating-supply-berlin" TargetMode="External"/><Relationship Id="rId11" Type="http://schemas.openxmlformats.org/officeDocument/2006/relationships/image" Target="../media/image41.png"/><Relationship Id="rId24" Type="http://schemas.openxmlformats.org/officeDocument/2006/relationships/image" Target="../media/image49.png"/><Relationship Id="rId5" Type="http://schemas.openxmlformats.org/officeDocument/2006/relationships/image" Target="../media/image18.emf"/><Relationship Id="rId15" Type="http://schemas.openxmlformats.org/officeDocument/2006/relationships/image" Target="../media/image31.png"/><Relationship Id="rId23" Type="http://schemas.openxmlformats.org/officeDocument/2006/relationships/image" Target="../media/image60.svg"/><Relationship Id="rId10" Type="http://schemas.openxmlformats.org/officeDocument/2006/relationships/image" Target="../media/image40.svg"/><Relationship Id="rId19" Type="http://schemas.openxmlformats.org/officeDocument/2006/relationships/image" Target="../media/image46.svg"/><Relationship Id="rId4" Type="http://schemas.openxmlformats.org/officeDocument/2006/relationships/oleObject" Target="../embeddings/oleObject17.bin"/><Relationship Id="rId9" Type="http://schemas.openxmlformats.org/officeDocument/2006/relationships/image" Target="../media/image39.png"/><Relationship Id="rId14" Type="http://schemas.openxmlformats.org/officeDocument/2006/relationships/image" Target="../media/image44.svg"/><Relationship Id="rId22"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vmlDrawing" Target="../drawings/vmlDrawing18.vml"/><Relationship Id="rId6" Type="http://schemas.openxmlformats.org/officeDocument/2006/relationships/image" Target="../media/image20.emf"/><Relationship Id="rId5" Type="http://schemas.openxmlformats.org/officeDocument/2006/relationships/oleObject" Target="../embeddings/oleObject18.bin"/><Relationship Id="rId4"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43.png"/><Relationship Id="rId18" Type="http://schemas.openxmlformats.org/officeDocument/2006/relationships/image" Target="../media/image48.svg"/><Relationship Id="rId3" Type="http://schemas.openxmlformats.org/officeDocument/2006/relationships/slideLayout" Target="../slideLayouts/slideLayout37.xml"/><Relationship Id="rId21" Type="http://schemas.openxmlformats.org/officeDocument/2006/relationships/image" Target="../media/image49.png"/><Relationship Id="rId7" Type="http://schemas.openxmlformats.org/officeDocument/2006/relationships/image" Target="../media/image55.png"/><Relationship Id="rId12" Type="http://schemas.openxmlformats.org/officeDocument/2006/relationships/image" Target="../media/image42.svg"/><Relationship Id="rId17" Type="http://schemas.openxmlformats.org/officeDocument/2006/relationships/image" Target="../media/image47.png"/><Relationship Id="rId2" Type="http://schemas.openxmlformats.org/officeDocument/2006/relationships/tags" Target="../tags/tag48.xml"/><Relationship Id="rId16" Type="http://schemas.openxmlformats.org/officeDocument/2006/relationships/image" Target="../media/image46.svg"/><Relationship Id="rId20" Type="http://schemas.openxmlformats.org/officeDocument/2006/relationships/image" Target="../media/image60.svg"/><Relationship Id="rId1" Type="http://schemas.openxmlformats.org/officeDocument/2006/relationships/vmlDrawing" Target="../drawings/vmlDrawing19.vml"/><Relationship Id="rId6" Type="http://schemas.openxmlformats.org/officeDocument/2006/relationships/hyperlink" Target="https://press.siemens-energy.com/global/en/pressrelease/vattenfall-and-siemens-energy-help-advance-climate-friendly-heating-supply-berlin" TargetMode="External"/><Relationship Id="rId11" Type="http://schemas.openxmlformats.org/officeDocument/2006/relationships/image" Target="../media/image41.png"/><Relationship Id="rId5" Type="http://schemas.openxmlformats.org/officeDocument/2006/relationships/image" Target="../media/image18.emf"/><Relationship Id="rId15" Type="http://schemas.openxmlformats.org/officeDocument/2006/relationships/image" Target="../media/image45.png"/><Relationship Id="rId23" Type="http://schemas.openxmlformats.org/officeDocument/2006/relationships/image" Target="../media/image61.png"/><Relationship Id="rId10" Type="http://schemas.openxmlformats.org/officeDocument/2006/relationships/image" Target="../media/image40.svg"/><Relationship Id="rId19" Type="http://schemas.openxmlformats.org/officeDocument/2006/relationships/image" Target="../media/image59.png"/><Relationship Id="rId4" Type="http://schemas.openxmlformats.org/officeDocument/2006/relationships/oleObject" Target="../embeddings/oleObject19.bin"/><Relationship Id="rId9" Type="http://schemas.openxmlformats.org/officeDocument/2006/relationships/image" Target="../media/image39.png"/><Relationship Id="rId14" Type="http://schemas.openxmlformats.org/officeDocument/2006/relationships/image" Target="../media/image44.svg"/><Relationship Id="rId22" Type="http://schemas.openxmlformats.org/officeDocument/2006/relationships/image" Target="../media/image50.svg"/></Relationships>
</file>

<file path=ppt/slides/_rels/slide2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tags" Target="../tags/tag50.xml"/><Relationship Id="rId7" Type="http://schemas.openxmlformats.org/officeDocument/2006/relationships/image" Target="../media/image20.emf"/><Relationship Id="rId2" Type="http://schemas.openxmlformats.org/officeDocument/2006/relationships/tags" Target="../tags/tag49.xml"/><Relationship Id="rId1" Type="http://schemas.openxmlformats.org/officeDocument/2006/relationships/vmlDrawing" Target="../drawings/vmlDrawing20.vml"/><Relationship Id="rId6" Type="http://schemas.openxmlformats.org/officeDocument/2006/relationships/oleObject" Target="../embeddings/oleObject20.bin"/><Relationship Id="rId5" Type="http://schemas.openxmlformats.org/officeDocument/2006/relationships/notesSlide" Target="../notesSlides/notesSlide8.xml"/><Relationship Id="rId4"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hyperlink" Target="mailto:christian.huettl@siemens-energy.com" TargetMode="External"/><Relationship Id="rId7" Type="http://schemas.openxmlformats.org/officeDocument/2006/relationships/hyperlink" Target="mailto:tanja.zusann@siemens-energy.com" TargetMode="External"/><Relationship Id="rId2" Type="http://schemas.openxmlformats.org/officeDocument/2006/relationships/hyperlink" Target="mailto:henrik.orn@siemens-energy.com" TargetMode="External"/><Relationship Id="rId1" Type="http://schemas.openxmlformats.org/officeDocument/2006/relationships/slideLayout" Target="../slideLayouts/slideLayout17.xml"/><Relationship Id="rId6" Type="http://schemas.openxmlformats.org/officeDocument/2006/relationships/image" Target="../media/image63.png"/><Relationship Id="rId5" Type="http://schemas.openxmlformats.org/officeDocument/2006/relationships/hyperlink" Target="mailto:norbert.wenn@siemens-energy.com" TargetMode="External"/><Relationship Id="rId4" Type="http://schemas.openxmlformats.org/officeDocument/2006/relationships/hyperlink" Target="mailto:mats.flenhagen@siemens-energy.com"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deu01.safelinks.protection.outlook.com/?url=https%3A%2F%2Fwww.stockholmexergi.se%2Ffjarrvarme%2Fsa-funkar-fjarrvarme%2F&amp;data=04%7C01%7Ctanja.zusann%40siemens-energy.com%7C5fe09d6b355f459c2ac408d9ae55ddd9%7C254ba93e1f6f48f390e6e2766664b477%7C1%7C0%7C637732506075630741%7CUnknown%7CTWFpbGZsb3d8eyJWIjoiMC4wLjAwMDAiLCJQIjoiV2luMzIiLCJBTiI6Ik1haWwiLCJXVCI6Mn0%3D%7C3000&amp;sdata=dCC0Nwk9Y3soj6qhtbJ57wy6jebv%2FRy1jtnfnEr3q68%3D&amp;reserved=0" TargetMode="External"/><Relationship Id="rId3" Type="http://schemas.openxmlformats.org/officeDocument/2006/relationships/slideLayout" Target="../slideLayouts/slideLayout17.xml"/><Relationship Id="rId7" Type="http://schemas.openxmlformats.org/officeDocument/2006/relationships/image" Target="../media/image65.png"/><Relationship Id="rId2" Type="http://schemas.openxmlformats.org/officeDocument/2006/relationships/tags" Target="../tags/tag51.xml"/><Relationship Id="rId1" Type="http://schemas.openxmlformats.org/officeDocument/2006/relationships/vmlDrawing" Target="../drawings/vmlDrawing21.vml"/><Relationship Id="rId6" Type="http://schemas.openxmlformats.org/officeDocument/2006/relationships/image" Target="../media/image64.png"/><Relationship Id="rId5" Type="http://schemas.openxmlformats.org/officeDocument/2006/relationships/image" Target="../media/image34.emf"/><Relationship Id="rId4" Type="http://schemas.openxmlformats.org/officeDocument/2006/relationships/oleObject" Target="../embeddings/oleObject21.bin"/></Relationships>
</file>

<file path=ppt/slides/_rels/slide27.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image" Target="../media/image66.png"/><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3">
            <a:extLst>
              <a:ext uri="{FF2B5EF4-FFF2-40B4-BE49-F238E27FC236}">
                <a16:creationId xmlns:a16="http://schemas.microsoft.com/office/drawing/2014/main" id="{6C91E4D1-F88E-4A1D-8D57-D3B94BABD1B7}"/>
              </a:ext>
            </a:extLst>
          </p:cNvPr>
          <p:cNvSpPr>
            <a:spLocks noGrp="1"/>
          </p:cNvSpPr>
          <p:nvPr>
            <p:ph type="ctrTitle"/>
          </p:nvPr>
        </p:nvSpPr>
        <p:spPr>
          <a:xfrm>
            <a:off x="942203" y="1408053"/>
            <a:ext cx="5614987" cy="1751012"/>
          </a:xfrm>
        </p:spPr>
        <p:txBody>
          <a:bodyPr/>
          <a:lstStyle/>
          <a:p>
            <a:r>
              <a:rPr lang="en-US"/>
              <a:t>Industrial Heat Pump</a:t>
            </a:r>
            <a:br>
              <a:rPr lang="en-US"/>
            </a:br>
            <a:r>
              <a:rPr lang="en-US" sz="2800" b="0">
                <a:solidFill>
                  <a:srgbClr val="6ADDFF"/>
                </a:solidFill>
                <a:latin typeface="Arial" panose="020B0604020202020204" pitchFamily="34" charset="0"/>
              </a:rPr>
              <a:t>Portfolio Presentation</a:t>
            </a:r>
          </a:p>
        </p:txBody>
      </p:sp>
      <p:sp>
        <p:nvSpPr>
          <p:cNvPr id="7" name="Underrubrik 4">
            <a:extLst>
              <a:ext uri="{FF2B5EF4-FFF2-40B4-BE49-F238E27FC236}">
                <a16:creationId xmlns:a16="http://schemas.microsoft.com/office/drawing/2014/main" id="{4C9BC726-B8DE-4B15-828D-C8676F889303}"/>
              </a:ext>
            </a:extLst>
          </p:cNvPr>
          <p:cNvSpPr>
            <a:spLocks noGrp="1"/>
          </p:cNvSpPr>
          <p:nvPr>
            <p:ph type="subTitle" idx="1"/>
          </p:nvPr>
        </p:nvSpPr>
        <p:spPr>
          <a:xfrm>
            <a:off x="942204" y="3159065"/>
            <a:ext cx="5614986" cy="899252"/>
          </a:xfrm>
        </p:spPr>
        <p:txBody>
          <a:bodyPr/>
          <a:lstStyle/>
          <a:p>
            <a:endParaRPr lang="en-US" dirty="0"/>
          </a:p>
          <a:p>
            <a:r>
              <a:rPr lang="en-US" dirty="0" err="1"/>
              <a:t>Septembrie</a:t>
            </a:r>
            <a:r>
              <a:rPr lang="en-US" dirty="0"/>
              <a:t> 2022</a:t>
            </a:r>
          </a:p>
        </p:txBody>
      </p:sp>
    </p:spTree>
    <p:extLst>
      <p:ext uri="{BB962C8B-B14F-4D97-AF65-F5344CB8AC3E}">
        <p14:creationId xmlns:p14="http://schemas.microsoft.com/office/powerpoint/2010/main" val="4065461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452D4FA3-53B0-4360-85A8-A25725BA0C4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7" name="think-cell Slide" r:id="rId4" imgW="306" imgH="306" progId="TCLayout.ActiveDocument.1">
                  <p:embed/>
                </p:oleObj>
              </mc:Choice>
              <mc:Fallback>
                <p:oleObj name="think-cell Slide" r:id="rId4" imgW="306" imgH="306" progId="TCLayout.ActiveDocument.1">
                  <p:embed/>
                  <p:pic>
                    <p:nvPicPr>
                      <p:cNvPr id="8" name="Objekt 7" hidden="1">
                        <a:extLst>
                          <a:ext uri="{FF2B5EF4-FFF2-40B4-BE49-F238E27FC236}">
                            <a16:creationId xmlns:a16="http://schemas.microsoft.com/office/drawing/2014/main" id="{452D4FA3-53B0-4360-85A8-A25725BA0C4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Process 4">
            <a:extLst>
              <a:ext uri="{FF2B5EF4-FFF2-40B4-BE49-F238E27FC236}">
                <a16:creationId xmlns:a16="http://schemas.microsoft.com/office/drawing/2014/main" id="{FAC35BE8-4E6E-4AB9-9B9F-8EC2BDC03961}"/>
              </a:ext>
            </a:extLst>
          </p:cNvPr>
          <p:cNvSpPr>
            <a:spLocks noChangeAspect="1"/>
          </p:cNvSpPr>
          <p:nvPr/>
        </p:nvSpPr>
        <p:spPr bwMode="auto">
          <a:xfrm>
            <a:off x="8917202" y="1702799"/>
            <a:ext cx="3274798" cy="3708348"/>
          </a:xfrm>
          <a:custGeom>
            <a:avLst/>
            <a:gdLst>
              <a:gd name="connsiteX0" fmla="*/ 1854174 w 3274798"/>
              <a:gd name="connsiteY0" fmla="*/ 0 h 3708348"/>
              <a:gd name="connsiteX1" fmla="*/ 3165273 w 3274798"/>
              <a:gd name="connsiteY1" fmla="*/ 543075 h 3708348"/>
              <a:gd name="connsiteX2" fmla="*/ 3274798 w 3274798"/>
              <a:gd name="connsiteY2" fmla="*/ 663583 h 3708348"/>
              <a:gd name="connsiteX3" fmla="*/ 3274798 w 3274798"/>
              <a:gd name="connsiteY3" fmla="*/ 3044765 h 3708348"/>
              <a:gd name="connsiteX4" fmla="*/ 3165273 w 3274798"/>
              <a:gd name="connsiteY4" fmla="*/ 3165273 h 3708348"/>
              <a:gd name="connsiteX5" fmla="*/ 1854174 w 3274798"/>
              <a:gd name="connsiteY5" fmla="*/ 3708348 h 3708348"/>
              <a:gd name="connsiteX6" fmla="*/ 0 w 3274798"/>
              <a:gd name="connsiteY6" fmla="*/ 1854174 h 3708348"/>
              <a:gd name="connsiteX7" fmla="*/ 1854174 w 3274798"/>
              <a:gd name="connsiteY7" fmla="*/ 0 h 370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4798" h="3708348">
                <a:moveTo>
                  <a:pt x="1854174" y="0"/>
                </a:moveTo>
                <a:cubicBezTo>
                  <a:pt x="2366190" y="0"/>
                  <a:pt x="2829734" y="207536"/>
                  <a:pt x="3165273" y="543075"/>
                </a:cubicBezTo>
                <a:lnTo>
                  <a:pt x="3274798" y="663583"/>
                </a:lnTo>
                <a:lnTo>
                  <a:pt x="3274798" y="3044765"/>
                </a:lnTo>
                <a:lnTo>
                  <a:pt x="3165273" y="3165273"/>
                </a:lnTo>
                <a:cubicBezTo>
                  <a:pt x="2829734" y="3500813"/>
                  <a:pt x="2366190" y="3708348"/>
                  <a:pt x="1854174" y="3708348"/>
                </a:cubicBezTo>
                <a:cubicBezTo>
                  <a:pt x="830142" y="3708348"/>
                  <a:pt x="0" y="2878206"/>
                  <a:pt x="0" y="1854174"/>
                </a:cubicBezTo>
                <a:cubicBezTo>
                  <a:pt x="0" y="830142"/>
                  <a:pt x="830142" y="0"/>
                  <a:pt x="1854174" y="0"/>
                </a:cubicBezTo>
                <a:close/>
              </a:path>
            </a:pathLst>
          </a:custGeom>
          <a:solidFill>
            <a:schemeClr val="accent2">
              <a:alpha val="40000"/>
            </a:schemeClr>
          </a:solidFill>
          <a:ln>
            <a:noFill/>
          </a:ln>
        </p:spPr>
        <p:txBody>
          <a:bodyPr vert="horz" wrap="none" lIns="432000" tIns="936000" rIns="0" bIns="0" numCol="1" anchor="t" anchorCtr="0" compatLnSpc="1">
            <a:prstTxWarp prst="textNoShape">
              <a:avLst/>
            </a:prstTxWarp>
            <a:noAutofit/>
          </a:bodyPr>
          <a:lstStyle/>
          <a:p>
            <a:pPr algn="ctr">
              <a:lnSpc>
                <a:spcPct val="70000"/>
              </a:lnSpc>
              <a:spcBef>
                <a:spcPts val="0"/>
              </a:spcBef>
            </a:pPr>
            <a:r>
              <a:rPr lang="en-US" sz="13800" b="1">
                <a:latin typeface="+mj-lt"/>
                <a:cs typeface="Times New Roman" panose="02020603050405020304" pitchFamily="18" charset="0"/>
              </a:rPr>
              <a:t>4</a:t>
            </a:r>
          </a:p>
          <a:p>
            <a:pPr marL="0" marR="0" lvl="0" indent="0" algn="ctr" defTabSz="914400" rtl="0" eaLnBrk="1" fontAlgn="auto" latinLnBrk="0" hangingPunct="1">
              <a:lnSpc>
                <a:spcPct val="100000"/>
              </a:lnSpc>
              <a:spcBef>
                <a:spcPts val="0"/>
              </a:spcBef>
              <a:spcAft>
                <a:spcPts val="600"/>
              </a:spcAft>
              <a:buClrTx/>
              <a:buSzTx/>
              <a:buFontTx/>
              <a:buNone/>
              <a:tabLst>
                <a:tab pos="1255713" algn="r"/>
              </a:tabLst>
              <a:defRPr/>
            </a:pPr>
            <a:r>
              <a:rPr kumimoji="0" lang="en-US" altLang="de-DE" sz="1800" b="1" i="0" u="none" strike="noStrike" kern="1200" cap="none" spc="0" normalizeH="0" baseline="0" noProof="0">
                <a:ln>
                  <a:noFill/>
                </a:ln>
                <a:solidFill>
                  <a:prstClr val="white"/>
                </a:solidFill>
                <a:effectLst/>
                <a:uLnTx/>
                <a:uFillTx/>
                <a:latin typeface="+mj-lt"/>
                <a:ea typeface="Arial Unicode MS"/>
                <a:cs typeface="+mn-cs"/>
              </a:rPr>
              <a:t>Our references</a:t>
            </a:r>
          </a:p>
          <a:p>
            <a:pPr marL="0" marR="0" lvl="0" indent="0" algn="ctr" defTabSz="914400" rtl="0" eaLnBrk="1" fontAlgn="auto" latinLnBrk="0" hangingPunct="1">
              <a:lnSpc>
                <a:spcPct val="100000"/>
              </a:lnSpc>
              <a:spcBef>
                <a:spcPts val="0"/>
              </a:spcBef>
              <a:spcAft>
                <a:spcPts val="600"/>
              </a:spcAft>
              <a:buClrTx/>
              <a:buSzTx/>
              <a:buFontTx/>
              <a:buNone/>
              <a:tabLst>
                <a:tab pos="1255713" algn="r"/>
              </a:tabLst>
              <a:defRPr/>
            </a:pPr>
            <a:r>
              <a:rPr lang="en-US" altLang="de-DE">
                <a:solidFill>
                  <a:prstClr val="white"/>
                </a:solidFill>
                <a:latin typeface="+mj-lt"/>
                <a:ea typeface="Arial Unicode MS"/>
              </a:rPr>
              <a:t>e.g., Stockholm</a:t>
            </a:r>
            <a:endParaRPr kumimoji="0" lang="en-US" altLang="de-DE" sz="1400" i="0" u="none" strike="noStrike" kern="1200" cap="none" spc="0" normalizeH="0" baseline="0" noProof="0">
              <a:ln>
                <a:noFill/>
              </a:ln>
              <a:solidFill>
                <a:prstClr val="white"/>
              </a:solidFill>
              <a:effectLst/>
              <a:uLnTx/>
              <a:uFillTx/>
              <a:latin typeface="+mj-lt"/>
              <a:ea typeface="Arial Unicode MS"/>
              <a:cs typeface="Arial" pitchFamily="34" charset="0"/>
            </a:endParaRPr>
          </a:p>
        </p:txBody>
      </p:sp>
      <p:sp>
        <p:nvSpPr>
          <p:cNvPr id="5" name="Process 3">
            <a:extLst>
              <a:ext uri="{FF2B5EF4-FFF2-40B4-BE49-F238E27FC236}">
                <a16:creationId xmlns:a16="http://schemas.microsoft.com/office/drawing/2014/main" id="{8E32E220-5DD8-420A-B361-629326DEFB22}"/>
              </a:ext>
            </a:extLst>
          </p:cNvPr>
          <p:cNvSpPr>
            <a:spLocks noChangeAspect="1"/>
          </p:cNvSpPr>
          <p:nvPr/>
        </p:nvSpPr>
        <p:spPr bwMode="auto">
          <a:xfrm>
            <a:off x="5801156" y="1702800"/>
            <a:ext cx="3708347" cy="3708347"/>
          </a:xfrm>
          <a:prstGeom prst="ellipse">
            <a:avLst/>
          </a:prstGeom>
          <a:solidFill>
            <a:schemeClr val="accent2">
              <a:alpha val="40000"/>
            </a:schemeClr>
          </a:solidFill>
          <a:ln>
            <a:noFill/>
          </a:ln>
        </p:spPr>
        <p:txBody>
          <a:bodyPr vert="horz" wrap="none" lIns="0" tIns="396000" rIns="0" bIns="0" numCol="1" anchor="t" anchorCtr="0" compatLnSpc="1">
            <a:prstTxWarp prst="textNoShape">
              <a:avLst/>
            </a:prstTxWarp>
          </a:bodyPr>
          <a:lstStyle/>
          <a:p>
            <a:pPr algn="ctr">
              <a:lnSpc>
                <a:spcPct val="70000"/>
              </a:lnSpc>
              <a:spcBef>
                <a:spcPts val="0"/>
              </a:spcBef>
            </a:pPr>
            <a:r>
              <a:rPr lang="en-US" sz="13800" b="1">
                <a:latin typeface="+mj-lt"/>
                <a:cs typeface="Times New Roman" panose="02020603050405020304" pitchFamily="18" charset="0"/>
              </a:rPr>
              <a:t>3</a:t>
            </a:r>
          </a:p>
          <a:p>
            <a:pPr marL="0" marR="0" lvl="0" indent="0" algn="ctr" defTabSz="914400" rtl="0" eaLnBrk="1" fontAlgn="auto" latinLnBrk="0" hangingPunct="1">
              <a:lnSpc>
                <a:spcPct val="100000"/>
              </a:lnSpc>
              <a:spcBef>
                <a:spcPts val="0"/>
              </a:spcBef>
              <a:spcAft>
                <a:spcPts val="600"/>
              </a:spcAft>
              <a:buClrTx/>
              <a:buSzTx/>
              <a:buFontTx/>
              <a:buNone/>
              <a:tabLst>
                <a:tab pos="1255713" algn="r"/>
              </a:tabLst>
              <a:defRPr/>
            </a:pPr>
            <a:r>
              <a:rPr kumimoji="0" lang="en-US" altLang="de-DE" sz="1800" b="1" i="0" u="none" strike="noStrike" kern="1200" cap="none" spc="0" normalizeH="0" baseline="0" noProof="0">
                <a:ln>
                  <a:noFill/>
                </a:ln>
                <a:solidFill>
                  <a:prstClr val="white"/>
                </a:solidFill>
                <a:effectLst/>
                <a:uLnTx/>
                <a:uFillTx/>
                <a:latin typeface="+mj-lt"/>
                <a:ea typeface="Arial Unicode MS"/>
                <a:cs typeface="+mn-cs"/>
              </a:rPr>
              <a:t>Our use cases</a:t>
            </a:r>
            <a:br>
              <a:rPr kumimoji="0" lang="en-US" altLang="de-DE" sz="1800" b="1" i="0" u="none" strike="noStrike" kern="1200" cap="none" spc="0" normalizeH="0" baseline="0" noProof="0">
                <a:ln>
                  <a:noFill/>
                </a:ln>
                <a:solidFill>
                  <a:prstClr val="white"/>
                </a:solidFill>
                <a:effectLst/>
                <a:uLnTx/>
                <a:uFillTx/>
                <a:latin typeface="+mj-lt"/>
                <a:ea typeface="Arial Unicode MS"/>
                <a:cs typeface="+mn-cs"/>
              </a:rPr>
            </a:br>
            <a:endParaRPr kumimoji="0" lang="en-US" altLang="de-DE" sz="1400" b="0" i="0" u="none" strike="noStrike" kern="1200" cap="none" spc="0" normalizeH="0" baseline="0" noProof="0">
              <a:ln>
                <a:noFill/>
              </a:ln>
              <a:solidFill>
                <a:prstClr val="white"/>
              </a:solidFill>
              <a:effectLst/>
              <a:uLnTx/>
              <a:uFillTx/>
              <a:latin typeface="+mj-lt"/>
              <a:ea typeface="Arial Unicode MS"/>
              <a:cs typeface="Arial" pitchFamily="34" charset="0"/>
            </a:endParaRPr>
          </a:p>
        </p:txBody>
      </p:sp>
      <p:sp>
        <p:nvSpPr>
          <p:cNvPr id="2" name="Titel 1">
            <a:extLst>
              <a:ext uri="{FF2B5EF4-FFF2-40B4-BE49-F238E27FC236}">
                <a16:creationId xmlns:a16="http://schemas.microsoft.com/office/drawing/2014/main" id="{8840D953-6556-4BE2-8A3B-1E9E448BE8CB}"/>
              </a:ext>
            </a:extLst>
          </p:cNvPr>
          <p:cNvSpPr>
            <a:spLocks noGrp="1"/>
          </p:cNvSpPr>
          <p:nvPr>
            <p:ph type="title"/>
          </p:nvPr>
        </p:nvSpPr>
        <p:spPr/>
        <p:txBody>
          <a:bodyPr/>
          <a:lstStyle/>
          <a:p>
            <a:r>
              <a:rPr lang="en-US"/>
              <a:t>Agenda</a:t>
            </a:r>
          </a:p>
        </p:txBody>
      </p:sp>
      <p:sp>
        <p:nvSpPr>
          <p:cNvPr id="4" name="Process 2">
            <a:extLst>
              <a:ext uri="{FF2B5EF4-FFF2-40B4-BE49-F238E27FC236}">
                <a16:creationId xmlns:a16="http://schemas.microsoft.com/office/drawing/2014/main" id="{4431572E-4F10-4F38-8593-A37AF8B39B53}"/>
              </a:ext>
            </a:extLst>
          </p:cNvPr>
          <p:cNvSpPr>
            <a:spLocks noChangeAspect="1"/>
          </p:cNvSpPr>
          <p:nvPr/>
        </p:nvSpPr>
        <p:spPr bwMode="auto">
          <a:xfrm>
            <a:off x="2685111" y="1702800"/>
            <a:ext cx="3708347" cy="3708347"/>
          </a:xfrm>
          <a:prstGeom prst="ellipse">
            <a:avLst/>
          </a:prstGeom>
          <a:solidFill>
            <a:schemeClr val="accent2">
              <a:alpha val="40000"/>
            </a:schemeClr>
          </a:solidFill>
          <a:ln>
            <a:noFill/>
          </a:ln>
        </p:spPr>
        <p:txBody>
          <a:bodyPr vert="horz" wrap="none" lIns="0" tIns="396000" rIns="0" bIns="0" numCol="1" anchor="t" anchorCtr="0" compatLnSpc="1">
            <a:prstTxWarp prst="textNoShape">
              <a:avLst/>
            </a:prstTxWarp>
          </a:bodyPr>
          <a:lstStyle/>
          <a:p>
            <a:pPr algn="ctr">
              <a:lnSpc>
                <a:spcPct val="70000"/>
              </a:lnSpc>
              <a:spcBef>
                <a:spcPts val="0"/>
              </a:spcBef>
            </a:pPr>
            <a:r>
              <a:rPr lang="en-US" sz="13800" b="1">
                <a:latin typeface="+mj-lt"/>
                <a:cs typeface="Times New Roman" panose="02020603050405020304" pitchFamily="18" charset="0"/>
              </a:rPr>
              <a:t>2</a:t>
            </a:r>
          </a:p>
          <a:p>
            <a:pPr algn="ctr"/>
            <a:r>
              <a:rPr lang="en-US" sz="1800" b="1"/>
              <a:t>Our portfolio</a:t>
            </a:r>
          </a:p>
          <a:p>
            <a:pPr algn="ctr"/>
            <a:r>
              <a:rPr lang="en-US" sz="1800"/>
              <a:t>Large-scale Heat Pumps</a:t>
            </a:r>
          </a:p>
        </p:txBody>
      </p:sp>
      <p:sp>
        <p:nvSpPr>
          <p:cNvPr id="3" name="Process 1">
            <a:extLst>
              <a:ext uri="{FF2B5EF4-FFF2-40B4-BE49-F238E27FC236}">
                <a16:creationId xmlns:a16="http://schemas.microsoft.com/office/drawing/2014/main" id="{093E5AA3-838A-4DA2-ADE4-76E0A37FCDFF}"/>
              </a:ext>
            </a:extLst>
          </p:cNvPr>
          <p:cNvSpPr>
            <a:spLocks noChangeAspect="1"/>
          </p:cNvSpPr>
          <p:nvPr/>
        </p:nvSpPr>
        <p:spPr bwMode="auto">
          <a:xfrm>
            <a:off x="0" y="1702799"/>
            <a:ext cx="3277414" cy="3708348"/>
          </a:xfrm>
          <a:custGeom>
            <a:avLst/>
            <a:gdLst>
              <a:gd name="connsiteX0" fmla="*/ 1423240 w 3277414"/>
              <a:gd name="connsiteY0" fmla="*/ 0 h 3708348"/>
              <a:gd name="connsiteX1" fmla="*/ 3277414 w 3277414"/>
              <a:gd name="connsiteY1" fmla="*/ 1854174 h 3708348"/>
              <a:gd name="connsiteX2" fmla="*/ 1423240 w 3277414"/>
              <a:gd name="connsiteY2" fmla="*/ 3708348 h 3708348"/>
              <a:gd name="connsiteX3" fmla="*/ 112141 w 3277414"/>
              <a:gd name="connsiteY3" fmla="*/ 3165273 h 3708348"/>
              <a:gd name="connsiteX4" fmla="*/ 0 w 3277414"/>
              <a:gd name="connsiteY4" fmla="*/ 3041887 h 3708348"/>
              <a:gd name="connsiteX5" fmla="*/ 0 w 3277414"/>
              <a:gd name="connsiteY5" fmla="*/ 666461 h 3708348"/>
              <a:gd name="connsiteX6" fmla="*/ 112141 w 3277414"/>
              <a:gd name="connsiteY6" fmla="*/ 543075 h 3708348"/>
              <a:gd name="connsiteX7" fmla="*/ 1423240 w 3277414"/>
              <a:gd name="connsiteY7" fmla="*/ 0 h 370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7414" h="3708348">
                <a:moveTo>
                  <a:pt x="1423240" y="0"/>
                </a:moveTo>
                <a:cubicBezTo>
                  <a:pt x="2447272" y="0"/>
                  <a:pt x="3277414" y="830142"/>
                  <a:pt x="3277414" y="1854174"/>
                </a:cubicBezTo>
                <a:cubicBezTo>
                  <a:pt x="3277414" y="2878206"/>
                  <a:pt x="2447272" y="3708348"/>
                  <a:pt x="1423240" y="3708348"/>
                </a:cubicBezTo>
                <a:cubicBezTo>
                  <a:pt x="911224" y="3708348"/>
                  <a:pt x="447681" y="3500813"/>
                  <a:pt x="112141" y="3165273"/>
                </a:cubicBezTo>
                <a:lnTo>
                  <a:pt x="0" y="3041887"/>
                </a:lnTo>
                <a:lnTo>
                  <a:pt x="0" y="666461"/>
                </a:lnTo>
                <a:lnTo>
                  <a:pt x="112141" y="543075"/>
                </a:lnTo>
                <a:cubicBezTo>
                  <a:pt x="447681" y="207536"/>
                  <a:pt x="911224" y="0"/>
                  <a:pt x="1423240" y="0"/>
                </a:cubicBezTo>
                <a:close/>
              </a:path>
            </a:pathLst>
          </a:custGeom>
          <a:solidFill>
            <a:schemeClr val="accent3">
              <a:alpha val="80000"/>
            </a:schemeClr>
          </a:solidFill>
          <a:ln>
            <a:noFill/>
          </a:ln>
        </p:spPr>
        <p:txBody>
          <a:bodyPr vert="horz" wrap="none" lIns="0" tIns="936000" rIns="432000" bIns="0" numCol="1" anchor="t" anchorCtr="0" compatLnSpc="1">
            <a:prstTxWarp prst="textNoShape">
              <a:avLst/>
            </a:prstTxWarp>
            <a:noAutofit/>
          </a:bodyPr>
          <a:lstStyle/>
          <a:p>
            <a:pPr algn="ctr">
              <a:lnSpc>
                <a:spcPct val="70000"/>
              </a:lnSpc>
              <a:spcBef>
                <a:spcPts val="0"/>
              </a:spcBef>
            </a:pPr>
            <a:r>
              <a:rPr lang="en-US" sz="13800" b="1">
                <a:latin typeface="+mj-lt"/>
                <a:cs typeface="Times New Roman" panose="02020603050405020304" pitchFamily="18" charset="0"/>
              </a:rPr>
              <a:t>1</a:t>
            </a:r>
          </a:p>
          <a:p>
            <a:pPr algn="ctr"/>
            <a:r>
              <a:rPr lang="en-US" sz="1800" b="1"/>
              <a:t>Our mission</a:t>
            </a:r>
          </a:p>
          <a:p>
            <a:pPr algn="ctr"/>
            <a:r>
              <a:rPr lang="en-US" sz="1800"/>
              <a:t>Decarbonization of heat</a:t>
            </a:r>
          </a:p>
        </p:txBody>
      </p:sp>
    </p:spTree>
    <p:extLst>
      <p:ext uri="{BB962C8B-B14F-4D97-AF65-F5344CB8AC3E}">
        <p14:creationId xmlns:p14="http://schemas.microsoft.com/office/powerpoint/2010/main" val="904843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31B87D37-F734-4857-9A5F-C8029A9B2955}"/>
              </a:ext>
            </a:extLst>
          </p:cNvPr>
          <p:cNvSpPr>
            <a:spLocks noGrp="1"/>
          </p:cNvSpPr>
          <p:nvPr>
            <p:ph type="ctrTitle"/>
          </p:nvPr>
        </p:nvSpPr>
        <p:spPr>
          <a:xfrm>
            <a:off x="1096848" y="477314"/>
            <a:ext cx="5614988" cy="1750572"/>
          </a:xfrm>
        </p:spPr>
        <p:txBody>
          <a:bodyPr/>
          <a:lstStyle/>
          <a:p>
            <a:pPr marL="0"/>
            <a:r>
              <a:rPr lang="en-US" sz="4400" b="1" spc="0" baseline="0">
                <a:solidFill>
                  <a:srgbClr val="6ADDFF"/>
                </a:solidFill>
                <a:latin typeface="Arial"/>
              </a:rPr>
              <a:t>Industrial</a:t>
            </a:r>
            <a:br>
              <a:rPr lang="en-US" sz="4400" b="1" spc="0" baseline="0">
                <a:solidFill>
                  <a:srgbClr val="6ADDFF"/>
                </a:solidFill>
                <a:latin typeface="Arial"/>
              </a:rPr>
            </a:br>
            <a:r>
              <a:rPr lang="en-US" sz="4400" b="1">
                <a:solidFill>
                  <a:srgbClr val="6ADDFF"/>
                </a:solidFill>
                <a:latin typeface="Arial"/>
              </a:rPr>
              <a:t>Heat Pump</a:t>
            </a:r>
            <a:endParaRPr lang="en-US" sz="2800" b="0">
              <a:solidFill>
                <a:srgbClr val="6ADDFF"/>
              </a:solidFill>
              <a:latin typeface="Arial" panose="020B0604020202020204" pitchFamily="34" charset="0"/>
            </a:endParaRPr>
          </a:p>
        </p:txBody>
      </p:sp>
      <p:sp>
        <p:nvSpPr>
          <p:cNvPr id="6" name="Rectangle 185">
            <a:extLst>
              <a:ext uri="{FF2B5EF4-FFF2-40B4-BE49-F238E27FC236}">
                <a16:creationId xmlns:a16="http://schemas.microsoft.com/office/drawing/2014/main" id="{452144D1-4253-4601-B6A4-0F08ABAF7220}"/>
              </a:ext>
            </a:extLst>
          </p:cNvPr>
          <p:cNvSpPr/>
          <p:nvPr/>
        </p:nvSpPr>
        <p:spPr>
          <a:xfrm>
            <a:off x="1096848" y="2999982"/>
            <a:ext cx="5121072" cy="1477328"/>
          </a:xfrm>
          <a:prstGeom prst="rect">
            <a:avLst/>
          </a:prstGeom>
        </p:spPr>
        <p:txBody>
          <a:bodyPr wrap="square" lIns="0" tIns="0" rIns="0" bIns="0">
            <a:spAutoFit/>
          </a:bodyPr>
          <a:lstStyle/>
          <a:p>
            <a:pPr marL="0"/>
            <a:r>
              <a:rPr lang="en-US" sz="2000">
                <a:latin typeface="Arial"/>
              </a:rPr>
              <a:t>a</a:t>
            </a:r>
            <a:r>
              <a:rPr lang="en-US" sz="2000" b="0" i="0" spc="0" baseline="0">
                <a:latin typeface="Arial"/>
              </a:rPr>
              <a:t> way to </a:t>
            </a:r>
            <a:r>
              <a:rPr lang="en-US" sz="2800" b="0" i="0" spc="0" baseline="0">
                <a:solidFill>
                  <a:srgbClr val="6ADDFF"/>
                </a:solidFill>
                <a:latin typeface="Arial"/>
              </a:rPr>
              <a:t>decarbonize </a:t>
            </a:r>
            <a:r>
              <a:rPr lang="en-US" sz="2000" b="0" i="0" spc="0" baseline="0">
                <a:latin typeface="Arial"/>
              </a:rPr>
              <a:t>the </a:t>
            </a:r>
            <a:r>
              <a:rPr lang="en-US" sz="2000">
                <a:latin typeface="Arial"/>
              </a:rPr>
              <a:t>heat sector </a:t>
            </a:r>
            <a:r>
              <a:rPr lang="en-US" sz="2000" b="0" i="0" spc="0" baseline="0">
                <a:latin typeface="Arial"/>
              </a:rPr>
              <a:t>and </a:t>
            </a:r>
            <a:r>
              <a:rPr lang="en-US" sz="2000">
                <a:latin typeface="Arial"/>
              </a:rPr>
              <a:t>improving </a:t>
            </a:r>
            <a:r>
              <a:rPr lang="en-US" sz="2800">
                <a:solidFill>
                  <a:srgbClr val="6ADDFF"/>
                </a:solidFill>
                <a:latin typeface="Arial"/>
              </a:rPr>
              <a:t>efficiency</a:t>
            </a:r>
            <a:r>
              <a:rPr lang="en-US" sz="2000">
                <a:solidFill>
                  <a:schemeClr val="bg1"/>
                </a:solidFill>
                <a:latin typeface="Arial"/>
              </a:rPr>
              <a:t> </a:t>
            </a:r>
            <a:endParaRPr lang="en-US" sz="2000">
              <a:latin typeface="Arial"/>
            </a:endParaRPr>
          </a:p>
          <a:p>
            <a:pPr marL="0"/>
            <a:r>
              <a:rPr lang="en-US" sz="2000">
                <a:latin typeface="Arial"/>
              </a:rPr>
              <a:t>for the transition into a more environmentally friendly solution and sustainable world  </a:t>
            </a:r>
            <a:endParaRPr lang="en-US" sz="2000" b="0" i="0" spc="0" baseline="0">
              <a:latin typeface="Arial"/>
            </a:endParaRPr>
          </a:p>
        </p:txBody>
      </p:sp>
      <p:pic>
        <p:nvPicPr>
          <p:cNvPr id="7" name="Graphic 279">
            <a:extLst>
              <a:ext uri="{FF2B5EF4-FFF2-40B4-BE49-F238E27FC236}">
                <a16:creationId xmlns:a16="http://schemas.microsoft.com/office/drawing/2014/main" id="{D72941AC-7859-4AE5-8866-5BF9F812297F}"/>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7800018" y="2141691"/>
            <a:ext cx="2574618" cy="2574618"/>
          </a:xfrm>
          <a:prstGeom prst="rect">
            <a:avLst/>
          </a:prstGeom>
        </p:spPr>
      </p:pic>
      <p:sp>
        <p:nvSpPr>
          <p:cNvPr id="5" name="Rechteck: abgerundete Ecken 2">
            <a:hlinkClick r:id="rId5"/>
            <a:extLst>
              <a:ext uri="{FF2B5EF4-FFF2-40B4-BE49-F238E27FC236}">
                <a16:creationId xmlns:a16="http://schemas.microsoft.com/office/drawing/2014/main" id="{0E52904E-7F4E-46DE-B753-1A449D088D96}"/>
              </a:ext>
            </a:extLst>
          </p:cNvPr>
          <p:cNvSpPr/>
          <p:nvPr/>
        </p:nvSpPr>
        <p:spPr>
          <a:xfrm>
            <a:off x="8581093" y="4846536"/>
            <a:ext cx="1012468" cy="216673"/>
          </a:xfrm>
          <a:prstGeom prst="roundRect">
            <a:avLst>
              <a:gd name="adj" fmla="val 50000"/>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00" dirty="0">
                <a:solidFill>
                  <a:schemeClr val="tx1"/>
                </a:solidFill>
              </a:rPr>
              <a:t>Heat Pumps</a:t>
            </a:r>
          </a:p>
        </p:txBody>
      </p:sp>
    </p:spTree>
    <p:extLst>
      <p:ext uri="{BB962C8B-B14F-4D97-AF65-F5344CB8AC3E}">
        <p14:creationId xmlns:p14="http://schemas.microsoft.com/office/powerpoint/2010/main" val="1663369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80EA3CF9-4BAB-46EF-A806-2994B4637DD2}"/>
              </a:ext>
            </a:extLst>
          </p:cNvPr>
          <p:cNvGraphicFramePr>
            <a:graphicFrameLocks noChangeAspect="1"/>
          </p:cNvGraphicFramePr>
          <p:nvPr>
            <p:custDataLst>
              <p:tags r:id="rId2"/>
            </p:custDataLst>
            <p:extLst>
              <p:ext uri="{D42A27DB-BD31-4B8C-83A1-F6EECF244321}">
                <p14:modId xmlns:p14="http://schemas.microsoft.com/office/powerpoint/2010/main" val="32828111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71" name="think-cell Slide" r:id="rId24" imgW="344" imgH="345" progId="TCLayout.ActiveDocument.1">
                  <p:embed/>
                </p:oleObj>
              </mc:Choice>
              <mc:Fallback>
                <p:oleObj name="think-cell Slide" r:id="rId24" imgW="344" imgH="345" progId="TCLayout.ActiveDocument.1">
                  <p:embed/>
                  <p:pic>
                    <p:nvPicPr>
                      <p:cNvPr id="4" name="Objekt 3" hidden="1">
                        <a:extLst>
                          <a:ext uri="{FF2B5EF4-FFF2-40B4-BE49-F238E27FC236}">
                            <a16:creationId xmlns:a16="http://schemas.microsoft.com/office/drawing/2014/main" id="{80EA3CF9-4BAB-46EF-A806-2994B4637DD2}"/>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11" name="Background">
            <a:extLst>
              <a:ext uri="{FF2B5EF4-FFF2-40B4-BE49-F238E27FC236}">
                <a16:creationId xmlns:a16="http://schemas.microsoft.com/office/drawing/2014/main" id="{FE39A47C-097C-428B-9F6E-E6FF4BCC4A88}"/>
              </a:ext>
            </a:extLst>
          </p:cNvPr>
          <p:cNvSpPr>
            <a:spLocks/>
          </p:cNvSpPr>
          <p:nvPr/>
        </p:nvSpPr>
        <p:spPr bwMode="gray">
          <a:xfrm>
            <a:off x="6099176" y="4758463"/>
            <a:ext cx="5614987" cy="1121688"/>
          </a:xfrm>
          <a:prstGeom prst="rect">
            <a:avLst/>
          </a:prstGeom>
          <a:gradFill flip="none" rotWithShape="1">
            <a:gsLst>
              <a:gs pos="0">
                <a:schemeClr val="accent2"/>
              </a:gs>
              <a:gs pos="70000">
                <a:schemeClr val="tx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B1534"/>
              </a:solidFill>
              <a:effectLst/>
              <a:uLnTx/>
              <a:uFillTx/>
              <a:latin typeface="Arial"/>
              <a:ea typeface="+mn-ea"/>
              <a:cs typeface="+mn-cs"/>
            </a:endParaRPr>
          </a:p>
        </p:txBody>
      </p:sp>
      <p:grpSp>
        <p:nvGrpSpPr>
          <p:cNvPr id="12" name="Gruppieren 11">
            <a:extLst>
              <a:ext uri="{FF2B5EF4-FFF2-40B4-BE49-F238E27FC236}">
                <a16:creationId xmlns:a16="http://schemas.microsoft.com/office/drawing/2014/main" id="{EC076609-C562-41D1-B274-576E5CC7D006}"/>
              </a:ext>
            </a:extLst>
          </p:cNvPr>
          <p:cNvGrpSpPr/>
          <p:nvPr/>
        </p:nvGrpSpPr>
        <p:grpSpPr bwMode="gray">
          <a:xfrm>
            <a:off x="627064" y="4758463"/>
            <a:ext cx="5728496" cy="1121688"/>
            <a:chOff x="627064" y="5107784"/>
            <a:chExt cx="5728496" cy="770730"/>
          </a:xfrm>
        </p:grpSpPr>
        <p:sp>
          <p:nvSpPr>
            <p:cNvPr id="13" name="Gleichschenkliges Dreieck 12">
              <a:extLst>
                <a:ext uri="{FF2B5EF4-FFF2-40B4-BE49-F238E27FC236}">
                  <a16:creationId xmlns:a16="http://schemas.microsoft.com/office/drawing/2014/main" id="{75ED9A13-356E-4F95-A95E-C5A7278A94C4}"/>
                </a:ext>
              </a:extLst>
            </p:cNvPr>
            <p:cNvSpPr>
              <a:spLocks/>
            </p:cNvSpPr>
            <p:nvPr/>
          </p:nvSpPr>
          <p:spPr bwMode="gray">
            <a:xfrm rot="5400000">
              <a:off x="5842002" y="5364956"/>
              <a:ext cx="770730" cy="25638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chemeClr val="tx1"/>
                </a:solidFill>
              </a:endParaRPr>
            </a:p>
          </p:txBody>
        </p:sp>
        <p:sp>
          <p:nvSpPr>
            <p:cNvPr id="14" name="Pfeil: Fünfeck 13">
              <a:extLst>
                <a:ext uri="{FF2B5EF4-FFF2-40B4-BE49-F238E27FC236}">
                  <a16:creationId xmlns:a16="http://schemas.microsoft.com/office/drawing/2014/main" id="{B2D9E1E9-D41C-4575-AB15-884372826684}"/>
                </a:ext>
              </a:extLst>
            </p:cNvPr>
            <p:cNvSpPr>
              <a:spLocks/>
            </p:cNvSpPr>
            <p:nvPr/>
          </p:nvSpPr>
          <p:spPr bwMode="gray">
            <a:xfrm>
              <a:off x="627064" y="5107784"/>
              <a:ext cx="5600304" cy="770730"/>
            </a:xfrm>
            <a:prstGeom prst="homePlate">
              <a:avLst>
                <a:gd name="adj" fmla="val 226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chemeClr val="tx1"/>
                </a:solidFill>
              </a:endParaRPr>
            </a:p>
          </p:txBody>
        </p:sp>
      </p:grpSp>
      <p:sp>
        <p:nvSpPr>
          <p:cNvPr id="2" name="Titel 1">
            <a:extLst>
              <a:ext uri="{FF2B5EF4-FFF2-40B4-BE49-F238E27FC236}">
                <a16:creationId xmlns:a16="http://schemas.microsoft.com/office/drawing/2014/main" id="{0FDADE96-493C-46F1-9C21-2D0F7AC97308}"/>
              </a:ext>
            </a:extLst>
          </p:cNvPr>
          <p:cNvSpPr>
            <a:spLocks noGrp="1"/>
          </p:cNvSpPr>
          <p:nvPr>
            <p:ph type="title"/>
          </p:nvPr>
        </p:nvSpPr>
        <p:spPr/>
        <p:txBody>
          <a:bodyPr vert="horz"/>
          <a:lstStyle/>
          <a:p>
            <a:r>
              <a:rPr lang="en-US"/>
              <a:t>Today – Decarbonization is urgent</a:t>
            </a:r>
            <a:br>
              <a:rPr lang="en-US" b="0"/>
            </a:br>
            <a:r>
              <a:rPr lang="en-US" b="0"/>
              <a:t>Heat in Europe is still largely produced from fossil sources</a:t>
            </a:r>
          </a:p>
        </p:txBody>
      </p:sp>
      <p:sp>
        <p:nvSpPr>
          <p:cNvPr id="15" name="Rechteck 14">
            <a:extLst>
              <a:ext uri="{FF2B5EF4-FFF2-40B4-BE49-F238E27FC236}">
                <a16:creationId xmlns:a16="http://schemas.microsoft.com/office/drawing/2014/main" id="{4A41BFC8-8E12-4072-BAA8-6E0C4D650CE6}"/>
              </a:ext>
            </a:extLst>
          </p:cNvPr>
          <p:cNvSpPr>
            <a:spLocks/>
          </p:cNvSpPr>
          <p:nvPr/>
        </p:nvSpPr>
        <p:spPr bwMode="auto">
          <a:xfrm>
            <a:off x="1545747" y="4746854"/>
            <a:ext cx="1012555" cy="722602"/>
          </a:xfrm>
          <a:prstGeom prst="rect">
            <a:avLst/>
          </a:prstGeom>
          <a:noFill/>
          <a:ln>
            <a:noFill/>
          </a:ln>
          <a:effectLst/>
        </p:spPr>
        <p:txBody>
          <a:bodyPr wrap="square" lIns="107944" tIns="53972" rIns="107944" bIns="53972" numCol="1" spcCol="72000" rtlCol="0" anchor="ctr">
            <a:noAutofit/>
          </a:bodyPr>
          <a:lstStyle/>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n-US" sz="3598" b="1" i="0" u="none" strike="noStrike" kern="1200" cap="none" spc="0" normalizeH="0" baseline="0" noProof="0">
                <a:ln>
                  <a:noFill/>
                </a:ln>
                <a:solidFill>
                  <a:schemeClr val="accent2"/>
                </a:solidFill>
                <a:effectLst/>
                <a:uLnTx/>
                <a:uFillTx/>
                <a:latin typeface="Arial"/>
                <a:ea typeface="Arial Unicode MS" panose="020B0604020202020204" pitchFamily="34" charset="-128"/>
                <a:cs typeface="Arial Unicode MS" panose="020B0604020202020204" pitchFamily="34" charset="-128"/>
              </a:rPr>
              <a:t>50</a:t>
            </a:r>
            <a:r>
              <a:rPr lang="en-US" sz="2000">
                <a:solidFill>
                  <a:schemeClr val="accent2"/>
                </a:solidFill>
                <a:latin typeface="Arial"/>
                <a:ea typeface="Arial Unicode MS" panose="020B0604020202020204" pitchFamily="34" charset="-128"/>
                <a:cs typeface="Arial Unicode MS" panose="020B0604020202020204" pitchFamily="34" charset="-128"/>
              </a:rPr>
              <a:t>%</a:t>
            </a:r>
          </a:p>
        </p:txBody>
      </p:sp>
      <p:sp>
        <p:nvSpPr>
          <p:cNvPr id="16" name="Textfeld 15">
            <a:extLst>
              <a:ext uri="{FF2B5EF4-FFF2-40B4-BE49-F238E27FC236}">
                <a16:creationId xmlns:a16="http://schemas.microsoft.com/office/drawing/2014/main" id="{7A8A63F8-95A2-4263-87BD-910D3756FBAD}"/>
              </a:ext>
            </a:extLst>
          </p:cNvPr>
          <p:cNvSpPr txBox="1">
            <a:spLocks/>
          </p:cNvSpPr>
          <p:nvPr/>
        </p:nvSpPr>
        <p:spPr>
          <a:xfrm>
            <a:off x="980230" y="5389503"/>
            <a:ext cx="2143589" cy="35785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noProof="0">
                <a:ln>
                  <a:noFill/>
                </a:ln>
                <a:effectLst/>
                <a:uLnTx/>
                <a:uFillTx/>
                <a:latin typeface="Arial"/>
                <a:ea typeface="+mn-ea"/>
                <a:cs typeface="+mn-cs"/>
              </a:rPr>
              <a:t>of final energy use is heat </a:t>
            </a:r>
            <a:r>
              <a:rPr kumimoji="0" lang="en-US" sz="1000" b="0" i="0" u="none" strike="noStrike" kern="1200" cap="none" spc="0" normalizeH="0" noProof="0">
                <a:ln>
                  <a:noFill/>
                </a:ln>
                <a:effectLst/>
                <a:uLnTx/>
                <a:uFillTx/>
                <a:latin typeface="Arial"/>
                <a:ea typeface="+mn-ea"/>
                <a:cs typeface="+mn-cs"/>
                <a:sym typeface="Wingdings" panose="05000000000000000000" pitchFamily="2" charset="2"/>
              </a:rPr>
              <a:t> more than double comparing electricity</a:t>
            </a:r>
            <a:endParaRPr kumimoji="0" lang="en-US" sz="1000" b="0" i="0" u="none" strike="noStrike" kern="1200" cap="none" spc="0" normalizeH="0" noProof="0">
              <a:ln>
                <a:noFill/>
              </a:ln>
              <a:effectLst/>
              <a:uLnTx/>
              <a:uFillTx/>
              <a:latin typeface="Arial"/>
              <a:ea typeface="Arial Unicode MS" panose="020B0604020202020204" pitchFamily="34" charset="-128"/>
              <a:cs typeface="Arial Unicode MS" panose="020B0604020202020204" pitchFamily="34" charset="-128"/>
            </a:endParaRPr>
          </a:p>
        </p:txBody>
      </p:sp>
      <p:sp>
        <p:nvSpPr>
          <p:cNvPr id="17" name="Textfeld 16">
            <a:extLst>
              <a:ext uri="{FF2B5EF4-FFF2-40B4-BE49-F238E27FC236}">
                <a16:creationId xmlns:a16="http://schemas.microsoft.com/office/drawing/2014/main" id="{8D4BB7D7-F0CD-4BAA-9176-175778632885}"/>
              </a:ext>
            </a:extLst>
          </p:cNvPr>
          <p:cNvSpPr txBox="1">
            <a:spLocks/>
          </p:cNvSpPr>
          <p:nvPr/>
        </p:nvSpPr>
        <p:spPr>
          <a:xfrm>
            <a:off x="3622581" y="5389040"/>
            <a:ext cx="2128206" cy="35785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noProof="0">
                <a:ln>
                  <a:noFill/>
                </a:ln>
                <a:effectLst/>
                <a:uLnTx/>
                <a:uFillTx/>
                <a:latin typeface="Arial"/>
                <a:ea typeface="+mn-ea"/>
                <a:cs typeface="+mn-cs"/>
              </a:rPr>
              <a:t>is produced from fossil fuels </a:t>
            </a:r>
            <a:r>
              <a:rPr kumimoji="0" lang="en-US" sz="1000" b="0" i="0" u="none" strike="noStrike" kern="1200" cap="none" spc="0" normalizeH="0" noProof="0">
                <a:ln>
                  <a:noFill/>
                </a:ln>
                <a:effectLst/>
                <a:uLnTx/>
                <a:uFillTx/>
                <a:latin typeface="Arial"/>
                <a:ea typeface="+mn-ea"/>
                <a:cs typeface="+mn-cs"/>
                <a:sym typeface="Wingdings" panose="05000000000000000000" pitchFamily="2" charset="2"/>
              </a:rPr>
              <a:t> ~40% of energy related CO</a:t>
            </a:r>
            <a:r>
              <a:rPr kumimoji="0" lang="en-US" sz="1000" b="0" i="0" u="none" strike="noStrike" kern="1200" cap="none" spc="0" normalizeH="0" baseline="-25000" noProof="0">
                <a:ln>
                  <a:noFill/>
                </a:ln>
                <a:effectLst/>
                <a:uLnTx/>
                <a:uFillTx/>
                <a:latin typeface="Arial"/>
                <a:ea typeface="+mn-ea"/>
                <a:cs typeface="+mn-cs"/>
                <a:sym typeface="Wingdings" panose="05000000000000000000" pitchFamily="2" charset="2"/>
              </a:rPr>
              <a:t>2 </a:t>
            </a:r>
            <a:r>
              <a:rPr kumimoji="0" lang="en-US" sz="1000" b="0" i="0" u="none" strike="noStrike" kern="1200" cap="none" spc="0" normalizeH="0" noProof="0">
                <a:ln>
                  <a:noFill/>
                </a:ln>
                <a:effectLst/>
                <a:uLnTx/>
                <a:uFillTx/>
                <a:latin typeface="Arial"/>
                <a:ea typeface="+mn-ea"/>
                <a:cs typeface="+mn-cs"/>
                <a:sym typeface="Wingdings" panose="05000000000000000000" pitchFamily="2" charset="2"/>
              </a:rPr>
              <a:t>emissions</a:t>
            </a:r>
            <a:endParaRPr kumimoji="0" lang="en-US" sz="1000" b="0" i="0" u="none" strike="noStrike" kern="1200" cap="none" spc="0" normalizeH="0" noProof="0">
              <a:ln>
                <a:noFill/>
              </a:ln>
              <a:effectLst/>
              <a:uLnTx/>
              <a:uFillTx/>
              <a:latin typeface="Arial"/>
              <a:ea typeface="Arial Unicode MS" panose="020B0604020202020204" pitchFamily="34" charset="-128"/>
              <a:cs typeface="Arial Unicode MS" panose="020B0604020202020204" pitchFamily="34" charset="-128"/>
            </a:endParaRPr>
          </a:p>
        </p:txBody>
      </p:sp>
      <p:sp>
        <p:nvSpPr>
          <p:cNvPr id="18" name="Rechteck 17">
            <a:extLst>
              <a:ext uri="{FF2B5EF4-FFF2-40B4-BE49-F238E27FC236}">
                <a16:creationId xmlns:a16="http://schemas.microsoft.com/office/drawing/2014/main" id="{070510D5-4B13-4F31-AC89-393EFB8495D2}"/>
              </a:ext>
            </a:extLst>
          </p:cNvPr>
          <p:cNvSpPr>
            <a:spLocks/>
          </p:cNvSpPr>
          <p:nvPr/>
        </p:nvSpPr>
        <p:spPr bwMode="auto">
          <a:xfrm>
            <a:off x="3991106" y="4745628"/>
            <a:ext cx="1391156" cy="711508"/>
          </a:xfrm>
          <a:prstGeom prst="rect">
            <a:avLst/>
          </a:prstGeom>
          <a:noFill/>
          <a:ln>
            <a:noFill/>
          </a:ln>
          <a:effectLst/>
        </p:spPr>
        <p:txBody>
          <a:bodyPr wrap="square" lIns="107944" tIns="53972" rIns="107944" bIns="53972" numCol="1" spcCol="72000" rtlCol="0" anchor="ctr">
            <a:noAutofit/>
          </a:bodyPr>
          <a:lstStyle/>
          <a:p>
            <a:pPr marL="0" marR="0" lvl="0" indent="0" algn="ctr" defTabSz="914400" rtl="0" eaLnBrk="1" fontAlgn="auto" latinLnBrk="0" hangingPunct="1">
              <a:lnSpc>
                <a:spcPct val="100000"/>
              </a:lnSpc>
              <a:spcBef>
                <a:spcPct val="0"/>
              </a:spcBef>
              <a:spcAft>
                <a:spcPts val="600"/>
              </a:spcAft>
              <a:buClrTx/>
              <a:buSzTx/>
              <a:buFontTx/>
              <a:buNone/>
              <a:tabLst/>
              <a:defRPr/>
            </a:pPr>
            <a:r>
              <a:rPr lang="en-US" sz="3198" b="1">
                <a:solidFill>
                  <a:schemeClr val="accent2"/>
                </a:solidFill>
                <a:latin typeface="Arial"/>
                <a:ea typeface="Arial Unicode MS" panose="020B0604020202020204" pitchFamily="34" charset="-128"/>
                <a:cs typeface="Arial Unicode MS" panose="020B0604020202020204" pitchFamily="34" charset="-128"/>
              </a:rPr>
              <a:t>2/3 </a:t>
            </a:r>
            <a:r>
              <a:rPr lang="en-US" sz="2000">
                <a:solidFill>
                  <a:schemeClr val="accent2"/>
                </a:solidFill>
                <a:latin typeface="Arial"/>
                <a:ea typeface="Arial Unicode MS" panose="020B0604020202020204" pitchFamily="34" charset="-128"/>
                <a:cs typeface="Arial Unicode MS" panose="020B0604020202020204" pitchFamily="34" charset="-128"/>
              </a:rPr>
              <a:t>heat</a:t>
            </a:r>
            <a:r>
              <a:rPr lang="en-US" sz="3198" b="1">
                <a:solidFill>
                  <a:schemeClr val="accent2"/>
                </a:solidFill>
                <a:latin typeface="Arial"/>
                <a:ea typeface="Arial Unicode MS" panose="020B0604020202020204" pitchFamily="34" charset="-128"/>
                <a:cs typeface="Arial Unicode MS" panose="020B0604020202020204" pitchFamily="34" charset="-128"/>
              </a:rPr>
              <a:t> </a:t>
            </a:r>
            <a:endParaRPr kumimoji="0" lang="en-US" sz="2399" b="0" i="0" u="none" strike="noStrike" kern="1200" cap="none" spc="0" normalizeH="0" baseline="-25000" noProof="0">
              <a:ln>
                <a:noFill/>
              </a:ln>
              <a:solidFill>
                <a:schemeClr val="accent2"/>
              </a:solidFill>
              <a:effectLst/>
              <a:uLnTx/>
              <a:uFillTx/>
              <a:latin typeface="Arial"/>
              <a:ea typeface="Arial Unicode MS" panose="020B0604020202020204" pitchFamily="34" charset="-128"/>
              <a:cs typeface="Arial Unicode MS" panose="020B0604020202020204" pitchFamily="34" charset="-128"/>
            </a:endParaRPr>
          </a:p>
        </p:txBody>
      </p:sp>
      <p:sp>
        <p:nvSpPr>
          <p:cNvPr id="19" name="Textfeld 18">
            <a:extLst>
              <a:ext uri="{FF2B5EF4-FFF2-40B4-BE49-F238E27FC236}">
                <a16:creationId xmlns:a16="http://schemas.microsoft.com/office/drawing/2014/main" id="{8B65C6BE-2B14-4679-936F-D368A58F1F27}"/>
              </a:ext>
            </a:extLst>
          </p:cNvPr>
          <p:cNvSpPr txBox="1">
            <a:spLocks/>
          </p:cNvSpPr>
          <p:nvPr/>
        </p:nvSpPr>
        <p:spPr>
          <a:xfrm>
            <a:off x="6537170" y="4801969"/>
            <a:ext cx="5027767" cy="1002519"/>
          </a:xfrm>
          <a:prstGeom prst="rect">
            <a:avLst/>
          </a:prstGeom>
          <a:noFill/>
        </p:spPr>
        <p:txBody>
          <a:bodyPr wrap="square" lIns="0" tIns="0" rIns="0" bIns="0" rtlCol="0" anchor="ctr">
            <a:noAutofit/>
          </a:bodyPr>
          <a:lstStyle/>
          <a:p>
            <a:pPr marL="0" marR="0" lvl="0" indent="0" defTabSz="914400" rtl="0" eaLnBrk="1" fontAlgn="auto" latinLnBrk="0" hangingPunct="1">
              <a:lnSpc>
                <a:spcPct val="110000"/>
              </a:lnSpc>
              <a:spcBef>
                <a:spcPts val="0"/>
              </a:spcBef>
              <a:spcAft>
                <a:spcPts val="0"/>
              </a:spcAft>
              <a:buClrTx/>
              <a:buSzTx/>
              <a:buFontTx/>
              <a:buNone/>
              <a:tabLst/>
              <a:defRPr/>
            </a:pPr>
            <a:r>
              <a:rPr kumimoji="0" lang="en-US" sz="2000" i="0" u="none" strike="noStrike" kern="1200" cap="none" spc="0" normalizeH="0" baseline="0" noProof="0">
                <a:ln>
                  <a:noFill/>
                </a:ln>
                <a:solidFill>
                  <a:srgbClr val="6ADDFF"/>
                </a:solidFill>
                <a:effectLst/>
                <a:uLnTx/>
                <a:uFillTx/>
                <a:latin typeface="Arial"/>
                <a:ea typeface="+mn-ea"/>
                <a:cs typeface="+mn-cs"/>
              </a:rPr>
              <a:t>Decarbonizing the heat sector requires</a:t>
            </a:r>
          </a:p>
          <a:p>
            <a:pPr marL="171450" marR="0" lvl="0" indent="-171450" defTabSz="914400" rtl="0" eaLnBrk="1" fontAlgn="auto" latinLnBrk="0" hangingPunct="1">
              <a:lnSpc>
                <a:spcPct val="110000"/>
              </a:lnSpc>
              <a:spcBef>
                <a:spcPts val="0"/>
              </a:spcBef>
              <a:spcAft>
                <a:spcPts val="0"/>
              </a:spcAft>
              <a:buClr>
                <a:schemeClr val="bg1"/>
              </a:buClr>
              <a:buSzTx/>
              <a:buFont typeface="Arial" panose="020B0604020202020204" pitchFamily="34" charset="0"/>
              <a:buChar char="•"/>
              <a:tabLst/>
              <a:defRPr/>
            </a:pPr>
            <a:r>
              <a:rPr kumimoji="0" lang="en-US" sz="1000" b="0" i="0" u="none" strike="noStrike" kern="1200" cap="none" spc="0" normalizeH="0" baseline="0" noProof="0">
                <a:ln>
                  <a:noFill/>
                </a:ln>
                <a:solidFill>
                  <a:schemeClr val="bg1"/>
                </a:solidFill>
                <a:effectLst/>
                <a:uLnTx/>
                <a:uFillTx/>
                <a:latin typeface="Arial"/>
                <a:ea typeface="+mn-ea"/>
                <a:cs typeface="+mn-cs"/>
              </a:rPr>
              <a:t>Efficiency improvements </a:t>
            </a:r>
            <a:br>
              <a:rPr kumimoji="0" lang="en-US" sz="1000" b="0" i="0" u="none" strike="noStrike" kern="1200" cap="none" spc="0" normalizeH="0" baseline="0" noProof="0">
                <a:ln>
                  <a:noFill/>
                </a:ln>
                <a:solidFill>
                  <a:schemeClr val="bg1"/>
                </a:solidFill>
                <a:effectLst/>
                <a:uLnTx/>
                <a:uFillTx/>
                <a:latin typeface="Arial"/>
                <a:ea typeface="+mn-ea"/>
                <a:cs typeface="+mn-cs"/>
              </a:rPr>
            </a:br>
            <a:r>
              <a:rPr kumimoji="0" lang="en-US" sz="1000" b="0" i="0" u="none" strike="noStrike" kern="1200" cap="none" spc="0" normalizeH="0" baseline="0" noProof="0">
                <a:ln>
                  <a:noFill/>
                </a:ln>
                <a:solidFill>
                  <a:schemeClr val="bg1"/>
                </a:solidFill>
                <a:effectLst/>
                <a:uLnTx/>
                <a:uFillTx/>
                <a:latin typeface="Arial"/>
                <a:ea typeface="+mn-ea"/>
                <a:cs typeface="+mn-cs"/>
              </a:rPr>
              <a:t>(e.g., thermal insulation, use of waste heat)</a:t>
            </a:r>
          </a:p>
          <a:p>
            <a:pPr marL="171450" marR="0" lvl="0" indent="-171450" defTabSz="914400" rtl="0" eaLnBrk="1" fontAlgn="auto" latinLnBrk="0" hangingPunct="1">
              <a:lnSpc>
                <a:spcPct val="110000"/>
              </a:lnSpc>
              <a:spcBef>
                <a:spcPts val="0"/>
              </a:spcBef>
              <a:spcAft>
                <a:spcPts val="0"/>
              </a:spcAft>
              <a:buClr>
                <a:schemeClr val="bg1"/>
              </a:buClr>
              <a:buSzTx/>
              <a:buFont typeface="Arial" panose="020B0604020202020204" pitchFamily="34" charset="0"/>
              <a:buChar char="•"/>
              <a:tabLst/>
              <a:defRPr/>
            </a:pPr>
            <a:r>
              <a:rPr kumimoji="0" lang="en-US" sz="1000" b="1" i="0" u="none" strike="noStrike" kern="1200" cap="none" spc="0" normalizeH="0" baseline="0" noProof="0">
                <a:ln>
                  <a:noFill/>
                </a:ln>
                <a:solidFill>
                  <a:schemeClr val="bg1"/>
                </a:solidFill>
                <a:effectLst/>
                <a:uLnTx/>
                <a:uFillTx/>
                <a:latin typeface="Arial"/>
                <a:ea typeface="+mn-ea"/>
                <a:cs typeface="+mn-cs"/>
              </a:rPr>
              <a:t>Replacement of fossil fuels </a:t>
            </a:r>
            <a:r>
              <a:rPr kumimoji="0" lang="en-US" sz="1000" b="0" i="0" u="none" strike="noStrike" kern="1200" cap="none" spc="0" normalizeH="0" baseline="0" noProof="0">
                <a:ln>
                  <a:noFill/>
                </a:ln>
                <a:solidFill>
                  <a:schemeClr val="bg1"/>
                </a:solidFill>
                <a:effectLst/>
                <a:uLnTx/>
                <a:uFillTx/>
                <a:latin typeface="Arial"/>
                <a:ea typeface="+mn-ea"/>
                <a:cs typeface="+mn-cs"/>
              </a:rPr>
              <a:t>with renewables </a:t>
            </a:r>
            <a:br>
              <a:rPr kumimoji="0" lang="en-US" sz="1000" b="0" i="0" u="none" strike="noStrike" kern="1200" cap="none" spc="0" normalizeH="0" baseline="0" noProof="0">
                <a:ln>
                  <a:noFill/>
                </a:ln>
                <a:solidFill>
                  <a:schemeClr val="bg1"/>
                </a:solidFill>
                <a:effectLst/>
                <a:uLnTx/>
                <a:uFillTx/>
                <a:latin typeface="Arial"/>
                <a:ea typeface="+mn-ea"/>
                <a:cs typeface="+mn-cs"/>
              </a:rPr>
            </a:br>
            <a:r>
              <a:rPr kumimoji="0" lang="en-US" sz="1000" b="0" i="0" u="none" strike="noStrike" kern="1200" cap="none" spc="0" normalizeH="0" baseline="0" noProof="0">
                <a:ln>
                  <a:noFill/>
                </a:ln>
                <a:solidFill>
                  <a:schemeClr val="bg1"/>
                </a:solidFill>
                <a:effectLst/>
                <a:uLnTx/>
                <a:uFillTx/>
                <a:latin typeface="Arial"/>
                <a:ea typeface="+mn-ea"/>
                <a:cs typeface="+mn-cs"/>
              </a:rPr>
              <a:t>or renewable power</a:t>
            </a:r>
          </a:p>
        </p:txBody>
      </p:sp>
      <p:sp>
        <p:nvSpPr>
          <p:cNvPr id="20" name="Freeform 10">
            <a:extLst>
              <a:ext uri="{FF2B5EF4-FFF2-40B4-BE49-F238E27FC236}">
                <a16:creationId xmlns:a16="http://schemas.microsoft.com/office/drawing/2014/main" id="{FA874728-FB16-4BBC-842E-91FF753F94D7}"/>
              </a:ext>
            </a:extLst>
          </p:cNvPr>
          <p:cNvSpPr>
            <a:spLocks noChangeAspect="1" noEditPoints="1"/>
          </p:cNvSpPr>
          <p:nvPr/>
        </p:nvSpPr>
        <p:spPr bwMode="auto">
          <a:xfrm rot="191708">
            <a:off x="10928004" y="5290303"/>
            <a:ext cx="487832" cy="482226"/>
          </a:xfrm>
          <a:custGeom>
            <a:avLst/>
            <a:gdLst>
              <a:gd name="T0" fmla="*/ 1694 w 1975"/>
              <a:gd name="T1" fmla="*/ 1216 h 1950"/>
              <a:gd name="T2" fmla="*/ 1720 w 1975"/>
              <a:gd name="T3" fmla="*/ 1061 h 1950"/>
              <a:gd name="T4" fmla="*/ 1767 w 1975"/>
              <a:gd name="T5" fmla="*/ 1087 h 1950"/>
              <a:gd name="T6" fmla="*/ 1890 w 1975"/>
              <a:gd name="T7" fmla="*/ 1157 h 1950"/>
              <a:gd name="T8" fmla="*/ 1863 w 1975"/>
              <a:gd name="T9" fmla="*/ 1311 h 1950"/>
              <a:gd name="T10" fmla="*/ 1927 w 1975"/>
              <a:gd name="T11" fmla="*/ 1145 h 1950"/>
              <a:gd name="T12" fmla="*/ 1916 w 1975"/>
              <a:gd name="T13" fmla="*/ 1377 h 1950"/>
              <a:gd name="T14" fmla="*/ 1614 w 1975"/>
              <a:gd name="T15" fmla="*/ 1554 h 1950"/>
              <a:gd name="T16" fmla="*/ 342 w 1975"/>
              <a:gd name="T17" fmla="*/ 1615 h 1950"/>
              <a:gd name="T18" fmla="*/ 1240 w 1975"/>
              <a:gd name="T19" fmla="*/ 196 h 1950"/>
              <a:gd name="T20" fmla="*/ 1782 w 1975"/>
              <a:gd name="T21" fmla="*/ 906 h 1950"/>
              <a:gd name="T22" fmla="*/ 1213 w 1975"/>
              <a:gd name="T23" fmla="*/ 594 h 1950"/>
              <a:gd name="T24" fmla="*/ 400 w 1975"/>
              <a:gd name="T25" fmla="*/ 456 h 1950"/>
              <a:gd name="T26" fmla="*/ 1501 w 1975"/>
              <a:gd name="T27" fmla="*/ 1556 h 1950"/>
              <a:gd name="T28" fmla="*/ 1399 w 1975"/>
              <a:gd name="T29" fmla="*/ 1427 h 1950"/>
              <a:gd name="T30" fmla="*/ 1318 w 1975"/>
              <a:gd name="T31" fmla="*/ 285 h 1950"/>
              <a:gd name="T32" fmla="*/ 1382 w 1975"/>
              <a:gd name="T33" fmla="*/ 335 h 1950"/>
              <a:gd name="T34" fmla="*/ 1497 w 1975"/>
              <a:gd name="T35" fmla="*/ 440 h 1950"/>
              <a:gd name="T36" fmla="*/ 1511 w 1975"/>
              <a:gd name="T37" fmla="*/ 453 h 1950"/>
              <a:gd name="T38" fmla="*/ 1537 w 1975"/>
              <a:gd name="T39" fmla="*/ 481 h 1950"/>
              <a:gd name="T40" fmla="*/ 1557 w 1975"/>
              <a:gd name="T41" fmla="*/ 503 h 1950"/>
              <a:gd name="T42" fmla="*/ 1575 w 1975"/>
              <a:gd name="T43" fmla="*/ 525 h 1950"/>
              <a:gd name="T44" fmla="*/ 1600 w 1975"/>
              <a:gd name="T45" fmla="*/ 555 h 1950"/>
              <a:gd name="T46" fmla="*/ 1609 w 1975"/>
              <a:gd name="T47" fmla="*/ 566 h 1950"/>
              <a:gd name="T48" fmla="*/ 1624 w 1975"/>
              <a:gd name="T49" fmla="*/ 585 h 1950"/>
              <a:gd name="T50" fmla="*/ 1630 w 1975"/>
              <a:gd name="T51" fmla="*/ 593 h 1950"/>
              <a:gd name="T52" fmla="*/ 1641 w 1975"/>
              <a:gd name="T53" fmla="*/ 609 h 1950"/>
              <a:gd name="T54" fmla="*/ 1647 w 1975"/>
              <a:gd name="T55" fmla="*/ 616 h 1950"/>
              <a:gd name="T56" fmla="*/ 1681 w 1975"/>
              <a:gd name="T57" fmla="*/ 665 h 1950"/>
              <a:gd name="T58" fmla="*/ 1698 w 1975"/>
              <a:gd name="T59" fmla="*/ 689 h 1950"/>
              <a:gd name="T60" fmla="*/ 1714 w 1975"/>
              <a:gd name="T61" fmla="*/ 714 h 1950"/>
              <a:gd name="T62" fmla="*/ 1720 w 1975"/>
              <a:gd name="T63" fmla="*/ 723 h 1950"/>
              <a:gd name="T64" fmla="*/ 1737 w 1975"/>
              <a:gd name="T65" fmla="*/ 748 h 1950"/>
              <a:gd name="T66" fmla="*/ 1733 w 1975"/>
              <a:gd name="T67" fmla="*/ 718 h 1950"/>
              <a:gd name="T68" fmla="*/ 1731 w 1975"/>
              <a:gd name="T69" fmla="*/ 708 h 1950"/>
              <a:gd name="T70" fmla="*/ 1723 w 1975"/>
              <a:gd name="T71" fmla="*/ 678 h 1950"/>
              <a:gd name="T72" fmla="*/ 1714 w 1975"/>
              <a:gd name="T73" fmla="*/ 648 h 1950"/>
              <a:gd name="T74" fmla="*/ 1707 w 1975"/>
              <a:gd name="T75" fmla="*/ 629 h 1950"/>
              <a:gd name="T76" fmla="*/ 1688 w 1975"/>
              <a:gd name="T77" fmla="*/ 586 h 1950"/>
              <a:gd name="T78" fmla="*/ 1681 w 1975"/>
              <a:gd name="T79" fmla="*/ 572 h 1950"/>
              <a:gd name="T80" fmla="*/ 1673 w 1975"/>
              <a:gd name="T81" fmla="*/ 559 h 1950"/>
              <a:gd name="T82" fmla="*/ 1660 w 1975"/>
              <a:gd name="T83" fmla="*/ 536 h 1950"/>
              <a:gd name="T84" fmla="*/ 1625 w 1975"/>
              <a:gd name="T85" fmla="*/ 485 h 1950"/>
              <a:gd name="T86" fmla="*/ 1584 w 1975"/>
              <a:gd name="T87" fmla="*/ 438 h 1950"/>
              <a:gd name="T88" fmla="*/ 1554 w 1975"/>
              <a:gd name="T89" fmla="*/ 409 h 1950"/>
              <a:gd name="T90" fmla="*/ 1471 w 1975"/>
              <a:gd name="T91" fmla="*/ 346 h 1950"/>
              <a:gd name="T92" fmla="*/ 1359 w 1975"/>
              <a:gd name="T93" fmla="*/ 294 h 1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75" h="1950">
                <a:moveTo>
                  <a:pt x="1767" y="1087"/>
                </a:moveTo>
                <a:cubicBezTo>
                  <a:pt x="1694" y="1216"/>
                  <a:pt x="1694" y="1216"/>
                  <a:pt x="1694" y="1216"/>
                </a:cubicBezTo>
                <a:cubicBezTo>
                  <a:pt x="1648" y="1189"/>
                  <a:pt x="1648" y="1189"/>
                  <a:pt x="1648" y="1189"/>
                </a:cubicBezTo>
                <a:cubicBezTo>
                  <a:pt x="1720" y="1061"/>
                  <a:pt x="1720" y="1061"/>
                  <a:pt x="1720" y="1061"/>
                </a:cubicBezTo>
                <a:cubicBezTo>
                  <a:pt x="1729" y="1047"/>
                  <a:pt x="1745" y="1042"/>
                  <a:pt x="1758" y="1049"/>
                </a:cubicBezTo>
                <a:cubicBezTo>
                  <a:pt x="1771" y="1056"/>
                  <a:pt x="1775" y="1073"/>
                  <a:pt x="1767" y="1087"/>
                </a:cubicBezTo>
                <a:close/>
                <a:moveTo>
                  <a:pt x="1927" y="1145"/>
                </a:moveTo>
                <a:cubicBezTo>
                  <a:pt x="1914" y="1137"/>
                  <a:pt x="1898" y="1143"/>
                  <a:pt x="1890" y="1157"/>
                </a:cubicBezTo>
                <a:cubicBezTo>
                  <a:pt x="1817" y="1285"/>
                  <a:pt x="1817" y="1285"/>
                  <a:pt x="1817" y="1285"/>
                </a:cubicBezTo>
                <a:cubicBezTo>
                  <a:pt x="1863" y="1311"/>
                  <a:pt x="1863" y="1311"/>
                  <a:pt x="1863" y="1311"/>
                </a:cubicBezTo>
                <a:cubicBezTo>
                  <a:pt x="1936" y="1183"/>
                  <a:pt x="1936" y="1183"/>
                  <a:pt x="1936" y="1183"/>
                </a:cubicBezTo>
                <a:cubicBezTo>
                  <a:pt x="1944" y="1169"/>
                  <a:pt x="1940" y="1152"/>
                  <a:pt x="1927" y="1145"/>
                </a:cubicBezTo>
                <a:close/>
                <a:moveTo>
                  <a:pt x="1555" y="1163"/>
                </a:moveTo>
                <a:cubicBezTo>
                  <a:pt x="1916" y="1377"/>
                  <a:pt x="1916" y="1377"/>
                  <a:pt x="1916" y="1377"/>
                </a:cubicBezTo>
                <a:cubicBezTo>
                  <a:pt x="1761" y="1640"/>
                  <a:pt x="1761" y="1640"/>
                  <a:pt x="1761" y="1640"/>
                </a:cubicBezTo>
                <a:cubicBezTo>
                  <a:pt x="1614" y="1554"/>
                  <a:pt x="1614" y="1554"/>
                  <a:pt x="1614" y="1554"/>
                </a:cubicBezTo>
                <a:cubicBezTo>
                  <a:pt x="1597" y="1575"/>
                  <a:pt x="1578" y="1595"/>
                  <a:pt x="1559" y="1615"/>
                </a:cubicBezTo>
                <a:cubicBezTo>
                  <a:pt x="1223" y="1950"/>
                  <a:pt x="678" y="1950"/>
                  <a:pt x="342" y="1615"/>
                </a:cubicBezTo>
                <a:cubicBezTo>
                  <a:pt x="7" y="1279"/>
                  <a:pt x="0" y="726"/>
                  <a:pt x="342" y="398"/>
                </a:cubicBezTo>
                <a:cubicBezTo>
                  <a:pt x="757" y="0"/>
                  <a:pt x="1240" y="196"/>
                  <a:pt x="1240" y="196"/>
                </a:cubicBezTo>
                <a:cubicBezTo>
                  <a:pt x="1369" y="96"/>
                  <a:pt x="1531" y="76"/>
                  <a:pt x="1686" y="177"/>
                </a:cubicBezTo>
                <a:cubicBezTo>
                  <a:pt x="1975" y="365"/>
                  <a:pt x="1782" y="906"/>
                  <a:pt x="1782" y="906"/>
                </a:cubicBezTo>
                <a:cubicBezTo>
                  <a:pt x="1782" y="906"/>
                  <a:pt x="1781" y="874"/>
                  <a:pt x="1731" y="847"/>
                </a:cubicBezTo>
                <a:cubicBezTo>
                  <a:pt x="1572" y="761"/>
                  <a:pt x="1363" y="758"/>
                  <a:pt x="1213" y="594"/>
                </a:cubicBezTo>
                <a:cubicBezTo>
                  <a:pt x="1043" y="409"/>
                  <a:pt x="1184" y="265"/>
                  <a:pt x="1184" y="264"/>
                </a:cubicBezTo>
                <a:cubicBezTo>
                  <a:pt x="916" y="181"/>
                  <a:pt x="612" y="244"/>
                  <a:pt x="400" y="456"/>
                </a:cubicBezTo>
                <a:cubicBezTo>
                  <a:pt x="97" y="760"/>
                  <a:pt x="97" y="1253"/>
                  <a:pt x="400" y="1556"/>
                </a:cubicBezTo>
                <a:cubicBezTo>
                  <a:pt x="704" y="1860"/>
                  <a:pt x="1197" y="1860"/>
                  <a:pt x="1501" y="1556"/>
                </a:cubicBezTo>
                <a:cubicBezTo>
                  <a:pt x="1515" y="1542"/>
                  <a:pt x="1529" y="1527"/>
                  <a:pt x="1542" y="1511"/>
                </a:cubicBezTo>
                <a:cubicBezTo>
                  <a:pt x="1399" y="1427"/>
                  <a:pt x="1399" y="1427"/>
                  <a:pt x="1399" y="1427"/>
                </a:cubicBezTo>
                <a:lnTo>
                  <a:pt x="1555" y="1163"/>
                </a:lnTo>
                <a:close/>
                <a:moveTo>
                  <a:pt x="1318" y="285"/>
                </a:moveTo>
                <a:cubicBezTo>
                  <a:pt x="1329" y="293"/>
                  <a:pt x="1340" y="301"/>
                  <a:pt x="1350" y="310"/>
                </a:cubicBezTo>
                <a:cubicBezTo>
                  <a:pt x="1361" y="318"/>
                  <a:pt x="1371" y="326"/>
                  <a:pt x="1382" y="335"/>
                </a:cubicBezTo>
                <a:cubicBezTo>
                  <a:pt x="1402" y="352"/>
                  <a:pt x="1422" y="369"/>
                  <a:pt x="1441" y="386"/>
                </a:cubicBezTo>
                <a:cubicBezTo>
                  <a:pt x="1460" y="404"/>
                  <a:pt x="1479" y="421"/>
                  <a:pt x="1497" y="440"/>
                </a:cubicBezTo>
                <a:cubicBezTo>
                  <a:pt x="1499" y="442"/>
                  <a:pt x="1502" y="444"/>
                  <a:pt x="1504" y="446"/>
                </a:cubicBezTo>
                <a:cubicBezTo>
                  <a:pt x="1506" y="449"/>
                  <a:pt x="1509" y="451"/>
                  <a:pt x="1511" y="453"/>
                </a:cubicBezTo>
                <a:cubicBezTo>
                  <a:pt x="1515" y="458"/>
                  <a:pt x="1520" y="463"/>
                  <a:pt x="1524" y="467"/>
                </a:cubicBezTo>
                <a:cubicBezTo>
                  <a:pt x="1537" y="481"/>
                  <a:pt x="1537" y="481"/>
                  <a:pt x="1537" y="481"/>
                </a:cubicBezTo>
                <a:cubicBezTo>
                  <a:pt x="1542" y="486"/>
                  <a:pt x="1546" y="491"/>
                  <a:pt x="1550" y="496"/>
                </a:cubicBezTo>
                <a:cubicBezTo>
                  <a:pt x="1557" y="503"/>
                  <a:pt x="1557" y="503"/>
                  <a:pt x="1557" y="503"/>
                </a:cubicBezTo>
                <a:cubicBezTo>
                  <a:pt x="1559" y="505"/>
                  <a:pt x="1561" y="508"/>
                  <a:pt x="1563" y="510"/>
                </a:cubicBezTo>
                <a:cubicBezTo>
                  <a:pt x="1575" y="525"/>
                  <a:pt x="1575" y="525"/>
                  <a:pt x="1575" y="525"/>
                </a:cubicBezTo>
                <a:cubicBezTo>
                  <a:pt x="1580" y="530"/>
                  <a:pt x="1584" y="535"/>
                  <a:pt x="1588" y="540"/>
                </a:cubicBezTo>
                <a:cubicBezTo>
                  <a:pt x="1592" y="545"/>
                  <a:pt x="1596" y="550"/>
                  <a:pt x="1600" y="555"/>
                </a:cubicBezTo>
                <a:cubicBezTo>
                  <a:pt x="1606" y="562"/>
                  <a:pt x="1606" y="562"/>
                  <a:pt x="1606" y="562"/>
                </a:cubicBezTo>
                <a:cubicBezTo>
                  <a:pt x="1609" y="566"/>
                  <a:pt x="1609" y="566"/>
                  <a:pt x="1609" y="566"/>
                </a:cubicBezTo>
                <a:cubicBezTo>
                  <a:pt x="1610" y="567"/>
                  <a:pt x="1611" y="569"/>
                  <a:pt x="1612" y="570"/>
                </a:cubicBezTo>
                <a:cubicBezTo>
                  <a:pt x="1616" y="575"/>
                  <a:pt x="1620" y="580"/>
                  <a:pt x="1624" y="585"/>
                </a:cubicBezTo>
                <a:cubicBezTo>
                  <a:pt x="1627" y="589"/>
                  <a:pt x="1627" y="589"/>
                  <a:pt x="1627" y="589"/>
                </a:cubicBezTo>
                <a:cubicBezTo>
                  <a:pt x="1630" y="593"/>
                  <a:pt x="1630" y="593"/>
                  <a:pt x="1630" y="593"/>
                </a:cubicBezTo>
                <a:cubicBezTo>
                  <a:pt x="1635" y="601"/>
                  <a:pt x="1635" y="601"/>
                  <a:pt x="1635" y="601"/>
                </a:cubicBezTo>
                <a:cubicBezTo>
                  <a:pt x="1641" y="609"/>
                  <a:pt x="1641" y="609"/>
                  <a:pt x="1641" y="609"/>
                </a:cubicBezTo>
                <a:cubicBezTo>
                  <a:pt x="1644" y="612"/>
                  <a:pt x="1644" y="612"/>
                  <a:pt x="1644" y="612"/>
                </a:cubicBezTo>
                <a:cubicBezTo>
                  <a:pt x="1647" y="616"/>
                  <a:pt x="1647" y="616"/>
                  <a:pt x="1647" y="616"/>
                </a:cubicBezTo>
                <a:cubicBezTo>
                  <a:pt x="1654" y="627"/>
                  <a:pt x="1662" y="638"/>
                  <a:pt x="1670" y="648"/>
                </a:cubicBezTo>
                <a:cubicBezTo>
                  <a:pt x="1673" y="654"/>
                  <a:pt x="1677" y="659"/>
                  <a:pt x="1681" y="665"/>
                </a:cubicBezTo>
                <a:cubicBezTo>
                  <a:pt x="1685" y="670"/>
                  <a:pt x="1688" y="676"/>
                  <a:pt x="1692" y="681"/>
                </a:cubicBezTo>
                <a:cubicBezTo>
                  <a:pt x="1698" y="689"/>
                  <a:pt x="1698" y="689"/>
                  <a:pt x="1698" y="689"/>
                </a:cubicBezTo>
                <a:cubicBezTo>
                  <a:pt x="1700" y="692"/>
                  <a:pt x="1701" y="695"/>
                  <a:pt x="1703" y="698"/>
                </a:cubicBezTo>
                <a:cubicBezTo>
                  <a:pt x="1707" y="703"/>
                  <a:pt x="1711" y="709"/>
                  <a:pt x="1714" y="714"/>
                </a:cubicBezTo>
                <a:cubicBezTo>
                  <a:pt x="1717" y="719"/>
                  <a:pt x="1717" y="719"/>
                  <a:pt x="1717" y="719"/>
                </a:cubicBezTo>
                <a:cubicBezTo>
                  <a:pt x="1718" y="720"/>
                  <a:pt x="1719" y="722"/>
                  <a:pt x="1720" y="723"/>
                </a:cubicBezTo>
                <a:cubicBezTo>
                  <a:pt x="1726" y="731"/>
                  <a:pt x="1726" y="731"/>
                  <a:pt x="1726" y="731"/>
                </a:cubicBezTo>
                <a:cubicBezTo>
                  <a:pt x="1729" y="737"/>
                  <a:pt x="1733" y="743"/>
                  <a:pt x="1737" y="748"/>
                </a:cubicBezTo>
                <a:cubicBezTo>
                  <a:pt x="1737" y="741"/>
                  <a:pt x="1736" y="735"/>
                  <a:pt x="1735" y="728"/>
                </a:cubicBezTo>
                <a:cubicBezTo>
                  <a:pt x="1733" y="718"/>
                  <a:pt x="1733" y="718"/>
                  <a:pt x="1733" y="718"/>
                </a:cubicBezTo>
                <a:cubicBezTo>
                  <a:pt x="1733" y="716"/>
                  <a:pt x="1732" y="714"/>
                  <a:pt x="1732" y="713"/>
                </a:cubicBezTo>
                <a:cubicBezTo>
                  <a:pt x="1731" y="708"/>
                  <a:pt x="1731" y="708"/>
                  <a:pt x="1731" y="708"/>
                </a:cubicBezTo>
                <a:cubicBezTo>
                  <a:pt x="1729" y="701"/>
                  <a:pt x="1728" y="694"/>
                  <a:pt x="1726" y="688"/>
                </a:cubicBezTo>
                <a:cubicBezTo>
                  <a:pt x="1725" y="684"/>
                  <a:pt x="1724" y="681"/>
                  <a:pt x="1723" y="678"/>
                </a:cubicBezTo>
                <a:cubicBezTo>
                  <a:pt x="1720" y="668"/>
                  <a:pt x="1720" y="668"/>
                  <a:pt x="1720" y="668"/>
                </a:cubicBezTo>
                <a:cubicBezTo>
                  <a:pt x="1718" y="661"/>
                  <a:pt x="1716" y="655"/>
                  <a:pt x="1714" y="648"/>
                </a:cubicBezTo>
                <a:cubicBezTo>
                  <a:pt x="1713" y="645"/>
                  <a:pt x="1712" y="642"/>
                  <a:pt x="1710" y="638"/>
                </a:cubicBezTo>
                <a:cubicBezTo>
                  <a:pt x="1709" y="635"/>
                  <a:pt x="1708" y="632"/>
                  <a:pt x="1707" y="629"/>
                </a:cubicBezTo>
                <a:cubicBezTo>
                  <a:pt x="1702" y="616"/>
                  <a:pt x="1696" y="603"/>
                  <a:pt x="1690" y="591"/>
                </a:cubicBezTo>
                <a:cubicBezTo>
                  <a:pt x="1688" y="586"/>
                  <a:pt x="1688" y="586"/>
                  <a:pt x="1688" y="586"/>
                </a:cubicBezTo>
                <a:cubicBezTo>
                  <a:pt x="1686" y="582"/>
                  <a:pt x="1686" y="582"/>
                  <a:pt x="1686" y="582"/>
                </a:cubicBezTo>
                <a:cubicBezTo>
                  <a:pt x="1681" y="572"/>
                  <a:pt x="1681" y="572"/>
                  <a:pt x="1681" y="572"/>
                </a:cubicBezTo>
                <a:cubicBezTo>
                  <a:pt x="1676" y="563"/>
                  <a:pt x="1676" y="563"/>
                  <a:pt x="1676" y="563"/>
                </a:cubicBezTo>
                <a:cubicBezTo>
                  <a:pt x="1673" y="559"/>
                  <a:pt x="1673" y="559"/>
                  <a:pt x="1673" y="559"/>
                </a:cubicBezTo>
                <a:cubicBezTo>
                  <a:pt x="1671" y="554"/>
                  <a:pt x="1671" y="554"/>
                  <a:pt x="1671" y="554"/>
                </a:cubicBezTo>
                <a:cubicBezTo>
                  <a:pt x="1667" y="548"/>
                  <a:pt x="1664" y="542"/>
                  <a:pt x="1660" y="536"/>
                </a:cubicBezTo>
                <a:cubicBezTo>
                  <a:pt x="1657" y="530"/>
                  <a:pt x="1653" y="525"/>
                  <a:pt x="1649" y="519"/>
                </a:cubicBezTo>
                <a:cubicBezTo>
                  <a:pt x="1641" y="507"/>
                  <a:pt x="1633" y="496"/>
                  <a:pt x="1625" y="485"/>
                </a:cubicBezTo>
                <a:cubicBezTo>
                  <a:pt x="1616" y="474"/>
                  <a:pt x="1607" y="463"/>
                  <a:pt x="1598" y="453"/>
                </a:cubicBezTo>
                <a:cubicBezTo>
                  <a:pt x="1593" y="448"/>
                  <a:pt x="1589" y="443"/>
                  <a:pt x="1584" y="438"/>
                </a:cubicBezTo>
                <a:cubicBezTo>
                  <a:pt x="1579" y="433"/>
                  <a:pt x="1574" y="428"/>
                  <a:pt x="1569" y="423"/>
                </a:cubicBezTo>
                <a:cubicBezTo>
                  <a:pt x="1564" y="418"/>
                  <a:pt x="1559" y="413"/>
                  <a:pt x="1554" y="409"/>
                </a:cubicBezTo>
                <a:cubicBezTo>
                  <a:pt x="1549" y="404"/>
                  <a:pt x="1543" y="400"/>
                  <a:pt x="1538" y="395"/>
                </a:cubicBezTo>
                <a:cubicBezTo>
                  <a:pt x="1517" y="377"/>
                  <a:pt x="1495" y="361"/>
                  <a:pt x="1471" y="346"/>
                </a:cubicBezTo>
                <a:cubicBezTo>
                  <a:pt x="1448" y="331"/>
                  <a:pt x="1423" y="319"/>
                  <a:pt x="1398" y="308"/>
                </a:cubicBezTo>
                <a:cubicBezTo>
                  <a:pt x="1385" y="303"/>
                  <a:pt x="1372" y="298"/>
                  <a:pt x="1359" y="294"/>
                </a:cubicBezTo>
                <a:cubicBezTo>
                  <a:pt x="1345" y="290"/>
                  <a:pt x="1332" y="287"/>
                  <a:pt x="1318" y="285"/>
                </a:cubicBezTo>
                <a:close/>
              </a:path>
            </a:pathLst>
          </a:custGeom>
          <a:solidFill>
            <a:schemeClr val="bg1"/>
          </a:solidFill>
          <a:ln>
            <a:noFill/>
          </a:ln>
        </p:spPr>
        <p:txBody>
          <a:bodyPr vert="horz" wrap="square" lIns="91392" tIns="45696" rIns="91392" bIns="4569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1B1534"/>
              </a:solidFill>
              <a:effectLst/>
              <a:uLnTx/>
              <a:uFillTx/>
              <a:latin typeface="Arial"/>
              <a:ea typeface="+mn-ea"/>
              <a:cs typeface="+mn-cs"/>
            </a:endParaRPr>
          </a:p>
        </p:txBody>
      </p:sp>
      <p:graphicFrame>
        <p:nvGraphicFramePr>
          <p:cNvPr id="47" name="Chart 3">
            <a:extLst>
              <a:ext uri="{FF2B5EF4-FFF2-40B4-BE49-F238E27FC236}">
                <a16:creationId xmlns:a16="http://schemas.microsoft.com/office/drawing/2014/main" id="{2478947F-5297-470A-845E-24A62C4EEEEB}"/>
              </a:ext>
            </a:extLst>
          </p:cNvPr>
          <p:cNvGraphicFramePr/>
          <p:nvPr>
            <p:custDataLst>
              <p:tags r:id="rId3"/>
            </p:custDataLst>
            <p:extLst>
              <p:ext uri="{D42A27DB-BD31-4B8C-83A1-F6EECF244321}">
                <p14:modId xmlns:p14="http://schemas.microsoft.com/office/powerpoint/2010/main" val="2495662503"/>
              </p:ext>
            </p:extLst>
          </p:nvPr>
        </p:nvGraphicFramePr>
        <p:xfrm>
          <a:off x="1595438" y="2147888"/>
          <a:ext cx="2681287" cy="2295525"/>
        </p:xfrm>
        <a:graphic>
          <a:graphicData uri="http://schemas.openxmlformats.org/drawingml/2006/chart">
            <c:chart xmlns:c="http://schemas.openxmlformats.org/drawingml/2006/chart" xmlns:r="http://schemas.openxmlformats.org/officeDocument/2006/relationships" r:id="rId26"/>
          </a:graphicData>
        </a:graphic>
      </p:graphicFrame>
      <p:sp>
        <p:nvSpPr>
          <p:cNvPr id="23" name="Copy">
            <a:extLst>
              <a:ext uri="{FF2B5EF4-FFF2-40B4-BE49-F238E27FC236}">
                <a16:creationId xmlns:a16="http://schemas.microsoft.com/office/drawing/2014/main" id="{93E46A9A-BF3F-41A6-ABFA-1F80C067E133}"/>
              </a:ext>
            </a:extLst>
          </p:cNvPr>
          <p:cNvSpPr>
            <a:spLocks noGrp="1"/>
          </p:cNvSpPr>
          <p:nvPr>
            <p:custDataLst>
              <p:tags r:id="rId4"/>
            </p:custDataLst>
          </p:nvPr>
        </p:nvSpPr>
        <p:spPr bwMode="auto">
          <a:xfrm>
            <a:off x="1247775" y="3914775"/>
            <a:ext cx="760413"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9E6C54C9-6EAB-4660-A12F-A7C3CFB0F10D}" type="datetime'E''''''''''''''''''le''''''ct''''ri''''c''''''''''ity'">
              <a:rPr lang="en-US" altLang="en-US" sz="1400" smtClean="0"/>
              <a:pPr algn="r">
                <a:spcBef>
                  <a:spcPct val="0"/>
                </a:spcBef>
                <a:spcAft>
                  <a:spcPct val="0"/>
                </a:spcAft>
              </a:pPr>
              <a:t>Electricity</a:t>
            </a:fld>
            <a:endParaRPr lang="en-US" sz="1400" noProof="0"/>
          </a:p>
        </p:txBody>
      </p:sp>
      <p:sp>
        <p:nvSpPr>
          <p:cNvPr id="22" name="Copy">
            <a:extLst>
              <a:ext uri="{FF2B5EF4-FFF2-40B4-BE49-F238E27FC236}">
                <a16:creationId xmlns:a16="http://schemas.microsoft.com/office/drawing/2014/main" id="{93E46A9A-BF3F-41A6-ABFA-1F80C067E133}"/>
              </a:ext>
            </a:extLst>
          </p:cNvPr>
          <p:cNvSpPr>
            <a:spLocks noGrp="1"/>
          </p:cNvSpPr>
          <p:nvPr>
            <p:custDataLst>
              <p:tags r:id="rId5"/>
            </p:custDataLst>
          </p:nvPr>
        </p:nvSpPr>
        <p:spPr bwMode="auto">
          <a:xfrm>
            <a:off x="4038600" y="3178175"/>
            <a:ext cx="1566863"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2CC35503-39D1-47AA-8076-8F525AA75108}" type="datetime'Heat''ing'' ''''''''''and c''o''''''''''oli''''''''''ng'''''">
              <a:rPr lang="en-US" altLang="en-US" sz="1400" smtClean="0"/>
              <a:pPr>
                <a:spcBef>
                  <a:spcPct val="0"/>
                </a:spcBef>
                <a:spcAft>
                  <a:spcPct val="0"/>
                </a:spcAft>
              </a:pPr>
              <a:t>Heating and cooling</a:t>
            </a:fld>
            <a:endParaRPr lang="en-US" sz="1400" noProof="0"/>
          </a:p>
        </p:txBody>
      </p:sp>
      <p:sp>
        <p:nvSpPr>
          <p:cNvPr id="24" name="Copy">
            <a:extLst>
              <a:ext uri="{FF2B5EF4-FFF2-40B4-BE49-F238E27FC236}">
                <a16:creationId xmlns:a16="http://schemas.microsoft.com/office/drawing/2014/main" id="{93E46A9A-BF3F-41A6-ABFA-1F80C067E133}"/>
              </a:ext>
            </a:extLst>
          </p:cNvPr>
          <p:cNvSpPr>
            <a:spLocks noGrp="1"/>
          </p:cNvSpPr>
          <p:nvPr>
            <p:custDataLst>
              <p:tags r:id="rId6"/>
            </p:custDataLst>
          </p:nvPr>
        </p:nvSpPr>
        <p:spPr bwMode="auto">
          <a:xfrm>
            <a:off x="754063" y="2163763"/>
            <a:ext cx="1547813" cy="23495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ADF91AF5-A313-451B-981A-AFAD73C45493}" type="datetime'''T''ran''sp''''o''r''t a''n''''''''''''d ''o''''t''''h''er'''">
              <a:rPr lang="en-US" altLang="en-US" sz="1400" smtClean="0"/>
              <a:pPr algn="r">
                <a:spcBef>
                  <a:spcPct val="0"/>
                </a:spcBef>
                <a:spcAft>
                  <a:spcPct val="0"/>
                </a:spcAft>
              </a:pPr>
              <a:t>Transport and other</a:t>
            </a:fld>
            <a:endParaRPr lang="en-US" sz="1400" noProof="0"/>
          </a:p>
        </p:txBody>
      </p:sp>
      <p:sp>
        <p:nvSpPr>
          <p:cNvPr id="44" name="Rechteck 43">
            <a:extLst>
              <a:ext uri="{FF2B5EF4-FFF2-40B4-BE49-F238E27FC236}">
                <a16:creationId xmlns:a16="http://schemas.microsoft.com/office/drawing/2014/main" id="{024A685E-FBD6-480B-A68E-AD540D85351A}"/>
              </a:ext>
            </a:extLst>
          </p:cNvPr>
          <p:cNvSpPr/>
          <p:nvPr/>
        </p:nvSpPr>
        <p:spPr bwMode="auto">
          <a:xfrm>
            <a:off x="4371060" y="3970338"/>
            <a:ext cx="1514556" cy="512763"/>
          </a:xfrm>
          <a:prstGeom prst="rect">
            <a:avLst/>
          </a:prstGeom>
          <a:noFill/>
          <a:ln>
            <a:noFill/>
          </a:ln>
          <a:effectLst/>
        </p:spPr>
        <p:txBody>
          <a:bodyPr wrap="square" lIns="0" tIns="0" rIns="0" bIns="0" numCol="1" spcCol="72000" rtlCol="0" anchor="ctr">
            <a:noAutofit/>
          </a:bodyPr>
          <a:lstStyle/>
          <a:p>
            <a:pPr marL="0" marR="0" lvl="0" indent="0" algn="r" defTabSz="914400" rtl="0" eaLnBrk="1" fontAlgn="auto" latinLnBrk="0" hangingPunct="1">
              <a:spcBef>
                <a:spcPct val="0"/>
              </a:spcBef>
              <a:spcAft>
                <a:spcPts val="0"/>
              </a:spcAft>
              <a:buClrTx/>
              <a:buSzTx/>
              <a:buFont typeface="Wingdings" charset="0"/>
              <a:buNone/>
              <a:tabLst/>
              <a:defRPr/>
            </a:pPr>
            <a:r>
              <a:rPr lang="en-US" sz="3198" b="1">
                <a:solidFill>
                  <a:schemeClr val="accent2"/>
                </a:solidFill>
                <a:latin typeface="Arial"/>
                <a:ea typeface="Arial Unicode MS" panose="020B0604020202020204" pitchFamily="34" charset="-128"/>
                <a:cs typeface="Arial Unicode MS" panose="020B0604020202020204" pitchFamily="34" charset="-128"/>
              </a:rPr>
              <a:t>~12,600</a:t>
            </a:r>
          </a:p>
          <a:p>
            <a:pPr marL="0" marR="0" lvl="0" indent="0" algn="r" defTabSz="914400" rtl="0" eaLnBrk="1" fontAlgn="auto" latinLnBrk="0" hangingPunct="1">
              <a:spcBef>
                <a:spcPct val="0"/>
              </a:spcBef>
              <a:spcAft>
                <a:spcPts val="0"/>
              </a:spcAft>
              <a:buClrTx/>
              <a:buSzTx/>
              <a:buFont typeface="Wingdings" charset="0"/>
              <a:buNone/>
              <a:tabLst/>
              <a:defRPr/>
            </a:pPr>
            <a:r>
              <a:rPr kumimoji="0" lang="en-US" sz="999" b="1" i="0" u="none" strike="noStrike" kern="1200" cap="none" spc="0" normalizeH="0" baseline="0" noProof="0">
                <a:ln>
                  <a:noFill/>
                </a:ln>
                <a:solidFill>
                  <a:schemeClr val="accent2"/>
                </a:solidFill>
                <a:effectLst/>
                <a:uLnTx/>
                <a:uFillTx/>
                <a:latin typeface="Arial"/>
                <a:ea typeface="Arial Unicode MS" panose="020B0604020202020204" pitchFamily="34" charset="-128"/>
                <a:cs typeface="Arial Unicode MS" panose="020B0604020202020204" pitchFamily="34" charset="-128"/>
              </a:rPr>
              <a:t>    </a:t>
            </a:r>
            <a:r>
              <a:rPr kumimoji="0" lang="en-US" sz="1000" b="1" i="0" u="none" strike="noStrike" kern="1200" cap="none" spc="0" normalizeH="0" baseline="0" noProof="0" err="1">
                <a:ln>
                  <a:noFill/>
                </a:ln>
                <a:solidFill>
                  <a:schemeClr val="accent2"/>
                </a:solidFill>
                <a:effectLst/>
                <a:uLnTx/>
                <a:uFillTx/>
                <a:latin typeface="Arial"/>
                <a:ea typeface="Arial Unicode MS" panose="020B0604020202020204" pitchFamily="34" charset="-128"/>
                <a:cs typeface="Arial Unicode MS" panose="020B0604020202020204" pitchFamily="34" charset="-128"/>
              </a:rPr>
              <a:t>TWh</a:t>
            </a:r>
            <a:r>
              <a:rPr kumimoji="0" lang="en-US" sz="1000" b="1" i="0" u="none" strike="noStrike" kern="1200" cap="none" spc="0" normalizeH="0" baseline="0" noProof="0">
                <a:ln>
                  <a:noFill/>
                </a:ln>
                <a:solidFill>
                  <a:schemeClr val="accent2"/>
                </a:solidFill>
                <a:effectLst/>
                <a:uLnTx/>
                <a:uFillTx/>
                <a:latin typeface="Arial"/>
                <a:ea typeface="Arial Unicode MS" panose="020B0604020202020204" pitchFamily="34" charset="-128"/>
                <a:cs typeface="Arial Unicode MS" panose="020B0604020202020204" pitchFamily="34" charset="-128"/>
              </a:rPr>
              <a:t> </a:t>
            </a:r>
            <a:r>
              <a:rPr kumimoji="0" lang="en-US" sz="1000" b="0" i="1" u="none" strike="noStrike" kern="1200" cap="none" spc="0" normalizeH="0" baseline="0" noProof="0">
                <a:ln>
                  <a:noFill/>
                </a:ln>
                <a:solidFill>
                  <a:schemeClr val="accent2"/>
                </a:solidFill>
                <a:effectLst/>
                <a:uLnTx/>
                <a:uFillTx/>
                <a:latin typeface="Arial"/>
                <a:ea typeface="Arial Unicode MS" panose="020B0604020202020204" pitchFamily="34" charset="-128"/>
                <a:cs typeface="Arial Unicode MS" panose="020B0604020202020204" pitchFamily="34" charset="-128"/>
              </a:rPr>
              <a:t>(2015)</a:t>
            </a:r>
          </a:p>
        </p:txBody>
      </p:sp>
      <p:graphicFrame>
        <p:nvGraphicFramePr>
          <p:cNvPr id="48" name="Chart 3">
            <a:extLst>
              <a:ext uri="{FF2B5EF4-FFF2-40B4-BE49-F238E27FC236}">
                <a16:creationId xmlns:a16="http://schemas.microsoft.com/office/drawing/2014/main" id="{05438AB1-320E-4931-85A6-1E09752B51B0}"/>
              </a:ext>
            </a:extLst>
          </p:cNvPr>
          <p:cNvGraphicFramePr/>
          <p:nvPr>
            <p:custDataLst>
              <p:tags r:id="rId7"/>
            </p:custDataLst>
            <p:extLst>
              <p:ext uri="{D42A27DB-BD31-4B8C-83A1-F6EECF244321}">
                <p14:modId xmlns:p14="http://schemas.microsoft.com/office/powerpoint/2010/main" val="4132049118"/>
              </p:ext>
            </p:extLst>
          </p:nvPr>
        </p:nvGraphicFramePr>
        <p:xfrm>
          <a:off x="7194550" y="2147888"/>
          <a:ext cx="2316163" cy="2295525"/>
        </p:xfrm>
        <a:graphic>
          <a:graphicData uri="http://schemas.openxmlformats.org/drawingml/2006/chart">
            <c:chart xmlns:c="http://schemas.openxmlformats.org/drawingml/2006/chart" xmlns:r="http://schemas.openxmlformats.org/officeDocument/2006/relationships" r:id="rId27"/>
          </a:graphicData>
        </a:graphic>
      </p:graphicFrame>
      <p:cxnSp>
        <p:nvCxnSpPr>
          <p:cNvPr id="128" name="Gerader Verbinder 127">
            <a:extLst>
              <a:ext uri="{FF2B5EF4-FFF2-40B4-BE49-F238E27FC236}">
                <a16:creationId xmlns:a16="http://schemas.microsoft.com/office/drawing/2014/main" id="{A3E596E7-B7D3-4427-8516-43B1F344D99B}"/>
              </a:ext>
            </a:extLst>
          </p:cNvPr>
          <p:cNvCxnSpPr/>
          <p:nvPr>
            <p:custDataLst>
              <p:tags r:id="rId8"/>
            </p:custDataLst>
          </p:nvPr>
        </p:nvCxnSpPr>
        <p:spPr bwMode="auto">
          <a:xfrm flipH="1">
            <a:off x="8848725" y="2163763"/>
            <a:ext cx="106363" cy="195263"/>
          </a:xfrm>
          <a:prstGeom prst="line">
            <a:avLst/>
          </a:prstGeom>
          <a:ln w="6350" cap="flat" cmpd="sng" algn="ctr">
            <a:solidFill>
              <a:schemeClr val="tx1"/>
            </a:solidFill>
            <a:prstDash val="solid"/>
            <a:miter lim="8000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10" name="Gerader Verbinder 109">
            <a:extLst>
              <a:ext uri="{FF2B5EF4-FFF2-40B4-BE49-F238E27FC236}">
                <a16:creationId xmlns:a16="http://schemas.microsoft.com/office/drawing/2014/main" id="{FDAD4EEC-FB0F-48EE-8B20-0F07216C6B3F}"/>
              </a:ext>
            </a:extLst>
          </p:cNvPr>
          <p:cNvCxnSpPr/>
          <p:nvPr>
            <p:custDataLst>
              <p:tags r:id="rId9"/>
            </p:custDataLst>
          </p:nvPr>
        </p:nvCxnSpPr>
        <p:spPr bwMode="auto">
          <a:xfrm flipH="1">
            <a:off x="9037638" y="2332038"/>
            <a:ext cx="134938" cy="157163"/>
          </a:xfrm>
          <a:prstGeom prst="line">
            <a:avLst/>
          </a:prstGeom>
          <a:ln w="6350" cap="flat" cmpd="sng" algn="ctr">
            <a:solidFill>
              <a:schemeClr val="tx1"/>
            </a:solidFill>
            <a:prstDash val="solid"/>
            <a:miter lim="800000"/>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95" name="Copy">
            <a:extLst>
              <a:ext uri="{FF2B5EF4-FFF2-40B4-BE49-F238E27FC236}">
                <a16:creationId xmlns:a16="http://schemas.microsoft.com/office/drawing/2014/main" id="{93E46A9A-BF3F-41A6-ABFA-1F80C067E133}"/>
              </a:ext>
            </a:extLst>
          </p:cNvPr>
          <p:cNvSpPr>
            <a:spLocks noGrp="1"/>
          </p:cNvSpPr>
          <p:nvPr>
            <p:custDataLst>
              <p:tags r:id="rId10"/>
            </p:custDataLst>
          </p:nvPr>
        </p:nvSpPr>
        <p:spPr bwMode="gray">
          <a:xfrm>
            <a:off x="8782050" y="2574925"/>
            <a:ext cx="217488" cy="168275"/>
          </a:xfrm>
          <a:prstGeom prst="rect">
            <a:avLst/>
          </a:prstGeom>
          <a:solidFill>
            <a:schemeClr val="accent3"/>
          </a:solidFill>
          <a:ln>
            <a:noFill/>
          </a:ln>
        </p:spPr>
        <p:txBody>
          <a:bodyPr vert="horz" wrap="none" lIns="17463" tIns="0" rIns="17463" bIns="0" numCol="1" spcCol="0" rtlCol="0" anchor="ctr" anchorCtr="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F147E96F-9418-4EBD-BF12-9EABD104E277}" type="datetime'''''''''''''''''''''''1''''''''''%'''''''''''''''''''''''''">
              <a:rPr lang="en-US" altLang="en-US" sz="1000" smtClean="0">
                <a:solidFill>
                  <a:schemeClr val="bg1"/>
                </a:solidFill>
                <a:effectLst/>
              </a:rPr>
              <a:pPr algn="ctr">
                <a:spcBef>
                  <a:spcPct val="0"/>
                </a:spcBef>
                <a:spcAft>
                  <a:spcPct val="0"/>
                </a:spcAft>
              </a:pPr>
              <a:t>1%</a:t>
            </a:fld>
            <a:endParaRPr lang="en-US" sz="1000" noProof="0">
              <a:solidFill>
                <a:schemeClr val="bg1"/>
              </a:solidFill>
            </a:endParaRPr>
          </a:p>
        </p:txBody>
      </p:sp>
      <p:sp>
        <p:nvSpPr>
          <p:cNvPr id="49" name="Copy">
            <a:extLst>
              <a:ext uri="{FF2B5EF4-FFF2-40B4-BE49-F238E27FC236}">
                <a16:creationId xmlns:a16="http://schemas.microsoft.com/office/drawing/2014/main" id="{28663096-8602-4CC5-A40C-FF3029831937}"/>
              </a:ext>
            </a:extLst>
          </p:cNvPr>
          <p:cNvSpPr>
            <a:spLocks noGrp="1"/>
          </p:cNvSpPr>
          <p:nvPr>
            <p:custDataLst>
              <p:tags r:id="rId11"/>
            </p:custDataLst>
          </p:nvPr>
        </p:nvSpPr>
        <p:spPr bwMode="auto">
          <a:xfrm>
            <a:off x="7943850" y="2039938"/>
            <a:ext cx="836613" cy="16827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6A7EDBA9-CFCB-4922-9A1F-EC26C0DB913A}" type="datetime'''''D''i''s''''''''''tric''t he''''''''at''''''i''''''''''ng'">
              <a:rPr lang="en-US" altLang="en-US" sz="1000" smtClean="0"/>
              <a:pPr algn="r">
                <a:spcBef>
                  <a:spcPct val="0"/>
                </a:spcBef>
                <a:spcAft>
                  <a:spcPct val="0"/>
                </a:spcAft>
              </a:pPr>
              <a:t>District heating</a:t>
            </a:fld>
            <a:endParaRPr lang="en-US" sz="1000" noProof="0"/>
          </a:p>
        </p:txBody>
      </p:sp>
      <p:sp>
        <p:nvSpPr>
          <p:cNvPr id="50" name="Copy">
            <a:extLst>
              <a:ext uri="{FF2B5EF4-FFF2-40B4-BE49-F238E27FC236}">
                <a16:creationId xmlns:a16="http://schemas.microsoft.com/office/drawing/2014/main" id="{32D07663-178A-4D73-9DC8-E32211E483D3}"/>
              </a:ext>
            </a:extLst>
          </p:cNvPr>
          <p:cNvSpPr>
            <a:spLocks noGrp="1"/>
          </p:cNvSpPr>
          <p:nvPr>
            <p:custDataLst>
              <p:tags r:id="rId12"/>
            </p:custDataLst>
          </p:nvPr>
        </p:nvSpPr>
        <p:spPr bwMode="auto">
          <a:xfrm>
            <a:off x="8831263" y="1995488"/>
            <a:ext cx="973138" cy="16827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6FF21A69-36E0-4E08-9257-865C4A148E8D}" type="datetime'E''''le''''''c''tr''''''ic''i''''t''y ''(d''''irec''''t'')'">
              <a:rPr lang="en-US" altLang="en-US" sz="1000" smtClean="0"/>
              <a:pPr>
                <a:spcBef>
                  <a:spcPct val="0"/>
                </a:spcBef>
                <a:spcAft>
                  <a:spcPct val="0"/>
                </a:spcAft>
              </a:pPr>
              <a:t>Electricity (direct)</a:t>
            </a:fld>
            <a:endParaRPr lang="en-US" sz="1000" noProof="0"/>
          </a:p>
        </p:txBody>
      </p:sp>
      <p:sp>
        <p:nvSpPr>
          <p:cNvPr id="51" name="Copy">
            <a:extLst>
              <a:ext uri="{FF2B5EF4-FFF2-40B4-BE49-F238E27FC236}">
                <a16:creationId xmlns:a16="http://schemas.microsoft.com/office/drawing/2014/main" id="{8D0812C6-422E-4A22-925D-54B67F8E5E5D}"/>
              </a:ext>
            </a:extLst>
          </p:cNvPr>
          <p:cNvSpPr>
            <a:spLocks noGrp="1"/>
          </p:cNvSpPr>
          <p:nvPr>
            <p:custDataLst>
              <p:tags r:id="rId13"/>
            </p:custDataLst>
          </p:nvPr>
        </p:nvSpPr>
        <p:spPr bwMode="auto">
          <a:xfrm>
            <a:off x="9047163" y="2163763"/>
            <a:ext cx="1330325" cy="16827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5BA4A31D-16AE-4716-A624-024134F509F0}" type="datetime'He''''at p''''umps (el''''e''''c''''''''''tri''city'')'''''">
              <a:rPr lang="en-US" altLang="en-US" sz="1000" smtClean="0"/>
              <a:pPr>
                <a:spcBef>
                  <a:spcPct val="0"/>
                </a:spcBef>
                <a:spcAft>
                  <a:spcPct val="0"/>
                </a:spcAft>
              </a:pPr>
              <a:t>Heat pumps (electricity)</a:t>
            </a:fld>
            <a:endParaRPr lang="en-US" sz="1000" noProof="0"/>
          </a:p>
        </p:txBody>
      </p:sp>
      <p:sp>
        <p:nvSpPr>
          <p:cNvPr id="63" name="Copy">
            <a:extLst>
              <a:ext uri="{FF2B5EF4-FFF2-40B4-BE49-F238E27FC236}">
                <a16:creationId xmlns:a16="http://schemas.microsoft.com/office/drawing/2014/main" id="{73C9922B-85EF-440B-AE85-0E1EE0132FB8}"/>
              </a:ext>
            </a:extLst>
          </p:cNvPr>
          <p:cNvSpPr>
            <a:spLocks noGrp="1"/>
          </p:cNvSpPr>
          <p:nvPr>
            <p:custDataLst>
              <p:tags r:id="rId14"/>
            </p:custDataLst>
          </p:nvPr>
        </p:nvSpPr>
        <p:spPr bwMode="auto">
          <a:xfrm>
            <a:off x="9223375" y="2332038"/>
            <a:ext cx="752475" cy="16827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A883E54B-BB95-4F22-B541-299FC5B6D87B}" type="datetime'''''Sola''r t''''''he''''''''''r''''m''''''''a''''l'">
              <a:rPr lang="en-US" altLang="en-US" sz="1000" smtClean="0"/>
              <a:pPr>
                <a:spcBef>
                  <a:spcPct val="0"/>
                </a:spcBef>
                <a:spcAft>
                  <a:spcPct val="0"/>
                </a:spcAft>
              </a:pPr>
              <a:t>Solar thermal</a:t>
            </a:fld>
            <a:endParaRPr lang="en-US" sz="1000" noProof="0"/>
          </a:p>
        </p:txBody>
      </p:sp>
      <p:sp>
        <p:nvSpPr>
          <p:cNvPr id="92" name="Copy">
            <a:extLst>
              <a:ext uri="{FF2B5EF4-FFF2-40B4-BE49-F238E27FC236}">
                <a16:creationId xmlns:a16="http://schemas.microsoft.com/office/drawing/2014/main" id="{93E46A9A-BF3F-41A6-ABFA-1F80C067E133}"/>
              </a:ext>
            </a:extLst>
          </p:cNvPr>
          <p:cNvSpPr>
            <a:spLocks noGrp="1"/>
          </p:cNvSpPr>
          <p:nvPr>
            <p:custDataLst>
              <p:tags r:id="rId15"/>
            </p:custDataLst>
          </p:nvPr>
        </p:nvSpPr>
        <p:spPr bwMode="gray">
          <a:xfrm>
            <a:off x="8666163" y="2743200"/>
            <a:ext cx="217488" cy="168275"/>
          </a:xfrm>
          <a:prstGeom prst="rect">
            <a:avLst/>
          </a:prstGeom>
          <a:solidFill>
            <a:schemeClr val="accent4"/>
          </a:solidFill>
          <a:ln>
            <a:noFill/>
          </a:ln>
        </p:spPr>
        <p:txBody>
          <a:bodyPr vert="horz" wrap="none" lIns="17463" tIns="0" rIns="17463" bIns="0" numCol="1" spcCol="0" rtlCol="0" anchor="ctr" anchorCtr="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59AC62C4-530B-4992-989C-88CA6B2C25EE}" type="datetime'''''''''''''''''''''1''''''''''''''''''''''''''''''''''%'''''">
              <a:rPr lang="en-US" altLang="en-US" sz="1000" smtClean="0">
                <a:solidFill>
                  <a:schemeClr val="bg1"/>
                </a:solidFill>
                <a:effectLst/>
              </a:rPr>
              <a:pPr algn="ctr">
                <a:spcBef>
                  <a:spcPct val="0"/>
                </a:spcBef>
                <a:spcAft>
                  <a:spcPct val="0"/>
                </a:spcAft>
              </a:pPr>
              <a:t>1%</a:t>
            </a:fld>
            <a:endParaRPr lang="en-US" sz="1000" noProof="0">
              <a:solidFill>
                <a:schemeClr val="bg1"/>
              </a:solidFill>
            </a:endParaRPr>
          </a:p>
        </p:txBody>
      </p:sp>
      <p:sp>
        <p:nvSpPr>
          <p:cNvPr id="112" name="Copy">
            <a:extLst>
              <a:ext uri="{FF2B5EF4-FFF2-40B4-BE49-F238E27FC236}">
                <a16:creationId xmlns:a16="http://schemas.microsoft.com/office/drawing/2014/main" id="{93E46A9A-BF3F-41A6-ABFA-1F80C067E133}"/>
              </a:ext>
            </a:extLst>
          </p:cNvPr>
          <p:cNvSpPr>
            <a:spLocks noGrp="1"/>
          </p:cNvSpPr>
          <p:nvPr>
            <p:custDataLst>
              <p:tags r:id="rId16"/>
            </p:custDataLst>
          </p:nvPr>
        </p:nvSpPr>
        <p:spPr bwMode="gray">
          <a:xfrm>
            <a:off x="8582025" y="2911475"/>
            <a:ext cx="217488" cy="168275"/>
          </a:xfrm>
          <a:prstGeom prst="rect">
            <a:avLst/>
          </a:prstGeom>
          <a:solidFill>
            <a:srgbClr val="21C0FF"/>
          </a:solidFill>
          <a:ln>
            <a:noFill/>
          </a:ln>
        </p:spPr>
        <p:txBody>
          <a:bodyPr vert="horz" wrap="none" lIns="17463" tIns="0" rIns="17463" bIns="0" numCol="1" spcCol="0" rtlCol="0" anchor="ctr" anchorCtr="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D6C09FC-7B0B-45BA-950B-B42D5632BAB8}" type="datetime'''''''''''''''''''''''''''''6''%'''''''">
              <a:rPr lang="en-US" altLang="en-US" sz="1000" smtClean="0">
                <a:solidFill>
                  <a:schemeClr val="bg1"/>
                </a:solidFill>
                <a:effectLst/>
              </a:rPr>
              <a:pPr algn="ctr">
                <a:spcBef>
                  <a:spcPct val="0"/>
                </a:spcBef>
                <a:spcAft>
                  <a:spcPct val="0"/>
                </a:spcAft>
              </a:pPr>
              <a:t>6%</a:t>
            </a:fld>
            <a:endParaRPr lang="en-US" sz="1000" noProof="0">
              <a:solidFill>
                <a:schemeClr val="bg1"/>
              </a:solidFill>
            </a:endParaRPr>
          </a:p>
        </p:txBody>
      </p:sp>
      <p:sp>
        <p:nvSpPr>
          <p:cNvPr id="64" name="Copy">
            <a:extLst>
              <a:ext uri="{FF2B5EF4-FFF2-40B4-BE49-F238E27FC236}">
                <a16:creationId xmlns:a16="http://schemas.microsoft.com/office/drawing/2014/main" id="{0E00125E-4550-4210-B911-A3C55EB1A2D1}"/>
              </a:ext>
            </a:extLst>
          </p:cNvPr>
          <p:cNvSpPr>
            <a:spLocks noGrp="1"/>
          </p:cNvSpPr>
          <p:nvPr>
            <p:custDataLst>
              <p:tags r:id="rId17"/>
            </p:custDataLst>
          </p:nvPr>
        </p:nvSpPr>
        <p:spPr bwMode="auto">
          <a:xfrm>
            <a:off x="9250363" y="2500313"/>
            <a:ext cx="485775" cy="16827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6990D95D-1D69-4677-A8BA-BA0D9BFF865C}" type="datetime'''''''''B''i''''''''''om''''''''''''''''''''a''''''ss'''">
              <a:rPr lang="en-US" altLang="en-US" sz="1000" smtClean="0"/>
              <a:pPr>
                <a:spcBef>
                  <a:spcPct val="0"/>
                </a:spcBef>
                <a:spcAft>
                  <a:spcPct val="0"/>
                </a:spcAft>
              </a:pPr>
              <a:t>Biomass</a:t>
            </a:fld>
            <a:endParaRPr lang="en-US" sz="1000" noProof="0"/>
          </a:p>
        </p:txBody>
      </p:sp>
      <p:sp>
        <p:nvSpPr>
          <p:cNvPr id="65" name="Copy">
            <a:extLst>
              <a:ext uri="{FF2B5EF4-FFF2-40B4-BE49-F238E27FC236}">
                <a16:creationId xmlns:a16="http://schemas.microsoft.com/office/drawing/2014/main" id="{F77CBDA3-2AF4-41DD-B431-50BCD2D2FB60}"/>
              </a:ext>
            </a:extLst>
          </p:cNvPr>
          <p:cNvSpPr>
            <a:spLocks noGrp="1"/>
          </p:cNvSpPr>
          <p:nvPr>
            <p:custDataLst>
              <p:tags r:id="rId18"/>
            </p:custDataLst>
          </p:nvPr>
        </p:nvSpPr>
        <p:spPr bwMode="auto">
          <a:xfrm>
            <a:off x="9377363" y="2725738"/>
            <a:ext cx="155575" cy="16827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5B687F58-B01A-4FBD-AFA5-22A49B5FF9F6}" type="datetime'''''O''''''''''''i''''''''''''''''''''''l'''''''">
              <a:rPr lang="en-US" altLang="en-US" sz="1000" smtClean="0"/>
              <a:pPr>
                <a:spcBef>
                  <a:spcPct val="0"/>
                </a:spcBef>
                <a:spcAft>
                  <a:spcPct val="0"/>
                </a:spcAft>
              </a:pPr>
              <a:t>Oil</a:t>
            </a:fld>
            <a:endParaRPr lang="en-US" sz="1000" noProof="0"/>
          </a:p>
        </p:txBody>
      </p:sp>
      <p:sp>
        <p:nvSpPr>
          <p:cNvPr id="66" name="Copy">
            <a:extLst>
              <a:ext uri="{FF2B5EF4-FFF2-40B4-BE49-F238E27FC236}">
                <a16:creationId xmlns:a16="http://schemas.microsoft.com/office/drawing/2014/main" id="{C5FCEF5E-6827-4FD3-BBD7-9C27FA50C16E}"/>
              </a:ext>
            </a:extLst>
          </p:cNvPr>
          <p:cNvSpPr>
            <a:spLocks noGrp="1"/>
          </p:cNvSpPr>
          <p:nvPr>
            <p:custDataLst>
              <p:tags r:id="rId19"/>
            </p:custDataLst>
          </p:nvPr>
        </p:nvSpPr>
        <p:spPr bwMode="auto">
          <a:xfrm>
            <a:off x="9451975" y="3114675"/>
            <a:ext cx="260350" cy="16827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145F1AE8-03F5-49E4-BE2B-2FBEBE3B2404}" type="datetime'''''C''''''''''''''''''''''''''''''''oa''l'''''''''''''''''''">
              <a:rPr lang="en-US" altLang="en-US" sz="1000" smtClean="0"/>
              <a:pPr>
                <a:spcBef>
                  <a:spcPct val="0"/>
                </a:spcBef>
                <a:spcAft>
                  <a:spcPct val="0"/>
                </a:spcAft>
              </a:pPr>
              <a:t>Coal</a:t>
            </a:fld>
            <a:endParaRPr lang="en-US" sz="1000" noProof="0"/>
          </a:p>
        </p:txBody>
      </p:sp>
      <p:sp>
        <p:nvSpPr>
          <p:cNvPr id="67" name="Copy">
            <a:extLst>
              <a:ext uri="{FF2B5EF4-FFF2-40B4-BE49-F238E27FC236}">
                <a16:creationId xmlns:a16="http://schemas.microsoft.com/office/drawing/2014/main" id="{71DB5E9B-5170-412B-B691-82FA7308452C}"/>
              </a:ext>
            </a:extLst>
          </p:cNvPr>
          <p:cNvSpPr>
            <a:spLocks noGrp="1"/>
          </p:cNvSpPr>
          <p:nvPr>
            <p:custDataLst>
              <p:tags r:id="rId20"/>
            </p:custDataLst>
          </p:nvPr>
        </p:nvSpPr>
        <p:spPr bwMode="auto">
          <a:xfrm>
            <a:off x="9163050" y="4030663"/>
            <a:ext cx="231775" cy="16827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BAA2C373-5655-4B53-AA16-4A5EA7F1F4DE}" type="datetime'''''''G''''''as'''''''''''''''''''''''''''''">
              <a:rPr lang="en-US" altLang="en-US" sz="1000" smtClean="0"/>
              <a:pPr>
                <a:spcBef>
                  <a:spcPct val="0"/>
                </a:spcBef>
                <a:spcAft>
                  <a:spcPct val="0"/>
                </a:spcAft>
              </a:pPr>
              <a:t>Gas</a:t>
            </a:fld>
            <a:endParaRPr lang="en-US" sz="1000" noProof="0"/>
          </a:p>
        </p:txBody>
      </p:sp>
      <p:sp>
        <p:nvSpPr>
          <p:cNvPr id="117" name="Copy">
            <a:extLst>
              <a:ext uri="{FF2B5EF4-FFF2-40B4-BE49-F238E27FC236}">
                <a16:creationId xmlns:a16="http://schemas.microsoft.com/office/drawing/2014/main" id="{93E46A9A-BF3F-41A6-ABFA-1F80C067E133}"/>
              </a:ext>
            </a:extLst>
          </p:cNvPr>
          <p:cNvSpPr>
            <a:spLocks noGrp="1"/>
          </p:cNvSpPr>
          <p:nvPr>
            <p:custDataLst>
              <p:tags r:id="rId21"/>
            </p:custDataLst>
          </p:nvPr>
        </p:nvSpPr>
        <p:spPr bwMode="gray">
          <a:xfrm>
            <a:off x="8297863" y="4168775"/>
            <a:ext cx="217488" cy="168275"/>
          </a:xfrm>
          <a:prstGeom prst="rect">
            <a:avLst/>
          </a:prstGeom>
          <a:solidFill>
            <a:schemeClr val="accent3"/>
          </a:solidFill>
          <a:ln>
            <a:noFill/>
          </a:ln>
        </p:spPr>
        <p:txBody>
          <a:bodyPr vert="horz" wrap="none" lIns="17463" tIns="0" rIns="17463" bIns="0" numCol="1" spcCol="0" rtlCol="0" anchor="ctr" anchorCtr="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8E49E8F-BC57-4D19-B254-43405D73B640}" type="datetime'''''''''''''4''''''''''''''''%'''">
              <a:rPr lang="en-US" altLang="en-US" sz="1000" smtClean="0">
                <a:solidFill>
                  <a:schemeClr val="bg1"/>
                </a:solidFill>
                <a:effectLst/>
              </a:rPr>
              <a:pPr algn="ctr">
                <a:spcBef>
                  <a:spcPct val="0"/>
                </a:spcBef>
                <a:spcAft>
                  <a:spcPct val="0"/>
                </a:spcAft>
              </a:pPr>
              <a:t>4%</a:t>
            </a:fld>
            <a:endParaRPr lang="en-US" sz="1000" noProof="0">
              <a:solidFill>
                <a:schemeClr val="bg1"/>
              </a:solidFill>
            </a:endParaRPr>
          </a:p>
        </p:txBody>
      </p:sp>
      <p:sp>
        <p:nvSpPr>
          <p:cNvPr id="114" name="Copy">
            <a:extLst>
              <a:ext uri="{FF2B5EF4-FFF2-40B4-BE49-F238E27FC236}">
                <a16:creationId xmlns:a16="http://schemas.microsoft.com/office/drawing/2014/main" id="{B5768E39-7B34-4C95-83D2-6D1ABFB1AF2D}"/>
              </a:ext>
            </a:extLst>
          </p:cNvPr>
          <p:cNvSpPr>
            <a:spLocks noGrp="1"/>
          </p:cNvSpPr>
          <p:nvPr>
            <p:custDataLst>
              <p:tags r:id="rId22"/>
            </p:custDataLst>
          </p:nvPr>
        </p:nvSpPr>
        <p:spPr bwMode="auto">
          <a:xfrm>
            <a:off x="8115300" y="4386263"/>
            <a:ext cx="611188" cy="16827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BBE6D83F-C922-4599-B585-D75DF7FF38B3}" type="datetime'o''t''''''''h''e''''r'' ''''''f''''''''''''o''''''ss''i''l'">
              <a:rPr lang="en-US" altLang="en-US" sz="1000" smtClean="0"/>
              <a:pPr>
                <a:spcBef>
                  <a:spcPct val="0"/>
                </a:spcBef>
                <a:spcAft>
                  <a:spcPct val="0"/>
                </a:spcAft>
              </a:pPr>
              <a:t>other fossil</a:t>
            </a:fld>
            <a:endParaRPr lang="en-US" sz="1000" noProof="0"/>
          </a:p>
        </p:txBody>
      </p:sp>
      <p:sp>
        <p:nvSpPr>
          <p:cNvPr id="147" name="Rechteck 146">
            <a:extLst>
              <a:ext uri="{FF2B5EF4-FFF2-40B4-BE49-F238E27FC236}">
                <a16:creationId xmlns:a16="http://schemas.microsoft.com/office/drawing/2014/main" id="{54EE1F0B-4890-4633-997F-1D003B131A73}"/>
              </a:ext>
            </a:extLst>
          </p:cNvPr>
          <p:cNvSpPr/>
          <p:nvPr/>
        </p:nvSpPr>
        <p:spPr bwMode="auto">
          <a:xfrm>
            <a:off x="10199607" y="3970338"/>
            <a:ext cx="1514556" cy="512763"/>
          </a:xfrm>
          <a:prstGeom prst="rect">
            <a:avLst/>
          </a:prstGeom>
          <a:noFill/>
          <a:ln>
            <a:noFill/>
          </a:ln>
          <a:effectLst/>
        </p:spPr>
        <p:txBody>
          <a:bodyPr wrap="square" lIns="0" tIns="0" rIns="0" bIns="0" numCol="1" spcCol="72000" rtlCol="0" anchor="ctr">
            <a:noAutofit/>
          </a:bodyPr>
          <a:lstStyle/>
          <a:p>
            <a:pPr marL="0" marR="0" lvl="0" indent="0" algn="r" defTabSz="914400" rtl="0" eaLnBrk="1" fontAlgn="auto" latinLnBrk="0" hangingPunct="1">
              <a:spcBef>
                <a:spcPct val="0"/>
              </a:spcBef>
              <a:spcAft>
                <a:spcPts val="0"/>
              </a:spcAft>
              <a:buClrTx/>
              <a:buSzTx/>
              <a:buFont typeface="Wingdings" charset="0"/>
              <a:buNone/>
              <a:tabLst/>
              <a:defRPr/>
            </a:pPr>
            <a:r>
              <a:rPr lang="en-US" sz="3198" b="1">
                <a:solidFill>
                  <a:schemeClr val="accent2"/>
                </a:solidFill>
                <a:latin typeface="Arial"/>
                <a:ea typeface="Arial Unicode MS" panose="020B0604020202020204" pitchFamily="34" charset="-128"/>
                <a:cs typeface="Arial Unicode MS" panose="020B0604020202020204" pitchFamily="34" charset="-128"/>
              </a:rPr>
              <a:t>~6,300</a:t>
            </a:r>
          </a:p>
          <a:p>
            <a:pPr marL="0" marR="0" lvl="0" indent="0" algn="r" defTabSz="914400" rtl="0" eaLnBrk="1" fontAlgn="auto" latinLnBrk="0" hangingPunct="1">
              <a:spcBef>
                <a:spcPct val="0"/>
              </a:spcBef>
              <a:spcAft>
                <a:spcPts val="0"/>
              </a:spcAft>
              <a:buClrTx/>
              <a:buSzTx/>
              <a:buFont typeface="Wingdings" charset="0"/>
              <a:buNone/>
              <a:tabLst/>
              <a:defRPr/>
            </a:pPr>
            <a:r>
              <a:rPr kumimoji="0" lang="en-US" sz="999" b="1" i="0" u="none" strike="noStrike" kern="1200" cap="none" spc="0" normalizeH="0" baseline="0" noProof="0">
                <a:ln>
                  <a:noFill/>
                </a:ln>
                <a:solidFill>
                  <a:schemeClr val="accent2"/>
                </a:solidFill>
                <a:effectLst/>
                <a:uLnTx/>
                <a:uFillTx/>
                <a:latin typeface="Arial"/>
                <a:ea typeface="Arial Unicode MS" panose="020B0604020202020204" pitchFamily="34" charset="-128"/>
                <a:cs typeface="Arial Unicode MS" panose="020B0604020202020204" pitchFamily="34" charset="-128"/>
              </a:rPr>
              <a:t>    </a:t>
            </a:r>
            <a:r>
              <a:rPr kumimoji="0" lang="en-US" sz="1000" b="1" i="0" u="none" strike="noStrike" kern="1200" cap="none" spc="0" normalizeH="0" baseline="0" noProof="0" err="1">
                <a:ln>
                  <a:noFill/>
                </a:ln>
                <a:solidFill>
                  <a:schemeClr val="accent2"/>
                </a:solidFill>
                <a:effectLst/>
                <a:uLnTx/>
                <a:uFillTx/>
                <a:latin typeface="Arial"/>
                <a:ea typeface="Arial Unicode MS" panose="020B0604020202020204" pitchFamily="34" charset="-128"/>
                <a:cs typeface="Arial Unicode MS" panose="020B0604020202020204" pitchFamily="34" charset="-128"/>
              </a:rPr>
              <a:t>TWh</a:t>
            </a:r>
            <a:r>
              <a:rPr kumimoji="0" lang="en-US" sz="1000" b="1" i="0" u="none" strike="noStrike" kern="1200" cap="none" spc="0" normalizeH="0" baseline="0" noProof="0">
                <a:ln>
                  <a:noFill/>
                </a:ln>
                <a:solidFill>
                  <a:schemeClr val="accent2"/>
                </a:solidFill>
                <a:effectLst/>
                <a:uLnTx/>
                <a:uFillTx/>
                <a:latin typeface="Arial"/>
                <a:ea typeface="Arial Unicode MS" panose="020B0604020202020204" pitchFamily="34" charset="-128"/>
                <a:cs typeface="Arial Unicode MS" panose="020B0604020202020204" pitchFamily="34" charset="-128"/>
              </a:rPr>
              <a:t> </a:t>
            </a:r>
            <a:r>
              <a:rPr kumimoji="0" lang="en-US" sz="1000" b="0" i="1" u="none" strike="noStrike" kern="1200" cap="none" spc="0" normalizeH="0" baseline="0" noProof="0">
                <a:ln>
                  <a:noFill/>
                </a:ln>
                <a:solidFill>
                  <a:schemeClr val="accent2"/>
                </a:solidFill>
                <a:effectLst/>
                <a:uLnTx/>
                <a:uFillTx/>
                <a:latin typeface="Arial"/>
                <a:ea typeface="Arial Unicode MS" panose="020B0604020202020204" pitchFamily="34" charset="-128"/>
                <a:cs typeface="Arial Unicode MS" panose="020B0604020202020204" pitchFamily="34" charset="-128"/>
              </a:rPr>
              <a:t>(2015)</a:t>
            </a:r>
          </a:p>
        </p:txBody>
      </p:sp>
      <p:grpSp>
        <p:nvGrpSpPr>
          <p:cNvPr id="38" name="Gruppieren 37">
            <a:extLst>
              <a:ext uri="{FF2B5EF4-FFF2-40B4-BE49-F238E27FC236}">
                <a16:creationId xmlns:a16="http://schemas.microsoft.com/office/drawing/2014/main" id="{59E14690-ABA6-4856-B788-67D3B8672564}"/>
              </a:ext>
            </a:extLst>
          </p:cNvPr>
          <p:cNvGrpSpPr>
            <a:grpSpLocks/>
          </p:cNvGrpSpPr>
          <p:nvPr/>
        </p:nvGrpSpPr>
        <p:grpSpPr>
          <a:xfrm>
            <a:off x="624194" y="1425706"/>
            <a:ext cx="5471806" cy="330905"/>
            <a:chOff x="624194" y="1425706"/>
            <a:chExt cx="1861831" cy="330905"/>
          </a:xfrm>
        </p:grpSpPr>
        <p:sp>
          <p:nvSpPr>
            <p:cNvPr id="39" name="Rectangle 116">
              <a:extLst>
                <a:ext uri="{FF2B5EF4-FFF2-40B4-BE49-F238E27FC236}">
                  <a16:creationId xmlns:a16="http://schemas.microsoft.com/office/drawing/2014/main" id="{4BEB477E-98C1-4788-A788-4A05A020C411}"/>
                </a:ext>
              </a:extLst>
            </p:cNvPr>
            <p:cNvSpPr txBox="1">
              <a:spLocks noChangeArrowheads="1"/>
            </p:cNvSpPr>
            <p:nvPr/>
          </p:nvSpPr>
          <p:spPr bwMode="gray">
            <a:xfrm>
              <a:off x="624194" y="1425706"/>
              <a:ext cx="1861831" cy="276871"/>
            </a:xfrm>
            <a:prstGeom prst="rect">
              <a:avLst/>
            </a:prstGeom>
            <a:noFill/>
            <a:ln w="9525">
              <a:noFill/>
              <a:miter lim="800000"/>
              <a:headEnd/>
              <a:tailEnd/>
            </a:ln>
          </p:spPr>
          <p:txBody>
            <a:bodyPr vert="horz" wrap="square" lIns="0" tIns="0" rIns="0" bIns="0" numCol="1" anchor="b" anchorCtr="0" compatLnSpc="1">
              <a:prstTxWarp prst="textNoShape">
                <a:avLst/>
              </a:prstTxWarp>
              <a:noAutofit/>
            </a:bodyPr>
            <a:lstStyle/>
            <a:p>
              <a:pPr defTabSz="913943" fontAlgn="base">
                <a:spcBef>
                  <a:spcPct val="0"/>
                </a:spcBef>
                <a:spcAft>
                  <a:spcPct val="0"/>
                </a:spcAft>
                <a:defRPr/>
              </a:pPr>
              <a:r>
                <a:rPr lang="en-US" sz="1799" b="1">
                  <a:solidFill>
                    <a:schemeClr val="accent2"/>
                  </a:solidFill>
                  <a:latin typeface="Arial" pitchFamily="34" charset="0"/>
                  <a:ea typeface="ＭＳ Ｐゴシック"/>
                  <a:cs typeface="Arial" pitchFamily="34" charset="0"/>
                </a:rPr>
                <a:t>Final energy consumption EU28</a:t>
              </a:r>
            </a:p>
          </p:txBody>
        </p:sp>
        <p:cxnSp>
          <p:nvCxnSpPr>
            <p:cNvPr id="40" name="Gerader Verbinder 39">
              <a:extLst>
                <a:ext uri="{FF2B5EF4-FFF2-40B4-BE49-F238E27FC236}">
                  <a16:creationId xmlns:a16="http://schemas.microsoft.com/office/drawing/2014/main" id="{B5FBEE13-4BB5-48FF-9910-F615B8043A44}"/>
                </a:ext>
              </a:extLst>
            </p:cNvPr>
            <p:cNvCxnSpPr>
              <a:cxnSpLocks/>
            </p:cNvCxnSpPr>
            <p:nvPr/>
          </p:nvCxnSpPr>
          <p:spPr bwMode="gray">
            <a:xfrm>
              <a:off x="624194" y="1756611"/>
              <a:ext cx="1861831" cy="0"/>
            </a:xfrm>
            <a:prstGeom prst="line">
              <a:avLst/>
            </a:prstGeom>
            <a:ln w="19050" cap="rnd">
              <a:gradFill>
                <a:gsLst>
                  <a:gs pos="0">
                    <a:schemeClr val="tx1"/>
                  </a:gs>
                  <a:gs pos="100000">
                    <a:schemeClr val="tx1">
                      <a:alpha val="5000"/>
                    </a:schemeClr>
                  </a:gs>
                </a:gsLst>
                <a:lin ang="0" scaled="0"/>
              </a:gradFill>
            </a:ln>
            <a:effectLst/>
          </p:spPr>
          <p:style>
            <a:lnRef idx="1">
              <a:schemeClr val="accent1"/>
            </a:lnRef>
            <a:fillRef idx="0">
              <a:schemeClr val="accent1"/>
            </a:fillRef>
            <a:effectRef idx="0">
              <a:schemeClr val="accent1"/>
            </a:effectRef>
            <a:fontRef idx="minor">
              <a:schemeClr val="tx1"/>
            </a:fontRef>
          </p:style>
        </p:cxnSp>
      </p:grpSp>
      <p:grpSp>
        <p:nvGrpSpPr>
          <p:cNvPr id="41" name="Gruppieren 40">
            <a:extLst>
              <a:ext uri="{FF2B5EF4-FFF2-40B4-BE49-F238E27FC236}">
                <a16:creationId xmlns:a16="http://schemas.microsoft.com/office/drawing/2014/main" id="{825A11E3-ED37-47B3-82AB-C5B3FC67597C}"/>
              </a:ext>
            </a:extLst>
          </p:cNvPr>
          <p:cNvGrpSpPr>
            <a:grpSpLocks/>
          </p:cNvGrpSpPr>
          <p:nvPr/>
        </p:nvGrpSpPr>
        <p:grpSpPr>
          <a:xfrm>
            <a:off x="6242050" y="1421603"/>
            <a:ext cx="5472113" cy="335008"/>
            <a:chOff x="6242050" y="1421603"/>
            <a:chExt cx="5472113" cy="335008"/>
          </a:xfrm>
        </p:grpSpPr>
        <p:sp>
          <p:nvSpPr>
            <p:cNvPr id="42" name="Rectangle 116">
              <a:extLst>
                <a:ext uri="{FF2B5EF4-FFF2-40B4-BE49-F238E27FC236}">
                  <a16:creationId xmlns:a16="http://schemas.microsoft.com/office/drawing/2014/main" id="{F902C766-F439-4861-B5E2-235DC485CFB9}"/>
                </a:ext>
              </a:extLst>
            </p:cNvPr>
            <p:cNvSpPr txBox="1">
              <a:spLocks noChangeArrowheads="1"/>
            </p:cNvSpPr>
            <p:nvPr/>
          </p:nvSpPr>
          <p:spPr bwMode="gray">
            <a:xfrm>
              <a:off x="6242050" y="1421603"/>
              <a:ext cx="5472113" cy="280974"/>
            </a:xfrm>
            <a:prstGeom prst="rect">
              <a:avLst/>
            </a:prstGeom>
            <a:no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799" b="1">
                  <a:solidFill>
                    <a:schemeClr val="accent2"/>
                  </a:solidFill>
                  <a:latin typeface="Arial" pitchFamily="34" charset="0"/>
                  <a:ea typeface="ＭＳ Ｐゴシック"/>
                  <a:cs typeface="Arial" pitchFamily="34" charset="0"/>
                </a:rPr>
                <a:t>Heating and cooling in EU28 by carrier</a:t>
              </a:r>
            </a:p>
          </p:txBody>
        </p:sp>
        <p:cxnSp>
          <p:nvCxnSpPr>
            <p:cNvPr id="43" name="Gerader Verbinder 42">
              <a:extLst>
                <a:ext uri="{FF2B5EF4-FFF2-40B4-BE49-F238E27FC236}">
                  <a16:creationId xmlns:a16="http://schemas.microsoft.com/office/drawing/2014/main" id="{AF2D8A11-249F-4B13-80A1-404A04041C6C}"/>
                </a:ext>
              </a:extLst>
            </p:cNvPr>
            <p:cNvCxnSpPr>
              <a:cxnSpLocks/>
            </p:cNvCxnSpPr>
            <p:nvPr/>
          </p:nvCxnSpPr>
          <p:spPr bwMode="gray">
            <a:xfrm>
              <a:off x="6242050" y="1756611"/>
              <a:ext cx="5472113" cy="0"/>
            </a:xfrm>
            <a:prstGeom prst="line">
              <a:avLst/>
            </a:prstGeom>
            <a:ln w="19050" cap="rnd">
              <a:gradFill>
                <a:gsLst>
                  <a:gs pos="0">
                    <a:schemeClr val="tx1"/>
                  </a:gs>
                  <a:gs pos="100000">
                    <a:schemeClr val="tx1">
                      <a:alpha val="5000"/>
                    </a:schemeClr>
                  </a:gs>
                </a:gsLst>
                <a:lin ang="0" scaled="0"/>
              </a:gra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23890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452D4FA3-53B0-4360-85A8-A25725BA0C4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5" name="think-cell Slide" r:id="rId4" imgW="306" imgH="306" progId="TCLayout.ActiveDocument.1">
                  <p:embed/>
                </p:oleObj>
              </mc:Choice>
              <mc:Fallback>
                <p:oleObj name="think-cell Slide" r:id="rId4" imgW="306" imgH="306" progId="TCLayout.ActiveDocument.1">
                  <p:embed/>
                  <p:pic>
                    <p:nvPicPr>
                      <p:cNvPr id="8" name="Objekt 7" hidden="1">
                        <a:extLst>
                          <a:ext uri="{FF2B5EF4-FFF2-40B4-BE49-F238E27FC236}">
                            <a16:creationId xmlns:a16="http://schemas.microsoft.com/office/drawing/2014/main" id="{452D4FA3-53B0-4360-85A8-A25725BA0C4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Process 4">
            <a:extLst>
              <a:ext uri="{FF2B5EF4-FFF2-40B4-BE49-F238E27FC236}">
                <a16:creationId xmlns:a16="http://schemas.microsoft.com/office/drawing/2014/main" id="{FAC35BE8-4E6E-4AB9-9B9F-8EC2BDC03961}"/>
              </a:ext>
            </a:extLst>
          </p:cNvPr>
          <p:cNvSpPr>
            <a:spLocks noChangeAspect="1"/>
          </p:cNvSpPr>
          <p:nvPr/>
        </p:nvSpPr>
        <p:spPr bwMode="auto">
          <a:xfrm>
            <a:off x="8917202" y="1702799"/>
            <a:ext cx="3274798" cy="3708348"/>
          </a:xfrm>
          <a:custGeom>
            <a:avLst/>
            <a:gdLst>
              <a:gd name="connsiteX0" fmla="*/ 1854174 w 3274798"/>
              <a:gd name="connsiteY0" fmla="*/ 0 h 3708348"/>
              <a:gd name="connsiteX1" fmla="*/ 3165273 w 3274798"/>
              <a:gd name="connsiteY1" fmla="*/ 543075 h 3708348"/>
              <a:gd name="connsiteX2" fmla="*/ 3274798 w 3274798"/>
              <a:gd name="connsiteY2" fmla="*/ 663583 h 3708348"/>
              <a:gd name="connsiteX3" fmla="*/ 3274798 w 3274798"/>
              <a:gd name="connsiteY3" fmla="*/ 3044765 h 3708348"/>
              <a:gd name="connsiteX4" fmla="*/ 3165273 w 3274798"/>
              <a:gd name="connsiteY4" fmla="*/ 3165273 h 3708348"/>
              <a:gd name="connsiteX5" fmla="*/ 1854174 w 3274798"/>
              <a:gd name="connsiteY5" fmla="*/ 3708348 h 3708348"/>
              <a:gd name="connsiteX6" fmla="*/ 0 w 3274798"/>
              <a:gd name="connsiteY6" fmla="*/ 1854174 h 3708348"/>
              <a:gd name="connsiteX7" fmla="*/ 1854174 w 3274798"/>
              <a:gd name="connsiteY7" fmla="*/ 0 h 370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4798" h="3708348">
                <a:moveTo>
                  <a:pt x="1854174" y="0"/>
                </a:moveTo>
                <a:cubicBezTo>
                  <a:pt x="2366190" y="0"/>
                  <a:pt x="2829734" y="207536"/>
                  <a:pt x="3165273" y="543075"/>
                </a:cubicBezTo>
                <a:lnTo>
                  <a:pt x="3274798" y="663583"/>
                </a:lnTo>
                <a:lnTo>
                  <a:pt x="3274798" y="3044765"/>
                </a:lnTo>
                <a:lnTo>
                  <a:pt x="3165273" y="3165273"/>
                </a:lnTo>
                <a:cubicBezTo>
                  <a:pt x="2829734" y="3500813"/>
                  <a:pt x="2366190" y="3708348"/>
                  <a:pt x="1854174" y="3708348"/>
                </a:cubicBezTo>
                <a:cubicBezTo>
                  <a:pt x="830142" y="3708348"/>
                  <a:pt x="0" y="2878206"/>
                  <a:pt x="0" y="1854174"/>
                </a:cubicBezTo>
                <a:cubicBezTo>
                  <a:pt x="0" y="830142"/>
                  <a:pt x="830142" y="0"/>
                  <a:pt x="1854174" y="0"/>
                </a:cubicBezTo>
                <a:close/>
              </a:path>
            </a:pathLst>
          </a:custGeom>
          <a:solidFill>
            <a:schemeClr val="accent2">
              <a:alpha val="40000"/>
            </a:schemeClr>
          </a:solidFill>
          <a:ln>
            <a:noFill/>
          </a:ln>
        </p:spPr>
        <p:txBody>
          <a:bodyPr vert="horz" wrap="none" lIns="432000" tIns="936000" rIns="0" bIns="0" numCol="1" anchor="t" anchorCtr="0" compatLnSpc="1">
            <a:prstTxWarp prst="textNoShape">
              <a:avLst/>
            </a:prstTxWarp>
            <a:noAutofit/>
          </a:bodyPr>
          <a:lstStyle/>
          <a:p>
            <a:pPr algn="ctr">
              <a:lnSpc>
                <a:spcPct val="70000"/>
              </a:lnSpc>
              <a:spcBef>
                <a:spcPts val="0"/>
              </a:spcBef>
            </a:pPr>
            <a:r>
              <a:rPr lang="en-US" sz="13800" b="1">
                <a:latin typeface="+mj-lt"/>
                <a:cs typeface="Times New Roman" panose="02020603050405020304" pitchFamily="18" charset="0"/>
              </a:rPr>
              <a:t>4</a:t>
            </a:r>
          </a:p>
          <a:p>
            <a:pPr marL="0" marR="0" lvl="0" indent="0" algn="ctr" defTabSz="914400" rtl="0" eaLnBrk="1" fontAlgn="auto" latinLnBrk="0" hangingPunct="1">
              <a:lnSpc>
                <a:spcPct val="100000"/>
              </a:lnSpc>
              <a:spcBef>
                <a:spcPts val="0"/>
              </a:spcBef>
              <a:spcAft>
                <a:spcPts val="600"/>
              </a:spcAft>
              <a:buClrTx/>
              <a:buSzTx/>
              <a:buFontTx/>
              <a:buNone/>
              <a:tabLst>
                <a:tab pos="1255713" algn="r"/>
              </a:tabLst>
              <a:defRPr/>
            </a:pPr>
            <a:r>
              <a:rPr kumimoji="0" lang="en-US" altLang="de-DE" sz="1800" b="1" i="0" u="none" strike="noStrike" kern="1200" cap="none" spc="0" normalizeH="0" baseline="0" noProof="0">
                <a:ln>
                  <a:noFill/>
                </a:ln>
                <a:solidFill>
                  <a:prstClr val="white"/>
                </a:solidFill>
                <a:effectLst/>
                <a:uLnTx/>
                <a:uFillTx/>
                <a:latin typeface="+mj-lt"/>
                <a:ea typeface="Arial Unicode MS"/>
                <a:cs typeface="+mn-cs"/>
              </a:rPr>
              <a:t>Our references</a:t>
            </a:r>
          </a:p>
          <a:p>
            <a:pPr marL="0" marR="0" lvl="0" indent="0" algn="ctr" defTabSz="914400" rtl="0" eaLnBrk="1" fontAlgn="auto" latinLnBrk="0" hangingPunct="1">
              <a:lnSpc>
                <a:spcPct val="100000"/>
              </a:lnSpc>
              <a:spcBef>
                <a:spcPts val="0"/>
              </a:spcBef>
              <a:spcAft>
                <a:spcPts val="600"/>
              </a:spcAft>
              <a:buClrTx/>
              <a:buSzTx/>
              <a:buFontTx/>
              <a:buNone/>
              <a:tabLst>
                <a:tab pos="1255713" algn="r"/>
              </a:tabLst>
              <a:defRPr/>
            </a:pPr>
            <a:r>
              <a:rPr lang="en-US" altLang="de-DE">
                <a:solidFill>
                  <a:prstClr val="white"/>
                </a:solidFill>
                <a:latin typeface="+mj-lt"/>
                <a:ea typeface="Arial Unicode MS"/>
              </a:rPr>
              <a:t>e.g., Stockholm</a:t>
            </a:r>
            <a:endParaRPr kumimoji="0" lang="en-US" altLang="de-DE" sz="1400" i="0" u="none" strike="noStrike" kern="1200" cap="none" spc="0" normalizeH="0" baseline="0" noProof="0">
              <a:ln>
                <a:noFill/>
              </a:ln>
              <a:solidFill>
                <a:prstClr val="white"/>
              </a:solidFill>
              <a:effectLst/>
              <a:uLnTx/>
              <a:uFillTx/>
              <a:latin typeface="+mj-lt"/>
              <a:ea typeface="Arial Unicode MS"/>
              <a:cs typeface="Arial" pitchFamily="34" charset="0"/>
            </a:endParaRPr>
          </a:p>
        </p:txBody>
      </p:sp>
      <p:sp>
        <p:nvSpPr>
          <p:cNvPr id="5" name="Process 3">
            <a:extLst>
              <a:ext uri="{FF2B5EF4-FFF2-40B4-BE49-F238E27FC236}">
                <a16:creationId xmlns:a16="http://schemas.microsoft.com/office/drawing/2014/main" id="{8E32E220-5DD8-420A-B361-629326DEFB22}"/>
              </a:ext>
            </a:extLst>
          </p:cNvPr>
          <p:cNvSpPr>
            <a:spLocks noChangeAspect="1"/>
          </p:cNvSpPr>
          <p:nvPr/>
        </p:nvSpPr>
        <p:spPr bwMode="auto">
          <a:xfrm>
            <a:off x="5801156" y="1702800"/>
            <a:ext cx="3708347" cy="3708347"/>
          </a:xfrm>
          <a:prstGeom prst="ellipse">
            <a:avLst/>
          </a:prstGeom>
          <a:solidFill>
            <a:schemeClr val="accent2">
              <a:alpha val="40000"/>
            </a:schemeClr>
          </a:solidFill>
          <a:ln>
            <a:noFill/>
          </a:ln>
        </p:spPr>
        <p:txBody>
          <a:bodyPr vert="horz" wrap="none" lIns="0" tIns="396000" rIns="0" bIns="0" numCol="1" anchor="t" anchorCtr="0" compatLnSpc="1">
            <a:prstTxWarp prst="textNoShape">
              <a:avLst/>
            </a:prstTxWarp>
          </a:bodyPr>
          <a:lstStyle/>
          <a:p>
            <a:pPr algn="ctr">
              <a:lnSpc>
                <a:spcPct val="70000"/>
              </a:lnSpc>
              <a:spcBef>
                <a:spcPts val="0"/>
              </a:spcBef>
            </a:pPr>
            <a:r>
              <a:rPr lang="en-US" sz="13800" b="1">
                <a:latin typeface="+mj-lt"/>
                <a:cs typeface="Times New Roman" panose="02020603050405020304" pitchFamily="18" charset="0"/>
              </a:rPr>
              <a:t>3</a:t>
            </a:r>
          </a:p>
          <a:p>
            <a:pPr marL="0" marR="0" lvl="0" indent="0" algn="ctr" defTabSz="914400" rtl="0" eaLnBrk="1" fontAlgn="auto" latinLnBrk="0" hangingPunct="1">
              <a:lnSpc>
                <a:spcPct val="100000"/>
              </a:lnSpc>
              <a:spcBef>
                <a:spcPts val="0"/>
              </a:spcBef>
              <a:spcAft>
                <a:spcPts val="600"/>
              </a:spcAft>
              <a:buClrTx/>
              <a:buSzTx/>
              <a:buFontTx/>
              <a:buNone/>
              <a:tabLst>
                <a:tab pos="1255713" algn="r"/>
              </a:tabLst>
              <a:defRPr/>
            </a:pPr>
            <a:r>
              <a:rPr kumimoji="0" lang="en-US" altLang="de-DE" sz="1800" b="1" i="0" u="none" strike="noStrike" kern="1200" cap="none" spc="0" normalizeH="0" baseline="0" noProof="0">
                <a:ln>
                  <a:noFill/>
                </a:ln>
                <a:solidFill>
                  <a:prstClr val="white"/>
                </a:solidFill>
                <a:effectLst/>
                <a:uLnTx/>
                <a:uFillTx/>
                <a:latin typeface="+mj-lt"/>
                <a:ea typeface="Arial Unicode MS"/>
                <a:cs typeface="+mn-cs"/>
              </a:rPr>
              <a:t>Our use cases</a:t>
            </a:r>
            <a:br>
              <a:rPr kumimoji="0" lang="en-US" altLang="de-DE" sz="1800" b="1" i="0" u="none" strike="noStrike" kern="1200" cap="none" spc="0" normalizeH="0" baseline="0" noProof="0">
                <a:ln>
                  <a:noFill/>
                </a:ln>
                <a:solidFill>
                  <a:prstClr val="white"/>
                </a:solidFill>
                <a:effectLst/>
                <a:uLnTx/>
                <a:uFillTx/>
                <a:latin typeface="+mj-lt"/>
                <a:ea typeface="Arial Unicode MS"/>
                <a:cs typeface="+mn-cs"/>
              </a:rPr>
            </a:br>
            <a:endParaRPr kumimoji="0" lang="en-US" altLang="de-DE" sz="1400" b="0" i="0" u="none" strike="noStrike" kern="1200" cap="none" spc="0" normalizeH="0" baseline="0" noProof="0">
              <a:ln>
                <a:noFill/>
              </a:ln>
              <a:solidFill>
                <a:prstClr val="white"/>
              </a:solidFill>
              <a:effectLst/>
              <a:uLnTx/>
              <a:uFillTx/>
              <a:latin typeface="+mj-lt"/>
              <a:ea typeface="Arial Unicode MS"/>
              <a:cs typeface="Arial" pitchFamily="34" charset="0"/>
            </a:endParaRPr>
          </a:p>
        </p:txBody>
      </p:sp>
      <p:sp>
        <p:nvSpPr>
          <p:cNvPr id="2" name="Titel 1">
            <a:extLst>
              <a:ext uri="{FF2B5EF4-FFF2-40B4-BE49-F238E27FC236}">
                <a16:creationId xmlns:a16="http://schemas.microsoft.com/office/drawing/2014/main" id="{8840D953-6556-4BE2-8A3B-1E9E448BE8CB}"/>
              </a:ext>
            </a:extLst>
          </p:cNvPr>
          <p:cNvSpPr>
            <a:spLocks noGrp="1"/>
          </p:cNvSpPr>
          <p:nvPr>
            <p:ph type="title"/>
          </p:nvPr>
        </p:nvSpPr>
        <p:spPr/>
        <p:txBody>
          <a:bodyPr/>
          <a:lstStyle/>
          <a:p>
            <a:r>
              <a:rPr lang="en-US"/>
              <a:t>Agenda</a:t>
            </a:r>
          </a:p>
        </p:txBody>
      </p:sp>
      <p:sp>
        <p:nvSpPr>
          <p:cNvPr id="13" name="Process 1">
            <a:extLst>
              <a:ext uri="{FF2B5EF4-FFF2-40B4-BE49-F238E27FC236}">
                <a16:creationId xmlns:a16="http://schemas.microsoft.com/office/drawing/2014/main" id="{0897F96E-1261-4A08-A767-6CFD15C80AFD}"/>
              </a:ext>
            </a:extLst>
          </p:cNvPr>
          <p:cNvSpPr>
            <a:spLocks noChangeAspect="1"/>
          </p:cNvSpPr>
          <p:nvPr/>
        </p:nvSpPr>
        <p:spPr bwMode="auto">
          <a:xfrm>
            <a:off x="2818586" y="1702799"/>
            <a:ext cx="3277414" cy="3708348"/>
          </a:xfrm>
          <a:custGeom>
            <a:avLst/>
            <a:gdLst>
              <a:gd name="connsiteX0" fmla="*/ 1423240 w 3277414"/>
              <a:gd name="connsiteY0" fmla="*/ 0 h 3708348"/>
              <a:gd name="connsiteX1" fmla="*/ 3277414 w 3277414"/>
              <a:gd name="connsiteY1" fmla="*/ 1854174 h 3708348"/>
              <a:gd name="connsiteX2" fmla="*/ 1423240 w 3277414"/>
              <a:gd name="connsiteY2" fmla="*/ 3708348 h 3708348"/>
              <a:gd name="connsiteX3" fmla="*/ 112141 w 3277414"/>
              <a:gd name="connsiteY3" fmla="*/ 3165273 h 3708348"/>
              <a:gd name="connsiteX4" fmla="*/ 0 w 3277414"/>
              <a:gd name="connsiteY4" fmla="*/ 3041887 h 3708348"/>
              <a:gd name="connsiteX5" fmla="*/ 0 w 3277414"/>
              <a:gd name="connsiteY5" fmla="*/ 666461 h 3708348"/>
              <a:gd name="connsiteX6" fmla="*/ 112141 w 3277414"/>
              <a:gd name="connsiteY6" fmla="*/ 543075 h 3708348"/>
              <a:gd name="connsiteX7" fmla="*/ 1423240 w 3277414"/>
              <a:gd name="connsiteY7" fmla="*/ 0 h 370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7414" h="3708348">
                <a:moveTo>
                  <a:pt x="1423240" y="0"/>
                </a:moveTo>
                <a:cubicBezTo>
                  <a:pt x="2447272" y="0"/>
                  <a:pt x="3277414" y="830142"/>
                  <a:pt x="3277414" y="1854174"/>
                </a:cubicBezTo>
                <a:cubicBezTo>
                  <a:pt x="3277414" y="2878206"/>
                  <a:pt x="2447272" y="3708348"/>
                  <a:pt x="1423240" y="3708348"/>
                </a:cubicBezTo>
                <a:cubicBezTo>
                  <a:pt x="911224" y="3708348"/>
                  <a:pt x="447681" y="3500813"/>
                  <a:pt x="112141" y="3165273"/>
                </a:cubicBezTo>
                <a:lnTo>
                  <a:pt x="0" y="3041887"/>
                </a:lnTo>
                <a:lnTo>
                  <a:pt x="0" y="666461"/>
                </a:lnTo>
                <a:lnTo>
                  <a:pt x="112141" y="543075"/>
                </a:lnTo>
                <a:cubicBezTo>
                  <a:pt x="447681" y="207536"/>
                  <a:pt x="911224" y="0"/>
                  <a:pt x="1423240" y="0"/>
                </a:cubicBezTo>
                <a:close/>
              </a:path>
            </a:pathLst>
          </a:custGeom>
          <a:solidFill>
            <a:schemeClr val="accent3">
              <a:alpha val="80000"/>
            </a:schemeClr>
          </a:solidFill>
          <a:ln>
            <a:noFill/>
          </a:ln>
        </p:spPr>
        <p:txBody>
          <a:bodyPr vert="horz" wrap="none" lIns="0" tIns="936000" rIns="432000" bIns="0" numCol="1" anchor="t" anchorCtr="0" compatLnSpc="1">
            <a:prstTxWarp prst="textNoShape">
              <a:avLst/>
            </a:prstTxWarp>
            <a:noAutofit/>
          </a:bodyPr>
          <a:lstStyle/>
          <a:p>
            <a:pPr algn="ctr">
              <a:lnSpc>
                <a:spcPct val="70000"/>
              </a:lnSpc>
              <a:spcBef>
                <a:spcPts val="0"/>
              </a:spcBef>
            </a:pPr>
            <a:r>
              <a:rPr lang="en-US" sz="13800" b="1">
                <a:latin typeface="+mj-lt"/>
                <a:cs typeface="Times New Roman" panose="02020603050405020304" pitchFamily="18" charset="0"/>
              </a:rPr>
              <a:t>2</a:t>
            </a:r>
          </a:p>
          <a:p>
            <a:pPr algn="ctr"/>
            <a:r>
              <a:rPr lang="en-US" sz="1800" b="1"/>
              <a:t>Our portfolio</a:t>
            </a:r>
          </a:p>
          <a:p>
            <a:pPr algn="ctr"/>
            <a:r>
              <a:rPr lang="en-US" sz="1800"/>
              <a:t>Large-scale Heat Pumps</a:t>
            </a:r>
          </a:p>
          <a:p>
            <a:pPr algn="ctr"/>
            <a:endParaRPr lang="en-US" sz="1800"/>
          </a:p>
        </p:txBody>
      </p:sp>
      <p:sp>
        <p:nvSpPr>
          <p:cNvPr id="14" name="Process 1">
            <a:extLst>
              <a:ext uri="{FF2B5EF4-FFF2-40B4-BE49-F238E27FC236}">
                <a16:creationId xmlns:a16="http://schemas.microsoft.com/office/drawing/2014/main" id="{57E4E467-5249-4963-9413-8DB1AA93EB8D}"/>
              </a:ext>
            </a:extLst>
          </p:cNvPr>
          <p:cNvSpPr>
            <a:spLocks noChangeAspect="1"/>
          </p:cNvSpPr>
          <p:nvPr/>
        </p:nvSpPr>
        <p:spPr bwMode="auto">
          <a:xfrm>
            <a:off x="0" y="1702799"/>
            <a:ext cx="3277414" cy="3708348"/>
          </a:xfrm>
          <a:custGeom>
            <a:avLst/>
            <a:gdLst>
              <a:gd name="connsiteX0" fmla="*/ 1423240 w 3277414"/>
              <a:gd name="connsiteY0" fmla="*/ 0 h 3708348"/>
              <a:gd name="connsiteX1" fmla="*/ 3277414 w 3277414"/>
              <a:gd name="connsiteY1" fmla="*/ 1854174 h 3708348"/>
              <a:gd name="connsiteX2" fmla="*/ 1423240 w 3277414"/>
              <a:gd name="connsiteY2" fmla="*/ 3708348 h 3708348"/>
              <a:gd name="connsiteX3" fmla="*/ 112141 w 3277414"/>
              <a:gd name="connsiteY3" fmla="*/ 3165273 h 3708348"/>
              <a:gd name="connsiteX4" fmla="*/ 0 w 3277414"/>
              <a:gd name="connsiteY4" fmla="*/ 3041887 h 3708348"/>
              <a:gd name="connsiteX5" fmla="*/ 0 w 3277414"/>
              <a:gd name="connsiteY5" fmla="*/ 666461 h 3708348"/>
              <a:gd name="connsiteX6" fmla="*/ 112141 w 3277414"/>
              <a:gd name="connsiteY6" fmla="*/ 543075 h 3708348"/>
              <a:gd name="connsiteX7" fmla="*/ 1423240 w 3277414"/>
              <a:gd name="connsiteY7" fmla="*/ 0 h 370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7414" h="3708348">
                <a:moveTo>
                  <a:pt x="1423240" y="0"/>
                </a:moveTo>
                <a:cubicBezTo>
                  <a:pt x="2447272" y="0"/>
                  <a:pt x="3277414" y="830142"/>
                  <a:pt x="3277414" y="1854174"/>
                </a:cubicBezTo>
                <a:cubicBezTo>
                  <a:pt x="3277414" y="2878206"/>
                  <a:pt x="2447272" y="3708348"/>
                  <a:pt x="1423240" y="3708348"/>
                </a:cubicBezTo>
                <a:cubicBezTo>
                  <a:pt x="911224" y="3708348"/>
                  <a:pt x="447681" y="3500813"/>
                  <a:pt x="112141" y="3165273"/>
                </a:cubicBezTo>
                <a:lnTo>
                  <a:pt x="0" y="3041887"/>
                </a:lnTo>
                <a:lnTo>
                  <a:pt x="0" y="666461"/>
                </a:lnTo>
                <a:lnTo>
                  <a:pt x="112141" y="543075"/>
                </a:lnTo>
                <a:cubicBezTo>
                  <a:pt x="447681" y="207536"/>
                  <a:pt x="911224" y="0"/>
                  <a:pt x="1423240" y="0"/>
                </a:cubicBezTo>
                <a:close/>
              </a:path>
            </a:pathLst>
          </a:custGeom>
          <a:solidFill>
            <a:schemeClr val="accent2">
              <a:alpha val="80000"/>
            </a:schemeClr>
          </a:solidFill>
          <a:ln>
            <a:noFill/>
          </a:ln>
        </p:spPr>
        <p:txBody>
          <a:bodyPr vert="horz" wrap="none" lIns="0" tIns="936000" rIns="432000" bIns="0" numCol="1" anchor="t" anchorCtr="0" compatLnSpc="1">
            <a:prstTxWarp prst="textNoShape">
              <a:avLst/>
            </a:prstTxWarp>
            <a:noAutofit/>
          </a:bodyPr>
          <a:lstStyle/>
          <a:p>
            <a:pPr algn="ctr">
              <a:lnSpc>
                <a:spcPct val="70000"/>
              </a:lnSpc>
              <a:spcBef>
                <a:spcPts val="0"/>
              </a:spcBef>
            </a:pPr>
            <a:r>
              <a:rPr lang="en-US" sz="13800" b="1">
                <a:latin typeface="+mj-lt"/>
                <a:cs typeface="Times New Roman" panose="02020603050405020304" pitchFamily="18" charset="0"/>
              </a:rPr>
              <a:t>1</a:t>
            </a:r>
          </a:p>
          <a:p>
            <a:pPr algn="ctr"/>
            <a:r>
              <a:rPr lang="en-US" sz="1800" b="1"/>
              <a:t>Our mission</a:t>
            </a:r>
          </a:p>
          <a:p>
            <a:pPr algn="ctr"/>
            <a:r>
              <a:rPr lang="en-US" sz="1800"/>
              <a:t>Decarbonization of heat</a:t>
            </a:r>
          </a:p>
        </p:txBody>
      </p:sp>
    </p:spTree>
    <p:extLst>
      <p:ext uri="{BB962C8B-B14F-4D97-AF65-F5344CB8AC3E}">
        <p14:creationId xmlns:p14="http://schemas.microsoft.com/office/powerpoint/2010/main" val="3516171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8CB4A954-ED21-4BC5-84A2-9A3620A5A539}"/>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19" name="think-cell Slide" r:id="rId4" imgW="306" imgH="306" progId="TCLayout.ActiveDocument.1">
                  <p:embed/>
                </p:oleObj>
              </mc:Choice>
              <mc:Fallback>
                <p:oleObj name="think-cell Slide" r:id="rId4" imgW="306" imgH="306" progId="TCLayout.ActiveDocument.1">
                  <p:embed/>
                  <p:pic>
                    <p:nvPicPr>
                      <p:cNvPr id="4" name="Objekt 3" hidden="1">
                        <a:extLst>
                          <a:ext uri="{FF2B5EF4-FFF2-40B4-BE49-F238E27FC236}">
                            <a16:creationId xmlns:a16="http://schemas.microsoft.com/office/drawing/2014/main" id="{8CB4A954-ED21-4BC5-84A2-9A3620A5A53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1" name="Rechteck 20">
            <a:extLst>
              <a:ext uri="{FF2B5EF4-FFF2-40B4-BE49-F238E27FC236}">
                <a16:creationId xmlns:a16="http://schemas.microsoft.com/office/drawing/2014/main" id="{5BA03D2D-E485-49BA-81CD-DD219D286B3C}"/>
              </a:ext>
            </a:extLst>
          </p:cNvPr>
          <p:cNvSpPr>
            <a:spLocks/>
          </p:cNvSpPr>
          <p:nvPr/>
        </p:nvSpPr>
        <p:spPr bwMode="gray">
          <a:xfrm>
            <a:off x="1" y="0"/>
            <a:ext cx="12192000" cy="3302000"/>
          </a:xfrm>
          <a:prstGeom prst="rect">
            <a:avLst/>
          </a:prstGeom>
          <a:gradFill flip="none" rotWithShape="1">
            <a:gsLst>
              <a:gs pos="0">
                <a:schemeClr val="accent2"/>
              </a:gs>
              <a:gs pos="70000">
                <a:schemeClr val="tx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a:solidFill>
                <a:schemeClr val="tx1"/>
              </a:solidFill>
            </a:endParaRPr>
          </a:p>
        </p:txBody>
      </p:sp>
      <p:sp>
        <p:nvSpPr>
          <p:cNvPr id="37" name="Freihandform: Form 36">
            <a:extLst>
              <a:ext uri="{FF2B5EF4-FFF2-40B4-BE49-F238E27FC236}">
                <a16:creationId xmlns:a16="http://schemas.microsoft.com/office/drawing/2014/main" id="{F99F28F0-02CF-452F-B0AE-7E0E28B17992}"/>
              </a:ext>
            </a:extLst>
          </p:cNvPr>
          <p:cNvSpPr>
            <a:spLocks/>
          </p:cNvSpPr>
          <p:nvPr/>
        </p:nvSpPr>
        <p:spPr bwMode="gray">
          <a:xfrm>
            <a:off x="627062" y="4102611"/>
            <a:ext cx="506090" cy="506069"/>
          </a:xfrm>
          <a:custGeom>
            <a:avLst/>
            <a:gdLst>
              <a:gd name="connsiteX0" fmla="*/ 496813 w 684443"/>
              <a:gd name="connsiteY0" fmla="*/ 452791 h 684417"/>
              <a:gd name="connsiteX1" fmla="*/ 680955 w 684443"/>
              <a:gd name="connsiteY1" fmla="*/ 616464 h 684417"/>
              <a:gd name="connsiteX2" fmla="*/ 616436 w 684443"/>
              <a:gd name="connsiteY2" fmla="*/ 680984 h 684417"/>
              <a:gd name="connsiteX3" fmla="*/ 452763 w 684443"/>
              <a:gd name="connsiteY3" fmla="*/ 496841 h 684417"/>
              <a:gd name="connsiteX4" fmla="*/ 476639 w 684443"/>
              <a:gd name="connsiteY4" fmla="*/ 476640 h 684417"/>
              <a:gd name="connsiteX5" fmla="*/ 496813 w 684443"/>
              <a:gd name="connsiteY5" fmla="*/ 452791 h 684417"/>
              <a:gd name="connsiteX6" fmla="*/ 342218 w 684443"/>
              <a:gd name="connsiteY6" fmla="*/ 235745 h 684417"/>
              <a:gd name="connsiteX7" fmla="*/ 266931 w 684443"/>
              <a:gd name="connsiteY7" fmla="*/ 266932 h 684417"/>
              <a:gd name="connsiteX8" fmla="*/ 266931 w 684443"/>
              <a:gd name="connsiteY8" fmla="*/ 417486 h 684417"/>
              <a:gd name="connsiteX9" fmla="*/ 417485 w 684443"/>
              <a:gd name="connsiteY9" fmla="*/ 417486 h 684417"/>
              <a:gd name="connsiteX10" fmla="*/ 417485 w 684443"/>
              <a:gd name="connsiteY10" fmla="*/ 266932 h 684417"/>
              <a:gd name="connsiteX11" fmla="*/ 342218 w 684443"/>
              <a:gd name="connsiteY11" fmla="*/ 235745 h 684417"/>
              <a:gd name="connsiteX12" fmla="*/ 342198 w 684443"/>
              <a:gd name="connsiteY12" fmla="*/ 182514 h 684417"/>
              <a:gd name="connsiteX13" fmla="*/ 455124 w 684443"/>
              <a:gd name="connsiteY13" fmla="*/ 229293 h 684417"/>
              <a:gd name="connsiteX14" fmla="*/ 455124 w 684443"/>
              <a:gd name="connsiteY14" fmla="*/ 455125 h 684417"/>
              <a:gd name="connsiteX15" fmla="*/ 229292 w 684443"/>
              <a:gd name="connsiteY15" fmla="*/ 455125 h 684417"/>
              <a:gd name="connsiteX16" fmla="*/ 229292 w 684443"/>
              <a:gd name="connsiteY16" fmla="*/ 229293 h 684417"/>
              <a:gd name="connsiteX17" fmla="*/ 342198 w 684443"/>
              <a:gd name="connsiteY17" fmla="*/ 182514 h 684417"/>
              <a:gd name="connsiteX18" fmla="*/ 326997 w 684443"/>
              <a:gd name="connsiteY18" fmla="*/ 0 h 684417"/>
              <a:gd name="connsiteX19" fmla="*/ 357419 w 684443"/>
              <a:gd name="connsiteY19" fmla="*/ 0 h 684417"/>
              <a:gd name="connsiteX20" fmla="*/ 357419 w 684443"/>
              <a:gd name="connsiteY20" fmla="*/ 46009 h 684417"/>
              <a:gd name="connsiteX21" fmla="*/ 638435 w 684443"/>
              <a:gd name="connsiteY21" fmla="*/ 326971 h 684417"/>
              <a:gd name="connsiteX22" fmla="*/ 684443 w 684443"/>
              <a:gd name="connsiteY22" fmla="*/ 326971 h 684417"/>
              <a:gd name="connsiteX23" fmla="*/ 684443 w 684443"/>
              <a:gd name="connsiteY23" fmla="*/ 357393 h 684417"/>
              <a:gd name="connsiteX24" fmla="*/ 638381 w 684443"/>
              <a:gd name="connsiteY24" fmla="*/ 357393 h 684417"/>
              <a:gd name="connsiteX25" fmla="*/ 594224 w 684443"/>
              <a:gd name="connsiteY25" fmla="*/ 498611 h 684417"/>
              <a:gd name="connsiteX26" fmla="*/ 571098 w 684443"/>
              <a:gd name="connsiteY26" fmla="*/ 478062 h 684417"/>
              <a:gd name="connsiteX27" fmla="*/ 607932 w 684443"/>
              <a:gd name="connsiteY27" fmla="*/ 357419 h 684417"/>
              <a:gd name="connsiteX28" fmla="*/ 562755 w 684443"/>
              <a:gd name="connsiteY28" fmla="*/ 357419 h 684417"/>
              <a:gd name="connsiteX29" fmla="*/ 562755 w 684443"/>
              <a:gd name="connsiteY29" fmla="*/ 326997 h 684417"/>
              <a:gd name="connsiteX30" fmla="*/ 607932 w 684443"/>
              <a:gd name="connsiteY30" fmla="*/ 326997 h 684417"/>
              <a:gd name="connsiteX31" fmla="*/ 357446 w 684443"/>
              <a:gd name="connsiteY31" fmla="*/ 76511 h 684417"/>
              <a:gd name="connsiteX32" fmla="*/ 357446 w 684443"/>
              <a:gd name="connsiteY32" fmla="*/ 121715 h 684417"/>
              <a:gd name="connsiteX33" fmla="*/ 327024 w 684443"/>
              <a:gd name="connsiteY33" fmla="*/ 121715 h 684417"/>
              <a:gd name="connsiteX34" fmla="*/ 327024 w 684443"/>
              <a:gd name="connsiteY34" fmla="*/ 76538 h 684417"/>
              <a:gd name="connsiteX35" fmla="*/ 76538 w 684443"/>
              <a:gd name="connsiteY35" fmla="*/ 327024 h 684417"/>
              <a:gd name="connsiteX36" fmla="*/ 121715 w 684443"/>
              <a:gd name="connsiteY36" fmla="*/ 327024 h 684417"/>
              <a:gd name="connsiteX37" fmla="*/ 121715 w 684443"/>
              <a:gd name="connsiteY37" fmla="*/ 357446 h 684417"/>
              <a:gd name="connsiteX38" fmla="*/ 76538 w 684443"/>
              <a:gd name="connsiteY38" fmla="*/ 357446 h 684417"/>
              <a:gd name="connsiteX39" fmla="*/ 327024 w 684443"/>
              <a:gd name="connsiteY39" fmla="*/ 607932 h 684417"/>
              <a:gd name="connsiteX40" fmla="*/ 327024 w 684443"/>
              <a:gd name="connsiteY40" fmla="*/ 562755 h 684417"/>
              <a:gd name="connsiteX41" fmla="*/ 357446 w 684443"/>
              <a:gd name="connsiteY41" fmla="*/ 562755 h 684417"/>
              <a:gd name="connsiteX42" fmla="*/ 357446 w 684443"/>
              <a:gd name="connsiteY42" fmla="*/ 607906 h 684417"/>
              <a:gd name="connsiteX43" fmla="*/ 478088 w 684443"/>
              <a:gd name="connsiteY43" fmla="*/ 571072 h 684417"/>
              <a:gd name="connsiteX44" fmla="*/ 498638 w 684443"/>
              <a:gd name="connsiteY44" fmla="*/ 594197 h 684417"/>
              <a:gd name="connsiteX45" fmla="*/ 357419 w 684443"/>
              <a:gd name="connsiteY45" fmla="*/ 638355 h 684417"/>
              <a:gd name="connsiteX46" fmla="*/ 357419 w 684443"/>
              <a:gd name="connsiteY46" fmla="*/ 684417 h 684417"/>
              <a:gd name="connsiteX47" fmla="*/ 326997 w 684443"/>
              <a:gd name="connsiteY47" fmla="*/ 684417 h 684417"/>
              <a:gd name="connsiteX48" fmla="*/ 326997 w 684443"/>
              <a:gd name="connsiteY48" fmla="*/ 638408 h 684417"/>
              <a:gd name="connsiteX49" fmla="*/ 46008 w 684443"/>
              <a:gd name="connsiteY49" fmla="*/ 357419 h 684417"/>
              <a:gd name="connsiteX50" fmla="*/ 0 w 684443"/>
              <a:gd name="connsiteY50" fmla="*/ 357419 h 684417"/>
              <a:gd name="connsiteX51" fmla="*/ 0 w 684443"/>
              <a:gd name="connsiteY51" fmla="*/ 326997 h 684417"/>
              <a:gd name="connsiteX52" fmla="*/ 46008 w 684443"/>
              <a:gd name="connsiteY52" fmla="*/ 326997 h 684417"/>
              <a:gd name="connsiteX53" fmla="*/ 326997 w 684443"/>
              <a:gd name="connsiteY53" fmla="*/ 46009 h 68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84443" h="684417">
                <a:moveTo>
                  <a:pt x="496813" y="452791"/>
                </a:moveTo>
                <a:lnTo>
                  <a:pt x="680955" y="616464"/>
                </a:lnTo>
                <a:lnTo>
                  <a:pt x="616436" y="680984"/>
                </a:lnTo>
                <a:lnTo>
                  <a:pt x="452763" y="496841"/>
                </a:lnTo>
                <a:cubicBezTo>
                  <a:pt x="461133" y="490859"/>
                  <a:pt x="469127" y="484152"/>
                  <a:pt x="476639" y="476640"/>
                </a:cubicBezTo>
                <a:cubicBezTo>
                  <a:pt x="484151" y="469129"/>
                  <a:pt x="490858" y="461134"/>
                  <a:pt x="496813" y="452791"/>
                </a:cubicBezTo>
                <a:close/>
                <a:moveTo>
                  <a:pt x="342218" y="235745"/>
                </a:moveTo>
                <a:cubicBezTo>
                  <a:pt x="314972" y="235745"/>
                  <a:pt x="287722" y="246141"/>
                  <a:pt x="266931" y="266932"/>
                </a:cubicBezTo>
                <a:cubicBezTo>
                  <a:pt x="225348" y="308487"/>
                  <a:pt x="225348" y="375904"/>
                  <a:pt x="266931" y="417486"/>
                </a:cubicBezTo>
                <a:cubicBezTo>
                  <a:pt x="308486" y="459068"/>
                  <a:pt x="375903" y="459042"/>
                  <a:pt x="417485" y="417486"/>
                </a:cubicBezTo>
                <a:cubicBezTo>
                  <a:pt x="459067" y="375931"/>
                  <a:pt x="459040" y="308514"/>
                  <a:pt x="417485" y="266932"/>
                </a:cubicBezTo>
                <a:cubicBezTo>
                  <a:pt x="396707" y="246141"/>
                  <a:pt x="369464" y="235745"/>
                  <a:pt x="342218" y="235745"/>
                </a:cubicBezTo>
                <a:close/>
                <a:moveTo>
                  <a:pt x="342198" y="182514"/>
                </a:moveTo>
                <a:cubicBezTo>
                  <a:pt x="383066" y="182514"/>
                  <a:pt x="423937" y="198107"/>
                  <a:pt x="455124" y="229293"/>
                </a:cubicBezTo>
                <a:cubicBezTo>
                  <a:pt x="517497" y="291640"/>
                  <a:pt x="517470" y="392751"/>
                  <a:pt x="455124" y="455125"/>
                </a:cubicBezTo>
                <a:cubicBezTo>
                  <a:pt x="392777" y="517498"/>
                  <a:pt x="291665" y="517498"/>
                  <a:pt x="229292" y="455125"/>
                </a:cubicBezTo>
                <a:cubicBezTo>
                  <a:pt x="166919" y="392778"/>
                  <a:pt x="166945" y="291666"/>
                  <a:pt x="229292" y="229293"/>
                </a:cubicBezTo>
                <a:cubicBezTo>
                  <a:pt x="260465" y="198107"/>
                  <a:pt x="301330" y="182514"/>
                  <a:pt x="342198" y="182514"/>
                </a:cubicBezTo>
                <a:close/>
                <a:moveTo>
                  <a:pt x="326997" y="0"/>
                </a:moveTo>
                <a:lnTo>
                  <a:pt x="357419" y="0"/>
                </a:lnTo>
                <a:lnTo>
                  <a:pt x="357419" y="46009"/>
                </a:lnTo>
                <a:cubicBezTo>
                  <a:pt x="509101" y="53681"/>
                  <a:pt x="630735" y="175316"/>
                  <a:pt x="638435" y="326971"/>
                </a:cubicBezTo>
                <a:lnTo>
                  <a:pt x="684443" y="326971"/>
                </a:lnTo>
                <a:lnTo>
                  <a:pt x="684443" y="357393"/>
                </a:lnTo>
                <a:lnTo>
                  <a:pt x="638381" y="357393"/>
                </a:lnTo>
                <a:cubicBezTo>
                  <a:pt x="635752" y="409062"/>
                  <a:pt x="619951" y="457244"/>
                  <a:pt x="594224" y="498611"/>
                </a:cubicBezTo>
                <a:lnTo>
                  <a:pt x="571098" y="478062"/>
                </a:lnTo>
                <a:cubicBezTo>
                  <a:pt x="592318" y="442381"/>
                  <a:pt x="605437" y="401336"/>
                  <a:pt x="607932" y="357419"/>
                </a:cubicBezTo>
                <a:lnTo>
                  <a:pt x="562755" y="357419"/>
                </a:lnTo>
                <a:lnTo>
                  <a:pt x="562755" y="326997"/>
                </a:lnTo>
                <a:lnTo>
                  <a:pt x="607932" y="326997"/>
                </a:lnTo>
                <a:cubicBezTo>
                  <a:pt x="600340" y="192110"/>
                  <a:pt x="492334" y="84103"/>
                  <a:pt x="357446" y="76511"/>
                </a:cubicBezTo>
                <a:lnTo>
                  <a:pt x="357446" y="121715"/>
                </a:lnTo>
                <a:lnTo>
                  <a:pt x="327024" y="121715"/>
                </a:lnTo>
                <a:lnTo>
                  <a:pt x="327024" y="76538"/>
                </a:lnTo>
                <a:cubicBezTo>
                  <a:pt x="192136" y="84130"/>
                  <a:pt x="84130" y="192137"/>
                  <a:pt x="76538" y="327024"/>
                </a:cubicBezTo>
                <a:lnTo>
                  <a:pt x="121715" y="327024"/>
                </a:lnTo>
                <a:lnTo>
                  <a:pt x="121715" y="357446"/>
                </a:lnTo>
                <a:lnTo>
                  <a:pt x="76538" y="357446"/>
                </a:lnTo>
                <a:cubicBezTo>
                  <a:pt x="84130" y="492334"/>
                  <a:pt x="192136" y="600340"/>
                  <a:pt x="327024" y="607932"/>
                </a:cubicBezTo>
                <a:lnTo>
                  <a:pt x="327024" y="562755"/>
                </a:lnTo>
                <a:lnTo>
                  <a:pt x="357446" y="562755"/>
                </a:lnTo>
                <a:lnTo>
                  <a:pt x="357446" y="607906"/>
                </a:lnTo>
                <a:cubicBezTo>
                  <a:pt x="401362" y="605411"/>
                  <a:pt x="442408" y="592292"/>
                  <a:pt x="478088" y="571072"/>
                </a:cubicBezTo>
                <a:lnTo>
                  <a:pt x="498638" y="594197"/>
                </a:lnTo>
                <a:cubicBezTo>
                  <a:pt x="457243" y="619951"/>
                  <a:pt x="409089" y="635752"/>
                  <a:pt x="357419" y="638355"/>
                </a:cubicBezTo>
                <a:lnTo>
                  <a:pt x="357419" y="684417"/>
                </a:lnTo>
                <a:lnTo>
                  <a:pt x="326997" y="684417"/>
                </a:lnTo>
                <a:lnTo>
                  <a:pt x="326997" y="638408"/>
                </a:lnTo>
                <a:cubicBezTo>
                  <a:pt x="175316" y="630736"/>
                  <a:pt x="53681" y="509101"/>
                  <a:pt x="46008" y="357419"/>
                </a:cubicBezTo>
                <a:lnTo>
                  <a:pt x="0" y="357419"/>
                </a:lnTo>
                <a:lnTo>
                  <a:pt x="0" y="326997"/>
                </a:lnTo>
                <a:lnTo>
                  <a:pt x="46008" y="326997"/>
                </a:lnTo>
                <a:cubicBezTo>
                  <a:pt x="53681" y="175316"/>
                  <a:pt x="175316" y="53681"/>
                  <a:pt x="326997" y="46009"/>
                </a:cubicBezTo>
                <a:close/>
              </a:path>
            </a:pathLst>
          </a:custGeom>
          <a:solidFill>
            <a:schemeClr val="accent2"/>
          </a:solidFill>
          <a:ln w="2681" cap="flat">
            <a:noFill/>
            <a:prstDash val="solid"/>
            <a:miter/>
          </a:ln>
        </p:spPr>
        <p:txBody>
          <a:bodyPr rtlCol="0" anchor="ctr"/>
          <a:lstStyle/>
          <a:p>
            <a:endParaRPr lang="en-US"/>
          </a:p>
        </p:txBody>
      </p:sp>
      <p:sp>
        <p:nvSpPr>
          <p:cNvPr id="38" name="Actual 1">
            <a:extLst>
              <a:ext uri="{FF2B5EF4-FFF2-40B4-BE49-F238E27FC236}">
                <a16:creationId xmlns:a16="http://schemas.microsoft.com/office/drawing/2014/main" id="{2D50CA09-EC52-4997-828B-A5FCAB8B24BF}"/>
              </a:ext>
            </a:extLst>
          </p:cNvPr>
          <p:cNvSpPr txBox="1">
            <a:spLocks/>
          </p:cNvSpPr>
          <p:nvPr/>
        </p:nvSpPr>
        <p:spPr bwMode="gray">
          <a:xfrm>
            <a:off x="627066" y="4704771"/>
            <a:ext cx="2555774" cy="1169551"/>
          </a:xfrm>
          <a:prstGeom prst="rect">
            <a:avLst/>
          </a:prstGeom>
        </p:spPr>
        <p:txBody>
          <a:bodyPr wrap="square" lIns="0" tIns="0" rIns="0" bIns="0" anchor="t">
            <a:sp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ct val="0"/>
              </a:spcBef>
            </a:pPr>
            <a:r>
              <a:rPr lang="en-US" sz="2000">
                <a:solidFill>
                  <a:schemeClr val="accent2"/>
                </a:solidFill>
                <a:latin typeface="Arial" panose="020B0604020202020204" pitchFamily="34" charset="0"/>
              </a:rPr>
              <a:t>Positioning</a:t>
            </a:r>
          </a:p>
          <a:p>
            <a:pPr>
              <a:lnSpc>
                <a:spcPct val="100000"/>
              </a:lnSpc>
              <a:spcBef>
                <a:spcPct val="0"/>
              </a:spcBef>
            </a:pPr>
            <a:r>
              <a:rPr lang="en-US" sz="1400">
                <a:solidFill>
                  <a:schemeClr val="tx1">
                    <a:lumMod val="100000"/>
                  </a:schemeClr>
                </a:solidFill>
                <a:latin typeface="Arial" panose="020B0604020202020204" pitchFamily="34" charset="0"/>
              </a:rPr>
              <a:t>A </a:t>
            </a:r>
            <a:r>
              <a:rPr lang="en-US" sz="1400" b="1">
                <a:solidFill>
                  <a:schemeClr val="tx1">
                    <a:lumMod val="100000"/>
                  </a:schemeClr>
                </a:solidFill>
                <a:latin typeface="Arial" panose="020B0604020202020204" pitchFamily="34" charset="0"/>
              </a:rPr>
              <a:t>market leader </a:t>
            </a:r>
            <a:r>
              <a:rPr lang="en-US" sz="1400">
                <a:solidFill>
                  <a:schemeClr val="tx1">
                    <a:lumMod val="100000"/>
                  </a:schemeClr>
                </a:solidFill>
                <a:latin typeface="Arial" panose="020B0604020202020204" pitchFamily="34" charset="0"/>
              </a:rPr>
              <a:t>with strong global presence, high customer intimacy and highly competitive portfolio.</a:t>
            </a:r>
          </a:p>
        </p:txBody>
      </p:sp>
      <p:sp>
        <p:nvSpPr>
          <p:cNvPr id="23" name="Freeform 352">
            <a:extLst>
              <a:ext uri="{FF2B5EF4-FFF2-40B4-BE49-F238E27FC236}">
                <a16:creationId xmlns:a16="http://schemas.microsoft.com/office/drawing/2014/main" id="{603F1B55-470A-4E72-ADD9-CC7246885A2F}"/>
              </a:ext>
            </a:extLst>
          </p:cNvPr>
          <p:cNvSpPr>
            <a:spLocks noEditPoints="1"/>
          </p:cNvSpPr>
          <p:nvPr/>
        </p:nvSpPr>
        <p:spPr bwMode="gray">
          <a:xfrm>
            <a:off x="3470837" y="4102611"/>
            <a:ext cx="582548" cy="506068"/>
          </a:xfrm>
          <a:custGeom>
            <a:avLst/>
            <a:gdLst>
              <a:gd name="T0" fmla="*/ 2841 w 4441"/>
              <a:gd name="T1" fmla="*/ 2050 h 3866"/>
              <a:gd name="T2" fmla="*/ 1214 w 4441"/>
              <a:gd name="T3" fmla="*/ 2163 h 3866"/>
              <a:gd name="T4" fmla="*/ 1451 w 4441"/>
              <a:gd name="T5" fmla="*/ 2479 h 3866"/>
              <a:gd name="T6" fmla="*/ 2418 w 4441"/>
              <a:gd name="T7" fmla="*/ 2547 h 3866"/>
              <a:gd name="T8" fmla="*/ 2257 w 4441"/>
              <a:gd name="T9" fmla="*/ 2855 h 3866"/>
              <a:gd name="T10" fmla="*/ 1290 w 4441"/>
              <a:gd name="T11" fmla="*/ 2855 h 3866"/>
              <a:gd name="T12" fmla="*/ 215 w 4441"/>
              <a:gd name="T13" fmla="*/ 2533 h 3866"/>
              <a:gd name="T14" fmla="*/ 0 w 4441"/>
              <a:gd name="T15" fmla="*/ 2694 h 3866"/>
              <a:gd name="T16" fmla="*/ 1075 w 4441"/>
              <a:gd name="T17" fmla="*/ 3214 h 3866"/>
              <a:gd name="T18" fmla="*/ 2873 w 4441"/>
              <a:gd name="T19" fmla="*/ 3339 h 3866"/>
              <a:gd name="T20" fmla="*/ 3277 w 4441"/>
              <a:gd name="T21" fmla="*/ 3487 h 3866"/>
              <a:gd name="T22" fmla="*/ 3646 w 4441"/>
              <a:gd name="T23" fmla="*/ 2478 h 3866"/>
              <a:gd name="T24" fmla="*/ 2841 w 4441"/>
              <a:gd name="T25" fmla="*/ 2050 h 3866"/>
              <a:gd name="T26" fmla="*/ 3885 w 4441"/>
              <a:gd name="T27" fmla="*/ 2451 h 3866"/>
              <a:gd name="T28" fmla="*/ 3441 w 4441"/>
              <a:gd name="T29" fmla="*/ 3662 h 3866"/>
              <a:gd name="T30" fmla="*/ 3998 w 4441"/>
              <a:gd name="T31" fmla="*/ 3866 h 3866"/>
              <a:gd name="T32" fmla="*/ 4441 w 4441"/>
              <a:gd name="T33" fmla="*/ 2655 h 3866"/>
              <a:gd name="T34" fmla="*/ 3885 w 4441"/>
              <a:gd name="T35" fmla="*/ 2451 h 3866"/>
              <a:gd name="T36" fmla="*/ 2126 w 4441"/>
              <a:gd name="T37" fmla="*/ 1105 h 3866"/>
              <a:gd name="T38" fmla="*/ 2381 w 4441"/>
              <a:gd name="T39" fmla="*/ 850 h 3866"/>
              <a:gd name="T40" fmla="*/ 2126 w 4441"/>
              <a:gd name="T41" fmla="*/ 595 h 3866"/>
              <a:gd name="T42" fmla="*/ 1871 w 4441"/>
              <a:gd name="T43" fmla="*/ 850 h 3866"/>
              <a:gd name="T44" fmla="*/ 2126 w 4441"/>
              <a:gd name="T45" fmla="*/ 1105 h 3866"/>
              <a:gd name="T46" fmla="*/ 1956 w 4441"/>
              <a:gd name="T47" fmla="*/ 1701 h 3866"/>
              <a:gd name="T48" fmla="*/ 1956 w 4441"/>
              <a:gd name="T49" fmla="*/ 1406 h 3866"/>
              <a:gd name="T50" fmla="*/ 1854 w 4441"/>
              <a:gd name="T51" fmla="*/ 1363 h 3866"/>
              <a:gd name="T52" fmla="*/ 1645 w 4441"/>
              <a:gd name="T53" fmla="*/ 1572 h 3866"/>
              <a:gd name="T54" fmla="*/ 1405 w 4441"/>
              <a:gd name="T55" fmla="*/ 1331 h 3866"/>
              <a:gd name="T56" fmla="*/ 1613 w 4441"/>
              <a:gd name="T57" fmla="*/ 1123 h 3866"/>
              <a:gd name="T58" fmla="*/ 1571 w 4441"/>
              <a:gd name="T59" fmla="*/ 1020 h 3866"/>
              <a:gd name="T60" fmla="*/ 1276 w 4441"/>
              <a:gd name="T61" fmla="*/ 1020 h 3866"/>
              <a:gd name="T62" fmla="*/ 1276 w 4441"/>
              <a:gd name="T63" fmla="*/ 680 h 3866"/>
              <a:gd name="T64" fmla="*/ 1571 w 4441"/>
              <a:gd name="T65" fmla="*/ 680 h 3866"/>
              <a:gd name="T66" fmla="*/ 1613 w 4441"/>
              <a:gd name="T67" fmla="*/ 578 h 3866"/>
              <a:gd name="T68" fmla="*/ 1405 w 4441"/>
              <a:gd name="T69" fmla="*/ 369 h 3866"/>
              <a:gd name="T70" fmla="*/ 1645 w 4441"/>
              <a:gd name="T71" fmla="*/ 129 h 3866"/>
              <a:gd name="T72" fmla="*/ 1854 w 4441"/>
              <a:gd name="T73" fmla="*/ 337 h 3866"/>
              <a:gd name="T74" fmla="*/ 1956 w 4441"/>
              <a:gd name="T75" fmla="*/ 294 h 3866"/>
              <a:gd name="T76" fmla="*/ 1956 w 4441"/>
              <a:gd name="T77" fmla="*/ 0 h 3866"/>
              <a:gd name="T78" fmla="*/ 2296 w 4441"/>
              <a:gd name="T79" fmla="*/ 0 h 3866"/>
              <a:gd name="T80" fmla="*/ 2296 w 4441"/>
              <a:gd name="T81" fmla="*/ 295 h 3866"/>
              <a:gd name="T82" fmla="*/ 2399 w 4441"/>
              <a:gd name="T83" fmla="*/ 337 h 3866"/>
              <a:gd name="T84" fmla="*/ 2607 w 4441"/>
              <a:gd name="T85" fmla="*/ 129 h 3866"/>
              <a:gd name="T86" fmla="*/ 2848 w 4441"/>
              <a:gd name="T87" fmla="*/ 369 h 3866"/>
              <a:gd name="T88" fmla="*/ 2639 w 4441"/>
              <a:gd name="T89" fmla="*/ 578 h 3866"/>
              <a:gd name="T90" fmla="*/ 2682 w 4441"/>
              <a:gd name="T91" fmla="*/ 680 h 3866"/>
              <a:gd name="T92" fmla="*/ 2977 w 4441"/>
              <a:gd name="T93" fmla="*/ 680 h 3866"/>
              <a:gd name="T94" fmla="*/ 2977 w 4441"/>
              <a:gd name="T95" fmla="*/ 1020 h 3866"/>
              <a:gd name="T96" fmla="*/ 2682 w 4441"/>
              <a:gd name="T97" fmla="*/ 1020 h 3866"/>
              <a:gd name="T98" fmla="*/ 2639 w 4441"/>
              <a:gd name="T99" fmla="*/ 1123 h 3866"/>
              <a:gd name="T100" fmla="*/ 2848 w 4441"/>
              <a:gd name="T101" fmla="*/ 1331 h 3866"/>
              <a:gd name="T102" fmla="*/ 2607 w 4441"/>
              <a:gd name="T103" fmla="*/ 1572 h 3866"/>
              <a:gd name="T104" fmla="*/ 2399 w 4441"/>
              <a:gd name="T105" fmla="*/ 1363 h 3866"/>
              <a:gd name="T106" fmla="*/ 2296 w 4441"/>
              <a:gd name="T107" fmla="*/ 1406 h 3866"/>
              <a:gd name="T108" fmla="*/ 2296 w 4441"/>
              <a:gd name="T109" fmla="*/ 1701 h 3866"/>
              <a:gd name="T110" fmla="*/ 1956 w 4441"/>
              <a:gd name="T111" fmla="*/ 1701 h 3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41" h="3866">
                <a:moveTo>
                  <a:pt x="2841" y="2050"/>
                </a:moveTo>
                <a:lnTo>
                  <a:pt x="1214" y="2163"/>
                </a:lnTo>
                <a:lnTo>
                  <a:pt x="1451" y="2479"/>
                </a:lnTo>
                <a:lnTo>
                  <a:pt x="2418" y="2547"/>
                </a:lnTo>
                <a:lnTo>
                  <a:pt x="2257" y="2855"/>
                </a:lnTo>
                <a:lnTo>
                  <a:pt x="1290" y="2855"/>
                </a:lnTo>
                <a:lnTo>
                  <a:pt x="215" y="2533"/>
                </a:lnTo>
                <a:lnTo>
                  <a:pt x="0" y="2694"/>
                </a:lnTo>
                <a:lnTo>
                  <a:pt x="1075" y="3214"/>
                </a:lnTo>
                <a:lnTo>
                  <a:pt x="2873" y="3339"/>
                </a:lnTo>
                <a:lnTo>
                  <a:pt x="3277" y="3487"/>
                </a:lnTo>
                <a:lnTo>
                  <a:pt x="3646" y="2478"/>
                </a:lnTo>
                <a:lnTo>
                  <a:pt x="2841" y="2050"/>
                </a:lnTo>
                <a:close/>
                <a:moveTo>
                  <a:pt x="3885" y="2451"/>
                </a:moveTo>
                <a:lnTo>
                  <a:pt x="3441" y="3662"/>
                </a:lnTo>
                <a:lnTo>
                  <a:pt x="3998" y="3866"/>
                </a:lnTo>
                <a:lnTo>
                  <a:pt x="4441" y="2655"/>
                </a:lnTo>
                <a:lnTo>
                  <a:pt x="3885" y="2451"/>
                </a:lnTo>
                <a:close/>
                <a:moveTo>
                  <a:pt x="2126" y="1105"/>
                </a:moveTo>
                <a:cubicBezTo>
                  <a:pt x="2267" y="1105"/>
                  <a:pt x="2381" y="991"/>
                  <a:pt x="2381" y="850"/>
                </a:cubicBezTo>
                <a:cubicBezTo>
                  <a:pt x="2381" y="709"/>
                  <a:pt x="2267" y="595"/>
                  <a:pt x="2126" y="595"/>
                </a:cubicBezTo>
                <a:cubicBezTo>
                  <a:pt x="1985" y="595"/>
                  <a:pt x="1871" y="709"/>
                  <a:pt x="1871" y="850"/>
                </a:cubicBezTo>
                <a:cubicBezTo>
                  <a:pt x="1871" y="991"/>
                  <a:pt x="1985" y="1105"/>
                  <a:pt x="2126" y="1105"/>
                </a:cubicBezTo>
                <a:close/>
                <a:moveTo>
                  <a:pt x="1956" y="1701"/>
                </a:moveTo>
                <a:lnTo>
                  <a:pt x="1956" y="1406"/>
                </a:lnTo>
                <a:cubicBezTo>
                  <a:pt x="1920" y="1395"/>
                  <a:pt x="1886" y="1381"/>
                  <a:pt x="1854" y="1363"/>
                </a:cubicBezTo>
                <a:lnTo>
                  <a:pt x="1645" y="1572"/>
                </a:lnTo>
                <a:lnTo>
                  <a:pt x="1405" y="1331"/>
                </a:lnTo>
                <a:lnTo>
                  <a:pt x="1613" y="1123"/>
                </a:lnTo>
                <a:cubicBezTo>
                  <a:pt x="1596" y="1090"/>
                  <a:pt x="1581" y="1056"/>
                  <a:pt x="1571" y="1020"/>
                </a:cubicBezTo>
                <a:lnTo>
                  <a:pt x="1276" y="1020"/>
                </a:lnTo>
                <a:lnTo>
                  <a:pt x="1276" y="680"/>
                </a:lnTo>
                <a:lnTo>
                  <a:pt x="1571" y="680"/>
                </a:lnTo>
                <a:cubicBezTo>
                  <a:pt x="1581" y="644"/>
                  <a:pt x="1596" y="610"/>
                  <a:pt x="1613" y="578"/>
                </a:cubicBezTo>
                <a:lnTo>
                  <a:pt x="1405" y="369"/>
                </a:lnTo>
                <a:lnTo>
                  <a:pt x="1645" y="129"/>
                </a:lnTo>
                <a:lnTo>
                  <a:pt x="1854" y="337"/>
                </a:lnTo>
                <a:cubicBezTo>
                  <a:pt x="1886" y="320"/>
                  <a:pt x="1920" y="305"/>
                  <a:pt x="1956" y="294"/>
                </a:cubicBezTo>
                <a:lnTo>
                  <a:pt x="1956" y="0"/>
                </a:lnTo>
                <a:lnTo>
                  <a:pt x="2296" y="0"/>
                </a:lnTo>
                <a:lnTo>
                  <a:pt x="2296" y="295"/>
                </a:lnTo>
                <a:cubicBezTo>
                  <a:pt x="2332" y="305"/>
                  <a:pt x="2367" y="320"/>
                  <a:pt x="2399" y="337"/>
                </a:cubicBezTo>
                <a:lnTo>
                  <a:pt x="2607" y="129"/>
                </a:lnTo>
                <a:lnTo>
                  <a:pt x="2848" y="369"/>
                </a:lnTo>
                <a:lnTo>
                  <a:pt x="2639" y="578"/>
                </a:lnTo>
                <a:cubicBezTo>
                  <a:pt x="2657" y="610"/>
                  <a:pt x="2671" y="644"/>
                  <a:pt x="2682" y="680"/>
                </a:cubicBezTo>
                <a:lnTo>
                  <a:pt x="2977" y="680"/>
                </a:lnTo>
                <a:lnTo>
                  <a:pt x="2977" y="1020"/>
                </a:lnTo>
                <a:lnTo>
                  <a:pt x="2682" y="1020"/>
                </a:lnTo>
                <a:cubicBezTo>
                  <a:pt x="2671" y="1056"/>
                  <a:pt x="2657" y="1090"/>
                  <a:pt x="2639" y="1123"/>
                </a:cubicBezTo>
                <a:lnTo>
                  <a:pt x="2848" y="1331"/>
                </a:lnTo>
                <a:lnTo>
                  <a:pt x="2607" y="1572"/>
                </a:lnTo>
                <a:lnTo>
                  <a:pt x="2399" y="1363"/>
                </a:lnTo>
                <a:cubicBezTo>
                  <a:pt x="2367" y="1381"/>
                  <a:pt x="2332" y="1395"/>
                  <a:pt x="2296" y="1406"/>
                </a:cubicBezTo>
                <a:lnTo>
                  <a:pt x="2296" y="1701"/>
                </a:lnTo>
                <a:lnTo>
                  <a:pt x="1956" y="170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Actual 1">
            <a:extLst>
              <a:ext uri="{FF2B5EF4-FFF2-40B4-BE49-F238E27FC236}">
                <a16:creationId xmlns:a16="http://schemas.microsoft.com/office/drawing/2014/main" id="{8534BBB4-CF68-4067-9AD6-529BC06B2114}"/>
              </a:ext>
            </a:extLst>
          </p:cNvPr>
          <p:cNvSpPr txBox="1">
            <a:spLocks/>
          </p:cNvSpPr>
          <p:nvPr/>
        </p:nvSpPr>
        <p:spPr bwMode="gray">
          <a:xfrm>
            <a:off x="3470837" y="4704771"/>
            <a:ext cx="2555774" cy="954107"/>
          </a:xfrm>
          <a:prstGeom prst="rect">
            <a:avLst/>
          </a:prstGeom>
        </p:spPr>
        <p:txBody>
          <a:bodyPr wrap="square" lIns="0" tIns="0" rIns="0" bIns="0" anchor="t">
            <a:sp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ct val="0"/>
              </a:spcBef>
            </a:pPr>
            <a:r>
              <a:rPr lang="en-US" sz="2000">
                <a:solidFill>
                  <a:schemeClr val="accent2"/>
                </a:solidFill>
                <a:latin typeface="Arial" panose="020B0604020202020204" pitchFamily="34" charset="0"/>
              </a:rPr>
              <a:t>Service</a:t>
            </a:r>
          </a:p>
          <a:p>
            <a:pPr>
              <a:lnSpc>
                <a:spcPct val="100000"/>
              </a:lnSpc>
              <a:spcBef>
                <a:spcPct val="0"/>
              </a:spcBef>
            </a:pPr>
            <a:r>
              <a:rPr lang="en-US" sz="1400" b="1">
                <a:solidFill>
                  <a:schemeClr val="tx1">
                    <a:lumMod val="100000"/>
                  </a:schemeClr>
                </a:solidFill>
                <a:latin typeface="Arial" panose="020B0604020202020204" pitchFamily="34" charset="0"/>
              </a:rPr>
              <a:t>Resilient service business </a:t>
            </a:r>
            <a:r>
              <a:rPr lang="en-US" sz="1400">
                <a:solidFill>
                  <a:schemeClr val="tx1">
                    <a:lumMod val="100000"/>
                  </a:schemeClr>
                </a:solidFill>
                <a:latin typeface="Arial" panose="020B0604020202020204" pitchFamily="34" charset="0"/>
              </a:rPr>
              <a:t>with strong backlog, attractive profitability and a growing fleet.</a:t>
            </a:r>
          </a:p>
        </p:txBody>
      </p:sp>
      <p:sp>
        <p:nvSpPr>
          <p:cNvPr id="34" name="Freihandform: Form 33">
            <a:extLst>
              <a:ext uri="{FF2B5EF4-FFF2-40B4-BE49-F238E27FC236}">
                <a16:creationId xmlns:a16="http://schemas.microsoft.com/office/drawing/2014/main" id="{18160C03-E177-4F29-8152-ACFB33C165A8}"/>
              </a:ext>
            </a:extLst>
          </p:cNvPr>
          <p:cNvSpPr>
            <a:spLocks/>
          </p:cNvSpPr>
          <p:nvPr/>
        </p:nvSpPr>
        <p:spPr bwMode="gray">
          <a:xfrm>
            <a:off x="6314612" y="4102611"/>
            <a:ext cx="488499" cy="506068"/>
          </a:xfrm>
          <a:custGeom>
            <a:avLst/>
            <a:gdLst>
              <a:gd name="connsiteX0" fmla="*/ 316343 w 749915"/>
              <a:gd name="connsiteY0" fmla="*/ 262799 h 776887"/>
              <a:gd name="connsiteX1" fmla="*/ 319285 w 749915"/>
              <a:gd name="connsiteY1" fmla="*/ 262799 h 776887"/>
              <a:gd name="connsiteX2" fmla="*/ 340643 w 749915"/>
              <a:gd name="connsiteY2" fmla="*/ 284157 h 776887"/>
              <a:gd name="connsiteX3" fmla="*/ 340643 w 749915"/>
              <a:gd name="connsiteY3" fmla="*/ 354156 h 776887"/>
              <a:gd name="connsiteX4" fmla="*/ 409191 w 749915"/>
              <a:gd name="connsiteY4" fmla="*/ 354156 h 776887"/>
              <a:gd name="connsiteX5" fmla="*/ 409191 w 749915"/>
              <a:gd name="connsiteY5" fmla="*/ 284157 h 776887"/>
              <a:gd name="connsiteX6" fmla="*/ 430549 w 749915"/>
              <a:gd name="connsiteY6" fmla="*/ 262799 h 776887"/>
              <a:gd name="connsiteX7" fmla="*/ 433491 w 749915"/>
              <a:gd name="connsiteY7" fmla="*/ 262799 h 776887"/>
              <a:gd name="connsiteX8" fmla="*/ 454849 w 749915"/>
              <a:gd name="connsiteY8" fmla="*/ 284157 h 776887"/>
              <a:gd name="connsiteX9" fmla="*/ 454849 w 749915"/>
              <a:gd name="connsiteY9" fmla="*/ 354156 h 776887"/>
              <a:gd name="connsiteX10" fmla="*/ 500548 w 749915"/>
              <a:gd name="connsiteY10" fmla="*/ 354156 h 776887"/>
              <a:gd name="connsiteX11" fmla="*/ 500548 w 749915"/>
              <a:gd name="connsiteY11" fmla="*/ 445553 h 776887"/>
              <a:gd name="connsiteX12" fmla="*/ 454849 w 749915"/>
              <a:gd name="connsiteY12" fmla="*/ 445553 h 776887"/>
              <a:gd name="connsiteX13" fmla="*/ 454849 w 749915"/>
              <a:gd name="connsiteY13" fmla="*/ 514100 h 776887"/>
              <a:gd name="connsiteX14" fmla="*/ 432000 w 749915"/>
              <a:gd name="connsiteY14" fmla="*/ 514100 h 776887"/>
              <a:gd name="connsiteX15" fmla="*/ 432000 w 749915"/>
              <a:gd name="connsiteY15" fmla="*/ 536950 h 776887"/>
              <a:gd name="connsiteX16" fmla="*/ 397746 w 749915"/>
              <a:gd name="connsiteY16" fmla="*/ 536950 h 776887"/>
              <a:gd name="connsiteX17" fmla="*/ 397746 w 749915"/>
              <a:gd name="connsiteY17" fmla="*/ 684603 h 776887"/>
              <a:gd name="connsiteX18" fmla="*/ 456864 w 749915"/>
              <a:gd name="connsiteY18" fmla="*/ 673964 h 776887"/>
              <a:gd name="connsiteX19" fmla="*/ 634782 w 749915"/>
              <a:gd name="connsiteY19" fmla="*/ 532436 h 776887"/>
              <a:gd name="connsiteX20" fmla="*/ 661822 w 749915"/>
              <a:gd name="connsiteY20" fmla="*/ 465944 h 776887"/>
              <a:gd name="connsiteX21" fmla="*/ 749915 w 749915"/>
              <a:gd name="connsiteY21" fmla="*/ 489800 h 776887"/>
              <a:gd name="connsiteX22" fmla="*/ 482131 w 749915"/>
              <a:gd name="connsiteY22" fmla="*/ 761815 h 776887"/>
              <a:gd name="connsiteX23" fmla="*/ 375219 w 749915"/>
              <a:gd name="connsiteY23" fmla="*/ 776887 h 776887"/>
              <a:gd name="connsiteX24" fmla="*/ 99013 w 749915"/>
              <a:gd name="connsiteY24" fmla="*/ 661512 h 776887"/>
              <a:gd name="connsiteX25" fmla="*/ 92122 w 749915"/>
              <a:gd name="connsiteY25" fmla="*/ 759800 h 776887"/>
              <a:gd name="connsiteX26" fmla="*/ 38606 w 749915"/>
              <a:gd name="connsiteY26" fmla="*/ 759800 h 776887"/>
              <a:gd name="connsiteX27" fmla="*/ 38606 w 749915"/>
              <a:gd name="connsiteY27" fmla="*/ 536345 h 776887"/>
              <a:gd name="connsiteX28" fmla="*/ 262061 w 749915"/>
              <a:gd name="connsiteY28" fmla="*/ 536345 h 776887"/>
              <a:gd name="connsiteX29" fmla="*/ 262061 w 749915"/>
              <a:gd name="connsiteY29" fmla="*/ 589861 h 776887"/>
              <a:gd name="connsiteX30" fmla="*/ 163572 w 749915"/>
              <a:gd name="connsiteY30" fmla="*/ 596753 h 776887"/>
              <a:gd name="connsiteX31" fmla="*/ 352088 w 749915"/>
              <a:gd name="connsiteY31" fmla="*/ 684523 h 776887"/>
              <a:gd name="connsiteX32" fmla="*/ 352088 w 749915"/>
              <a:gd name="connsiteY32" fmla="*/ 536950 h 776887"/>
              <a:gd name="connsiteX33" fmla="*/ 317834 w 749915"/>
              <a:gd name="connsiteY33" fmla="*/ 536950 h 776887"/>
              <a:gd name="connsiteX34" fmla="*/ 317834 w 749915"/>
              <a:gd name="connsiteY34" fmla="*/ 514100 h 776887"/>
              <a:gd name="connsiteX35" fmla="*/ 294985 w 749915"/>
              <a:gd name="connsiteY35" fmla="*/ 514100 h 776887"/>
              <a:gd name="connsiteX36" fmla="*/ 294985 w 749915"/>
              <a:gd name="connsiteY36" fmla="*/ 445553 h 776887"/>
              <a:gd name="connsiteX37" fmla="*/ 249286 w 749915"/>
              <a:gd name="connsiteY37" fmla="*/ 445553 h 776887"/>
              <a:gd name="connsiteX38" fmla="*/ 249286 w 749915"/>
              <a:gd name="connsiteY38" fmla="*/ 354156 h 776887"/>
              <a:gd name="connsiteX39" fmla="*/ 294985 w 749915"/>
              <a:gd name="connsiteY39" fmla="*/ 354156 h 776887"/>
              <a:gd name="connsiteX40" fmla="*/ 294985 w 749915"/>
              <a:gd name="connsiteY40" fmla="*/ 284157 h 776887"/>
              <a:gd name="connsiteX41" fmla="*/ 316343 w 749915"/>
              <a:gd name="connsiteY41" fmla="*/ 262799 h 776887"/>
              <a:gd name="connsiteX42" fmla="*/ 373755 w 749915"/>
              <a:gd name="connsiteY42" fmla="*/ 2 h 776887"/>
              <a:gd name="connsiteX43" fmla="*/ 651103 w 749915"/>
              <a:gd name="connsiteY43" fmla="*/ 115347 h 776887"/>
              <a:gd name="connsiteX44" fmla="*/ 657994 w 749915"/>
              <a:gd name="connsiteY44" fmla="*/ 17100 h 776887"/>
              <a:gd name="connsiteX45" fmla="*/ 711510 w 749915"/>
              <a:gd name="connsiteY45" fmla="*/ 17100 h 776887"/>
              <a:gd name="connsiteX46" fmla="*/ 711510 w 749915"/>
              <a:gd name="connsiteY46" fmla="*/ 240555 h 776887"/>
              <a:gd name="connsiteX47" fmla="*/ 488055 w 749915"/>
              <a:gd name="connsiteY47" fmla="*/ 240555 h 776887"/>
              <a:gd name="connsiteX48" fmla="*/ 488055 w 749915"/>
              <a:gd name="connsiteY48" fmla="*/ 187038 h 776887"/>
              <a:gd name="connsiteX49" fmla="*/ 586585 w 749915"/>
              <a:gd name="connsiteY49" fmla="*/ 180147 h 776887"/>
              <a:gd name="connsiteX50" fmla="*/ 374937 w 749915"/>
              <a:gd name="connsiteY50" fmla="*/ 91410 h 776887"/>
              <a:gd name="connsiteX51" fmla="*/ 293171 w 749915"/>
              <a:gd name="connsiteY51" fmla="*/ 102935 h 776887"/>
              <a:gd name="connsiteX52" fmla="*/ 115254 w 749915"/>
              <a:gd name="connsiteY52" fmla="*/ 244464 h 776887"/>
              <a:gd name="connsiteX53" fmla="*/ 88254 w 749915"/>
              <a:gd name="connsiteY53" fmla="*/ 310916 h 776887"/>
              <a:gd name="connsiteX54" fmla="*/ 0 w 749915"/>
              <a:gd name="connsiteY54" fmla="*/ 287059 h 776887"/>
              <a:gd name="connsiteX55" fmla="*/ 35382 w 749915"/>
              <a:gd name="connsiteY55" fmla="*/ 200135 h 776887"/>
              <a:gd name="connsiteX56" fmla="*/ 268025 w 749915"/>
              <a:gd name="connsiteY56" fmla="*/ 15085 h 776887"/>
              <a:gd name="connsiteX57" fmla="*/ 373755 w 749915"/>
              <a:gd name="connsiteY57" fmla="*/ 2 h 776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49915" h="776887">
                <a:moveTo>
                  <a:pt x="316343" y="262799"/>
                </a:moveTo>
                <a:lnTo>
                  <a:pt x="319285" y="262799"/>
                </a:lnTo>
                <a:cubicBezTo>
                  <a:pt x="331092" y="262799"/>
                  <a:pt x="340643" y="272350"/>
                  <a:pt x="340643" y="284157"/>
                </a:cubicBezTo>
                <a:lnTo>
                  <a:pt x="340643" y="354156"/>
                </a:lnTo>
                <a:lnTo>
                  <a:pt x="409191" y="354156"/>
                </a:lnTo>
                <a:lnTo>
                  <a:pt x="409191" y="284157"/>
                </a:lnTo>
                <a:cubicBezTo>
                  <a:pt x="409191" y="272350"/>
                  <a:pt x="418741" y="262799"/>
                  <a:pt x="430549" y="262799"/>
                </a:cubicBezTo>
                <a:lnTo>
                  <a:pt x="433491" y="262799"/>
                </a:lnTo>
                <a:cubicBezTo>
                  <a:pt x="445298" y="262799"/>
                  <a:pt x="454849" y="272350"/>
                  <a:pt x="454849" y="284157"/>
                </a:cubicBezTo>
                <a:lnTo>
                  <a:pt x="454849" y="354156"/>
                </a:lnTo>
                <a:lnTo>
                  <a:pt x="500548" y="354156"/>
                </a:lnTo>
                <a:lnTo>
                  <a:pt x="500548" y="445553"/>
                </a:lnTo>
                <a:lnTo>
                  <a:pt x="454849" y="445553"/>
                </a:lnTo>
                <a:lnTo>
                  <a:pt x="454849" y="514100"/>
                </a:lnTo>
                <a:lnTo>
                  <a:pt x="432000" y="514100"/>
                </a:lnTo>
                <a:lnTo>
                  <a:pt x="432000" y="536950"/>
                </a:lnTo>
                <a:lnTo>
                  <a:pt x="397746" y="536950"/>
                </a:lnTo>
                <a:lnTo>
                  <a:pt x="397746" y="684603"/>
                </a:lnTo>
                <a:cubicBezTo>
                  <a:pt x="417371" y="683072"/>
                  <a:pt x="437198" y="679606"/>
                  <a:pt x="456864" y="673964"/>
                </a:cubicBezTo>
                <a:cubicBezTo>
                  <a:pt x="533149" y="652082"/>
                  <a:pt x="596337" y="601830"/>
                  <a:pt x="634782" y="532436"/>
                </a:cubicBezTo>
                <a:cubicBezTo>
                  <a:pt x="646589" y="511159"/>
                  <a:pt x="655576" y="488833"/>
                  <a:pt x="661822" y="465944"/>
                </a:cubicBezTo>
                <a:lnTo>
                  <a:pt x="749915" y="489800"/>
                </a:lnTo>
                <a:cubicBezTo>
                  <a:pt x="715419" y="616620"/>
                  <a:pt x="617453" y="723008"/>
                  <a:pt x="482131" y="761815"/>
                </a:cubicBezTo>
                <a:cubicBezTo>
                  <a:pt x="446507" y="772011"/>
                  <a:pt x="410561" y="776887"/>
                  <a:pt x="375219" y="776887"/>
                </a:cubicBezTo>
                <a:cubicBezTo>
                  <a:pt x="270685" y="776887"/>
                  <a:pt x="171228" y="734291"/>
                  <a:pt x="99013" y="661512"/>
                </a:cubicBezTo>
                <a:lnTo>
                  <a:pt x="92122" y="759800"/>
                </a:lnTo>
                <a:lnTo>
                  <a:pt x="38606" y="759800"/>
                </a:lnTo>
                <a:lnTo>
                  <a:pt x="38606" y="536345"/>
                </a:lnTo>
                <a:lnTo>
                  <a:pt x="262061" y="536345"/>
                </a:lnTo>
                <a:lnTo>
                  <a:pt x="262061" y="589861"/>
                </a:lnTo>
                <a:lnTo>
                  <a:pt x="163572" y="596753"/>
                </a:lnTo>
                <a:cubicBezTo>
                  <a:pt x="213501" y="647287"/>
                  <a:pt x="280558" y="678881"/>
                  <a:pt x="352088" y="684523"/>
                </a:cubicBezTo>
                <a:lnTo>
                  <a:pt x="352088" y="536950"/>
                </a:lnTo>
                <a:lnTo>
                  <a:pt x="317834" y="536950"/>
                </a:lnTo>
                <a:lnTo>
                  <a:pt x="317834" y="514100"/>
                </a:lnTo>
                <a:lnTo>
                  <a:pt x="294985" y="514100"/>
                </a:lnTo>
                <a:lnTo>
                  <a:pt x="294985" y="445553"/>
                </a:lnTo>
                <a:lnTo>
                  <a:pt x="249286" y="445553"/>
                </a:lnTo>
                <a:lnTo>
                  <a:pt x="249286" y="354156"/>
                </a:lnTo>
                <a:lnTo>
                  <a:pt x="294985" y="354156"/>
                </a:lnTo>
                <a:lnTo>
                  <a:pt x="294985" y="284157"/>
                </a:lnTo>
                <a:cubicBezTo>
                  <a:pt x="294985" y="272350"/>
                  <a:pt x="304536" y="262799"/>
                  <a:pt x="316343" y="262799"/>
                </a:cubicBezTo>
                <a:close/>
                <a:moveTo>
                  <a:pt x="373755" y="2"/>
                </a:moveTo>
                <a:cubicBezTo>
                  <a:pt x="478661" y="-312"/>
                  <a:pt x="578596" y="42296"/>
                  <a:pt x="651103" y="115347"/>
                </a:cubicBezTo>
                <a:lnTo>
                  <a:pt x="657994" y="17100"/>
                </a:lnTo>
                <a:lnTo>
                  <a:pt x="711510" y="17100"/>
                </a:lnTo>
                <a:lnTo>
                  <a:pt x="711510" y="240555"/>
                </a:lnTo>
                <a:lnTo>
                  <a:pt x="488055" y="240555"/>
                </a:lnTo>
                <a:lnTo>
                  <a:pt x="488055" y="187038"/>
                </a:lnTo>
                <a:lnTo>
                  <a:pt x="586585" y="180147"/>
                </a:lnTo>
                <a:cubicBezTo>
                  <a:pt x="531335" y="124173"/>
                  <a:pt x="455091" y="91410"/>
                  <a:pt x="374937" y="91410"/>
                </a:cubicBezTo>
                <a:cubicBezTo>
                  <a:pt x="347897" y="91410"/>
                  <a:pt x="320413" y="95117"/>
                  <a:pt x="293171" y="102935"/>
                </a:cubicBezTo>
                <a:cubicBezTo>
                  <a:pt x="216886" y="124817"/>
                  <a:pt x="153698" y="175070"/>
                  <a:pt x="115254" y="244464"/>
                </a:cubicBezTo>
                <a:cubicBezTo>
                  <a:pt x="103446" y="265741"/>
                  <a:pt x="94460" y="288026"/>
                  <a:pt x="88254" y="310916"/>
                </a:cubicBezTo>
                <a:lnTo>
                  <a:pt x="0" y="287059"/>
                </a:lnTo>
                <a:cubicBezTo>
                  <a:pt x="8140" y="257117"/>
                  <a:pt x="19948" y="227941"/>
                  <a:pt x="35382" y="200135"/>
                </a:cubicBezTo>
                <a:cubicBezTo>
                  <a:pt x="85675" y="109383"/>
                  <a:pt x="168287" y="43697"/>
                  <a:pt x="268025" y="15085"/>
                </a:cubicBezTo>
                <a:cubicBezTo>
                  <a:pt x="303266" y="4980"/>
                  <a:pt x="338787" y="106"/>
                  <a:pt x="373755" y="2"/>
                </a:cubicBezTo>
                <a:close/>
              </a:path>
            </a:pathLst>
          </a:custGeom>
          <a:solidFill>
            <a:schemeClr val="accent2"/>
          </a:solidFill>
          <a:ln w="4028" cap="flat">
            <a:noFill/>
            <a:prstDash val="solid"/>
            <a:miter/>
          </a:ln>
        </p:spPr>
        <p:txBody>
          <a:bodyPr rtlCol="0" anchor="ctr"/>
          <a:lstStyle/>
          <a:p>
            <a:endParaRPr lang="en-US"/>
          </a:p>
        </p:txBody>
      </p:sp>
      <p:sp>
        <p:nvSpPr>
          <p:cNvPr id="40" name="Actual 1">
            <a:extLst>
              <a:ext uri="{FF2B5EF4-FFF2-40B4-BE49-F238E27FC236}">
                <a16:creationId xmlns:a16="http://schemas.microsoft.com/office/drawing/2014/main" id="{13C0D6D4-24C2-43F2-9690-6A13DB093230}"/>
              </a:ext>
            </a:extLst>
          </p:cNvPr>
          <p:cNvSpPr txBox="1">
            <a:spLocks/>
          </p:cNvSpPr>
          <p:nvPr/>
        </p:nvSpPr>
        <p:spPr bwMode="gray">
          <a:xfrm>
            <a:off x="6314612" y="4704771"/>
            <a:ext cx="2555774" cy="1169551"/>
          </a:xfrm>
          <a:prstGeom prst="rect">
            <a:avLst/>
          </a:prstGeom>
        </p:spPr>
        <p:txBody>
          <a:bodyPr wrap="square" lIns="0" tIns="0" rIns="0" bIns="0" anchor="t">
            <a:sp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ct val="0"/>
              </a:spcBef>
            </a:pPr>
            <a:r>
              <a:rPr lang="en-US" sz="2000">
                <a:solidFill>
                  <a:schemeClr val="accent2"/>
                </a:solidFill>
                <a:latin typeface="Arial" panose="020B0604020202020204" pitchFamily="34" charset="0"/>
              </a:rPr>
              <a:t>Energy</a:t>
            </a:r>
            <a:r>
              <a:rPr lang="en-US" sz="2000">
                <a:solidFill>
                  <a:srgbClr val="21C0FF"/>
                </a:solidFill>
                <a:latin typeface="Arial" panose="020B0604020202020204" pitchFamily="34" charset="0"/>
              </a:rPr>
              <a:t> </a:t>
            </a:r>
            <a:r>
              <a:rPr lang="en-US" sz="2000">
                <a:solidFill>
                  <a:schemeClr val="accent2"/>
                </a:solidFill>
                <a:latin typeface="Arial" panose="020B0604020202020204" pitchFamily="34" charset="0"/>
              </a:rPr>
              <a:t>transition</a:t>
            </a:r>
          </a:p>
          <a:p>
            <a:pPr>
              <a:lnSpc>
                <a:spcPct val="100000"/>
              </a:lnSpc>
              <a:spcBef>
                <a:spcPct val="0"/>
              </a:spcBef>
            </a:pPr>
            <a:r>
              <a:rPr lang="en-US" sz="1400">
                <a:solidFill>
                  <a:schemeClr val="tx1">
                    <a:lumMod val="100000"/>
                  </a:schemeClr>
                </a:solidFill>
                <a:latin typeface="Arial" panose="020B0604020202020204" pitchFamily="34" charset="0"/>
              </a:rPr>
              <a:t>Driving the energy transition by </a:t>
            </a:r>
            <a:r>
              <a:rPr lang="en-US" sz="1400" b="1">
                <a:solidFill>
                  <a:schemeClr val="tx1">
                    <a:lumMod val="100000"/>
                  </a:schemeClr>
                </a:solidFill>
                <a:latin typeface="Arial" panose="020B0604020202020204" pitchFamily="34" charset="0"/>
              </a:rPr>
              <a:t>distributed </a:t>
            </a:r>
            <a:r>
              <a:rPr lang="en-US" sz="1400">
                <a:solidFill>
                  <a:schemeClr val="tx1">
                    <a:lumMod val="100000"/>
                  </a:schemeClr>
                </a:solidFill>
                <a:latin typeface="Arial" panose="020B0604020202020204" pitchFamily="34" charset="0"/>
              </a:rPr>
              <a:t>offering and innovations in </a:t>
            </a:r>
            <a:r>
              <a:rPr lang="en-US" sz="1400" b="1">
                <a:solidFill>
                  <a:schemeClr val="tx1">
                    <a:lumMod val="100000"/>
                  </a:schemeClr>
                </a:solidFill>
                <a:latin typeface="Arial" panose="020B0604020202020204" pitchFamily="34" charset="0"/>
              </a:rPr>
              <a:t>decarbonized </a:t>
            </a:r>
            <a:r>
              <a:rPr lang="en-US" sz="1400">
                <a:solidFill>
                  <a:schemeClr val="tx1">
                    <a:lumMod val="100000"/>
                  </a:schemeClr>
                </a:solidFill>
                <a:latin typeface="Arial" panose="020B0604020202020204" pitchFamily="34" charset="0"/>
              </a:rPr>
              <a:t>energy systems and </a:t>
            </a:r>
            <a:r>
              <a:rPr lang="en-US" sz="1400" b="1">
                <a:solidFill>
                  <a:schemeClr val="tx1">
                    <a:lumMod val="100000"/>
                  </a:schemeClr>
                </a:solidFill>
                <a:latin typeface="Arial" panose="020B0604020202020204" pitchFamily="34" charset="0"/>
              </a:rPr>
              <a:t>digital.</a:t>
            </a:r>
          </a:p>
        </p:txBody>
      </p:sp>
      <p:sp>
        <p:nvSpPr>
          <p:cNvPr id="31" name="Freihandform: Form 30">
            <a:extLst>
              <a:ext uri="{FF2B5EF4-FFF2-40B4-BE49-F238E27FC236}">
                <a16:creationId xmlns:a16="http://schemas.microsoft.com/office/drawing/2014/main" id="{AE7B783A-CE63-40FC-BA7A-2F098471CCD0}"/>
              </a:ext>
            </a:extLst>
          </p:cNvPr>
          <p:cNvSpPr>
            <a:spLocks/>
          </p:cNvSpPr>
          <p:nvPr/>
        </p:nvSpPr>
        <p:spPr bwMode="gray">
          <a:xfrm>
            <a:off x="9158387" y="4102611"/>
            <a:ext cx="528564" cy="506068"/>
          </a:xfrm>
          <a:custGeom>
            <a:avLst/>
            <a:gdLst>
              <a:gd name="connsiteX0" fmla="*/ 700287 w 953992"/>
              <a:gd name="connsiteY0" fmla="*/ 818940 h 913390"/>
              <a:gd name="connsiteX1" fmla="*/ 827140 w 953992"/>
              <a:gd name="connsiteY1" fmla="*/ 872789 h 913390"/>
              <a:gd name="connsiteX2" fmla="*/ 953992 w 953992"/>
              <a:gd name="connsiteY2" fmla="*/ 818940 h 913390"/>
              <a:gd name="connsiteX3" fmla="*/ 953992 w 953992"/>
              <a:gd name="connsiteY3" fmla="*/ 862621 h 913390"/>
              <a:gd name="connsiteX4" fmla="*/ 953777 w 953992"/>
              <a:gd name="connsiteY4" fmla="*/ 862621 h 913390"/>
              <a:gd name="connsiteX5" fmla="*/ 827140 w 953992"/>
              <a:gd name="connsiteY5" fmla="*/ 913355 h 913390"/>
              <a:gd name="connsiteX6" fmla="*/ 700501 w 953992"/>
              <a:gd name="connsiteY6" fmla="*/ 862621 h 913390"/>
              <a:gd name="connsiteX7" fmla="*/ 700287 w 953992"/>
              <a:gd name="connsiteY7" fmla="*/ 862621 h 913390"/>
              <a:gd name="connsiteX8" fmla="*/ 355209 w 953992"/>
              <a:gd name="connsiteY8" fmla="*/ 818940 h 913390"/>
              <a:gd name="connsiteX9" fmla="*/ 482062 w 953992"/>
              <a:gd name="connsiteY9" fmla="*/ 872789 h 913390"/>
              <a:gd name="connsiteX10" fmla="*/ 608915 w 953992"/>
              <a:gd name="connsiteY10" fmla="*/ 818940 h 913390"/>
              <a:gd name="connsiteX11" fmla="*/ 608915 w 953992"/>
              <a:gd name="connsiteY11" fmla="*/ 856462 h 913390"/>
              <a:gd name="connsiteX12" fmla="*/ 608700 w 953992"/>
              <a:gd name="connsiteY12" fmla="*/ 856462 h 913390"/>
              <a:gd name="connsiteX13" fmla="*/ 608915 w 953992"/>
              <a:gd name="connsiteY13" fmla="*/ 859541 h 913390"/>
              <a:gd name="connsiteX14" fmla="*/ 482062 w 953992"/>
              <a:gd name="connsiteY14" fmla="*/ 913390 h 913390"/>
              <a:gd name="connsiteX15" fmla="*/ 355209 w 953992"/>
              <a:gd name="connsiteY15" fmla="*/ 859541 h 913390"/>
              <a:gd name="connsiteX16" fmla="*/ 355424 w 953992"/>
              <a:gd name="connsiteY16" fmla="*/ 856462 h 913390"/>
              <a:gd name="connsiteX17" fmla="*/ 355209 w 953992"/>
              <a:gd name="connsiteY17" fmla="*/ 856462 h 913390"/>
              <a:gd name="connsiteX18" fmla="*/ 0 w 953992"/>
              <a:gd name="connsiteY18" fmla="*/ 818940 h 913390"/>
              <a:gd name="connsiteX19" fmla="*/ 126853 w 953992"/>
              <a:gd name="connsiteY19" fmla="*/ 872789 h 913390"/>
              <a:gd name="connsiteX20" fmla="*/ 253706 w 953992"/>
              <a:gd name="connsiteY20" fmla="*/ 818940 h 913390"/>
              <a:gd name="connsiteX21" fmla="*/ 253706 w 953992"/>
              <a:gd name="connsiteY21" fmla="*/ 862621 h 913390"/>
              <a:gd name="connsiteX22" fmla="*/ 253491 w 953992"/>
              <a:gd name="connsiteY22" fmla="*/ 862621 h 913390"/>
              <a:gd name="connsiteX23" fmla="*/ 126853 w 953992"/>
              <a:gd name="connsiteY23" fmla="*/ 913355 h 913390"/>
              <a:gd name="connsiteX24" fmla="*/ 215 w 953992"/>
              <a:gd name="connsiteY24" fmla="*/ 862621 h 913390"/>
              <a:gd name="connsiteX25" fmla="*/ 0 w 953992"/>
              <a:gd name="connsiteY25" fmla="*/ 862621 h 913390"/>
              <a:gd name="connsiteX26" fmla="*/ 953777 w 953992"/>
              <a:gd name="connsiteY26" fmla="*/ 815861 h 913390"/>
              <a:gd name="connsiteX27" fmla="*/ 953992 w 953992"/>
              <a:gd name="connsiteY27" fmla="*/ 815861 h 913390"/>
              <a:gd name="connsiteX28" fmla="*/ 953992 w 953992"/>
              <a:gd name="connsiteY28" fmla="*/ 818940 h 913390"/>
              <a:gd name="connsiteX29" fmla="*/ 953777 w 953992"/>
              <a:gd name="connsiteY29" fmla="*/ 815861 h 913390"/>
              <a:gd name="connsiteX30" fmla="*/ 700287 w 953992"/>
              <a:gd name="connsiteY30" fmla="*/ 815861 h 913390"/>
              <a:gd name="connsiteX31" fmla="*/ 700501 w 953992"/>
              <a:gd name="connsiteY31" fmla="*/ 815861 h 913390"/>
              <a:gd name="connsiteX32" fmla="*/ 700287 w 953992"/>
              <a:gd name="connsiteY32" fmla="*/ 818940 h 913390"/>
              <a:gd name="connsiteX33" fmla="*/ 608700 w 953992"/>
              <a:gd name="connsiteY33" fmla="*/ 815861 h 913390"/>
              <a:gd name="connsiteX34" fmla="*/ 608915 w 953992"/>
              <a:gd name="connsiteY34" fmla="*/ 815861 h 913390"/>
              <a:gd name="connsiteX35" fmla="*/ 608915 w 953992"/>
              <a:gd name="connsiteY35" fmla="*/ 818940 h 913390"/>
              <a:gd name="connsiteX36" fmla="*/ 608700 w 953992"/>
              <a:gd name="connsiteY36" fmla="*/ 815861 h 913390"/>
              <a:gd name="connsiteX37" fmla="*/ 355209 w 953992"/>
              <a:gd name="connsiteY37" fmla="*/ 815861 h 913390"/>
              <a:gd name="connsiteX38" fmla="*/ 355424 w 953992"/>
              <a:gd name="connsiteY38" fmla="*/ 815861 h 913390"/>
              <a:gd name="connsiteX39" fmla="*/ 355209 w 953992"/>
              <a:gd name="connsiteY39" fmla="*/ 818940 h 913390"/>
              <a:gd name="connsiteX40" fmla="*/ 253491 w 953992"/>
              <a:gd name="connsiteY40" fmla="*/ 815861 h 913390"/>
              <a:gd name="connsiteX41" fmla="*/ 253706 w 953992"/>
              <a:gd name="connsiteY41" fmla="*/ 815861 h 913390"/>
              <a:gd name="connsiteX42" fmla="*/ 253706 w 953992"/>
              <a:gd name="connsiteY42" fmla="*/ 818940 h 913390"/>
              <a:gd name="connsiteX43" fmla="*/ 253491 w 953992"/>
              <a:gd name="connsiteY43" fmla="*/ 815861 h 913390"/>
              <a:gd name="connsiteX44" fmla="*/ 0 w 953992"/>
              <a:gd name="connsiteY44" fmla="*/ 815861 h 913390"/>
              <a:gd name="connsiteX45" fmla="*/ 215 w 953992"/>
              <a:gd name="connsiteY45" fmla="*/ 815861 h 913390"/>
              <a:gd name="connsiteX46" fmla="*/ 0 w 953992"/>
              <a:gd name="connsiteY46" fmla="*/ 818940 h 913390"/>
              <a:gd name="connsiteX47" fmla="*/ 700287 w 953992"/>
              <a:gd name="connsiteY47" fmla="*/ 734694 h 913390"/>
              <a:gd name="connsiteX48" fmla="*/ 700501 w 953992"/>
              <a:gd name="connsiteY48" fmla="*/ 734694 h 913390"/>
              <a:gd name="connsiteX49" fmla="*/ 700289 w 953992"/>
              <a:gd name="connsiteY49" fmla="*/ 737742 h 913390"/>
              <a:gd name="connsiteX50" fmla="*/ 710255 w 953992"/>
              <a:gd name="connsiteY50" fmla="*/ 758703 h 913390"/>
              <a:gd name="connsiteX51" fmla="*/ 827140 w 953992"/>
              <a:gd name="connsiteY51" fmla="*/ 791586 h 913390"/>
              <a:gd name="connsiteX52" fmla="*/ 953992 w 953992"/>
              <a:gd name="connsiteY52" fmla="*/ 737737 h 913390"/>
              <a:gd name="connsiteX53" fmla="*/ 953992 w 953992"/>
              <a:gd name="connsiteY53" fmla="*/ 781418 h 913390"/>
              <a:gd name="connsiteX54" fmla="*/ 953777 w 953992"/>
              <a:gd name="connsiteY54" fmla="*/ 781418 h 913390"/>
              <a:gd name="connsiteX55" fmla="*/ 827140 w 953992"/>
              <a:gd name="connsiteY55" fmla="*/ 832152 h 913390"/>
              <a:gd name="connsiteX56" fmla="*/ 700501 w 953992"/>
              <a:gd name="connsiteY56" fmla="*/ 781418 h 913390"/>
              <a:gd name="connsiteX57" fmla="*/ 700287 w 953992"/>
              <a:gd name="connsiteY57" fmla="*/ 781418 h 913390"/>
              <a:gd name="connsiteX58" fmla="*/ 700287 w 953992"/>
              <a:gd name="connsiteY58" fmla="*/ 737773 h 913390"/>
              <a:gd name="connsiteX59" fmla="*/ 700287 w 953992"/>
              <a:gd name="connsiteY59" fmla="*/ 737737 h 913390"/>
              <a:gd name="connsiteX60" fmla="*/ 355209 w 953992"/>
              <a:gd name="connsiteY60" fmla="*/ 734694 h 913390"/>
              <a:gd name="connsiteX61" fmla="*/ 355424 w 953992"/>
              <a:gd name="connsiteY61" fmla="*/ 734694 h 913390"/>
              <a:gd name="connsiteX62" fmla="*/ 355211 w 953992"/>
              <a:gd name="connsiteY62" fmla="*/ 737742 h 913390"/>
              <a:gd name="connsiteX63" fmla="*/ 365177 w 953992"/>
              <a:gd name="connsiteY63" fmla="*/ 758703 h 913390"/>
              <a:gd name="connsiteX64" fmla="*/ 482062 w 953992"/>
              <a:gd name="connsiteY64" fmla="*/ 791586 h 913390"/>
              <a:gd name="connsiteX65" fmla="*/ 608915 w 953992"/>
              <a:gd name="connsiteY65" fmla="*/ 737737 h 913390"/>
              <a:gd name="connsiteX66" fmla="*/ 608915 w 953992"/>
              <a:gd name="connsiteY66" fmla="*/ 781418 h 913390"/>
              <a:gd name="connsiteX67" fmla="*/ 608700 w 953992"/>
              <a:gd name="connsiteY67" fmla="*/ 781418 h 913390"/>
              <a:gd name="connsiteX68" fmla="*/ 482062 w 953992"/>
              <a:gd name="connsiteY68" fmla="*/ 832152 h 913390"/>
              <a:gd name="connsiteX69" fmla="*/ 355424 w 953992"/>
              <a:gd name="connsiteY69" fmla="*/ 781418 h 913390"/>
              <a:gd name="connsiteX70" fmla="*/ 355209 w 953992"/>
              <a:gd name="connsiteY70" fmla="*/ 781418 h 913390"/>
              <a:gd name="connsiteX71" fmla="*/ 355209 w 953992"/>
              <a:gd name="connsiteY71" fmla="*/ 737773 h 913390"/>
              <a:gd name="connsiteX72" fmla="*/ 355209 w 953992"/>
              <a:gd name="connsiteY72" fmla="*/ 737737 h 913390"/>
              <a:gd name="connsiteX73" fmla="*/ 0 w 953992"/>
              <a:gd name="connsiteY73" fmla="*/ 734694 h 913390"/>
              <a:gd name="connsiteX74" fmla="*/ 215 w 953992"/>
              <a:gd name="connsiteY74" fmla="*/ 734694 h 913390"/>
              <a:gd name="connsiteX75" fmla="*/ 2 w 953992"/>
              <a:gd name="connsiteY75" fmla="*/ 737742 h 913390"/>
              <a:gd name="connsiteX76" fmla="*/ 9968 w 953992"/>
              <a:gd name="connsiteY76" fmla="*/ 758703 h 913390"/>
              <a:gd name="connsiteX77" fmla="*/ 126853 w 953992"/>
              <a:gd name="connsiteY77" fmla="*/ 791586 h 913390"/>
              <a:gd name="connsiteX78" fmla="*/ 253706 w 953992"/>
              <a:gd name="connsiteY78" fmla="*/ 737737 h 913390"/>
              <a:gd name="connsiteX79" fmla="*/ 253706 w 953992"/>
              <a:gd name="connsiteY79" fmla="*/ 781418 h 913390"/>
              <a:gd name="connsiteX80" fmla="*/ 253491 w 953992"/>
              <a:gd name="connsiteY80" fmla="*/ 781418 h 913390"/>
              <a:gd name="connsiteX81" fmla="*/ 126853 w 953992"/>
              <a:gd name="connsiteY81" fmla="*/ 832152 h 913390"/>
              <a:gd name="connsiteX82" fmla="*/ 215 w 953992"/>
              <a:gd name="connsiteY82" fmla="*/ 781418 h 913390"/>
              <a:gd name="connsiteX83" fmla="*/ 0 w 953992"/>
              <a:gd name="connsiteY83" fmla="*/ 781418 h 913390"/>
              <a:gd name="connsiteX84" fmla="*/ 0 w 953992"/>
              <a:gd name="connsiteY84" fmla="*/ 737773 h 913390"/>
              <a:gd name="connsiteX85" fmla="*/ 0 w 953992"/>
              <a:gd name="connsiteY85" fmla="*/ 737737 h 913390"/>
              <a:gd name="connsiteX86" fmla="*/ 953777 w 953992"/>
              <a:gd name="connsiteY86" fmla="*/ 734658 h 913390"/>
              <a:gd name="connsiteX87" fmla="*/ 953992 w 953992"/>
              <a:gd name="connsiteY87" fmla="*/ 734658 h 913390"/>
              <a:gd name="connsiteX88" fmla="*/ 953992 w 953992"/>
              <a:gd name="connsiteY88" fmla="*/ 737737 h 913390"/>
              <a:gd name="connsiteX89" fmla="*/ 953777 w 953992"/>
              <a:gd name="connsiteY89" fmla="*/ 734658 h 913390"/>
              <a:gd name="connsiteX90" fmla="*/ 608700 w 953992"/>
              <a:gd name="connsiteY90" fmla="*/ 734658 h 913390"/>
              <a:gd name="connsiteX91" fmla="*/ 608915 w 953992"/>
              <a:gd name="connsiteY91" fmla="*/ 734658 h 913390"/>
              <a:gd name="connsiteX92" fmla="*/ 608915 w 953992"/>
              <a:gd name="connsiteY92" fmla="*/ 737737 h 913390"/>
              <a:gd name="connsiteX93" fmla="*/ 608700 w 953992"/>
              <a:gd name="connsiteY93" fmla="*/ 734658 h 913390"/>
              <a:gd name="connsiteX94" fmla="*/ 253491 w 953992"/>
              <a:gd name="connsiteY94" fmla="*/ 734658 h 913390"/>
              <a:gd name="connsiteX95" fmla="*/ 253706 w 953992"/>
              <a:gd name="connsiteY95" fmla="*/ 734658 h 913390"/>
              <a:gd name="connsiteX96" fmla="*/ 253706 w 953992"/>
              <a:gd name="connsiteY96" fmla="*/ 737737 h 913390"/>
              <a:gd name="connsiteX97" fmla="*/ 253491 w 953992"/>
              <a:gd name="connsiteY97" fmla="*/ 734658 h 913390"/>
              <a:gd name="connsiteX98" fmla="*/ 700287 w 953992"/>
              <a:gd name="connsiteY98" fmla="*/ 656570 h 913390"/>
              <a:gd name="connsiteX99" fmla="*/ 827140 w 953992"/>
              <a:gd name="connsiteY99" fmla="*/ 710419 h 913390"/>
              <a:gd name="connsiteX100" fmla="*/ 953992 w 953992"/>
              <a:gd name="connsiteY100" fmla="*/ 656570 h 913390"/>
              <a:gd name="connsiteX101" fmla="*/ 953992 w 953992"/>
              <a:gd name="connsiteY101" fmla="*/ 700251 h 913390"/>
              <a:gd name="connsiteX102" fmla="*/ 953777 w 953992"/>
              <a:gd name="connsiteY102" fmla="*/ 700251 h 913390"/>
              <a:gd name="connsiteX103" fmla="*/ 827140 w 953992"/>
              <a:gd name="connsiteY103" fmla="*/ 750985 h 913390"/>
              <a:gd name="connsiteX104" fmla="*/ 700501 w 953992"/>
              <a:gd name="connsiteY104" fmla="*/ 700251 h 913390"/>
              <a:gd name="connsiteX105" fmla="*/ 700287 w 953992"/>
              <a:gd name="connsiteY105" fmla="*/ 700251 h 913390"/>
              <a:gd name="connsiteX106" fmla="*/ 355209 w 953992"/>
              <a:gd name="connsiteY106" fmla="*/ 656570 h 913390"/>
              <a:gd name="connsiteX107" fmla="*/ 482062 w 953992"/>
              <a:gd name="connsiteY107" fmla="*/ 710419 h 913390"/>
              <a:gd name="connsiteX108" fmla="*/ 608915 w 953992"/>
              <a:gd name="connsiteY108" fmla="*/ 656570 h 913390"/>
              <a:gd name="connsiteX109" fmla="*/ 608915 w 953992"/>
              <a:gd name="connsiteY109" fmla="*/ 700251 h 913390"/>
              <a:gd name="connsiteX110" fmla="*/ 608700 w 953992"/>
              <a:gd name="connsiteY110" fmla="*/ 700251 h 913390"/>
              <a:gd name="connsiteX111" fmla="*/ 482062 w 953992"/>
              <a:gd name="connsiteY111" fmla="*/ 750985 h 913390"/>
              <a:gd name="connsiteX112" fmla="*/ 355424 w 953992"/>
              <a:gd name="connsiteY112" fmla="*/ 700251 h 913390"/>
              <a:gd name="connsiteX113" fmla="*/ 355209 w 953992"/>
              <a:gd name="connsiteY113" fmla="*/ 700251 h 913390"/>
              <a:gd name="connsiteX114" fmla="*/ 0 w 953992"/>
              <a:gd name="connsiteY114" fmla="*/ 656570 h 913390"/>
              <a:gd name="connsiteX115" fmla="*/ 126853 w 953992"/>
              <a:gd name="connsiteY115" fmla="*/ 710419 h 913390"/>
              <a:gd name="connsiteX116" fmla="*/ 253706 w 953992"/>
              <a:gd name="connsiteY116" fmla="*/ 656570 h 913390"/>
              <a:gd name="connsiteX117" fmla="*/ 253706 w 953992"/>
              <a:gd name="connsiteY117" fmla="*/ 700251 h 913390"/>
              <a:gd name="connsiteX118" fmla="*/ 253491 w 953992"/>
              <a:gd name="connsiteY118" fmla="*/ 700251 h 913390"/>
              <a:gd name="connsiteX119" fmla="*/ 126853 w 953992"/>
              <a:gd name="connsiteY119" fmla="*/ 750985 h 913390"/>
              <a:gd name="connsiteX120" fmla="*/ 215 w 953992"/>
              <a:gd name="connsiteY120" fmla="*/ 700251 h 913390"/>
              <a:gd name="connsiteX121" fmla="*/ 0 w 953992"/>
              <a:gd name="connsiteY121" fmla="*/ 700251 h 913390"/>
              <a:gd name="connsiteX122" fmla="*/ 953777 w 953992"/>
              <a:gd name="connsiteY122" fmla="*/ 653491 h 913390"/>
              <a:gd name="connsiteX123" fmla="*/ 953992 w 953992"/>
              <a:gd name="connsiteY123" fmla="*/ 653491 h 913390"/>
              <a:gd name="connsiteX124" fmla="*/ 953992 w 953992"/>
              <a:gd name="connsiteY124" fmla="*/ 656570 h 913390"/>
              <a:gd name="connsiteX125" fmla="*/ 953777 w 953992"/>
              <a:gd name="connsiteY125" fmla="*/ 653491 h 913390"/>
              <a:gd name="connsiteX126" fmla="*/ 700287 w 953992"/>
              <a:gd name="connsiteY126" fmla="*/ 653491 h 913390"/>
              <a:gd name="connsiteX127" fmla="*/ 700501 w 953992"/>
              <a:gd name="connsiteY127" fmla="*/ 653491 h 913390"/>
              <a:gd name="connsiteX128" fmla="*/ 700287 w 953992"/>
              <a:gd name="connsiteY128" fmla="*/ 656570 h 913390"/>
              <a:gd name="connsiteX129" fmla="*/ 608700 w 953992"/>
              <a:gd name="connsiteY129" fmla="*/ 653491 h 913390"/>
              <a:gd name="connsiteX130" fmla="*/ 608915 w 953992"/>
              <a:gd name="connsiteY130" fmla="*/ 653491 h 913390"/>
              <a:gd name="connsiteX131" fmla="*/ 608915 w 953992"/>
              <a:gd name="connsiteY131" fmla="*/ 656570 h 913390"/>
              <a:gd name="connsiteX132" fmla="*/ 608700 w 953992"/>
              <a:gd name="connsiteY132" fmla="*/ 653491 h 913390"/>
              <a:gd name="connsiteX133" fmla="*/ 355209 w 953992"/>
              <a:gd name="connsiteY133" fmla="*/ 653491 h 913390"/>
              <a:gd name="connsiteX134" fmla="*/ 355424 w 953992"/>
              <a:gd name="connsiteY134" fmla="*/ 653491 h 913390"/>
              <a:gd name="connsiteX135" fmla="*/ 355209 w 953992"/>
              <a:gd name="connsiteY135" fmla="*/ 656570 h 913390"/>
              <a:gd name="connsiteX136" fmla="*/ 253491 w 953992"/>
              <a:gd name="connsiteY136" fmla="*/ 653491 h 913390"/>
              <a:gd name="connsiteX137" fmla="*/ 253706 w 953992"/>
              <a:gd name="connsiteY137" fmla="*/ 653491 h 913390"/>
              <a:gd name="connsiteX138" fmla="*/ 253706 w 953992"/>
              <a:gd name="connsiteY138" fmla="*/ 656570 h 913390"/>
              <a:gd name="connsiteX139" fmla="*/ 253491 w 953992"/>
              <a:gd name="connsiteY139" fmla="*/ 653491 h 913390"/>
              <a:gd name="connsiteX140" fmla="*/ 0 w 953992"/>
              <a:gd name="connsiteY140" fmla="*/ 653491 h 913390"/>
              <a:gd name="connsiteX141" fmla="*/ 215 w 953992"/>
              <a:gd name="connsiteY141" fmla="*/ 653491 h 913390"/>
              <a:gd name="connsiteX142" fmla="*/ 0 w 953992"/>
              <a:gd name="connsiteY142" fmla="*/ 656570 h 913390"/>
              <a:gd name="connsiteX143" fmla="*/ 700287 w 953992"/>
              <a:gd name="connsiteY143" fmla="*/ 575367 h 913390"/>
              <a:gd name="connsiteX144" fmla="*/ 827140 w 953992"/>
              <a:gd name="connsiteY144" fmla="*/ 629216 h 913390"/>
              <a:gd name="connsiteX145" fmla="*/ 953992 w 953992"/>
              <a:gd name="connsiteY145" fmla="*/ 575367 h 913390"/>
              <a:gd name="connsiteX146" fmla="*/ 953992 w 953992"/>
              <a:gd name="connsiteY146" fmla="*/ 619048 h 913390"/>
              <a:gd name="connsiteX147" fmla="*/ 953777 w 953992"/>
              <a:gd name="connsiteY147" fmla="*/ 619048 h 913390"/>
              <a:gd name="connsiteX148" fmla="*/ 827140 w 953992"/>
              <a:gd name="connsiteY148" fmla="*/ 669782 h 913390"/>
              <a:gd name="connsiteX149" fmla="*/ 700501 w 953992"/>
              <a:gd name="connsiteY149" fmla="*/ 619048 h 913390"/>
              <a:gd name="connsiteX150" fmla="*/ 700287 w 953992"/>
              <a:gd name="connsiteY150" fmla="*/ 619048 h 913390"/>
              <a:gd name="connsiteX151" fmla="*/ 355209 w 953992"/>
              <a:gd name="connsiteY151" fmla="*/ 575367 h 913390"/>
              <a:gd name="connsiteX152" fmla="*/ 482062 w 953992"/>
              <a:gd name="connsiteY152" fmla="*/ 629216 h 913390"/>
              <a:gd name="connsiteX153" fmla="*/ 608915 w 953992"/>
              <a:gd name="connsiteY153" fmla="*/ 575367 h 913390"/>
              <a:gd name="connsiteX154" fmla="*/ 608915 w 953992"/>
              <a:gd name="connsiteY154" fmla="*/ 619048 h 913390"/>
              <a:gd name="connsiteX155" fmla="*/ 608700 w 953992"/>
              <a:gd name="connsiteY155" fmla="*/ 619048 h 913390"/>
              <a:gd name="connsiteX156" fmla="*/ 482062 w 953992"/>
              <a:gd name="connsiteY156" fmla="*/ 669782 h 913390"/>
              <a:gd name="connsiteX157" fmla="*/ 355424 w 953992"/>
              <a:gd name="connsiteY157" fmla="*/ 619048 h 913390"/>
              <a:gd name="connsiteX158" fmla="*/ 355209 w 953992"/>
              <a:gd name="connsiteY158" fmla="*/ 619048 h 913390"/>
              <a:gd name="connsiteX159" fmla="*/ 953777 w 953992"/>
              <a:gd name="connsiteY159" fmla="*/ 572288 h 913390"/>
              <a:gd name="connsiteX160" fmla="*/ 953992 w 953992"/>
              <a:gd name="connsiteY160" fmla="*/ 572288 h 913390"/>
              <a:gd name="connsiteX161" fmla="*/ 953992 w 953992"/>
              <a:gd name="connsiteY161" fmla="*/ 575367 h 913390"/>
              <a:gd name="connsiteX162" fmla="*/ 953777 w 953992"/>
              <a:gd name="connsiteY162" fmla="*/ 572288 h 913390"/>
              <a:gd name="connsiteX163" fmla="*/ 700287 w 953992"/>
              <a:gd name="connsiteY163" fmla="*/ 572288 h 913390"/>
              <a:gd name="connsiteX164" fmla="*/ 700501 w 953992"/>
              <a:gd name="connsiteY164" fmla="*/ 572288 h 913390"/>
              <a:gd name="connsiteX165" fmla="*/ 700287 w 953992"/>
              <a:gd name="connsiteY165" fmla="*/ 575367 h 913390"/>
              <a:gd name="connsiteX166" fmla="*/ 608700 w 953992"/>
              <a:gd name="connsiteY166" fmla="*/ 572288 h 913390"/>
              <a:gd name="connsiteX167" fmla="*/ 608915 w 953992"/>
              <a:gd name="connsiteY167" fmla="*/ 572288 h 913390"/>
              <a:gd name="connsiteX168" fmla="*/ 608915 w 953992"/>
              <a:gd name="connsiteY168" fmla="*/ 575367 h 913390"/>
              <a:gd name="connsiteX169" fmla="*/ 608700 w 953992"/>
              <a:gd name="connsiteY169" fmla="*/ 572288 h 913390"/>
              <a:gd name="connsiteX170" fmla="*/ 355209 w 953992"/>
              <a:gd name="connsiteY170" fmla="*/ 572288 h 913390"/>
              <a:gd name="connsiteX171" fmla="*/ 355424 w 953992"/>
              <a:gd name="connsiteY171" fmla="*/ 572288 h 913390"/>
              <a:gd name="connsiteX172" fmla="*/ 355209 w 953992"/>
              <a:gd name="connsiteY172" fmla="*/ 575367 h 913390"/>
              <a:gd name="connsiteX173" fmla="*/ 126853 w 953992"/>
              <a:gd name="connsiteY173" fmla="*/ 568349 h 913390"/>
              <a:gd name="connsiteX174" fmla="*/ 253491 w 953992"/>
              <a:gd name="connsiteY174" fmla="*/ 619083 h 913390"/>
              <a:gd name="connsiteX175" fmla="*/ 126853 w 953992"/>
              <a:gd name="connsiteY175" fmla="*/ 669817 h 913390"/>
              <a:gd name="connsiteX176" fmla="*/ 215 w 953992"/>
              <a:gd name="connsiteY176" fmla="*/ 619083 h 913390"/>
              <a:gd name="connsiteX177" fmla="*/ 126853 w 953992"/>
              <a:gd name="connsiteY177" fmla="*/ 568349 h 913390"/>
              <a:gd name="connsiteX178" fmla="*/ 700287 w 953992"/>
              <a:gd name="connsiteY178" fmla="*/ 491121 h 913390"/>
              <a:gd name="connsiteX179" fmla="*/ 700501 w 953992"/>
              <a:gd name="connsiteY179" fmla="*/ 491121 h 913390"/>
              <a:gd name="connsiteX180" fmla="*/ 700289 w 953992"/>
              <a:gd name="connsiteY180" fmla="*/ 494168 h 913390"/>
              <a:gd name="connsiteX181" fmla="*/ 710255 w 953992"/>
              <a:gd name="connsiteY181" fmla="*/ 515130 h 913390"/>
              <a:gd name="connsiteX182" fmla="*/ 827140 w 953992"/>
              <a:gd name="connsiteY182" fmla="*/ 548013 h 913390"/>
              <a:gd name="connsiteX183" fmla="*/ 953992 w 953992"/>
              <a:gd name="connsiteY183" fmla="*/ 494164 h 913390"/>
              <a:gd name="connsiteX184" fmla="*/ 953992 w 953992"/>
              <a:gd name="connsiteY184" fmla="*/ 537845 h 913390"/>
              <a:gd name="connsiteX185" fmla="*/ 953777 w 953992"/>
              <a:gd name="connsiteY185" fmla="*/ 537845 h 913390"/>
              <a:gd name="connsiteX186" fmla="*/ 827140 w 953992"/>
              <a:gd name="connsiteY186" fmla="*/ 588579 h 913390"/>
              <a:gd name="connsiteX187" fmla="*/ 700501 w 953992"/>
              <a:gd name="connsiteY187" fmla="*/ 537845 h 913390"/>
              <a:gd name="connsiteX188" fmla="*/ 700287 w 953992"/>
              <a:gd name="connsiteY188" fmla="*/ 537845 h 913390"/>
              <a:gd name="connsiteX189" fmla="*/ 700287 w 953992"/>
              <a:gd name="connsiteY189" fmla="*/ 494200 h 913390"/>
              <a:gd name="connsiteX190" fmla="*/ 700287 w 953992"/>
              <a:gd name="connsiteY190" fmla="*/ 494164 h 913390"/>
              <a:gd name="connsiteX191" fmla="*/ 355209 w 953992"/>
              <a:gd name="connsiteY191" fmla="*/ 491121 h 913390"/>
              <a:gd name="connsiteX192" fmla="*/ 355424 w 953992"/>
              <a:gd name="connsiteY192" fmla="*/ 491121 h 913390"/>
              <a:gd name="connsiteX193" fmla="*/ 355211 w 953992"/>
              <a:gd name="connsiteY193" fmla="*/ 494168 h 913390"/>
              <a:gd name="connsiteX194" fmla="*/ 365177 w 953992"/>
              <a:gd name="connsiteY194" fmla="*/ 515130 h 913390"/>
              <a:gd name="connsiteX195" fmla="*/ 482062 w 953992"/>
              <a:gd name="connsiteY195" fmla="*/ 548013 h 913390"/>
              <a:gd name="connsiteX196" fmla="*/ 608915 w 953992"/>
              <a:gd name="connsiteY196" fmla="*/ 494164 h 913390"/>
              <a:gd name="connsiteX197" fmla="*/ 608915 w 953992"/>
              <a:gd name="connsiteY197" fmla="*/ 537845 h 913390"/>
              <a:gd name="connsiteX198" fmla="*/ 608700 w 953992"/>
              <a:gd name="connsiteY198" fmla="*/ 537845 h 913390"/>
              <a:gd name="connsiteX199" fmla="*/ 482062 w 953992"/>
              <a:gd name="connsiteY199" fmla="*/ 588579 h 913390"/>
              <a:gd name="connsiteX200" fmla="*/ 355424 w 953992"/>
              <a:gd name="connsiteY200" fmla="*/ 537845 h 913390"/>
              <a:gd name="connsiteX201" fmla="*/ 355209 w 953992"/>
              <a:gd name="connsiteY201" fmla="*/ 537845 h 913390"/>
              <a:gd name="connsiteX202" fmla="*/ 355209 w 953992"/>
              <a:gd name="connsiteY202" fmla="*/ 494200 h 913390"/>
              <a:gd name="connsiteX203" fmla="*/ 355209 w 953992"/>
              <a:gd name="connsiteY203" fmla="*/ 494164 h 913390"/>
              <a:gd name="connsiteX204" fmla="*/ 953777 w 953992"/>
              <a:gd name="connsiteY204" fmla="*/ 491085 h 913390"/>
              <a:gd name="connsiteX205" fmla="*/ 953992 w 953992"/>
              <a:gd name="connsiteY205" fmla="*/ 491085 h 913390"/>
              <a:gd name="connsiteX206" fmla="*/ 953992 w 953992"/>
              <a:gd name="connsiteY206" fmla="*/ 494164 h 913390"/>
              <a:gd name="connsiteX207" fmla="*/ 953777 w 953992"/>
              <a:gd name="connsiteY207" fmla="*/ 491085 h 913390"/>
              <a:gd name="connsiteX208" fmla="*/ 608700 w 953992"/>
              <a:gd name="connsiteY208" fmla="*/ 491085 h 913390"/>
              <a:gd name="connsiteX209" fmla="*/ 608915 w 953992"/>
              <a:gd name="connsiteY209" fmla="*/ 491085 h 913390"/>
              <a:gd name="connsiteX210" fmla="*/ 608915 w 953992"/>
              <a:gd name="connsiteY210" fmla="*/ 494164 h 913390"/>
              <a:gd name="connsiteX211" fmla="*/ 608700 w 953992"/>
              <a:gd name="connsiteY211" fmla="*/ 491085 h 913390"/>
              <a:gd name="connsiteX212" fmla="*/ 700287 w 953992"/>
              <a:gd name="connsiteY212" fmla="*/ 409918 h 913390"/>
              <a:gd name="connsiteX213" fmla="*/ 700501 w 953992"/>
              <a:gd name="connsiteY213" fmla="*/ 409918 h 913390"/>
              <a:gd name="connsiteX214" fmla="*/ 700289 w 953992"/>
              <a:gd name="connsiteY214" fmla="*/ 412965 h 913390"/>
              <a:gd name="connsiteX215" fmla="*/ 710255 w 953992"/>
              <a:gd name="connsiteY215" fmla="*/ 433927 h 913390"/>
              <a:gd name="connsiteX216" fmla="*/ 827140 w 953992"/>
              <a:gd name="connsiteY216" fmla="*/ 466810 h 913390"/>
              <a:gd name="connsiteX217" fmla="*/ 944025 w 953992"/>
              <a:gd name="connsiteY217" fmla="*/ 433927 h 913390"/>
              <a:gd name="connsiteX218" fmla="*/ 953990 w 953992"/>
              <a:gd name="connsiteY218" fmla="*/ 412966 h 913390"/>
              <a:gd name="connsiteX219" fmla="*/ 953777 w 953992"/>
              <a:gd name="connsiteY219" fmla="*/ 409918 h 913390"/>
              <a:gd name="connsiteX220" fmla="*/ 953992 w 953992"/>
              <a:gd name="connsiteY220" fmla="*/ 409918 h 913390"/>
              <a:gd name="connsiteX221" fmla="*/ 953992 w 953992"/>
              <a:gd name="connsiteY221" fmla="*/ 412961 h 913390"/>
              <a:gd name="connsiteX222" fmla="*/ 953992 w 953992"/>
              <a:gd name="connsiteY222" fmla="*/ 412997 h 913390"/>
              <a:gd name="connsiteX223" fmla="*/ 953992 w 953992"/>
              <a:gd name="connsiteY223" fmla="*/ 456642 h 913390"/>
              <a:gd name="connsiteX224" fmla="*/ 953777 w 953992"/>
              <a:gd name="connsiteY224" fmla="*/ 456642 h 913390"/>
              <a:gd name="connsiteX225" fmla="*/ 827140 w 953992"/>
              <a:gd name="connsiteY225" fmla="*/ 507376 h 913390"/>
              <a:gd name="connsiteX226" fmla="*/ 700501 w 953992"/>
              <a:gd name="connsiteY226" fmla="*/ 456642 h 913390"/>
              <a:gd name="connsiteX227" fmla="*/ 700287 w 953992"/>
              <a:gd name="connsiteY227" fmla="*/ 456642 h 913390"/>
              <a:gd name="connsiteX228" fmla="*/ 700287 w 953992"/>
              <a:gd name="connsiteY228" fmla="*/ 412997 h 913390"/>
              <a:gd name="connsiteX229" fmla="*/ 700287 w 953992"/>
              <a:gd name="connsiteY229" fmla="*/ 412961 h 913390"/>
              <a:gd name="connsiteX230" fmla="*/ 355209 w 953992"/>
              <a:gd name="connsiteY230" fmla="*/ 409918 h 913390"/>
              <a:gd name="connsiteX231" fmla="*/ 355424 w 953992"/>
              <a:gd name="connsiteY231" fmla="*/ 409918 h 913390"/>
              <a:gd name="connsiteX232" fmla="*/ 355211 w 953992"/>
              <a:gd name="connsiteY232" fmla="*/ 412965 h 913390"/>
              <a:gd name="connsiteX233" fmla="*/ 365177 w 953992"/>
              <a:gd name="connsiteY233" fmla="*/ 433927 h 913390"/>
              <a:gd name="connsiteX234" fmla="*/ 482062 w 953992"/>
              <a:gd name="connsiteY234" fmla="*/ 466810 h 913390"/>
              <a:gd name="connsiteX235" fmla="*/ 598948 w 953992"/>
              <a:gd name="connsiteY235" fmla="*/ 433927 h 913390"/>
              <a:gd name="connsiteX236" fmla="*/ 608913 w 953992"/>
              <a:gd name="connsiteY236" fmla="*/ 412965 h 913390"/>
              <a:gd name="connsiteX237" fmla="*/ 608700 w 953992"/>
              <a:gd name="connsiteY237" fmla="*/ 409918 h 913390"/>
              <a:gd name="connsiteX238" fmla="*/ 608915 w 953992"/>
              <a:gd name="connsiteY238" fmla="*/ 409918 h 913390"/>
              <a:gd name="connsiteX239" fmla="*/ 608915 w 953992"/>
              <a:gd name="connsiteY239" fmla="*/ 412961 h 913390"/>
              <a:gd name="connsiteX240" fmla="*/ 608915 w 953992"/>
              <a:gd name="connsiteY240" fmla="*/ 412997 h 913390"/>
              <a:gd name="connsiteX241" fmla="*/ 608915 w 953992"/>
              <a:gd name="connsiteY241" fmla="*/ 456642 h 913390"/>
              <a:gd name="connsiteX242" fmla="*/ 608700 w 953992"/>
              <a:gd name="connsiteY242" fmla="*/ 456642 h 913390"/>
              <a:gd name="connsiteX243" fmla="*/ 482062 w 953992"/>
              <a:gd name="connsiteY243" fmla="*/ 507376 h 913390"/>
              <a:gd name="connsiteX244" fmla="*/ 355424 w 953992"/>
              <a:gd name="connsiteY244" fmla="*/ 456642 h 913390"/>
              <a:gd name="connsiteX245" fmla="*/ 355209 w 953992"/>
              <a:gd name="connsiteY245" fmla="*/ 456642 h 913390"/>
              <a:gd name="connsiteX246" fmla="*/ 355209 w 953992"/>
              <a:gd name="connsiteY246" fmla="*/ 412997 h 913390"/>
              <a:gd name="connsiteX247" fmla="*/ 355209 w 953992"/>
              <a:gd name="connsiteY247" fmla="*/ 412961 h 913390"/>
              <a:gd name="connsiteX248" fmla="*/ 700287 w 953992"/>
              <a:gd name="connsiteY248" fmla="*/ 331794 h 913390"/>
              <a:gd name="connsiteX249" fmla="*/ 827140 w 953992"/>
              <a:gd name="connsiteY249" fmla="*/ 385643 h 913390"/>
              <a:gd name="connsiteX250" fmla="*/ 953992 w 953992"/>
              <a:gd name="connsiteY250" fmla="*/ 331794 h 913390"/>
              <a:gd name="connsiteX251" fmla="*/ 953992 w 953992"/>
              <a:gd name="connsiteY251" fmla="*/ 375475 h 913390"/>
              <a:gd name="connsiteX252" fmla="*/ 953777 w 953992"/>
              <a:gd name="connsiteY252" fmla="*/ 375475 h 913390"/>
              <a:gd name="connsiteX253" fmla="*/ 827140 w 953992"/>
              <a:gd name="connsiteY253" fmla="*/ 426209 h 913390"/>
              <a:gd name="connsiteX254" fmla="*/ 700501 w 953992"/>
              <a:gd name="connsiteY254" fmla="*/ 375475 h 913390"/>
              <a:gd name="connsiteX255" fmla="*/ 700287 w 953992"/>
              <a:gd name="connsiteY255" fmla="*/ 375475 h 913390"/>
              <a:gd name="connsiteX256" fmla="*/ 953777 w 953992"/>
              <a:gd name="connsiteY256" fmla="*/ 328715 h 913390"/>
              <a:gd name="connsiteX257" fmla="*/ 953992 w 953992"/>
              <a:gd name="connsiteY257" fmla="*/ 328715 h 913390"/>
              <a:gd name="connsiteX258" fmla="*/ 953992 w 953992"/>
              <a:gd name="connsiteY258" fmla="*/ 331794 h 913390"/>
              <a:gd name="connsiteX259" fmla="*/ 953777 w 953992"/>
              <a:gd name="connsiteY259" fmla="*/ 328715 h 913390"/>
              <a:gd name="connsiteX260" fmla="*/ 700287 w 953992"/>
              <a:gd name="connsiteY260" fmla="*/ 328715 h 913390"/>
              <a:gd name="connsiteX261" fmla="*/ 700501 w 953992"/>
              <a:gd name="connsiteY261" fmla="*/ 328715 h 913390"/>
              <a:gd name="connsiteX262" fmla="*/ 700287 w 953992"/>
              <a:gd name="connsiteY262" fmla="*/ 331794 h 913390"/>
              <a:gd name="connsiteX263" fmla="*/ 482062 w 953992"/>
              <a:gd name="connsiteY263" fmla="*/ 324740 h 913390"/>
              <a:gd name="connsiteX264" fmla="*/ 608700 w 953992"/>
              <a:gd name="connsiteY264" fmla="*/ 375474 h 913390"/>
              <a:gd name="connsiteX265" fmla="*/ 482062 w 953992"/>
              <a:gd name="connsiteY265" fmla="*/ 426208 h 913390"/>
              <a:gd name="connsiteX266" fmla="*/ 355424 w 953992"/>
              <a:gd name="connsiteY266" fmla="*/ 375474 h 913390"/>
              <a:gd name="connsiteX267" fmla="*/ 482062 w 953992"/>
              <a:gd name="connsiteY267" fmla="*/ 324740 h 913390"/>
              <a:gd name="connsiteX268" fmla="*/ 700287 w 953992"/>
              <a:gd name="connsiteY268" fmla="*/ 250591 h 913390"/>
              <a:gd name="connsiteX269" fmla="*/ 827140 w 953992"/>
              <a:gd name="connsiteY269" fmla="*/ 304440 h 913390"/>
              <a:gd name="connsiteX270" fmla="*/ 953992 w 953992"/>
              <a:gd name="connsiteY270" fmla="*/ 250591 h 913390"/>
              <a:gd name="connsiteX271" fmla="*/ 953992 w 953992"/>
              <a:gd name="connsiteY271" fmla="*/ 294272 h 913390"/>
              <a:gd name="connsiteX272" fmla="*/ 953777 w 953992"/>
              <a:gd name="connsiteY272" fmla="*/ 294272 h 913390"/>
              <a:gd name="connsiteX273" fmla="*/ 827140 w 953992"/>
              <a:gd name="connsiteY273" fmla="*/ 345006 h 913390"/>
              <a:gd name="connsiteX274" fmla="*/ 700501 w 953992"/>
              <a:gd name="connsiteY274" fmla="*/ 294272 h 913390"/>
              <a:gd name="connsiteX275" fmla="*/ 700287 w 953992"/>
              <a:gd name="connsiteY275" fmla="*/ 294272 h 913390"/>
              <a:gd name="connsiteX276" fmla="*/ 953777 w 953992"/>
              <a:gd name="connsiteY276" fmla="*/ 247512 h 913390"/>
              <a:gd name="connsiteX277" fmla="*/ 953992 w 953992"/>
              <a:gd name="connsiteY277" fmla="*/ 247512 h 913390"/>
              <a:gd name="connsiteX278" fmla="*/ 953992 w 953992"/>
              <a:gd name="connsiteY278" fmla="*/ 250591 h 913390"/>
              <a:gd name="connsiteX279" fmla="*/ 953777 w 953992"/>
              <a:gd name="connsiteY279" fmla="*/ 247512 h 913390"/>
              <a:gd name="connsiteX280" fmla="*/ 700287 w 953992"/>
              <a:gd name="connsiteY280" fmla="*/ 247512 h 913390"/>
              <a:gd name="connsiteX281" fmla="*/ 700501 w 953992"/>
              <a:gd name="connsiteY281" fmla="*/ 247512 h 913390"/>
              <a:gd name="connsiteX282" fmla="*/ 700287 w 953992"/>
              <a:gd name="connsiteY282" fmla="*/ 250591 h 913390"/>
              <a:gd name="connsiteX283" fmla="*/ 700287 w 953992"/>
              <a:gd name="connsiteY283" fmla="*/ 166344 h 913390"/>
              <a:gd name="connsiteX284" fmla="*/ 700501 w 953992"/>
              <a:gd name="connsiteY284" fmla="*/ 166344 h 913390"/>
              <a:gd name="connsiteX285" fmla="*/ 700289 w 953992"/>
              <a:gd name="connsiteY285" fmla="*/ 169392 h 913390"/>
              <a:gd name="connsiteX286" fmla="*/ 710255 w 953992"/>
              <a:gd name="connsiteY286" fmla="*/ 190354 h 913390"/>
              <a:gd name="connsiteX287" fmla="*/ 827140 w 953992"/>
              <a:gd name="connsiteY287" fmla="*/ 223237 h 913390"/>
              <a:gd name="connsiteX288" fmla="*/ 953992 w 953992"/>
              <a:gd name="connsiteY288" fmla="*/ 169388 h 913390"/>
              <a:gd name="connsiteX289" fmla="*/ 953992 w 953992"/>
              <a:gd name="connsiteY289" fmla="*/ 213069 h 913390"/>
              <a:gd name="connsiteX290" fmla="*/ 953777 w 953992"/>
              <a:gd name="connsiteY290" fmla="*/ 213069 h 913390"/>
              <a:gd name="connsiteX291" fmla="*/ 827140 w 953992"/>
              <a:gd name="connsiteY291" fmla="*/ 263803 h 913390"/>
              <a:gd name="connsiteX292" fmla="*/ 700501 w 953992"/>
              <a:gd name="connsiteY292" fmla="*/ 213069 h 913390"/>
              <a:gd name="connsiteX293" fmla="*/ 700287 w 953992"/>
              <a:gd name="connsiteY293" fmla="*/ 213069 h 913390"/>
              <a:gd name="connsiteX294" fmla="*/ 700287 w 953992"/>
              <a:gd name="connsiteY294" fmla="*/ 169423 h 913390"/>
              <a:gd name="connsiteX295" fmla="*/ 700287 w 953992"/>
              <a:gd name="connsiteY295" fmla="*/ 169388 h 913390"/>
              <a:gd name="connsiteX296" fmla="*/ 953777 w 953992"/>
              <a:gd name="connsiteY296" fmla="*/ 166309 h 913390"/>
              <a:gd name="connsiteX297" fmla="*/ 953992 w 953992"/>
              <a:gd name="connsiteY297" fmla="*/ 166309 h 913390"/>
              <a:gd name="connsiteX298" fmla="*/ 953992 w 953992"/>
              <a:gd name="connsiteY298" fmla="*/ 169388 h 913390"/>
              <a:gd name="connsiteX299" fmla="*/ 953777 w 953992"/>
              <a:gd name="connsiteY299" fmla="*/ 166309 h 913390"/>
              <a:gd name="connsiteX300" fmla="*/ 700287 w 953992"/>
              <a:gd name="connsiteY300" fmla="*/ 88221 h 913390"/>
              <a:gd name="connsiteX301" fmla="*/ 827140 w 953992"/>
              <a:gd name="connsiteY301" fmla="*/ 142070 h 913390"/>
              <a:gd name="connsiteX302" fmla="*/ 953992 w 953992"/>
              <a:gd name="connsiteY302" fmla="*/ 88221 h 913390"/>
              <a:gd name="connsiteX303" fmla="*/ 953992 w 953992"/>
              <a:gd name="connsiteY303" fmla="*/ 131902 h 913390"/>
              <a:gd name="connsiteX304" fmla="*/ 953777 w 953992"/>
              <a:gd name="connsiteY304" fmla="*/ 131902 h 913390"/>
              <a:gd name="connsiteX305" fmla="*/ 827140 w 953992"/>
              <a:gd name="connsiteY305" fmla="*/ 182636 h 913390"/>
              <a:gd name="connsiteX306" fmla="*/ 700501 w 953992"/>
              <a:gd name="connsiteY306" fmla="*/ 131902 h 913390"/>
              <a:gd name="connsiteX307" fmla="*/ 700287 w 953992"/>
              <a:gd name="connsiteY307" fmla="*/ 131902 h 913390"/>
              <a:gd name="connsiteX308" fmla="*/ 953777 w 953992"/>
              <a:gd name="connsiteY308" fmla="*/ 85141 h 913390"/>
              <a:gd name="connsiteX309" fmla="*/ 953992 w 953992"/>
              <a:gd name="connsiteY309" fmla="*/ 85141 h 913390"/>
              <a:gd name="connsiteX310" fmla="*/ 953992 w 953992"/>
              <a:gd name="connsiteY310" fmla="*/ 88220 h 913390"/>
              <a:gd name="connsiteX311" fmla="*/ 953777 w 953992"/>
              <a:gd name="connsiteY311" fmla="*/ 85141 h 913390"/>
              <a:gd name="connsiteX312" fmla="*/ 700287 w 953992"/>
              <a:gd name="connsiteY312" fmla="*/ 85141 h 913390"/>
              <a:gd name="connsiteX313" fmla="*/ 700501 w 953992"/>
              <a:gd name="connsiteY313" fmla="*/ 85141 h 913390"/>
              <a:gd name="connsiteX314" fmla="*/ 700287 w 953992"/>
              <a:gd name="connsiteY314" fmla="*/ 88220 h 913390"/>
              <a:gd name="connsiteX315" fmla="*/ 827139 w 953992"/>
              <a:gd name="connsiteY315" fmla="*/ 0 h 913390"/>
              <a:gd name="connsiteX316" fmla="*/ 953777 w 953992"/>
              <a:gd name="connsiteY316" fmla="*/ 50734 h 913390"/>
              <a:gd name="connsiteX317" fmla="*/ 827139 w 953992"/>
              <a:gd name="connsiteY317" fmla="*/ 101468 h 913390"/>
              <a:gd name="connsiteX318" fmla="*/ 700501 w 953992"/>
              <a:gd name="connsiteY318" fmla="*/ 50734 h 913390"/>
              <a:gd name="connsiteX319" fmla="*/ 827139 w 953992"/>
              <a:gd name="connsiteY319" fmla="*/ 0 h 91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953992" h="913390">
                <a:moveTo>
                  <a:pt x="700287" y="818940"/>
                </a:moveTo>
                <a:cubicBezTo>
                  <a:pt x="700287" y="848693"/>
                  <a:pt x="757071" y="872789"/>
                  <a:pt x="827140" y="872789"/>
                </a:cubicBezTo>
                <a:cubicBezTo>
                  <a:pt x="897208" y="872789"/>
                  <a:pt x="953992" y="848693"/>
                  <a:pt x="953992" y="818940"/>
                </a:cubicBezTo>
                <a:lnTo>
                  <a:pt x="953992" y="862621"/>
                </a:lnTo>
                <a:lnTo>
                  <a:pt x="953777" y="862621"/>
                </a:lnTo>
                <a:cubicBezTo>
                  <a:pt x="950018" y="890906"/>
                  <a:pt x="894773" y="913355"/>
                  <a:pt x="827140" y="913355"/>
                </a:cubicBezTo>
                <a:cubicBezTo>
                  <a:pt x="759507" y="913355"/>
                  <a:pt x="704261" y="890906"/>
                  <a:pt x="700501" y="862621"/>
                </a:cubicBezTo>
                <a:lnTo>
                  <a:pt x="700287" y="862621"/>
                </a:lnTo>
                <a:close/>
                <a:moveTo>
                  <a:pt x="355209" y="818940"/>
                </a:moveTo>
                <a:cubicBezTo>
                  <a:pt x="355209" y="848693"/>
                  <a:pt x="411994" y="872789"/>
                  <a:pt x="482062" y="872789"/>
                </a:cubicBezTo>
                <a:cubicBezTo>
                  <a:pt x="552130" y="872789"/>
                  <a:pt x="608915" y="848693"/>
                  <a:pt x="608915" y="818940"/>
                </a:cubicBezTo>
                <a:lnTo>
                  <a:pt x="608915" y="856462"/>
                </a:lnTo>
                <a:lnTo>
                  <a:pt x="608700" y="856462"/>
                </a:lnTo>
                <a:cubicBezTo>
                  <a:pt x="608843" y="857501"/>
                  <a:pt x="608915" y="858503"/>
                  <a:pt x="608915" y="859541"/>
                </a:cubicBezTo>
                <a:cubicBezTo>
                  <a:pt x="608915" y="889259"/>
                  <a:pt x="552130" y="913390"/>
                  <a:pt x="482062" y="913390"/>
                </a:cubicBezTo>
                <a:cubicBezTo>
                  <a:pt x="411994" y="913390"/>
                  <a:pt x="355209" y="889294"/>
                  <a:pt x="355209" y="859541"/>
                </a:cubicBezTo>
                <a:cubicBezTo>
                  <a:pt x="355209" y="858503"/>
                  <a:pt x="355281" y="857465"/>
                  <a:pt x="355424" y="856462"/>
                </a:cubicBezTo>
                <a:lnTo>
                  <a:pt x="355209" y="856462"/>
                </a:lnTo>
                <a:close/>
                <a:moveTo>
                  <a:pt x="0" y="818940"/>
                </a:moveTo>
                <a:cubicBezTo>
                  <a:pt x="0" y="848693"/>
                  <a:pt x="56785" y="872789"/>
                  <a:pt x="126853" y="872789"/>
                </a:cubicBezTo>
                <a:cubicBezTo>
                  <a:pt x="196921" y="872789"/>
                  <a:pt x="253706" y="848693"/>
                  <a:pt x="253706" y="818940"/>
                </a:cubicBezTo>
                <a:lnTo>
                  <a:pt x="253706" y="862621"/>
                </a:lnTo>
                <a:lnTo>
                  <a:pt x="253491" y="862621"/>
                </a:lnTo>
                <a:cubicBezTo>
                  <a:pt x="249731" y="890906"/>
                  <a:pt x="194486" y="913355"/>
                  <a:pt x="126853" y="913355"/>
                </a:cubicBezTo>
                <a:cubicBezTo>
                  <a:pt x="59220" y="913355"/>
                  <a:pt x="3974" y="890906"/>
                  <a:pt x="215" y="862621"/>
                </a:cubicBezTo>
                <a:lnTo>
                  <a:pt x="0" y="862621"/>
                </a:lnTo>
                <a:close/>
                <a:moveTo>
                  <a:pt x="953777" y="815861"/>
                </a:moveTo>
                <a:lnTo>
                  <a:pt x="953992" y="815861"/>
                </a:lnTo>
                <a:lnTo>
                  <a:pt x="953992" y="818940"/>
                </a:lnTo>
                <a:cubicBezTo>
                  <a:pt x="953992" y="817902"/>
                  <a:pt x="953920" y="816864"/>
                  <a:pt x="953777" y="815861"/>
                </a:cubicBezTo>
                <a:close/>
                <a:moveTo>
                  <a:pt x="700287" y="815861"/>
                </a:moveTo>
                <a:lnTo>
                  <a:pt x="700501" y="815861"/>
                </a:lnTo>
                <a:cubicBezTo>
                  <a:pt x="700359" y="816899"/>
                  <a:pt x="700287" y="817902"/>
                  <a:pt x="700287" y="818940"/>
                </a:cubicBezTo>
                <a:close/>
                <a:moveTo>
                  <a:pt x="608700" y="815861"/>
                </a:moveTo>
                <a:lnTo>
                  <a:pt x="608915" y="815861"/>
                </a:lnTo>
                <a:lnTo>
                  <a:pt x="608915" y="818940"/>
                </a:lnTo>
                <a:cubicBezTo>
                  <a:pt x="608915" y="817902"/>
                  <a:pt x="608843" y="816864"/>
                  <a:pt x="608700" y="815861"/>
                </a:cubicBezTo>
                <a:close/>
                <a:moveTo>
                  <a:pt x="355209" y="815861"/>
                </a:moveTo>
                <a:lnTo>
                  <a:pt x="355424" y="815861"/>
                </a:lnTo>
                <a:cubicBezTo>
                  <a:pt x="355281" y="816899"/>
                  <a:pt x="355209" y="817902"/>
                  <a:pt x="355209" y="818940"/>
                </a:cubicBezTo>
                <a:close/>
                <a:moveTo>
                  <a:pt x="253491" y="815861"/>
                </a:moveTo>
                <a:lnTo>
                  <a:pt x="253706" y="815861"/>
                </a:lnTo>
                <a:lnTo>
                  <a:pt x="253706" y="818940"/>
                </a:lnTo>
                <a:cubicBezTo>
                  <a:pt x="253706" y="817902"/>
                  <a:pt x="253634" y="816864"/>
                  <a:pt x="253491" y="815861"/>
                </a:cubicBezTo>
                <a:close/>
                <a:moveTo>
                  <a:pt x="0" y="815861"/>
                </a:moveTo>
                <a:lnTo>
                  <a:pt x="215" y="815861"/>
                </a:lnTo>
                <a:cubicBezTo>
                  <a:pt x="72" y="816899"/>
                  <a:pt x="0" y="817902"/>
                  <a:pt x="0" y="818940"/>
                </a:cubicBezTo>
                <a:close/>
                <a:moveTo>
                  <a:pt x="700287" y="734694"/>
                </a:moveTo>
                <a:lnTo>
                  <a:pt x="700501" y="734694"/>
                </a:lnTo>
                <a:lnTo>
                  <a:pt x="700289" y="737742"/>
                </a:lnTo>
                <a:lnTo>
                  <a:pt x="710255" y="758703"/>
                </a:lnTo>
                <a:cubicBezTo>
                  <a:pt x="729510" y="778032"/>
                  <a:pt x="774589" y="791586"/>
                  <a:pt x="827140" y="791586"/>
                </a:cubicBezTo>
                <a:cubicBezTo>
                  <a:pt x="897208" y="791586"/>
                  <a:pt x="953992" y="767490"/>
                  <a:pt x="953992" y="737737"/>
                </a:cubicBezTo>
                <a:lnTo>
                  <a:pt x="953992" y="781418"/>
                </a:lnTo>
                <a:lnTo>
                  <a:pt x="953777" y="781418"/>
                </a:lnTo>
                <a:cubicBezTo>
                  <a:pt x="950018" y="809703"/>
                  <a:pt x="894773" y="832152"/>
                  <a:pt x="827140" y="832152"/>
                </a:cubicBezTo>
                <a:cubicBezTo>
                  <a:pt x="759507" y="832152"/>
                  <a:pt x="704261" y="809703"/>
                  <a:pt x="700501" y="781418"/>
                </a:cubicBezTo>
                <a:lnTo>
                  <a:pt x="700287" y="781418"/>
                </a:lnTo>
                <a:lnTo>
                  <a:pt x="700287" y="737773"/>
                </a:lnTo>
                <a:lnTo>
                  <a:pt x="700287" y="737737"/>
                </a:lnTo>
                <a:close/>
                <a:moveTo>
                  <a:pt x="355209" y="734694"/>
                </a:moveTo>
                <a:lnTo>
                  <a:pt x="355424" y="734694"/>
                </a:lnTo>
                <a:lnTo>
                  <a:pt x="355211" y="737742"/>
                </a:lnTo>
                <a:lnTo>
                  <a:pt x="365177" y="758703"/>
                </a:lnTo>
                <a:cubicBezTo>
                  <a:pt x="384432" y="778032"/>
                  <a:pt x="429511" y="791586"/>
                  <a:pt x="482062" y="791586"/>
                </a:cubicBezTo>
                <a:cubicBezTo>
                  <a:pt x="552130" y="791586"/>
                  <a:pt x="608915" y="767490"/>
                  <a:pt x="608915" y="737737"/>
                </a:cubicBezTo>
                <a:lnTo>
                  <a:pt x="608915" y="781418"/>
                </a:lnTo>
                <a:lnTo>
                  <a:pt x="608700" y="781418"/>
                </a:lnTo>
                <a:cubicBezTo>
                  <a:pt x="604940" y="809703"/>
                  <a:pt x="549695" y="832152"/>
                  <a:pt x="482062" y="832152"/>
                </a:cubicBezTo>
                <a:cubicBezTo>
                  <a:pt x="414429" y="832152"/>
                  <a:pt x="359184" y="809703"/>
                  <a:pt x="355424" y="781418"/>
                </a:cubicBezTo>
                <a:lnTo>
                  <a:pt x="355209" y="781418"/>
                </a:lnTo>
                <a:lnTo>
                  <a:pt x="355209" y="737773"/>
                </a:lnTo>
                <a:lnTo>
                  <a:pt x="355209" y="737737"/>
                </a:lnTo>
                <a:close/>
                <a:moveTo>
                  <a:pt x="0" y="734694"/>
                </a:moveTo>
                <a:lnTo>
                  <a:pt x="215" y="734694"/>
                </a:lnTo>
                <a:lnTo>
                  <a:pt x="2" y="737742"/>
                </a:lnTo>
                <a:lnTo>
                  <a:pt x="9968" y="758703"/>
                </a:lnTo>
                <a:cubicBezTo>
                  <a:pt x="29223" y="778032"/>
                  <a:pt x="74302" y="791586"/>
                  <a:pt x="126853" y="791586"/>
                </a:cubicBezTo>
                <a:cubicBezTo>
                  <a:pt x="196921" y="791586"/>
                  <a:pt x="253706" y="767490"/>
                  <a:pt x="253706" y="737737"/>
                </a:cubicBezTo>
                <a:lnTo>
                  <a:pt x="253706" y="781418"/>
                </a:lnTo>
                <a:lnTo>
                  <a:pt x="253491" y="781418"/>
                </a:lnTo>
                <a:cubicBezTo>
                  <a:pt x="249731" y="809703"/>
                  <a:pt x="194486" y="832152"/>
                  <a:pt x="126853" y="832152"/>
                </a:cubicBezTo>
                <a:cubicBezTo>
                  <a:pt x="59220" y="832152"/>
                  <a:pt x="3974" y="809703"/>
                  <a:pt x="215" y="781418"/>
                </a:cubicBezTo>
                <a:lnTo>
                  <a:pt x="0" y="781418"/>
                </a:lnTo>
                <a:lnTo>
                  <a:pt x="0" y="737773"/>
                </a:lnTo>
                <a:lnTo>
                  <a:pt x="0" y="737737"/>
                </a:lnTo>
                <a:close/>
                <a:moveTo>
                  <a:pt x="953777" y="734658"/>
                </a:moveTo>
                <a:lnTo>
                  <a:pt x="953992" y="734658"/>
                </a:lnTo>
                <a:lnTo>
                  <a:pt x="953992" y="737737"/>
                </a:lnTo>
                <a:cubicBezTo>
                  <a:pt x="953992" y="736699"/>
                  <a:pt x="953920" y="735661"/>
                  <a:pt x="953777" y="734658"/>
                </a:cubicBezTo>
                <a:close/>
                <a:moveTo>
                  <a:pt x="608700" y="734658"/>
                </a:moveTo>
                <a:lnTo>
                  <a:pt x="608915" y="734658"/>
                </a:lnTo>
                <a:lnTo>
                  <a:pt x="608915" y="737737"/>
                </a:lnTo>
                <a:cubicBezTo>
                  <a:pt x="608915" y="736699"/>
                  <a:pt x="608843" y="735661"/>
                  <a:pt x="608700" y="734658"/>
                </a:cubicBezTo>
                <a:close/>
                <a:moveTo>
                  <a:pt x="253491" y="734658"/>
                </a:moveTo>
                <a:lnTo>
                  <a:pt x="253706" y="734658"/>
                </a:lnTo>
                <a:lnTo>
                  <a:pt x="253706" y="737737"/>
                </a:lnTo>
                <a:cubicBezTo>
                  <a:pt x="253706" y="736699"/>
                  <a:pt x="253634" y="735661"/>
                  <a:pt x="253491" y="734658"/>
                </a:cubicBezTo>
                <a:close/>
                <a:moveTo>
                  <a:pt x="700287" y="656570"/>
                </a:moveTo>
                <a:cubicBezTo>
                  <a:pt x="700287" y="686287"/>
                  <a:pt x="757071" y="710419"/>
                  <a:pt x="827140" y="710419"/>
                </a:cubicBezTo>
                <a:cubicBezTo>
                  <a:pt x="897208" y="710419"/>
                  <a:pt x="953992" y="686323"/>
                  <a:pt x="953992" y="656570"/>
                </a:cubicBezTo>
                <a:lnTo>
                  <a:pt x="953992" y="700251"/>
                </a:lnTo>
                <a:lnTo>
                  <a:pt x="953777" y="700251"/>
                </a:lnTo>
                <a:cubicBezTo>
                  <a:pt x="950018" y="728536"/>
                  <a:pt x="894773" y="750985"/>
                  <a:pt x="827140" y="750985"/>
                </a:cubicBezTo>
                <a:cubicBezTo>
                  <a:pt x="759507" y="750985"/>
                  <a:pt x="704261" y="728536"/>
                  <a:pt x="700501" y="700251"/>
                </a:cubicBezTo>
                <a:lnTo>
                  <a:pt x="700287" y="700251"/>
                </a:lnTo>
                <a:close/>
                <a:moveTo>
                  <a:pt x="355209" y="656570"/>
                </a:moveTo>
                <a:cubicBezTo>
                  <a:pt x="355209" y="686287"/>
                  <a:pt x="411994" y="710419"/>
                  <a:pt x="482062" y="710419"/>
                </a:cubicBezTo>
                <a:cubicBezTo>
                  <a:pt x="552130" y="710419"/>
                  <a:pt x="608915" y="686323"/>
                  <a:pt x="608915" y="656570"/>
                </a:cubicBezTo>
                <a:lnTo>
                  <a:pt x="608915" y="700251"/>
                </a:lnTo>
                <a:lnTo>
                  <a:pt x="608700" y="700251"/>
                </a:lnTo>
                <a:cubicBezTo>
                  <a:pt x="604940" y="728536"/>
                  <a:pt x="549695" y="750985"/>
                  <a:pt x="482062" y="750985"/>
                </a:cubicBezTo>
                <a:cubicBezTo>
                  <a:pt x="414429" y="750985"/>
                  <a:pt x="359184" y="728536"/>
                  <a:pt x="355424" y="700251"/>
                </a:cubicBezTo>
                <a:lnTo>
                  <a:pt x="355209" y="700251"/>
                </a:lnTo>
                <a:close/>
                <a:moveTo>
                  <a:pt x="0" y="656570"/>
                </a:moveTo>
                <a:cubicBezTo>
                  <a:pt x="0" y="686287"/>
                  <a:pt x="56785" y="710419"/>
                  <a:pt x="126853" y="710419"/>
                </a:cubicBezTo>
                <a:cubicBezTo>
                  <a:pt x="196921" y="710419"/>
                  <a:pt x="253706" y="686323"/>
                  <a:pt x="253706" y="656570"/>
                </a:cubicBezTo>
                <a:lnTo>
                  <a:pt x="253706" y="700251"/>
                </a:lnTo>
                <a:lnTo>
                  <a:pt x="253491" y="700251"/>
                </a:lnTo>
                <a:cubicBezTo>
                  <a:pt x="249731" y="728536"/>
                  <a:pt x="194486" y="750985"/>
                  <a:pt x="126853" y="750985"/>
                </a:cubicBezTo>
                <a:cubicBezTo>
                  <a:pt x="59220" y="750985"/>
                  <a:pt x="3974" y="728536"/>
                  <a:pt x="215" y="700251"/>
                </a:cubicBezTo>
                <a:lnTo>
                  <a:pt x="0" y="700251"/>
                </a:lnTo>
                <a:close/>
                <a:moveTo>
                  <a:pt x="953777" y="653491"/>
                </a:moveTo>
                <a:lnTo>
                  <a:pt x="953992" y="653491"/>
                </a:lnTo>
                <a:lnTo>
                  <a:pt x="953992" y="656570"/>
                </a:lnTo>
                <a:cubicBezTo>
                  <a:pt x="953992" y="655532"/>
                  <a:pt x="953920" y="654494"/>
                  <a:pt x="953777" y="653491"/>
                </a:cubicBezTo>
                <a:close/>
                <a:moveTo>
                  <a:pt x="700287" y="653491"/>
                </a:moveTo>
                <a:lnTo>
                  <a:pt x="700501" y="653491"/>
                </a:lnTo>
                <a:cubicBezTo>
                  <a:pt x="700359" y="654494"/>
                  <a:pt x="700287" y="655532"/>
                  <a:pt x="700287" y="656570"/>
                </a:cubicBezTo>
                <a:close/>
                <a:moveTo>
                  <a:pt x="608700" y="653491"/>
                </a:moveTo>
                <a:lnTo>
                  <a:pt x="608915" y="653491"/>
                </a:lnTo>
                <a:lnTo>
                  <a:pt x="608915" y="656570"/>
                </a:lnTo>
                <a:cubicBezTo>
                  <a:pt x="608915" y="655532"/>
                  <a:pt x="608843" y="654494"/>
                  <a:pt x="608700" y="653491"/>
                </a:cubicBezTo>
                <a:close/>
                <a:moveTo>
                  <a:pt x="355209" y="653491"/>
                </a:moveTo>
                <a:lnTo>
                  <a:pt x="355424" y="653491"/>
                </a:lnTo>
                <a:cubicBezTo>
                  <a:pt x="355281" y="654494"/>
                  <a:pt x="355209" y="655532"/>
                  <a:pt x="355209" y="656570"/>
                </a:cubicBezTo>
                <a:close/>
                <a:moveTo>
                  <a:pt x="253491" y="653491"/>
                </a:moveTo>
                <a:lnTo>
                  <a:pt x="253706" y="653491"/>
                </a:lnTo>
                <a:lnTo>
                  <a:pt x="253706" y="656570"/>
                </a:lnTo>
                <a:cubicBezTo>
                  <a:pt x="253706" y="655532"/>
                  <a:pt x="253634" y="654494"/>
                  <a:pt x="253491" y="653491"/>
                </a:cubicBezTo>
                <a:close/>
                <a:moveTo>
                  <a:pt x="0" y="653491"/>
                </a:moveTo>
                <a:lnTo>
                  <a:pt x="215" y="653491"/>
                </a:lnTo>
                <a:cubicBezTo>
                  <a:pt x="72" y="654494"/>
                  <a:pt x="0" y="655532"/>
                  <a:pt x="0" y="656570"/>
                </a:cubicBezTo>
                <a:close/>
                <a:moveTo>
                  <a:pt x="700287" y="575367"/>
                </a:moveTo>
                <a:cubicBezTo>
                  <a:pt x="700287" y="605120"/>
                  <a:pt x="757071" y="629216"/>
                  <a:pt x="827140" y="629216"/>
                </a:cubicBezTo>
                <a:cubicBezTo>
                  <a:pt x="897208" y="629216"/>
                  <a:pt x="953992" y="605120"/>
                  <a:pt x="953992" y="575367"/>
                </a:cubicBezTo>
                <a:lnTo>
                  <a:pt x="953992" y="619048"/>
                </a:lnTo>
                <a:lnTo>
                  <a:pt x="953777" y="619048"/>
                </a:lnTo>
                <a:cubicBezTo>
                  <a:pt x="950018" y="647333"/>
                  <a:pt x="894773" y="669782"/>
                  <a:pt x="827140" y="669782"/>
                </a:cubicBezTo>
                <a:cubicBezTo>
                  <a:pt x="759507" y="669782"/>
                  <a:pt x="704261" y="647333"/>
                  <a:pt x="700501" y="619048"/>
                </a:cubicBezTo>
                <a:lnTo>
                  <a:pt x="700287" y="619048"/>
                </a:lnTo>
                <a:close/>
                <a:moveTo>
                  <a:pt x="355209" y="575367"/>
                </a:moveTo>
                <a:cubicBezTo>
                  <a:pt x="355209" y="605120"/>
                  <a:pt x="411994" y="629216"/>
                  <a:pt x="482062" y="629216"/>
                </a:cubicBezTo>
                <a:cubicBezTo>
                  <a:pt x="552130" y="629216"/>
                  <a:pt x="608915" y="605120"/>
                  <a:pt x="608915" y="575367"/>
                </a:cubicBezTo>
                <a:lnTo>
                  <a:pt x="608915" y="619048"/>
                </a:lnTo>
                <a:lnTo>
                  <a:pt x="608700" y="619048"/>
                </a:lnTo>
                <a:cubicBezTo>
                  <a:pt x="604940" y="647333"/>
                  <a:pt x="549695" y="669782"/>
                  <a:pt x="482062" y="669782"/>
                </a:cubicBezTo>
                <a:cubicBezTo>
                  <a:pt x="414429" y="669782"/>
                  <a:pt x="359184" y="647333"/>
                  <a:pt x="355424" y="619048"/>
                </a:cubicBezTo>
                <a:lnTo>
                  <a:pt x="355209" y="619048"/>
                </a:lnTo>
                <a:close/>
                <a:moveTo>
                  <a:pt x="953777" y="572288"/>
                </a:moveTo>
                <a:lnTo>
                  <a:pt x="953992" y="572288"/>
                </a:lnTo>
                <a:lnTo>
                  <a:pt x="953992" y="575367"/>
                </a:lnTo>
                <a:cubicBezTo>
                  <a:pt x="953992" y="574329"/>
                  <a:pt x="953920" y="573291"/>
                  <a:pt x="953777" y="572288"/>
                </a:cubicBezTo>
                <a:close/>
                <a:moveTo>
                  <a:pt x="700287" y="572288"/>
                </a:moveTo>
                <a:lnTo>
                  <a:pt x="700501" y="572288"/>
                </a:lnTo>
                <a:cubicBezTo>
                  <a:pt x="700359" y="573326"/>
                  <a:pt x="700287" y="574329"/>
                  <a:pt x="700287" y="575367"/>
                </a:cubicBezTo>
                <a:close/>
                <a:moveTo>
                  <a:pt x="608700" y="572288"/>
                </a:moveTo>
                <a:lnTo>
                  <a:pt x="608915" y="572288"/>
                </a:lnTo>
                <a:lnTo>
                  <a:pt x="608915" y="575367"/>
                </a:lnTo>
                <a:cubicBezTo>
                  <a:pt x="608915" y="574329"/>
                  <a:pt x="608843" y="573291"/>
                  <a:pt x="608700" y="572288"/>
                </a:cubicBezTo>
                <a:close/>
                <a:moveTo>
                  <a:pt x="355209" y="572288"/>
                </a:moveTo>
                <a:lnTo>
                  <a:pt x="355424" y="572288"/>
                </a:lnTo>
                <a:cubicBezTo>
                  <a:pt x="355281" y="573326"/>
                  <a:pt x="355209" y="574329"/>
                  <a:pt x="355209" y="575367"/>
                </a:cubicBezTo>
                <a:close/>
                <a:moveTo>
                  <a:pt x="126853" y="568349"/>
                </a:moveTo>
                <a:cubicBezTo>
                  <a:pt x="194486" y="568349"/>
                  <a:pt x="249731" y="590798"/>
                  <a:pt x="253491" y="619083"/>
                </a:cubicBezTo>
                <a:cubicBezTo>
                  <a:pt x="249731" y="647368"/>
                  <a:pt x="194486" y="669817"/>
                  <a:pt x="126853" y="669817"/>
                </a:cubicBezTo>
                <a:cubicBezTo>
                  <a:pt x="59220" y="669817"/>
                  <a:pt x="3974" y="647368"/>
                  <a:pt x="215" y="619083"/>
                </a:cubicBezTo>
                <a:cubicBezTo>
                  <a:pt x="3974" y="590798"/>
                  <a:pt x="59220" y="568349"/>
                  <a:pt x="126853" y="568349"/>
                </a:cubicBezTo>
                <a:close/>
                <a:moveTo>
                  <a:pt x="700287" y="491121"/>
                </a:moveTo>
                <a:lnTo>
                  <a:pt x="700501" y="491121"/>
                </a:lnTo>
                <a:lnTo>
                  <a:pt x="700289" y="494168"/>
                </a:lnTo>
                <a:lnTo>
                  <a:pt x="710255" y="515130"/>
                </a:lnTo>
                <a:cubicBezTo>
                  <a:pt x="729510" y="534459"/>
                  <a:pt x="774589" y="548013"/>
                  <a:pt x="827140" y="548013"/>
                </a:cubicBezTo>
                <a:cubicBezTo>
                  <a:pt x="897208" y="548013"/>
                  <a:pt x="953992" y="523917"/>
                  <a:pt x="953992" y="494164"/>
                </a:cubicBezTo>
                <a:lnTo>
                  <a:pt x="953992" y="537845"/>
                </a:lnTo>
                <a:lnTo>
                  <a:pt x="953777" y="537845"/>
                </a:lnTo>
                <a:cubicBezTo>
                  <a:pt x="950018" y="566130"/>
                  <a:pt x="894773" y="588579"/>
                  <a:pt x="827140" y="588579"/>
                </a:cubicBezTo>
                <a:cubicBezTo>
                  <a:pt x="759507" y="588579"/>
                  <a:pt x="704261" y="566130"/>
                  <a:pt x="700501" y="537845"/>
                </a:cubicBezTo>
                <a:lnTo>
                  <a:pt x="700287" y="537845"/>
                </a:lnTo>
                <a:lnTo>
                  <a:pt x="700287" y="494200"/>
                </a:lnTo>
                <a:lnTo>
                  <a:pt x="700287" y="494164"/>
                </a:lnTo>
                <a:close/>
                <a:moveTo>
                  <a:pt x="355209" y="491121"/>
                </a:moveTo>
                <a:lnTo>
                  <a:pt x="355424" y="491121"/>
                </a:lnTo>
                <a:lnTo>
                  <a:pt x="355211" y="494168"/>
                </a:lnTo>
                <a:lnTo>
                  <a:pt x="365177" y="515130"/>
                </a:lnTo>
                <a:cubicBezTo>
                  <a:pt x="384432" y="534459"/>
                  <a:pt x="429511" y="548013"/>
                  <a:pt x="482062" y="548013"/>
                </a:cubicBezTo>
                <a:cubicBezTo>
                  <a:pt x="552130" y="548013"/>
                  <a:pt x="608915" y="523917"/>
                  <a:pt x="608915" y="494164"/>
                </a:cubicBezTo>
                <a:lnTo>
                  <a:pt x="608915" y="537845"/>
                </a:lnTo>
                <a:lnTo>
                  <a:pt x="608700" y="537845"/>
                </a:lnTo>
                <a:cubicBezTo>
                  <a:pt x="604940" y="566130"/>
                  <a:pt x="549695" y="588579"/>
                  <a:pt x="482062" y="588579"/>
                </a:cubicBezTo>
                <a:cubicBezTo>
                  <a:pt x="414429" y="588579"/>
                  <a:pt x="359184" y="566130"/>
                  <a:pt x="355424" y="537845"/>
                </a:cubicBezTo>
                <a:lnTo>
                  <a:pt x="355209" y="537845"/>
                </a:lnTo>
                <a:lnTo>
                  <a:pt x="355209" y="494200"/>
                </a:lnTo>
                <a:lnTo>
                  <a:pt x="355209" y="494164"/>
                </a:lnTo>
                <a:close/>
                <a:moveTo>
                  <a:pt x="953777" y="491085"/>
                </a:moveTo>
                <a:lnTo>
                  <a:pt x="953992" y="491085"/>
                </a:lnTo>
                <a:lnTo>
                  <a:pt x="953992" y="494164"/>
                </a:lnTo>
                <a:cubicBezTo>
                  <a:pt x="953992" y="493126"/>
                  <a:pt x="953920" y="492088"/>
                  <a:pt x="953777" y="491085"/>
                </a:cubicBezTo>
                <a:close/>
                <a:moveTo>
                  <a:pt x="608700" y="491085"/>
                </a:moveTo>
                <a:lnTo>
                  <a:pt x="608915" y="491085"/>
                </a:lnTo>
                <a:lnTo>
                  <a:pt x="608915" y="494164"/>
                </a:lnTo>
                <a:cubicBezTo>
                  <a:pt x="608915" y="493126"/>
                  <a:pt x="608843" y="492088"/>
                  <a:pt x="608700" y="491085"/>
                </a:cubicBezTo>
                <a:close/>
                <a:moveTo>
                  <a:pt x="700287" y="409918"/>
                </a:moveTo>
                <a:lnTo>
                  <a:pt x="700501" y="409918"/>
                </a:lnTo>
                <a:lnTo>
                  <a:pt x="700289" y="412965"/>
                </a:lnTo>
                <a:lnTo>
                  <a:pt x="710255" y="433927"/>
                </a:lnTo>
                <a:cubicBezTo>
                  <a:pt x="729510" y="453256"/>
                  <a:pt x="774589" y="466810"/>
                  <a:pt x="827140" y="466810"/>
                </a:cubicBezTo>
                <a:cubicBezTo>
                  <a:pt x="879691" y="466810"/>
                  <a:pt x="924770" y="453256"/>
                  <a:pt x="944025" y="433927"/>
                </a:cubicBezTo>
                <a:lnTo>
                  <a:pt x="953990" y="412966"/>
                </a:lnTo>
                <a:lnTo>
                  <a:pt x="953777" y="409918"/>
                </a:lnTo>
                <a:lnTo>
                  <a:pt x="953992" y="409918"/>
                </a:lnTo>
                <a:lnTo>
                  <a:pt x="953992" y="412961"/>
                </a:lnTo>
                <a:lnTo>
                  <a:pt x="953992" y="412997"/>
                </a:lnTo>
                <a:lnTo>
                  <a:pt x="953992" y="456642"/>
                </a:lnTo>
                <a:lnTo>
                  <a:pt x="953777" y="456642"/>
                </a:lnTo>
                <a:cubicBezTo>
                  <a:pt x="950018" y="484927"/>
                  <a:pt x="894773" y="507376"/>
                  <a:pt x="827140" y="507376"/>
                </a:cubicBezTo>
                <a:cubicBezTo>
                  <a:pt x="759507" y="507376"/>
                  <a:pt x="704261" y="484927"/>
                  <a:pt x="700501" y="456642"/>
                </a:cubicBezTo>
                <a:lnTo>
                  <a:pt x="700287" y="456642"/>
                </a:lnTo>
                <a:lnTo>
                  <a:pt x="700287" y="412997"/>
                </a:lnTo>
                <a:lnTo>
                  <a:pt x="700287" y="412961"/>
                </a:lnTo>
                <a:close/>
                <a:moveTo>
                  <a:pt x="355209" y="409918"/>
                </a:moveTo>
                <a:lnTo>
                  <a:pt x="355424" y="409918"/>
                </a:lnTo>
                <a:lnTo>
                  <a:pt x="355211" y="412965"/>
                </a:lnTo>
                <a:lnTo>
                  <a:pt x="365177" y="433927"/>
                </a:lnTo>
                <a:cubicBezTo>
                  <a:pt x="384432" y="453256"/>
                  <a:pt x="429511" y="466810"/>
                  <a:pt x="482062" y="466810"/>
                </a:cubicBezTo>
                <a:cubicBezTo>
                  <a:pt x="534613" y="466810"/>
                  <a:pt x="579693" y="453256"/>
                  <a:pt x="598948" y="433927"/>
                </a:cubicBezTo>
                <a:lnTo>
                  <a:pt x="608913" y="412965"/>
                </a:lnTo>
                <a:lnTo>
                  <a:pt x="608700" y="409918"/>
                </a:lnTo>
                <a:lnTo>
                  <a:pt x="608915" y="409918"/>
                </a:lnTo>
                <a:lnTo>
                  <a:pt x="608915" y="412961"/>
                </a:lnTo>
                <a:lnTo>
                  <a:pt x="608915" y="412997"/>
                </a:lnTo>
                <a:lnTo>
                  <a:pt x="608915" y="456642"/>
                </a:lnTo>
                <a:lnTo>
                  <a:pt x="608700" y="456642"/>
                </a:lnTo>
                <a:cubicBezTo>
                  <a:pt x="604940" y="484927"/>
                  <a:pt x="549695" y="507376"/>
                  <a:pt x="482062" y="507376"/>
                </a:cubicBezTo>
                <a:cubicBezTo>
                  <a:pt x="414429" y="507376"/>
                  <a:pt x="359184" y="484927"/>
                  <a:pt x="355424" y="456642"/>
                </a:cubicBezTo>
                <a:lnTo>
                  <a:pt x="355209" y="456642"/>
                </a:lnTo>
                <a:lnTo>
                  <a:pt x="355209" y="412997"/>
                </a:lnTo>
                <a:lnTo>
                  <a:pt x="355209" y="412961"/>
                </a:lnTo>
                <a:close/>
                <a:moveTo>
                  <a:pt x="700287" y="331794"/>
                </a:moveTo>
                <a:cubicBezTo>
                  <a:pt x="700287" y="361547"/>
                  <a:pt x="757071" y="385643"/>
                  <a:pt x="827140" y="385643"/>
                </a:cubicBezTo>
                <a:cubicBezTo>
                  <a:pt x="897208" y="385643"/>
                  <a:pt x="953992" y="361547"/>
                  <a:pt x="953992" y="331794"/>
                </a:cubicBezTo>
                <a:lnTo>
                  <a:pt x="953992" y="375475"/>
                </a:lnTo>
                <a:lnTo>
                  <a:pt x="953777" y="375475"/>
                </a:lnTo>
                <a:cubicBezTo>
                  <a:pt x="950018" y="403760"/>
                  <a:pt x="894773" y="426209"/>
                  <a:pt x="827140" y="426209"/>
                </a:cubicBezTo>
                <a:cubicBezTo>
                  <a:pt x="759507" y="426209"/>
                  <a:pt x="704261" y="403760"/>
                  <a:pt x="700501" y="375475"/>
                </a:cubicBezTo>
                <a:lnTo>
                  <a:pt x="700287" y="375475"/>
                </a:lnTo>
                <a:close/>
                <a:moveTo>
                  <a:pt x="953777" y="328715"/>
                </a:moveTo>
                <a:lnTo>
                  <a:pt x="953992" y="328715"/>
                </a:lnTo>
                <a:lnTo>
                  <a:pt x="953992" y="331794"/>
                </a:lnTo>
                <a:cubicBezTo>
                  <a:pt x="953992" y="330756"/>
                  <a:pt x="953920" y="329718"/>
                  <a:pt x="953777" y="328715"/>
                </a:cubicBezTo>
                <a:close/>
                <a:moveTo>
                  <a:pt x="700287" y="328715"/>
                </a:moveTo>
                <a:lnTo>
                  <a:pt x="700501" y="328715"/>
                </a:lnTo>
                <a:cubicBezTo>
                  <a:pt x="700359" y="329718"/>
                  <a:pt x="700287" y="330756"/>
                  <a:pt x="700287" y="331794"/>
                </a:cubicBezTo>
                <a:close/>
                <a:moveTo>
                  <a:pt x="482062" y="324740"/>
                </a:moveTo>
                <a:cubicBezTo>
                  <a:pt x="549695" y="324740"/>
                  <a:pt x="604940" y="347189"/>
                  <a:pt x="608700" y="375474"/>
                </a:cubicBezTo>
                <a:cubicBezTo>
                  <a:pt x="604940" y="403759"/>
                  <a:pt x="549695" y="426208"/>
                  <a:pt x="482062" y="426208"/>
                </a:cubicBezTo>
                <a:cubicBezTo>
                  <a:pt x="414429" y="426208"/>
                  <a:pt x="359184" y="403795"/>
                  <a:pt x="355424" y="375474"/>
                </a:cubicBezTo>
                <a:cubicBezTo>
                  <a:pt x="359184" y="347189"/>
                  <a:pt x="414429" y="324740"/>
                  <a:pt x="482062" y="324740"/>
                </a:cubicBezTo>
                <a:close/>
                <a:moveTo>
                  <a:pt x="700287" y="250591"/>
                </a:moveTo>
                <a:cubicBezTo>
                  <a:pt x="700287" y="280344"/>
                  <a:pt x="757071" y="304440"/>
                  <a:pt x="827140" y="304440"/>
                </a:cubicBezTo>
                <a:cubicBezTo>
                  <a:pt x="897208" y="304440"/>
                  <a:pt x="953992" y="280344"/>
                  <a:pt x="953992" y="250591"/>
                </a:cubicBezTo>
                <a:lnTo>
                  <a:pt x="953992" y="294272"/>
                </a:lnTo>
                <a:lnTo>
                  <a:pt x="953777" y="294272"/>
                </a:lnTo>
                <a:cubicBezTo>
                  <a:pt x="950018" y="322557"/>
                  <a:pt x="894773" y="345006"/>
                  <a:pt x="827140" y="345006"/>
                </a:cubicBezTo>
                <a:cubicBezTo>
                  <a:pt x="759507" y="345006"/>
                  <a:pt x="704261" y="322557"/>
                  <a:pt x="700501" y="294272"/>
                </a:cubicBezTo>
                <a:lnTo>
                  <a:pt x="700287" y="294272"/>
                </a:lnTo>
                <a:close/>
                <a:moveTo>
                  <a:pt x="953777" y="247512"/>
                </a:moveTo>
                <a:lnTo>
                  <a:pt x="953992" y="247512"/>
                </a:lnTo>
                <a:lnTo>
                  <a:pt x="953992" y="250591"/>
                </a:lnTo>
                <a:cubicBezTo>
                  <a:pt x="953992" y="249553"/>
                  <a:pt x="953920" y="248515"/>
                  <a:pt x="953777" y="247512"/>
                </a:cubicBezTo>
                <a:close/>
                <a:moveTo>
                  <a:pt x="700287" y="247512"/>
                </a:moveTo>
                <a:lnTo>
                  <a:pt x="700501" y="247512"/>
                </a:lnTo>
                <a:cubicBezTo>
                  <a:pt x="700359" y="248550"/>
                  <a:pt x="700287" y="249553"/>
                  <a:pt x="700287" y="250591"/>
                </a:cubicBezTo>
                <a:close/>
                <a:moveTo>
                  <a:pt x="700287" y="166344"/>
                </a:moveTo>
                <a:lnTo>
                  <a:pt x="700501" y="166344"/>
                </a:lnTo>
                <a:lnTo>
                  <a:pt x="700289" y="169392"/>
                </a:lnTo>
                <a:lnTo>
                  <a:pt x="710255" y="190354"/>
                </a:lnTo>
                <a:cubicBezTo>
                  <a:pt x="729510" y="209683"/>
                  <a:pt x="774589" y="223237"/>
                  <a:pt x="827140" y="223237"/>
                </a:cubicBezTo>
                <a:cubicBezTo>
                  <a:pt x="897208" y="223237"/>
                  <a:pt x="953992" y="199141"/>
                  <a:pt x="953992" y="169388"/>
                </a:cubicBezTo>
                <a:lnTo>
                  <a:pt x="953992" y="213069"/>
                </a:lnTo>
                <a:lnTo>
                  <a:pt x="953777" y="213069"/>
                </a:lnTo>
                <a:cubicBezTo>
                  <a:pt x="950018" y="241354"/>
                  <a:pt x="894773" y="263803"/>
                  <a:pt x="827140" y="263803"/>
                </a:cubicBezTo>
                <a:cubicBezTo>
                  <a:pt x="759507" y="263803"/>
                  <a:pt x="704261" y="241354"/>
                  <a:pt x="700501" y="213069"/>
                </a:cubicBezTo>
                <a:lnTo>
                  <a:pt x="700287" y="213069"/>
                </a:lnTo>
                <a:lnTo>
                  <a:pt x="700287" y="169423"/>
                </a:lnTo>
                <a:lnTo>
                  <a:pt x="700287" y="169388"/>
                </a:lnTo>
                <a:close/>
                <a:moveTo>
                  <a:pt x="953777" y="166309"/>
                </a:moveTo>
                <a:lnTo>
                  <a:pt x="953992" y="166309"/>
                </a:lnTo>
                <a:lnTo>
                  <a:pt x="953992" y="169388"/>
                </a:lnTo>
                <a:cubicBezTo>
                  <a:pt x="953992" y="168350"/>
                  <a:pt x="953920" y="167312"/>
                  <a:pt x="953777" y="166309"/>
                </a:cubicBezTo>
                <a:close/>
                <a:moveTo>
                  <a:pt x="700287" y="88221"/>
                </a:moveTo>
                <a:cubicBezTo>
                  <a:pt x="700287" y="117938"/>
                  <a:pt x="757071" y="142070"/>
                  <a:pt x="827140" y="142070"/>
                </a:cubicBezTo>
                <a:cubicBezTo>
                  <a:pt x="897208" y="142070"/>
                  <a:pt x="953992" y="117974"/>
                  <a:pt x="953992" y="88221"/>
                </a:cubicBezTo>
                <a:lnTo>
                  <a:pt x="953992" y="131902"/>
                </a:lnTo>
                <a:lnTo>
                  <a:pt x="953777" y="131902"/>
                </a:lnTo>
                <a:cubicBezTo>
                  <a:pt x="950018" y="160187"/>
                  <a:pt x="894773" y="182636"/>
                  <a:pt x="827140" y="182636"/>
                </a:cubicBezTo>
                <a:cubicBezTo>
                  <a:pt x="759507" y="182636"/>
                  <a:pt x="704261" y="160187"/>
                  <a:pt x="700501" y="131902"/>
                </a:cubicBezTo>
                <a:lnTo>
                  <a:pt x="700287" y="131902"/>
                </a:lnTo>
                <a:close/>
                <a:moveTo>
                  <a:pt x="953777" y="85141"/>
                </a:moveTo>
                <a:lnTo>
                  <a:pt x="953992" y="85141"/>
                </a:lnTo>
                <a:lnTo>
                  <a:pt x="953992" y="88220"/>
                </a:lnTo>
                <a:cubicBezTo>
                  <a:pt x="953992" y="87182"/>
                  <a:pt x="953920" y="86144"/>
                  <a:pt x="953777" y="85141"/>
                </a:cubicBezTo>
                <a:close/>
                <a:moveTo>
                  <a:pt x="700287" y="85141"/>
                </a:moveTo>
                <a:lnTo>
                  <a:pt x="700501" y="85141"/>
                </a:lnTo>
                <a:cubicBezTo>
                  <a:pt x="700359" y="86144"/>
                  <a:pt x="700287" y="87182"/>
                  <a:pt x="700287" y="88220"/>
                </a:cubicBezTo>
                <a:close/>
                <a:moveTo>
                  <a:pt x="827139" y="0"/>
                </a:moveTo>
                <a:cubicBezTo>
                  <a:pt x="894772" y="0"/>
                  <a:pt x="950018" y="22449"/>
                  <a:pt x="953777" y="50734"/>
                </a:cubicBezTo>
                <a:cubicBezTo>
                  <a:pt x="950018" y="79019"/>
                  <a:pt x="894772" y="101468"/>
                  <a:pt x="827139" y="101468"/>
                </a:cubicBezTo>
                <a:cubicBezTo>
                  <a:pt x="759506" y="101468"/>
                  <a:pt x="704261" y="79019"/>
                  <a:pt x="700501" y="50734"/>
                </a:cubicBezTo>
                <a:cubicBezTo>
                  <a:pt x="704261" y="22449"/>
                  <a:pt x="759506" y="0"/>
                  <a:pt x="827139" y="0"/>
                </a:cubicBezTo>
                <a:close/>
              </a:path>
            </a:pathLst>
          </a:custGeom>
          <a:solidFill>
            <a:schemeClr val="accent2"/>
          </a:solidFill>
          <a:ln w="3579" cap="flat">
            <a:noFill/>
            <a:prstDash val="solid"/>
            <a:miter/>
          </a:ln>
        </p:spPr>
        <p:txBody>
          <a:bodyPr rtlCol="0" anchor="ctr"/>
          <a:lstStyle/>
          <a:p>
            <a:endParaRPr lang="en-US"/>
          </a:p>
        </p:txBody>
      </p:sp>
      <p:sp>
        <p:nvSpPr>
          <p:cNvPr id="41" name="Actual 1">
            <a:extLst>
              <a:ext uri="{FF2B5EF4-FFF2-40B4-BE49-F238E27FC236}">
                <a16:creationId xmlns:a16="http://schemas.microsoft.com/office/drawing/2014/main" id="{8352B2B9-6865-4F0E-B5F2-DA658E8A97D3}"/>
              </a:ext>
            </a:extLst>
          </p:cNvPr>
          <p:cNvSpPr txBox="1">
            <a:spLocks/>
          </p:cNvSpPr>
          <p:nvPr/>
        </p:nvSpPr>
        <p:spPr bwMode="gray">
          <a:xfrm>
            <a:off x="9158387" y="4704771"/>
            <a:ext cx="2555774" cy="1384995"/>
          </a:xfrm>
          <a:prstGeom prst="rect">
            <a:avLst/>
          </a:prstGeom>
        </p:spPr>
        <p:txBody>
          <a:bodyPr wrap="square" lIns="0" tIns="0" rIns="0" bIns="0" anchor="t">
            <a:sp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ct val="0"/>
              </a:spcBef>
            </a:pPr>
            <a:r>
              <a:rPr lang="en-US" sz="2000">
                <a:solidFill>
                  <a:schemeClr val="accent2"/>
                </a:solidFill>
                <a:latin typeface="Arial" panose="020B0604020202020204" pitchFamily="34" charset="0"/>
              </a:rPr>
              <a:t>Value</a:t>
            </a:r>
          </a:p>
          <a:p>
            <a:pPr>
              <a:lnSpc>
                <a:spcPct val="100000"/>
              </a:lnSpc>
              <a:spcBef>
                <a:spcPct val="0"/>
              </a:spcBef>
            </a:pPr>
            <a:r>
              <a:rPr lang="en-US" sz="1400">
                <a:solidFill>
                  <a:schemeClr val="tx1">
                    <a:lumMod val="100000"/>
                  </a:schemeClr>
                </a:solidFill>
                <a:latin typeface="Arial" panose="020B0604020202020204" pitchFamily="34" charset="0"/>
              </a:rPr>
              <a:t>Value generation by </a:t>
            </a:r>
            <a:r>
              <a:rPr lang="en-US" sz="1400" b="1">
                <a:solidFill>
                  <a:schemeClr val="tx1">
                    <a:lumMod val="100000"/>
                  </a:schemeClr>
                </a:solidFill>
                <a:latin typeface="Arial" panose="020B0604020202020204" pitchFamily="34" charset="0"/>
              </a:rPr>
              <a:t>cost-</a:t>
            </a:r>
            <a:br>
              <a:rPr lang="en-US" sz="1400" b="1">
                <a:solidFill>
                  <a:schemeClr val="tx1">
                    <a:lumMod val="100000"/>
                  </a:schemeClr>
                </a:solidFill>
                <a:latin typeface="Arial" panose="020B0604020202020204" pitchFamily="34" charset="0"/>
              </a:rPr>
            </a:br>
            <a:r>
              <a:rPr lang="en-US" sz="1400" b="1">
                <a:solidFill>
                  <a:schemeClr val="tx1">
                    <a:lumMod val="100000"/>
                  </a:schemeClr>
                </a:solidFill>
                <a:latin typeface="Arial" panose="020B0604020202020204" pitchFamily="34" charset="0"/>
              </a:rPr>
              <a:t>out programs, footprint consolidation, portfolio streamlining and focus </a:t>
            </a:r>
            <a:br>
              <a:rPr lang="en-US" sz="1400" b="1">
                <a:solidFill>
                  <a:schemeClr val="tx1">
                    <a:lumMod val="100000"/>
                  </a:schemeClr>
                </a:solidFill>
                <a:latin typeface="Arial" panose="020B0604020202020204" pitchFamily="34" charset="0"/>
              </a:rPr>
            </a:br>
            <a:r>
              <a:rPr lang="en-US" sz="1400" b="1">
                <a:solidFill>
                  <a:schemeClr val="tx1">
                    <a:lumMod val="100000"/>
                  </a:schemeClr>
                </a:solidFill>
                <a:latin typeface="Arial" panose="020B0604020202020204" pitchFamily="34" charset="0"/>
              </a:rPr>
              <a:t>on service and distributed.</a:t>
            </a:r>
          </a:p>
        </p:txBody>
      </p:sp>
      <p:sp>
        <p:nvSpPr>
          <p:cNvPr id="42" name="Rectangle 25">
            <a:extLst>
              <a:ext uri="{FF2B5EF4-FFF2-40B4-BE49-F238E27FC236}">
                <a16:creationId xmlns:a16="http://schemas.microsoft.com/office/drawing/2014/main" id="{A3F44A50-A811-46FB-8533-7F9CA73E0F53}"/>
              </a:ext>
            </a:extLst>
          </p:cNvPr>
          <p:cNvSpPr>
            <a:spLocks/>
          </p:cNvSpPr>
          <p:nvPr/>
        </p:nvSpPr>
        <p:spPr bwMode="gray">
          <a:xfrm>
            <a:off x="627062" y="1216707"/>
            <a:ext cx="6984471" cy="1610697"/>
          </a:xfrm>
          <a:prstGeom prst="rect">
            <a:avLst/>
          </a:prstGeom>
          <a:noFill/>
          <a:ln w="9525" cap="flat" cmpd="sng" algn="ctr">
            <a:noFill/>
            <a:prstDash val="solid"/>
            <a:miter lim="800000"/>
            <a:headEnd type="none" w="med" len="med"/>
            <a:tailEnd type="none" w="med" len="med"/>
          </a:ln>
          <a:effectLst/>
        </p:spPr>
        <p:txBody>
          <a:bodyPr wrap="square" lIns="0" tIns="0" rIns="0" bIns="0" numCol="1" spcCol="72000" rtlCol="0" anchor="t" anchorCtr="0">
            <a:spAutoFit/>
          </a:bodyPr>
          <a:lstStyle/>
          <a:p>
            <a:pPr defTabSz="913120">
              <a:spcBef>
                <a:spcPct val="0"/>
              </a:spcBef>
              <a:spcAft>
                <a:spcPts val="400"/>
              </a:spcAft>
              <a:buClr>
                <a:srgbClr val="879BAA"/>
              </a:buClr>
              <a:defRPr/>
            </a:pPr>
            <a:r>
              <a:rPr lang="en-US" sz="1400" kern="0">
                <a:solidFill>
                  <a:schemeClr val="bg1"/>
                </a:solidFill>
              </a:rPr>
              <a:t>We offer a broad portfolio of products, solutions and services for central and distributed power generation. Our product portfolio comprises gas and steam turbines, generators and gas engines as well as instrumentation &amp; controls and electrical systems. </a:t>
            </a:r>
          </a:p>
          <a:p>
            <a:pPr defTabSz="913120">
              <a:spcBef>
                <a:spcPct val="0"/>
              </a:spcBef>
              <a:spcAft>
                <a:spcPts val="400"/>
              </a:spcAft>
              <a:buClr>
                <a:srgbClr val="879BAA"/>
              </a:buClr>
              <a:defRPr/>
            </a:pPr>
            <a:r>
              <a:rPr lang="en-US" sz="1400" kern="0">
                <a:solidFill>
                  <a:schemeClr val="bg1"/>
                </a:solidFill>
              </a:rPr>
              <a:t>A comprehensive set of services covering performance enhancements, maintenance services, customer training and professional consulting complement its products and solutions businesses. 	</a:t>
            </a:r>
          </a:p>
          <a:p>
            <a:pPr defTabSz="913120">
              <a:spcBef>
                <a:spcPct val="0"/>
              </a:spcBef>
              <a:spcAft>
                <a:spcPts val="400"/>
              </a:spcAft>
              <a:buClr>
                <a:srgbClr val="879BAA"/>
              </a:buClr>
              <a:defRPr/>
            </a:pPr>
            <a:r>
              <a:rPr lang="en-US" sz="1400" b="1" kern="0">
                <a:solidFill>
                  <a:srgbClr val="6ADDFF"/>
                </a:solidFill>
              </a:rPr>
              <a:t>siemens-energy.com/generation</a:t>
            </a:r>
          </a:p>
        </p:txBody>
      </p:sp>
      <p:sp>
        <p:nvSpPr>
          <p:cNvPr id="55" name="Titel 54">
            <a:extLst>
              <a:ext uri="{FF2B5EF4-FFF2-40B4-BE49-F238E27FC236}">
                <a16:creationId xmlns:a16="http://schemas.microsoft.com/office/drawing/2014/main" id="{343E973E-BA17-470F-9DA6-233289BD5E51}"/>
              </a:ext>
            </a:extLst>
          </p:cNvPr>
          <p:cNvSpPr>
            <a:spLocks noGrp="1"/>
          </p:cNvSpPr>
          <p:nvPr>
            <p:ph type="title"/>
          </p:nvPr>
        </p:nvSpPr>
        <p:spPr/>
        <p:txBody>
          <a:bodyPr/>
          <a:lstStyle/>
          <a:p>
            <a:br>
              <a:rPr lang="en-US"/>
            </a:br>
            <a:endParaRPr lang="en-US"/>
          </a:p>
        </p:txBody>
      </p:sp>
      <p:sp>
        <p:nvSpPr>
          <p:cNvPr id="58" name="Textfeld 57">
            <a:extLst>
              <a:ext uri="{FF2B5EF4-FFF2-40B4-BE49-F238E27FC236}">
                <a16:creationId xmlns:a16="http://schemas.microsoft.com/office/drawing/2014/main" id="{F6C9DF3C-172E-4439-8E4F-F672610EFD2C}"/>
              </a:ext>
            </a:extLst>
          </p:cNvPr>
          <p:cNvSpPr txBox="1"/>
          <p:nvPr/>
        </p:nvSpPr>
        <p:spPr>
          <a:xfrm>
            <a:off x="627062" y="477302"/>
            <a:ext cx="6789737" cy="553998"/>
          </a:xfrm>
          <a:prstGeom prst="rect">
            <a:avLst/>
          </a:prstGeom>
          <a:noFill/>
        </p:spPr>
        <p:txBody>
          <a:bodyPr wrap="square" lIns="0" tIns="0" rIns="0" bIns="0">
            <a:spAutoFit/>
          </a:bodyPr>
          <a:lstStyle/>
          <a:p>
            <a:r>
              <a:rPr lang="en-US" sz="3600" b="1">
                <a:solidFill>
                  <a:srgbClr val="6ADDFF"/>
                </a:solidFill>
                <a:latin typeface="Arial" panose="020B0604020202020204" pitchFamily="34" charset="0"/>
              </a:rPr>
              <a:t>Generation</a:t>
            </a:r>
          </a:p>
        </p:txBody>
      </p:sp>
      <p:pic>
        <p:nvPicPr>
          <p:cNvPr id="17" name="Grafik 16" descr="Illustration of a power plant for power generation">
            <a:extLst>
              <a:ext uri="{FF2B5EF4-FFF2-40B4-BE49-F238E27FC236}">
                <a16:creationId xmlns:a16="http://schemas.microsoft.com/office/drawing/2014/main" id="{D4DCDA7F-38D3-45D3-A63D-F268302EA92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bwMode="gray">
          <a:xfrm>
            <a:off x="8264185" y="420296"/>
            <a:ext cx="3068417" cy="2514167"/>
          </a:xfrm>
          <a:prstGeom prst="rect">
            <a:avLst/>
          </a:prstGeom>
        </p:spPr>
      </p:pic>
    </p:spTree>
    <p:extLst>
      <p:ext uri="{BB962C8B-B14F-4D97-AF65-F5344CB8AC3E}">
        <p14:creationId xmlns:p14="http://schemas.microsoft.com/office/powerpoint/2010/main" val="2186056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Picture 84">
            <a:extLst>
              <a:ext uri="{FF2B5EF4-FFF2-40B4-BE49-F238E27FC236}">
                <a16:creationId xmlns:a16="http://schemas.microsoft.com/office/drawing/2014/main" id="{11851623-BC9E-46A3-81A4-29CBFAFEE6E0}"/>
              </a:ext>
            </a:extLst>
          </p:cNvPr>
          <p:cNvPicPr>
            <a:picLocks noChangeAspect="1"/>
          </p:cNvPicPr>
          <p:nvPr/>
        </p:nvPicPr>
        <p:blipFill>
          <a:blip r:embed="rId5"/>
          <a:stretch>
            <a:fillRect/>
          </a:stretch>
        </p:blipFill>
        <p:spPr>
          <a:xfrm>
            <a:off x="3386215" y="4671568"/>
            <a:ext cx="2443624" cy="1775102"/>
          </a:xfrm>
          <a:prstGeom prst="rect">
            <a:avLst/>
          </a:prstGeom>
        </p:spPr>
      </p:pic>
      <p:graphicFrame>
        <p:nvGraphicFramePr>
          <p:cNvPr id="4" name="Objekt 3" hidden="1">
            <a:extLst>
              <a:ext uri="{FF2B5EF4-FFF2-40B4-BE49-F238E27FC236}">
                <a16:creationId xmlns:a16="http://schemas.microsoft.com/office/drawing/2014/main" id="{6C84FB50-B94E-4786-BF03-B12C1B6E18DD}"/>
              </a:ext>
            </a:extLst>
          </p:cNvPr>
          <p:cNvGraphicFramePr>
            <a:graphicFrameLocks noChangeAspect="1"/>
          </p:cNvGraphicFramePr>
          <p:nvPr>
            <p:custDataLst>
              <p:tags r:id="rId2"/>
            </p:custDataLst>
          </p:nvPr>
        </p:nvGraphicFramePr>
        <p:xfrm>
          <a:off x="1587" y="3372"/>
          <a:ext cx="1587" cy="1587"/>
        </p:xfrm>
        <a:graphic>
          <a:graphicData uri="http://schemas.openxmlformats.org/presentationml/2006/ole">
            <mc:AlternateContent xmlns:mc="http://schemas.openxmlformats.org/markup-compatibility/2006">
              <mc:Choice xmlns:v="urn:schemas-microsoft-com:vml" Requires="v">
                <p:oleObj spid="_x0000_s1028" name="think-cell Slide" r:id="rId6" imgW="395" imgH="396" progId="TCLayout.ActiveDocument.1">
                  <p:embed/>
                </p:oleObj>
              </mc:Choice>
              <mc:Fallback>
                <p:oleObj name="think-cell Slide" r:id="rId6" imgW="395" imgH="396" progId="TCLayout.ActiveDocument.1">
                  <p:embed/>
                  <p:pic>
                    <p:nvPicPr>
                      <p:cNvPr id="4" name="Objekt 3" hidden="1">
                        <a:extLst>
                          <a:ext uri="{FF2B5EF4-FFF2-40B4-BE49-F238E27FC236}">
                            <a16:creationId xmlns:a16="http://schemas.microsoft.com/office/drawing/2014/main" id="{6C84FB50-B94E-4786-BF03-B12C1B6E18DD}"/>
                          </a:ext>
                        </a:extLst>
                      </p:cNvPr>
                      <p:cNvPicPr/>
                      <p:nvPr/>
                    </p:nvPicPr>
                    <p:blipFill>
                      <a:blip r:embed="rId7"/>
                      <a:stretch>
                        <a:fillRect/>
                      </a:stretch>
                    </p:blipFill>
                    <p:spPr>
                      <a:xfrm>
                        <a:off x="1587" y="3372"/>
                        <a:ext cx="1587" cy="1587"/>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BCDE64A1-531F-41CE-BB32-ACDB7AD6D2A5}"/>
              </a:ext>
            </a:extLst>
          </p:cNvPr>
          <p:cNvSpPr/>
          <p:nvPr>
            <p:custDataLst>
              <p:tags r:id="rId3"/>
            </p:custDataLst>
          </p:nvPr>
        </p:nvSpPr>
        <p:spPr bwMode="auto">
          <a:xfrm>
            <a:off x="0" y="1785"/>
            <a:ext cx="158667" cy="158667"/>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numCol="1" spcCol="0" rtlCol="0" anchor="ctr" anchorCtr="0">
            <a:noAutofit/>
          </a:bodyPr>
          <a:lstStyle/>
          <a:p>
            <a:pPr marL="0" marR="0" lvl="0" indent="0" algn="ctr" defTabSz="914400" rtl="0" eaLnBrk="1" fontAlgn="auto" latinLnBrk="0" hangingPunct="1">
              <a:lnSpc>
                <a:spcPct val="110000"/>
              </a:lnSpc>
              <a:spcBef>
                <a:spcPct val="0"/>
              </a:spcBef>
              <a:spcAft>
                <a:spcPts val="0"/>
              </a:spcAft>
              <a:buClrTx/>
              <a:buSzTx/>
              <a:buFont typeface="Wingdings" charset="0"/>
              <a:buNone/>
              <a:tabLst/>
              <a:defRPr/>
            </a:pPr>
            <a:endParaRPr kumimoji="0" lang="en-US" sz="1999" b="1" i="0" u="none" strike="noStrike" kern="1200" cap="none" spc="0" normalizeH="0" baseline="0" noProof="0">
              <a:ln>
                <a:noFill/>
              </a:ln>
              <a:solidFill>
                <a:srgbClr val="1B1534"/>
              </a:solidFill>
              <a:effectLst/>
              <a:uLnTx/>
              <a:uFillTx/>
              <a:latin typeface="Arial" panose="020B0604020202020204" pitchFamily="34" charset="0"/>
              <a:ea typeface="+mn-ea"/>
              <a:cs typeface="+mn-cs"/>
              <a:sym typeface="Arial" panose="020B0604020202020204" pitchFamily="34" charset="0"/>
            </a:endParaRPr>
          </a:p>
        </p:txBody>
      </p:sp>
      <p:sp>
        <p:nvSpPr>
          <p:cNvPr id="2" name="Titel 1">
            <a:extLst>
              <a:ext uri="{FF2B5EF4-FFF2-40B4-BE49-F238E27FC236}">
                <a16:creationId xmlns:a16="http://schemas.microsoft.com/office/drawing/2014/main" id="{3703BE17-A196-4D73-864A-81023A023AD4}"/>
              </a:ext>
            </a:extLst>
          </p:cNvPr>
          <p:cNvSpPr>
            <a:spLocks noGrp="1"/>
          </p:cNvSpPr>
          <p:nvPr>
            <p:ph type="title"/>
          </p:nvPr>
        </p:nvSpPr>
        <p:spPr/>
        <p:txBody>
          <a:bodyPr vert="horz"/>
          <a:lstStyle/>
          <a:p>
            <a:r>
              <a:rPr lang="en-US" sz="1999" b="0"/>
              <a:t>Industrial scale Heat Pumps from Siemens Energy</a:t>
            </a:r>
            <a:br>
              <a:rPr lang="en-US" sz="1999" b="0"/>
            </a:br>
            <a:r>
              <a:rPr lang="en-US" sz="1999"/>
              <a:t>address both district heating and industry applications</a:t>
            </a:r>
            <a:br>
              <a:rPr lang="en-US" sz="1999"/>
            </a:br>
            <a:endParaRPr lang="en-US" sz="1999"/>
          </a:p>
        </p:txBody>
      </p:sp>
      <p:sp>
        <p:nvSpPr>
          <p:cNvPr id="96" name="Textfeld 95">
            <a:extLst>
              <a:ext uri="{FF2B5EF4-FFF2-40B4-BE49-F238E27FC236}">
                <a16:creationId xmlns:a16="http://schemas.microsoft.com/office/drawing/2014/main" id="{78896421-BB37-4FB9-B616-5B890D8F83DE}"/>
              </a:ext>
            </a:extLst>
          </p:cNvPr>
          <p:cNvSpPr txBox="1"/>
          <p:nvPr/>
        </p:nvSpPr>
        <p:spPr>
          <a:xfrm>
            <a:off x="567467" y="1457968"/>
            <a:ext cx="3938481" cy="261810"/>
          </a:xfrm>
          <a:prstGeom prst="rect">
            <a:avLst/>
          </a:prstGeom>
          <a:noFill/>
        </p:spPr>
        <p:txBody>
          <a:bodyPr wrap="square" lIns="0" tIns="0" rIns="0" bIns="0" rtlCol="0">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199" b="1" i="0" u="none" strike="noStrike" kern="1200" cap="all" spc="100" normalizeH="0" baseline="0" noProof="0">
                <a:ln>
                  <a:noFill/>
                </a:ln>
                <a:solidFill>
                  <a:srgbClr val="4D217A"/>
                </a:solidFill>
                <a:effectLst/>
                <a:uLnTx/>
                <a:uFillTx/>
                <a:latin typeface="Arial"/>
                <a:ea typeface="+mn-ea"/>
                <a:cs typeface="+mn-cs"/>
              </a:rPr>
              <a:t>Two Complementary Product Lines …</a:t>
            </a:r>
          </a:p>
        </p:txBody>
      </p:sp>
      <p:sp>
        <p:nvSpPr>
          <p:cNvPr id="192" name="Rechteck 191">
            <a:extLst>
              <a:ext uri="{FF2B5EF4-FFF2-40B4-BE49-F238E27FC236}">
                <a16:creationId xmlns:a16="http://schemas.microsoft.com/office/drawing/2014/main" id="{CD914314-E9D1-4C32-ABD7-CE93634C6CA3}"/>
              </a:ext>
            </a:extLst>
          </p:cNvPr>
          <p:cNvSpPr/>
          <p:nvPr/>
        </p:nvSpPr>
        <p:spPr bwMode="gray">
          <a:xfrm>
            <a:off x="7378280" y="1713568"/>
            <a:ext cx="4493991" cy="4699236"/>
          </a:xfrm>
          <a:prstGeom prst="rect">
            <a:avLst/>
          </a:prstGeom>
          <a:noFill/>
          <a:ln w="19050">
            <a:noFill/>
          </a:ln>
          <a:effectLst/>
        </p:spPr>
        <p:txBody>
          <a:bodyPr wrap="square" lIns="107944" tIns="53972" rIns="107944" bIns="53972" numCol="1" spcCol="72000" rtlCol="0" anchor="ctr">
            <a:noAutofit/>
          </a:bodyPr>
          <a:lstStyle/>
          <a:p>
            <a:pPr marL="0" marR="0" lvl="0" indent="0" algn="ctr" defTabSz="914400" rtl="0" eaLnBrk="1" fontAlgn="auto" latinLnBrk="0" hangingPunct="1">
              <a:lnSpc>
                <a:spcPct val="110000"/>
              </a:lnSpc>
              <a:spcBef>
                <a:spcPct val="0"/>
              </a:spcBef>
              <a:spcAft>
                <a:spcPts val="0"/>
              </a:spcAft>
              <a:buClrTx/>
              <a:buSzTx/>
              <a:buFont typeface="Wingdings" charset="0"/>
              <a:buNone/>
              <a:tabLst/>
              <a:defRPr/>
            </a:pPr>
            <a:endParaRPr kumimoji="0" lang="en-US" sz="1799" b="0" i="0" u="none" strike="noStrike" kern="1200" cap="none" spc="0" normalizeH="0" baseline="0" noProof="0">
              <a:ln>
                <a:noFill/>
              </a:ln>
              <a:solidFill>
                <a:srgbClr val="1B1534"/>
              </a:solidFill>
              <a:effectLst/>
              <a:uLnTx/>
              <a:uFillTx/>
              <a:latin typeface="Arial"/>
              <a:ea typeface="Arial Unicode MS" panose="020B0604020202020204" pitchFamily="34" charset="-128"/>
              <a:cs typeface="Arial Unicode MS" panose="020B0604020202020204" pitchFamily="34" charset="-128"/>
            </a:endParaRPr>
          </a:p>
        </p:txBody>
      </p:sp>
      <p:sp>
        <p:nvSpPr>
          <p:cNvPr id="184" name="Textfeld 183">
            <a:extLst>
              <a:ext uri="{FF2B5EF4-FFF2-40B4-BE49-F238E27FC236}">
                <a16:creationId xmlns:a16="http://schemas.microsoft.com/office/drawing/2014/main" id="{F2F065EC-D2CA-4F7B-87F1-8F7B38971EF7}"/>
              </a:ext>
            </a:extLst>
          </p:cNvPr>
          <p:cNvSpPr txBox="1"/>
          <p:nvPr/>
        </p:nvSpPr>
        <p:spPr>
          <a:xfrm>
            <a:off x="1439683" y="4165801"/>
            <a:ext cx="3225918" cy="497672"/>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t>SHP-C600</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99" b="0" i="0" u="none" strike="noStrike" kern="1200" cap="all" spc="100" normalizeH="0" baseline="0" noProof="0">
                <a:ln>
                  <a:noFill/>
                </a:ln>
                <a:solidFill>
                  <a:srgbClr val="1B1534"/>
                </a:solidFill>
                <a:effectLst/>
                <a:uLnTx/>
                <a:uFillTx/>
                <a:latin typeface="Arial"/>
                <a:ea typeface="+mn-ea"/>
                <a:cs typeface="+mn-cs"/>
              </a:rPr>
              <a:t>Based on PROVEN design (since 1980</a:t>
            </a:r>
            <a:r>
              <a:rPr kumimoji="0" lang="en-US" sz="999" b="0" i="0" u="none" strike="noStrike" kern="1200" cap="all" spc="100" normalizeH="0" baseline="-25000" noProof="0">
                <a:ln>
                  <a:noFill/>
                </a:ln>
                <a:solidFill>
                  <a:srgbClr val="1B1534"/>
                </a:solidFill>
                <a:effectLst/>
                <a:uLnTx/>
                <a:uFillTx/>
                <a:latin typeface="Arial"/>
                <a:ea typeface="+mn-ea"/>
                <a:cs typeface="+mn-cs"/>
              </a:rPr>
              <a:t>s</a:t>
            </a:r>
            <a:r>
              <a:rPr kumimoji="0" lang="en-US" sz="999" b="0" i="0" u="none" strike="noStrike" kern="1200" cap="all" spc="100" normalizeH="0" noProof="0">
                <a:ln>
                  <a:noFill/>
                </a:ln>
                <a:solidFill>
                  <a:srgbClr val="1B1534"/>
                </a:solidFill>
                <a:effectLst/>
                <a:uLnTx/>
                <a:uFillTx/>
                <a:latin typeface="Arial"/>
                <a:ea typeface="+mn-ea"/>
                <a:cs typeface="+mn-cs"/>
              </a:rPr>
              <a:t>)</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99" b="0" i="0" u="none" strike="noStrike" kern="1200" cap="all" spc="100" normalizeH="0" baseline="0" noProof="0">
                <a:ln>
                  <a:noFill/>
                </a:ln>
                <a:solidFill>
                  <a:srgbClr val="1B1534"/>
                </a:solidFill>
                <a:effectLst/>
                <a:uLnTx/>
                <a:uFillTx/>
                <a:latin typeface="Arial"/>
                <a:ea typeface="+mn-ea"/>
                <a:cs typeface="+mn-cs"/>
              </a:rPr>
              <a:t>15 – 45 MW, up to 100 °C (Hot Water)</a:t>
            </a:r>
          </a:p>
        </p:txBody>
      </p:sp>
      <p:sp>
        <p:nvSpPr>
          <p:cNvPr id="193" name="Rechteck 192">
            <a:extLst>
              <a:ext uri="{FF2B5EF4-FFF2-40B4-BE49-F238E27FC236}">
                <a16:creationId xmlns:a16="http://schemas.microsoft.com/office/drawing/2014/main" id="{039BA8E1-AD98-4B5D-8329-BC7ECED42EBD}"/>
              </a:ext>
            </a:extLst>
          </p:cNvPr>
          <p:cNvSpPr/>
          <p:nvPr/>
        </p:nvSpPr>
        <p:spPr bwMode="auto">
          <a:xfrm>
            <a:off x="592487" y="4107162"/>
            <a:ext cx="647735" cy="567936"/>
          </a:xfrm>
          <a:prstGeom prst="rect">
            <a:avLst/>
          </a:prstGeom>
          <a:solidFill>
            <a:srgbClr val="4D217A"/>
          </a:solidFill>
          <a:ln w="57150">
            <a:solidFill>
              <a:schemeClr val="accent2"/>
            </a:solidFill>
          </a:ln>
          <a:effectLst/>
        </p:spPr>
        <p:txBody>
          <a:bodyPr wrap="square" lIns="107944" tIns="53972" rIns="107944" bIns="53972" numCol="1" spcCol="72000" rtlCol="0" anchor="ctr">
            <a:noAutofit/>
          </a:bodyPr>
          <a:lstStyle/>
          <a:p>
            <a:pPr marL="0" marR="0" lvl="0" indent="0" algn="ctr" defTabSz="914400" rtl="0" eaLnBrk="1" fontAlgn="auto" latinLnBrk="0" hangingPunct="1">
              <a:lnSpc>
                <a:spcPct val="110000"/>
              </a:lnSpc>
              <a:spcBef>
                <a:spcPct val="0"/>
              </a:spcBef>
              <a:spcAft>
                <a:spcPts val="0"/>
              </a:spcAft>
              <a:buClrTx/>
              <a:buSzTx/>
              <a:buFont typeface="Wingdings" charset="0"/>
              <a:buNone/>
              <a:tabLst/>
              <a:defRPr/>
            </a:pPr>
            <a:endParaRPr kumimoji="0" lang="en-US" sz="1799" b="0" i="0" u="none" strike="noStrike" kern="1200" cap="none" spc="0" normalizeH="0" baseline="0" noProof="0">
              <a:ln>
                <a:noFill/>
              </a:ln>
              <a:solidFill>
                <a:srgbClr val="1B1534"/>
              </a:solidFill>
              <a:effectLst/>
              <a:uLnTx/>
              <a:uFillTx/>
              <a:latin typeface="Arial"/>
              <a:ea typeface="Arial Unicode MS" panose="020B0604020202020204" pitchFamily="34" charset="-128"/>
              <a:cs typeface="Arial Unicode MS" panose="020B0604020202020204" pitchFamily="34" charset="-128"/>
            </a:endParaRPr>
          </a:p>
        </p:txBody>
      </p:sp>
      <p:cxnSp>
        <p:nvCxnSpPr>
          <p:cNvPr id="194" name="Gerader Verbinder 193">
            <a:extLst>
              <a:ext uri="{FF2B5EF4-FFF2-40B4-BE49-F238E27FC236}">
                <a16:creationId xmlns:a16="http://schemas.microsoft.com/office/drawing/2014/main" id="{FA0F8890-4C60-4415-87EC-416597A9C375}"/>
              </a:ext>
            </a:extLst>
          </p:cNvPr>
          <p:cNvCxnSpPr/>
          <p:nvPr/>
        </p:nvCxnSpPr>
        <p:spPr bwMode="auto">
          <a:xfrm>
            <a:off x="1349074" y="4030392"/>
            <a:ext cx="0" cy="722602"/>
          </a:xfrm>
          <a:prstGeom prst="line">
            <a:avLst/>
          </a:prstGeom>
          <a:solidFill>
            <a:schemeClr val="tx2"/>
          </a:solidFill>
          <a:ln w="9525" cap="flat" cmpd="sng" algn="ctr">
            <a:solidFill>
              <a:srgbClr val="879BAA"/>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98" name="Textfeld 197">
            <a:extLst>
              <a:ext uri="{FF2B5EF4-FFF2-40B4-BE49-F238E27FC236}">
                <a16:creationId xmlns:a16="http://schemas.microsoft.com/office/drawing/2014/main" id="{D05EB778-AFB0-4270-8495-4E2111108EA0}"/>
              </a:ext>
            </a:extLst>
          </p:cNvPr>
          <p:cNvSpPr txBox="1"/>
          <p:nvPr/>
        </p:nvSpPr>
        <p:spPr>
          <a:xfrm>
            <a:off x="7304993" y="1475954"/>
            <a:ext cx="4442043" cy="261810"/>
          </a:xfrm>
          <a:prstGeom prst="rect">
            <a:avLst/>
          </a:prstGeom>
          <a:noFill/>
        </p:spPr>
        <p:txBody>
          <a:bodyPr wrap="square" lIns="0" tIns="0" rIns="0" bIns="0" rtlCol="0">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199" b="1" i="0" u="none" strike="noStrike" kern="1200" cap="all" spc="100" normalizeH="0" baseline="0" noProof="0">
                <a:ln>
                  <a:noFill/>
                </a:ln>
                <a:solidFill>
                  <a:srgbClr val="4D217A"/>
                </a:solidFill>
                <a:effectLst/>
                <a:uLnTx/>
                <a:uFillTx/>
                <a:latin typeface="Arial"/>
                <a:ea typeface="+mn-ea"/>
                <a:cs typeface="+mn-cs"/>
              </a:rPr>
              <a:t> … To Serve the Needs of our Customers</a:t>
            </a:r>
          </a:p>
        </p:txBody>
      </p:sp>
      <p:cxnSp>
        <p:nvCxnSpPr>
          <p:cNvPr id="201" name="Gerader Verbinder 200">
            <a:extLst>
              <a:ext uri="{FF2B5EF4-FFF2-40B4-BE49-F238E27FC236}">
                <a16:creationId xmlns:a16="http://schemas.microsoft.com/office/drawing/2014/main" id="{5D06B505-7ED6-419A-BF82-FF7F11523E48}"/>
              </a:ext>
            </a:extLst>
          </p:cNvPr>
          <p:cNvCxnSpPr>
            <a:cxnSpLocks/>
          </p:cNvCxnSpPr>
          <p:nvPr/>
        </p:nvCxnSpPr>
        <p:spPr bwMode="auto">
          <a:xfrm flipH="1">
            <a:off x="567467" y="1707880"/>
            <a:ext cx="5605715" cy="0"/>
          </a:xfrm>
          <a:prstGeom prst="line">
            <a:avLst/>
          </a:prstGeom>
          <a:ln w="19050" cap="rnd">
            <a:solidFill>
              <a:schemeClr val="tx1">
                <a:lumMod val="75000"/>
                <a:lumOff val="25000"/>
              </a:schemeClr>
            </a:solidFill>
          </a:ln>
          <a:effectLst/>
        </p:spPr>
        <p:style>
          <a:lnRef idx="1">
            <a:schemeClr val="accent1"/>
          </a:lnRef>
          <a:fillRef idx="0">
            <a:schemeClr val="accent1"/>
          </a:fillRef>
          <a:effectRef idx="0">
            <a:schemeClr val="accent1"/>
          </a:effectRef>
          <a:fontRef idx="minor">
            <a:schemeClr val="tx1"/>
          </a:fontRef>
        </p:style>
      </p:cxnSp>
      <p:sp>
        <p:nvSpPr>
          <p:cNvPr id="8" name="Gleichschenkliges Dreieck 7">
            <a:extLst>
              <a:ext uri="{FF2B5EF4-FFF2-40B4-BE49-F238E27FC236}">
                <a16:creationId xmlns:a16="http://schemas.microsoft.com/office/drawing/2014/main" id="{F7EC1FC9-FBA2-4DAC-B143-E430E77377E9}"/>
              </a:ext>
            </a:extLst>
          </p:cNvPr>
          <p:cNvSpPr/>
          <p:nvPr/>
        </p:nvSpPr>
        <p:spPr>
          <a:xfrm rot="5400000">
            <a:off x="4715478" y="3880293"/>
            <a:ext cx="4658568" cy="37350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cxnSp>
        <p:nvCxnSpPr>
          <p:cNvPr id="56" name="Gerader Verbinder 55">
            <a:extLst>
              <a:ext uri="{FF2B5EF4-FFF2-40B4-BE49-F238E27FC236}">
                <a16:creationId xmlns:a16="http://schemas.microsoft.com/office/drawing/2014/main" id="{CCB5D715-5361-44CB-AB6A-878927C98B56}"/>
              </a:ext>
            </a:extLst>
          </p:cNvPr>
          <p:cNvCxnSpPr>
            <a:cxnSpLocks/>
          </p:cNvCxnSpPr>
          <p:nvPr/>
        </p:nvCxnSpPr>
        <p:spPr bwMode="auto">
          <a:xfrm flipH="1">
            <a:off x="7304993" y="1707880"/>
            <a:ext cx="4567273" cy="0"/>
          </a:xfrm>
          <a:prstGeom prst="line">
            <a:avLst/>
          </a:prstGeom>
          <a:ln w="19050" cap="rnd">
            <a:solidFill>
              <a:schemeClr val="tx1">
                <a:lumMod val="75000"/>
                <a:lumOff val="25000"/>
              </a:schemeClr>
            </a:solidFill>
          </a:ln>
          <a:effectLst/>
        </p:spPr>
        <p:style>
          <a:lnRef idx="1">
            <a:schemeClr val="accent1"/>
          </a:lnRef>
          <a:fillRef idx="0">
            <a:schemeClr val="accent1"/>
          </a:fillRef>
          <a:effectRef idx="0">
            <a:schemeClr val="accent1"/>
          </a:effectRef>
          <a:fontRef idx="minor">
            <a:schemeClr val="tx1"/>
          </a:fontRef>
        </p:style>
      </p:cxnSp>
      <p:grpSp>
        <p:nvGrpSpPr>
          <p:cNvPr id="97" name="Grafik 199">
            <a:extLst>
              <a:ext uri="{FF2B5EF4-FFF2-40B4-BE49-F238E27FC236}">
                <a16:creationId xmlns:a16="http://schemas.microsoft.com/office/drawing/2014/main" id="{CC216649-8B51-4954-B43F-57682B66EDF6}"/>
              </a:ext>
            </a:extLst>
          </p:cNvPr>
          <p:cNvGrpSpPr/>
          <p:nvPr/>
        </p:nvGrpSpPr>
        <p:grpSpPr>
          <a:xfrm>
            <a:off x="644450" y="4111579"/>
            <a:ext cx="543434" cy="551894"/>
            <a:chOff x="7494745" y="2282772"/>
            <a:chExt cx="285274" cy="259174"/>
          </a:xfrm>
          <a:solidFill>
            <a:srgbClr val="000000"/>
          </a:solidFill>
        </p:grpSpPr>
        <p:sp>
          <p:nvSpPr>
            <p:cNvPr id="98" name="Freihandform: Form 97">
              <a:extLst>
                <a:ext uri="{FF2B5EF4-FFF2-40B4-BE49-F238E27FC236}">
                  <a16:creationId xmlns:a16="http://schemas.microsoft.com/office/drawing/2014/main" id="{5319C63E-16E3-423E-8480-1E55C06692F1}"/>
                </a:ext>
              </a:extLst>
            </p:cNvPr>
            <p:cNvSpPr/>
            <p:nvPr/>
          </p:nvSpPr>
          <p:spPr>
            <a:xfrm>
              <a:off x="7494745" y="2381069"/>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8 w 97726"/>
                <a:gd name="connsiteY15" fmla="*/ 70485 h 70485"/>
                <a:gd name="connsiteX16" fmla="*/ 64198 w 97726"/>
                <a:gd name="connsiteY16" fmla="*/ 3239 h 70485"/>
                <a:gd name="connsiteX17" fmla="*/ 41434 w 97726"/>
                <a:gd name="connsiteY17" fmla="*/ 0 h 70485"/>
                <a:gd name="connsiteX18" fmla="*/ 4143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2 h 70485"/>
                <a:gd name="connsiteX37" fmla="*/ 29146 w 97726"/>
                <a:gd name="connsiteY37" fmla="*/ 31052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765 h 70485"/>
                <a:gd name="connsiteX42" fmla="*/ 29146 w 97726"/>
                <a:gd name="connsiteY42" fmla="*/ 22765 h 70485"/>
                <a:gd name="connsiteX43" fmla="*/ 29146 w 97726"/>
                <a:gd name="connsiteY43" fmla="*/ 26956 h 70485"/>
                <a:gd name="connsiteX44" fmla="*/ 37433 w 97726"/>
                <a:gd name="connsiteY44" fmla="*/ 43625 h 70485"/>
                <a:gd name="connsiteX45" fmla="*/ 33242 w 97726"/>
                <a:gd name="connsiteY45" fmla="*/ 43625 h 70485"/>
                <a:gd name="connsiteX46" fmla="*/ 33242 w 97726"/>
                <a:gd name="connsiteY46" fmla="*/ 39433 h 70485"/>
                <a:gd name="connsiteX47" fmla="*/ 37433 w 97726"/>
                <a:gd name="connsiteY47" fmla="*/ 39433 h 70485"/>
                <a:gd name="connsiteX48" fmla="*/ 37433 w 97726"/>
                <a:gd name="connsiteY48" fmla="*/ 43625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5 w 97726"/>
                <a:gd name="connsiteY69" fmla="*/ 31147 h 70485"/>
                <a:gd name="connsiteX70" fmla="*/ 52006 w 97726"/>
                <a:gd name="connsiteY70" fmla="*/ 31147 h 70485"/>
                <a:gd name="connsiteX71" fmla="*/ 52006 w 97726"/>
                <a:gd name="connsiteY71" fmla="*/ 35338 h 70485"/>
                <a:gd name="connsiteX72" fmla="*/ 47815 w 97726"/>
                <a:gd name="connsiteY72" fmla="*/ 35338 h 70485"/>
                <a:gd name="connsiteX73" fmla="*/ 47815 w 97726"/>
                <a:gd name="connsiteY73" fmla="*/ 31147 h 70485"/>
                <a:gd name="connsiteX74" fmla="*/ 47815 w 97726"/>
                <a:gd name="connsiteY74" fmla="*/ 39433 h 70485"/>
                <a:gd name="connsiteX75" fmla="*/ 52006 w 97726"/>
                <a:gd name="connsiteY75" fmla="*/ 39433 h 70485"/>
                <a:gd name="connsiteX76" fmla="*/ 52006 w 97726"/>
                <a:gd name="connsiteY76" fmla="*/ 43625 h 70485"/>
                <a:gd name="connsiteX77" fmla="*/ 47815 w 97726"/>
                <a:gd name="connsiteY77" fmla="*/ 43625 h 70485"/>
                <a:gd name="connsiteX78" fmla="*/ 47815 w 97726"/>
                <a:gd name="connsiteY78" fmla="*/ 39433 h 70485"/>
                <a:gd name="connsiteX79" fmla="*/ 47815 w 97726"/>
                <a:gd name="connsiteY79" fmla="*/ 47720 h 70485"/>
                <a:gd name="connsiteX80" fmla="*/ 52006 w 97726"/>
                <a:gd name="connsiteY80" fmla="*/ 47720 h 70485"/>
                <a:gd name="connsiteX81" fmla="*/ 52006 w 97726"/>
                <a:gd name="connsiteY81" fmla="*/ 51911 h 70485"/>
                <a:gd name="connsiteX82" fmla="*/ 47815 w 97726"/>
                <a:gd name="connsiteY82" fmla="*/ 51911 h 70485"/>
                <a:gd name="connsiteX83" fmla="*/ 47815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6 w 97726"/>
                <a:gd name="connsiteY91" fmla="*/ 64294 h 70485"/>
                <a:gd name="connsiteX92" fmla="*/ 93536 w 97726"/>
                <a:gd name="connsiteY92" fmla="*/ 70485 h 70485"/>
                <a:gd name="connsiteX93" fmla="*/ 97726 w 97726"/>
                <a:gd name="connsiteY93" fmla="*/ 70485 h 70485"/>
                <a:gd name="connsiteX94" fmla="*/ 97726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434" y="0"/>
                  </a:lnTo>
                  <a:lnTo>
                    <a:pt x="4143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2"/>
                  </a:lnTo>
                  <a:lnTo>
                    <a:pt x="29146" y="31052"/>
                  </a:lnTo>
                  <a:lnTo>
                    <a:pt x="29146" y="35243"/>
                  </a:lnTo>
                  <a:close/>
                  <a:moveTo>
                    <a:pt x="29146" y="26956"/>
                  </a:moveTo>
                  <a:lnTo>
                    <a:pt x="24955" y="26956"/>
                  </a:lnTo>
                  <a:lnTo>
                    <a:pt x="24955" y="22765"/>
                  </a:lnTo>
                  <a:lnTo>
                    <a:pt x="29146" y="22765"/>
                  </a:lnTo>
                  <a:lnTo>
                    <a:pt x="29146" y="26956"/>
                  </a:lnTo>
                  <a:close/>
                  <a:moveTo>
                    <a:pt x="37433" y="43625"/>
                  </a:moveTo>
                  <a:lnTo>
                    <a:pt x="33242" y="43625"/>
                  </a:lnTo>
                  <a:lnTo>
                    <a:pt x="33242" y="39433"/>
                  </a:lnTo>
                  <a:lnTo>
                    <a:pt x="37433" y="39433"/>
                  </a:lnTo>
                  <a:lnTo>
                    <a:pt x="37433" y="43625"/>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5"/>
                  </a:lnTo>
                  <a:lnTo>
                    <a:pt x="47815" y="43625"/>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6" y="70485"/>
                  </a:lnTo>
                  <a:lnTo>
                    <a:pt x="97726"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99" name="Freihandform: Form 98">
              <a:extLst>
                <a:ext uri="{FF2B5EF4-FFF2-40B4-BE49-F238E27FC236}">
                  <a16:creationId xmlns:a16="http://schemas.microsoft.com/office/drawing/2014/main" id="{2ACF0DFD-3225-4727-93A8-6EA6CD18BA7A}"/>
                </a:ext>
              </a:extLst>
            </p:cNvPr>
            <p:cNvSpPr/>
            <p:nvPr/>
          </p:nvSpPr>
          <p:spPr>
            <a:xfrm>
              <a:off x="7682293" y="2381069"/>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8 w 97726"/>
                <a:gd name="connsiteY15" fmla="*/ 70485 h 70485"/>
                <a:gd name="connsiteX16" fmla="*/ 64198 w 97726"/>
                <a:gd name="connsiteY16" fmla="*/ 3239 h 70485"/>
                <a:gd name="connsiteX17" fmla="*/ 41434 w 97726"/>
                <a:gd name="connsiteY17" fmla="*/ 0 h 70485"/>
                <a:gd name="connsiteX18" fmla="*/ 4143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2 h 70485"/>
                <a:gd name="connsiteX37" fmla="*/ 29146 w 97726"/>
                <a:gd name="connsiteY37" fmla="*/ 31052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765 h 70485"/>
                <a:gd name="connsiteX42" fmla="*/ 29146 w 97726"/>
                <a:gd name="connsiteY42" fmla="*/ 22765 h 70485"/>
                <a:gd name="connsiteX43" fmla="*/ 29146 w 97726"/>
                <a:gd name="connsiteY43" fmla="*/ 26956 h 70485"/>
                <a:gd name="connsiteX44" fmla="*/ 37433 w 97726"/>
                <a:gd name="connsiteY44" fmla="*/ 43625 h 70485"/>
                <a:gd name="connsiteX45" fmla="*/ 33242 w 97726"/>
                <a:gd name="connsiteY45" fmla="*/ 43625 h 70485"/>
                <a:gd name="connsiteX46" fmla="*/ 33242 w 97726"/>
                <a:gd name="connsiteY46" fmla="*/ 39433 h 70485"/>
                <a:gd name="connsiteX47" fmla="*/ 37433 w 97726"/>
                <a:gd name="connsiteY47" fmla="*/ 39433 h 70485"/>
                <a:gd name="connsiteX48" fmla="*/ 37433 w 97726"/>
                <a:gd name="connsiteY48" fmla="*/ 43625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5 w 97726"/>
                <a:gd name="connsiteY69" fmla="*/ 31147 h 70485"/>
                <a:gd name="connsiteX70" fmla="*/ 52006 w 97726"/>
                <a:gd name="connsiteY70" fmla="*/ 31147 h 70485"/>
                <a:gd name="connsiteX71" fmla="*/ 52006 w 97726"/>
                <a:gd name="connsiteY71" fmla="*/ 35338 h 70485"/>
                <a:gd name="connsiteX72" fmla="*/ 47815 w 97726"/>
                <a:gd name="connsiteY72" fmla="*/ 35338 h 70485"/>
                <a:gd name="connsiteX73" fmla="*/ 47815 w 97726"/>
                <a:gd name="connsiteY73" fmla="*/ 31147 h 70485"/>
                <a:gd name="connsiteX74" fmla="*/ 47815 w 97726"/>
                <a:gd name="connsiteY74" fmla="*/ 39433 h 70485"/>
                <a:gd name="connsiteX75" fmla="*/ 52006 w 97726"/>
                <a:gd name="connsiteY75" fmla="*/ 39433 h 70485"/>
                <a:gd name="connsiteX76" fmla="*/ 52006 w 97726"/>
                <a:gd name="connsiteY76" fmla="*/ 43625 h 70485"/>
                <a:gd name="connsiteX77" fmla="*/ 47815 w 97726"/>
                <a:gd name="connsiteY77" fmla="*/ 43625 h 70485"/>
                <a:gd name="connsiteX78" fmla="*/ 47815 w 97726"/>
                <a:gd name="connsiteY78" fmla="*/ 39433 h 70485"/>
                <a:gd name="connsiteX79" fmla="*/ 47815 w 97726"/>
                <a:gd name="connsiteY79" fmla="*/ 47720 h 70485"/>
                <a:gd name="connsiteX80" fmla="*/ 52006 w 97726"/>
                <a:gd name="connsiteY80" fmla="*/ 47720 h 70485"/>
                <a:gd name="connsiteX81" fmla="*/ 52006 w 97726"/>
                <a:gd name="connsiteY81" fmla="*/ 51911 h 70485"/>
                <a:gd name="connsiteX82" fmla="*/ 47815 w 97726"/>
                <a:gd name="connsiteY82" fmla="*/ 51911 h 70485"/>
                <a:gd name="connsiteX83" fmla="*/ 47815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5 w 97726"/>
                <a:gd name="connsiteY91" fmla="*/ 64294 h 70485"/>
                <a:gd name="connsiteX92" fmla="*/ 93535 w 97726"/>
                <a:gd name="connsiteY92" fmla="*/ 70485 h 70485"/>
                <a:gd name="connsiteX93" fmla="*/ 97726 w 97726"/>
                <a:gd name="connsiteY93" fmla="*/ 70485 h 70485"/>
                <a:gd name="connsiteX94" fmla="*/ 97726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434" y="0"/>
                  </a:lnTo>
                  <a:lnTo>
                    <a:pt x="4143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2"/>
                  </a:lnTo>
                  <a:lnTo>
                    <a:pt x="29146" y="31052"/>
                  </a:lnTo>
                  <a:lnTo>
                    <a:pt x="29146" y="35243"/>
                  </a:lnTo>
                  <a:close/>
                  <a:moveTo>
                    <a:pt x="29146" y="26956"/>
                  </a:moveTo>
                  <a:lnTo>
                    <a:pt x="24955" y="26956"/>
                  </a:lnTo>
                  <a:lnTo>
                    <a:pt x="24955" y="22765"/>
                  </a:lnTo>
                  <a:lnTo>
                    <a:pt x="29146" y="22765"/>
                  </a:lnTo>
                  <a:lnTo>
                    <a:pt x="29146" y="26956"/>
                  </a:lnTo>
                  <a:close/>
                  <a:moveTo>
                    <a:pt x="37433" y="43625"/>
                  </a:moveTo>
                  <a:lnTo>
                    <a:pt x="33242" y="43625"/>
                  </a:lnTo>
                  <a:lnTo>
                    <a:pt x="33242" y="39433"/>
                  </a:lnTo>
                  <a:lnTo>
                    <a:pt x="37433" y="39433"/>
                  </a:lnTo>
                  <a:lnTo>
                    <a:pt x="37433" y="43625"/>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5"/>
                  </a:lnTo>
                  <a:lnTo>
                    <a:pt x="47815" y="43625"/>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5" y="64294"/>
                  </a:lnTo>
                  <a:lnTo>
                    <a:pt x="93535" y="70485"/>
                  </a:lnTo>
                  <a:lnTo>
                    <a:pt x="97726" y="70485"/>
                  </a:lnTo>
                  <a:lnTo>
                    <a:pt x="97726"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00" name="Freihandform: Form 99">
              <a:extLst>
                <a:ext uri="{FF2B5EF4-FFF2-40B4-BE49-F238E27FC236}">
                  <a16:creationId xmlns:a16="http://schemas.microsoft.com/office/drawing/2014/main" id="{AFDA3CA7-4B38-4366-AF76-F9EAE0FCF841}"/>
                </a:ext>
              </a:extLst>
            </p:cNvPr>
            <p:cNvSpPr/>
            <p:nvPr/>
          </p:nvSpPr>
          <p:spPr>
            <a:xfrm>
              <a:off x="7583995" y="2282772"/>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8 w 97726"/>
                <a:gd name="connsiteY15" fmla="*/ 70485 h 70485"/>
                <a:gd name="connsiteX16" fmla="*/ 64198 w 97726"/>
                <a:gd name="connsiteY16" fmla="*/ 3239 h 70485"/>
                <a:gd name="connsiteX17" fmla="*/ 41624 w 97726"/>
                <a:gd name="connsiteY17" fmla="*/ 0 h 70485"/>
                <a:gd name="connsiteX18" fmla="*/ 4162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1 h 70485"/>
                <a:gd name="connsiteX37" fmla="*/ 29146 w 97726"/>
                <a:gd name="connsiteY37" fmla="*/ 31051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860 h 70485"/>
                <a:gd name="connsiteX42" fmla="*/ 29146 w 97726"/>
                <a:gd name="connsiteY42" fmla="*/ 22860 h 70485"/>
                <a:gd name="connsiteX43" fmla="*/ 29146 w 97726"/>
                <a:gd name="connsiteY43" fmla="*/ 26956 h 70485"/>
                <a:gd name="connsiteX44" fmla="*/ 37433 w 97726"/>
                <a:gd name="connsiteY44" fmla="*/ 43529 h 70485"/>
                <a:gd name="connsiteX45" fmla="*/ 33242 w 97726"/>
                <a:gd name="connsiteY45" fmla="*/ 43529 h 70485"/>
                <a:gd name="connsiteX46" fmla="*/ 33242 w 97726"/>
                <a:gd name="connsiteY46" fmla="*/ 39338 h 70485"/>
                <a:gd name="connsiteX47" fmla="*/ 37433 w 97726"/>
                <a:gd name="connsiteY47" fmla="*/ 39338 h 70485"/>
                <a:gd name="connsiteX48" fmla="*/ 37433 w 97726"/>
                <a:gd name="connsiteY48" fmla="*/ 43529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5 w 97726"/>
                <a:gd name="connsiteY69" fmla="*/ 31147 h 70485"/>
                <a:gd name="connsiteX70" fmla="*/ 52006 w 97726"/>
                <a:gd name="connsiteY70" fmla="*/ 31147 h 70485"/>
                <a:gd name="connsiteX71" fmla="*/ 52006 w 97726"/>
                <a:gd name="connsiteY71" fmla="*/ 35338 h 70485"/>
                <a:gd name="connsiteX72" fmla="*/ 47815 w 97726"/>
                <a:gd name="connsiteY72" fmla="*/ 35338 h 70485"/>
                <a:gd name="connsiteX73" fmla="*/ 47815 w 97726"/>
                <a:gd name="connsiteY73" fmla="*/ 31147 h 70485"/>
                <a:gd name="connsiteX74" fmla="*/ 47815 w 97726"/>
                <a:gd name="connsiteY74" fmla="*/ 39433 h 70485"/>
                <a:gd name="connsiteX75" fmla="*/ 52006 w 97726"/>
                <a:gd name="connsiteY75" fmla="*/ 39433 h 70485"/>
                <a:gd name="connsiteX76" fmla="*/ 52006 w 97726"/>
                <a:gd name="connsiteY76" fmla="*/ 43625 h 70485"/>
                <a:gd name="connsiteX77" fmla="*/ 47815 w 97726"/>
                <a:gd name="connsiteY77" fmla="*/ 43625 h 70485"/>
                <a:gd name="connsiteX78" fmla="*/ 47815 w 97726"/>
                <a:gd name="connsiteY78" fmla="*/ 39433 h 70485"/>
                <a:gd name="connsiteX79" fmla="*/ 47815 w 97726"/>
                <a:gd name="connsiteY79" fmla="*/ 47720 h 70485"/>
                <a:gd name="connsiteX80" fmla="*/ 52006 w 97726"/>
                <a:gd name="connsiteY80" fmla="*/ 47720 h 70485"/>
                <a:gd name="connsiteX81" fmla="*/ 52006 w 97726"/>
                <a:gd name="connsiteY81" fmla="*/ 51911 h 70485"/>
                <a:gd name="connsiteX82" fmla="*/ 47815 w 97726"/>
                <a:gd name="connsiteY82" fmla="*/ 51911 h 70485"/>
                <a:gd name="connsiteX83" fmla="*/ 47815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6 w 97726"/>
                <a:gd name="connsiteY91" fmla="*/ 64294 h 70485"/>
                <a:gd name="connsiteX92" fmla="*/ 93536 w 97726"/>
                <a:gd name="connsiteY92" fmla="*/ 70485 h 70485"/>
                <a:gd name="connsiteX93" fmla="*/ 97727 w 97726"/>
                <a:gd name="connsiteY93" fmla="*/ 70485 h 70485"/>
                <a:gd name="connsiteX94" fmla="*/ 97727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624" y="0"/>
                  </a:lnTo>
                  <a:lnTo>
                    <a:pt x="4162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1"/>
                  </a:lnTo>
                  <a:lnTo>
                    <a:pt x="29146" y="31051"/>
                  </a:lnTo>
                  <a:lnTo>
                    <a:pt x="29146" y="35243"/>
                  </a:lnTo>
                  <a:close/>
                  <a:moveTo>
                    <a:pt x="29146" y="26956"/>
                  </a:moveTo>
                  <a:lnTo>
                    <a:pt x="24955" y="26956"/>
                  </a:lnTo>
                  <a:lnTo>
                    <a:pt x="24955" y="22860"/>
                  </a:lnTo>
                  <a:lnTo>
                    <a:pt x="29146" y="22860"/>
                  </a:lnTo>
                  <a:lnTo>
                    <a:pt x="29146" y="26956"/>
                  </a:lnTo>
                  <a:close/>
                  <a:moveTo>
                    <a:pt x="37433" y="43529"/>
                  </a:moveTo>
                  <a:lnTo>
                    <a:pt x="33242" y="43529"/>
                  </a:lnTo>
                  <a:lnTo>
                    <a:pt x="33242" y="39338"/>
                  </a:lnTo>
                  <a:lnTo>
                    <a:pt x="37433" y="39338"/>
                  </a:lnTo>
                  <a:lnTo>
                    <a:pt x="37433" y="43529"/>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5"/>
                  </a:lnTo>
                  <a:lnTo>
                    <a:pt x="47815" y="43625"/>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7" y="70485"/>
                  </a:lnTo>
                  <a:lnTo>
                    <a:pt x="97727"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01" name="Freihandform: Form 100">
              <a:extLst>
                <a:ext uri="{FF2B5EF4-FFF2-40B4-BE49-F238E27FC236}">
                  <a16:creationId xmlns:a16="http://schemas.microsoft.com/office/drawing/2014/main" id="{EEB7851D-4087-4D7A-B1E0-9317D4569A52}"/>
                </a:ext>
              </a:extLst>
            </p:cNvPr>
            <p:cNvSpPr/>
            <p:nvPr/>
          </p:nvSpPr>
          <p:spPr>
            <a:xfrm>
              <a:off x="7495793" y="2381069"/>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9 w 97726"/>
                <a:gd name="connsiteY15" fmla="*/ 70485 h 70485"/>
                <a:gd name="connsiteX16" fmla="*/ 64199 w 97726"/>
                <a:gd name="connsiteY16" fmla="*/ 3239 h 70485"/>
                <a:gd name="connsiteX17" fmla="*/ 41434 w 97726"/>
                <a:gd name="connsiteY17" fmla="*/ 0 h 70485"/>
                <a:gd name="connsiteX18" fmla="*/ 4143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2 h 70485"/>
                <a:gd name="connsiteX37" fmla="*/ 29146 w 97726"/>
                <a:gd name="connsiteY37" fmla="*/ 31052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765 h 70485"/>
                <a:gd name="connsiteX42" fmla="*/ 29146 w 97726"/>
                <a:gd name="connsiteY42" fmla="*/ 22765 h 70485"/>
                <a:gd name="connsiteX43" fmla="*/ 29146 w 97726"/>
                <a:gd name="connsiteY43" fmla="*/ 26956 h 70485"/>
                <a:gd name="connsiteX44" fmla="*/ 37433 w 97726"/>
                <a:gd name="connsiteY44" fmla="*/ 43625 h 70485"/>
                <a:gd name="connsiteX45" fmla="*/ 33242 w 97726"/>
                <a:gd name="connsiteY45" fmla="*/ 43625 h 70485"/>
                <a:gd name="connsiteX46" fmla="*/ 33242 w 97726"/>
                <a:gd name="connsiteY46" fmla="*/ 39433 h 70485"/>
                <a:gd name="connsiteX47" fmla="*/ 37433 w 97726"/>
                <a:gd name="connsiteY47" fmla="*/ 39433 h 70485"/>
                <a:gd name="connsiteX48" fmla="*/ 37433 w 97726"/>
                <a:gd name="connsiteY48" fmla="*/ 43625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6 w 97726"/>
                <a:gd name="connsiteY69" fmla="*/ 31147 h 70485"/>
                <a:gd name="connsiteX70" fmla="*/ 52007 w 97726"/>
                <a:gd name="connsiteY70" fmla="*/ 31147 h 70485"/>
                <a:gd name="connsiteX71" fmla="*/ 52007 w 97726"/>
                <a:gd name="connsiteY71" fmla="*/ 35338 h 70485"/>
                <a:gd name="connsiteX72" fmla="*/ 47816 w 97726"/>
                <a:gd name="connsiteY72" fmla="*/ 35338 h 70485"/>
                <a:gd name="connsiteX73" fmla="*/ 47816 w 97726"/>
                <a:gd name="connsiteY73" fmla="*/ 31147 h 70485"/>
                <a:gd name="connsiteX74" fmla="*/ 47816 w 97726"/>
                <a:gd name="connsiteY74" fmla="*/ 39433 h 70485"/>
                <a:gd name="connsiteX75" fmla="*/ 52007 w 97726"/>
                <a:gd name="connsiteY75" fmla="*/ 39433 h 70485"/>
                <a:gd name="connsiteX76" fmla="*/ 52007 w 97726"/>
                <a:gd name="connsiteY76" fmla="*/ 43625 h 70485"/>
                <a:gd name="connsiteX77" fmla="*/ 47816 w 97726"/>
                <a:gd name="connsiteY77" fmla="*/ 43625 h 70485"/>
                <a:gd name="connsiteX78" fmla="*/ 47816 w 97726"/>
                <a:gd name="connsiteY78" fmla="*/ 39433 h 70485"/>
                <a:gd name="connsiteX79" fmla="*/ 47816 w 97726"/>
                <a:gd name="connsiteY79" fmla="*/ 47720 h 70485"/>
                <a:gd name="connsiteX80" fmla="*/ 52007 w 97726"/>
                <a:gd name="connsiteY80" fmla="*/ 47720 h 70485"/>
                <a:gd name="connsiteX81" fmla="*/ 52007 w 97726"/>
                <a:gd name="connsiteY81" fmla="*/ 51911 h 70485"/>
                <a:gd name="connsiteX82" fmla="*/ 47816 w 97726"/>
                <a:gd name="connsiteY82" fmla="*/ 51911 h 70485"/>
                <a:gd name="connsiteX83" fmla="*/ 47816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6 w 97726"/>
                <a:gd name="connsiteY91" fmla="*/ 64294 h 70485"/>
                <a:gd name="connsiteX92" fmla="*/ 93536 w 97726"/>
                <a:gd name="connsiteY92" fmla="*/ 70485 h 70485"/>
                <a:gd name="connsiteX93" fmla="*/ 97727 w 97726"/>
                <a:gd name="connsiteY93" fmla="*/ 70485 h 70485"/>
                <a:gd name="connsiteX94" fmla="*/ 97727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9" y="70485"/>
                  </a:lnTo>
                  <a:lnTo>
                    <a:pt x="64199" y="3239"/>
                  </a:lnTo>
                  <a:lnTo>
                    <a:pt x="41434" y="0"/>
                  </a:lnTo>
                  <a:lnTo>
                    <a:pt x="4143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2"/>
                  </a:lnTo>
                  <a:lnTo>
                    <a:pt x="29146" y="31052"/>
                  </a:lnTo>
                  <a:lnTo>
                    <a:pt x="29146" y="35243"/>
                  </a:lnTo>
                  <a:close/>
                  <a:moveTo>
                    <a:pt x="29146" y="26956"/>
                  </a:moveTo>
                  <a:lnTo>
                    <a:pt x="24955" y="26956"/>
                  </a:lnTo>
                  <a:lnTo>
                    <a:pt x="24955" y="22765"/>
                  </a:lnTo>
                  <a:lnTo>
                    <a:pt x="29146" y="22765"/>
                  </a:lnTo>
                  <a:lnTo>
                    <a:pt x="29146" y="26956"/>
                  </a:lnTo>
                  <a:close/>
                  <a:moveTo>
                    <a:pt x="37433" y="43625"/>
                  </a:moveTo>
                  <a:lnTo>
                    <a:pt x="33242" y="43625"/>
                  </a:lnTo>
                  <a:lnTo>
                    <a:pt x="33242" y="39433"/>
                  </a:lnTo>
                  <a:lnTo>
                    <a:pt x="37433" y="39433"/>
                  </a:lnTo>
                  <a:lnTo>
                    <a:pt x="37433" y="43625"/>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6" y="31147"/>
                  </a:moveTo>
                  <a:lnTo>
                    <a:pt x="52007" y="31147"/>
                  </a:lnTo>
                  <a:lnTo>
                    <a:pt x="52007" y="35338"/>
                  </a:lnTo>
                  <a:lnTo>
                    <a:pt x="47816" y="35338"/>
                  </a:lnTo>
                  <a:lnTo>
                    <a:pt x="47816" y="31147"/>
                  </a:lnTo>
                  <a:close/>
                  <a:moveTo>
                    <a:pt x="47816" y="39433"/>
                  </a:moveTo>
                  <a:lnTo>
                    <a:pt x="52007" y="39433"/>
                  </a:lnTo>
                  <a:lnTo>
                    <a:pt x="52007" y="43625"/>
                  </a:lnTo>
                  <a:lnTo>
                    <a:pt x="47816" y="43625"/>
                  </a:lnTo>
                  <a:lnTo>
                    <a:pt x="47816" y="39433"/>
                  </a:lnTo>
                  <a:close/>
                  <a:moveTo>
                    <a:pt x="47816" y="47720"/>
                  </a:moveTo>
                  <a:lnTo>
                    <a:pt x="52007" y="47720"/>
                  </a:lnTo>
                  <a:lnTo>
                    <a:pt x="52007" y="51911"/>
                  </a:lnTo>
                  <a:lnTo>
                    <a:pt x="47816" y="51911"/>
                  </a:lnTo>
                  <a:lnTo>
                    <a:pt x="47816"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7" y="70485"/>
                  </a:lnTo>
                  <a:lnTo>
                    <a:pt x="97727"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02" name="Freihandform: Form 101">
              <a:extLst>
                <a:ext uri="{FF2B5EF4-FFF2-40B4-BE49-F238E27FC236}">
                  <a16:creationId xmlns:a16="http://schemas.microsoft.com/office/drawing/2014/main" id="{CB16FD30-D2EC-466F-B2D3-9679CD684E97}"/>
                </a:ext>
              </a:extLst>
            </p:cNvPr>
            <p:cNvSpPr/>
            <p:nvPr/>
          </p:nvSpPr>
          <p:spPr>
            <a:xfrm>
              <a:off x="7583995" y="2471462"/>
              <a:ext cx="97726" cy="70484"/>
            </a:xfrm>
            <a:custGeom>
              <a:avLst/>
              <a:gdLst>
                <a:gd name="connsiteX0" fmla="*/ 41624 w 97726"/>
                <a:gd name="connsiteY0" fmla="*/ 31147 h 70484"/>
                <a:gd name="connsiteX1" fmla="*/ 37433 w 97726"/>
                <a:gd name="connsiteY1" fmla="*/ 31147 h 70484"/>
                <a:gd name="connsiteX2" fmla="*/ 37433 w 97726"/>
                <a:gd name="connsiteY2" fmla="*/ 10382 h 70484"/>
                <a:gd name="connsiteX3" fmla="*/ 20860 w 97726"/>
                <a:gd name="connsiteY3" fmla="*/ 10382 h 70484"/>
                <a:gd name="connsiteX4" fmla="*/ 20860 w 97726"/>
                <a:gd name="connsiteY4" fmla="*/ 47720 h 70484"/>
                <a:gd name="connsiteX5" fmla="*/ 16669 w 97726"/>
                <a:gd name="connsiteY5" fmla="*/ 47720 h 70484"/>
                <a:gd name="connsiteX6" fmla="*/ 16669 w 97726"/>
                <a:gd name="connsiteY6" fmla="*/ 33242 h 70484"/>
                <a:gd name="connsiteX7" fmla="*/ 4191 w 97726"/>
                <a:gd name="connsiteY7" fmla="*/ 33242 h 70484"/>
                <a:gd name="connsiteX8" fmla="*/ 4191 w 97726"/>
                <a:gd name="connsiteY8" fmla="*/ 47720 h 70484"/>
                <a:gd name="connsiteX9" fmla="*/ 0 w 97726"/>
                <a:gd name="connsiteY9" fmla="*/ 47720 h 70484"/>
                <a:gd name="connsiteX10" fmla="*/ 0 w 97726"/>
                <a:gd name="connsiteY10" fmla="*/ 70485 h 70484"/>
                <a:gd name="connsiteX11" fmla="*/ 24860 w 97726"/>
                <a:gd name="connsiteY11" fmla="*/ 70485 h 70484"/>
                <a:gd name="connsiteX12" fmla="*/ 24860 w 97726"/>
                <a:gd name="connsiteY12" fmla="*/ 60103 h 70484"/>
                <a:gd name="connsiteX13" fmla="*/ 33147 w 97726"/>
                <a:gd name="connsiteY13" fmla="*/ 60103 h 70484"/>
                <a:gd name="connsiteX14" fmla="*/ 33147 w 97726"/>
                <a:gd name="connsiteY14" fmla="*/ 70485 h 70484"/>
                <a:gd name="connsiteX15" fmla="*/ 64198 w 97726"/>
                <a:gd name="connsiteY15" fmla="*/ 70485 h 70484"/>
                <a:gd name="connsiteX16" fmla="*/ 64198 w 97726"/>
                <a:gd name="connsiteY16" fmla="*/ 3239 h 70484"/>
                <a:gd name="connsiteX17" fmla="*/ 41434 w 97726"/>
                <a:gd name="connsiteY17" fmla="*/ 0 h 70484"/>
                <a:gd name="connsiteX18" fmla="*/ 41434 w 97726"/>
                <a:gd name="connsiteY18" fmla="*/ 31147 h 70484"/>
                <a:gd name="connsiteX19" fmla="*/ 12573 w 97726"/>
                <a:gd name="connsiteY19" fmla="*/ 58103 h 70484"/>
                <a:gd name="connsiteX20" fmla="*/ 8382 w 97726"/>
                <a:gd name="connsiteY20" fmla="*/ 58103 h 70484"/>
                <a:gd name="connsiteX21" fmla="*/ 8382 w 97726"/>
                <a:gd name="connsiteY21" fmla="*/ 53912 h 70484"/>
                <a:gd name="connsiteX22" fmla="*/ 12573 w 97726"/>
                <a:gd name="connsiteY22" fmla="*/ 53912 h 70484"/>
                <a:gd name="connsiteX23" fmla="*/ 12573 w 97726"/>
                <a:gd name="connsiteY23" fmla="*/ 58103 h 70484"/>
                <a:gd name="connsiteX24" fmla="*/ 12573 w 97726"/>
                <a:gd name="connsiteY24" fmla="*/ 49816 h 70484"/>
                <a:gd name="connsiteX25" fmla="*/ 8382 w 97726"/>
                <a:gd name="connsiteY25" fmla="*/ 49816 h 70484"/>
                <a:gd name="connsiteX26" fmla="*/ 8382 w 97726"/>
                <a:gd name="connsiteY26" fmla="*/ 45625 h 70484"/>
                <a:gd name="connsiteX27" fmla="*/ 12573 w 97726"/>
                <a:gd name="connsiteY27" fmla="*/ 45625 h 70484"/>
                <a:gd name="connsiteX28" fmla="*/ 12573 w 97726"/>
                <a:gd name="connsiteY28" fmla="*/ 49816 h 70484"/>
                <a:gd name="connsiteX29" fmla="*/ 12573 w 97726"/>
                <a:gd name="connsiteY29" fmla="*/ 41529 h 70484"/>
                <a:gd name="connsiteX30" fmla="*/ 8382 w 97726"/>
                <a:gd name="connsiteY30" fmla="*/ 41529 h 70484"/>
                <a:gd name="connsiteX31" fmla="*/ 8382 w 97726"/>
                <a:gd name="connsiteY31" fmla="*/ 37338 h 70484"/>
                <a:gd name="connsiteX32" fmla="*/ 12573 w 97726"/>
                <a:gd name="connsiteY32" fmla="*/ 37338 h 70484"/>
                <a:gd name="connsiteX33" fmla="*/ 12573 w 97726"/>
                <a:gd name="connsiteY33" fmla="*/ 41529 h 70484"/>
                <a:gd name="connsiteX34" fmla="*/ 29146 w 97726"/>
                <a:gd name="connsiteY34" fmla="*/ 35243 h 70484"/>
                <a:gd name="connsiteX35" fmla="*/ 24955 w 97726"/>
                <a:gd name="connsiteY35" fmla="*/ 35243 h 70484"/>
                <a:gd name="connsiteX36" fmla="*/ 24955 w 97726"/>
                <a:gd name="connsiteY36" fmla="*/ 31051 h 70484"/>
                <a:gd name="connsiteX37" fmla="*/ 29146 w 97726"/>
                <a:gd name="connsiteY37" fmla="*/ 31051 h 70484"/>
                <a:gd name="connsiteX38" fmla="*/ 29146 w 97726"/>
                <a:gd name="connsiteY38" fmla="*/ 35243 h 70484"/>
                <a:gd name="connsiteX39" fmla="*/ 29146 w 97726"/>
                <a:gd name="connsiteY39" fmla="*/ 26956 h 70484"/>
                <a:gd name="connsiteX40" fmla="*/ 24955 w 97726"/>
                <a:gd name="connsiteY40" fmla="*/ 26956 h 70484"/>
                <a:gd name="connsiteX41" fmla="*/ 24955 w 97726"/>
                <a:gd name="connsiteY41" fmla="*/ 22765 h 70484"/>
                <a:gd name="connsiteX42" fmla="*/ 29146 w 97726"/>
                <a:gd name="connsiteY42" fmla="*/ 22765 h 70484"/>
                <a:gd name="connsiteX43" fmla="*/ 29146 w 97726"/>
                <a:gd name="connsiteY43" fmla="*/ 26956 h 70484"/>
                <a:gd name="connsiteX44" fmla="*/ 37433 w 97726"/>
                <a:gd name="connsiteY44" fmla="*/ 43624 h 70484"/>
                <a:gd name="connsiteX45" fmla="*/ 33242 w 97726"/>
                <a:gd name="connsiteY45" fmla="*/ 43624 h 70484"/>
                <a:gd name="connsiteX46" fmla="*/ 33242 w 97726"/>
                <a:gd name="connsiteY46" fmla="*/ 39433 h 70484"/>
                <a:gd name="connsiteX47" fmla="*/ 37433 w 97726"/>
                <a:gd name="connsiteY47" fmla="*/ 39433 h 70484"/>
                <a:gd name="connsiteX48" fmla="*/ 37433 w 97726"/>
                <a:gd name="connsiteY48" fmla="*/ 43624 h 70484"/>
                <a:gd name="connsiteX49" fmla="*/ 56102 w 97726"/>
                <a:gd name="connsiteY49" fmla="*/ 14573 h 70484"/>
                <a:gd name="connsiteX50" fmla="*/ 60293 w 97726"/>
                <a:gd name="connsiteY50" fmla="*/ 14573 h 70484"/>
                <a:gd name="connsiteX51" fmla="*/ 60293 w 97726"/>
                <a:gd name="connsiteY51" fmla="*/ 18764 h 70484"/>
                <a:gd name="connsiteX52" fmla="*/ 56102 w 97726"/>
                <a:gd name="connsiteY52" fmla="*/ 18764 h 70484"/>
                <a:gd name="connsiteX53" fmla="*/ 56102 w 97726"/>
                <a:gd name="connsiteY53" fmla="*/ 14573 h 70484"/>
                <a:gd name="connsiteX54" fmla="*/ 56102 w 97726"/>
                <a:gd name="connsiteY54" fmla="*/ 22860 h 70484"/>
                <a:gd name="connsiteX55" fmla="*/ 60293 w 97726"/>
                <a:gd name="connsiteY55" fmla="*/ 22860 h 70484"/>
                <a:gd name="connsiteX56" fmla="*/ 60293 w 97726"/>
                <a:gd name="connsiteY56" fmla="*/ 27051 h 70484"/>
                <a:gd name="connsiteX57" fmla="*/ 56102 w 97726"/>
                <a:gd name="connsiteY57" fmla="*/ 27051 h 70484"/>
                <a:gd name="connsiteX58" fmla="*/ 56102 w 97726"/>
                <a:gd name="connsiteY58" fmla="*/ 22860 h 70484"/>
                <a:gd name="connsiteX59" fmla="*/ 56102 w 97726"/>
                <a:gd name="connsiteY59" fmla="*/ 31147 h 70484"/>
                <a:gd name="connsiteX60" fmla="*/ 60293 w 97726"/>
                <a:gd name="connsiteY60" fmla="*/ 31147 h 70484"/>
                <a:gd name="connsiteX61" fmla="*/ 60293 w 97726"/>
                <a:gd name="connsiteY61" fmla="*/ 35338 h 70484"/>
                <a:gd name="connsiteX62" fmla="*/ 56102 w 97726"/>
                <a:gd name="connsiteY62" fmla="*/ 35338 h 70484"/>
                <a:gd name="connsiteX63" fmla="*/ 56102 w 97726"/>
                <a:gd name="connsiteY63" fmla="*/ 31147 h 70484"/>
                <a:gd name="connsiteX64" fmla="*/ 56102 w 97726"/>
                <a:gd name="connsiteY64" fmla="*/ 39433 h 70484"/>
                <a:gd name="connsiteX65" fmla="*/ 60293 w 97726"/>
                <a:gd name="connsiteY65" fmla="*/ 39433 h 70484"/>
                <a:gd name="connsiteX66" fmla="*/ 60293 w 97726"/>
                <a:gd name="connsiteY66" fmla="*/ 43624 h 70484"/>
                <a:gd name="connsiteX67" fmla="*/ 56102 w 97726"/>
                <a:gd name="connsiteY67" fmla="*/ 43624 h 70484"/>
                <a:gd name="connsiteX68" fmla="*/ 56102 w 97726"/>
                <a:gd name="connsiteY68" fmla="*/ 39433 h 70484"/>
                <a:gd name="connsiteX69" fmla="*/ 47815 w 97726"/>
                <a:gd name="connsiteY69" fmla="*/ 31147 h 70484"/>
                <a:gd name="connsiteX70" fmla="*/ 52006 w 97726"/>
                <a:gd name="connsiteY70" fmla="*/ 31147 h 70484"/>
                <a:gd name="connsiteX71" fmla="*/ 52006 w 97726"/>
                <a:gd name="connsiteY71" fmla="*/ 35338 h 70484"/>
                <a:gd name="connsiteX72" fmla="*/ 47815 w 97726"/>
                <a:gd name="connsiteY72" fmla="*/ 35338 h 70484"/>
                <a:gd name="connsiteX73" fmla="*/ 47815 w 97726"/>
                <a:gd name="connsiteY73" fmla="*/ 31147 h 70484"/>
                <a:gd name="connsiteX74" fmla="*/ 47815 w 97726"/>
                <a:gd name="connsiteY74" fmla="*/ 39433 h 70484"/>
                <a:gd name="connsiteX75" fmla="*/ 52006 w 97726"/>
                <a:gd name="connsiteY75" fmla="*/ 39433 h 70484"/>
                <a:gd name="connsiteX76" fmla="*/ 52006 w 97726"/>
                <a:gd name="connsiteY76" fmla="*/ 43624 h 70484"/>
                <a:gd name="connsiteX77" fmla="*/ 47815 w 97726"/>
                <a:gd name="connsiteY77" fmla="*/ 43624 h 70484"/>
                <a:gd name="connsiteX78" fmla="*/ 47815 w 97726"/>
                <a:gd name="connsiteY78" fmla="*/ 39433 h 70484"/>
                <a:gd name="connsiteX79" fmla="*/ 47815 w 97726"/>
                <a:gd name="connsiteY79" fmla="*/ 47720 h 70484"/>
                <a:gd name="connsiteX80" fmla="*/ 52006 w 97726"/>
                <a:gd name="connsiteY80" fmla="*/ 47720 h 70484"/>
                <a:gd name="connsiteX81" fmla="*/ 52006 w 97726"/>
                <a:gd name="connsiteY81" fmla="*/ 51911 h 70484"/>
                <a:gd name="connsiteX82" fmla="*/ 47815 w 97726"/>
                <a:gd name="connsiteY82" fmla="*/ 51911 h 70484"/>
                <a:gd name="connsiteX83" fmla="*/ 47815 w 97726"/>
                <a:gd name="connsiteY83" fmla="*/ 47720 h 70484"/>
                <a:gd name="connsiteX84" fmla="*/ 85154 w 97726"/>
                <a:gd name="connsiteY84" fmla="*/ 20765 h 70484"/>
                <a:gd name="connsiteX85" fmla="*/ 85154 w 97726"/>
                <a:gd name="connsiteY85" fmla="*/ 37338 h 70484"/>
                <a:gd name="connsiteX86" fmla="*/ 76867 w 97726"/>
                <a:gd name="connsiteY86" fmla="*/ 37338 h 70484"/>
                <a:gd name="connsiteX87" fmla="*/ 68580 w 97726"/>
                <a:gd name="connsiteY87" fmla="*/ 45625 h 70484"/>
                <a:gd name="connsiteX88" fmla="*/ 68580 w 97726"/>
                <a:gd name="connsiteY88" fmla="*/ 70485 h 70484"/>
                <a:gd name="connsiteX89" fmla="*/ 81058 w 97726"/>
                <a:gd name="connsiteY89" fmla="*/ 70485 h 70484"/>
                <a:gd name="connsiteX90" fmla="*/ 81058 w 97726"/>
                <a:gd name="connsiteY90" fmla="*/ 64294 h 70484"/>
                <a:gd name="connsiteX91" fmla="*/ 93536 w 97726"/>
                <a:gd name="connsiteY91" fmla="*/ 64294 h 70484"/>
                <a:gd name="connsiteX92" fmla="*/ 93536 w 97726"/>
                <a:gd name="connsiteY92" fmla="*/ 70485 h 70484"/>
                <a:gd name="connsiteX93" fmla="*/ 97727 w 97726"/>
                <a:gd name="connsiteY93" fmla="*/ 70485 h 70484"/>
                <a:gd name="connsiteX94" fmla="*/ 97727 w 97726"/>
                <a:gd name="connsiteY94" fmla="*/ 20765 h 70484"/>
                <a:gd name="connsiteX95" fmla="*/ 85154 w 97726"/>
                <a:gd name="connsiteY95" fmla="*/ 20765 h 70484"/>
                <a:gd name="connsiteX96" fmla="*/ 76867 w 97726"/>
                <a:gd name="connsiteY96" fmla="*/ 53912 h 70484"/>
                <a:gd name="connsiteX97" fmla="*/ 72676 w 97726"/>
                <a:gd name="connsiteY97" fmla="*/ 53912 h 70484"/>
                <a:gd name="connsiteX98" fmla="*/ 72676 w 97726"/>
                <a:gd name="connsiteY98" fmla="*/ 49720 h 70484"/>
                <a:gd name="connsiteX99" fmla="*/ 76867 w 97726"/>
                <a:gd name="connsiteY99" fmla="*/ 49720 h 70484"/>
                <a:gd name="connsiteX100" fmla="*/ 76867 w 97726"/>
                <a:gd name="connsiteY100" fmla="*/ 53912 h 70484"/>
                <a:gd name="connsiteX101" fmla="*/ 85154 w 97726"/>
                <a:gd name="connsiteY101" fmla="*/ 45625 h 70484"/>
                <a:gd name="connsiteX102" fmla="*/ 80963 w 97726"/>
                <a:gd name="connsiteY102" fmla="*/ 45625 h 70484"/>
                <a:gd name="connsiteX103" fmla="*/ 80963 w 97726"/>
                <a:gd name="connsiteY103" fmla="*/ 41434 h 70484"/>
                <a:gd name="connsiteX104" fmla="*/ 85154 w 97726"/>
                <a:gd name="connsiteY104" fmla="*/ 41434 h 70484"/>
                <a:gd name="connsiteX105" fmla="*/ 85154 w 97726"/>
                <a:gd name="connsiteY105" fmla="*/ 45625 h 70484"/>
                <a:gd name="connsiteX106" fmla="*/ 93440 w 97726"/>
                <a:gd name="connsiteY106" fmla="*/ 53912 h 70484"/>
                <a:gd name="connsiteX107" fmla="*/ 89249 w 97726"/>
                <a:gd name="connsiteY107" fmla="*/ 53912 h 70484"/>
                <a:gd name="connsiteX108" fmla="*/ 89249 w 97726"/>
                <a:gd name="connsiteY108" fmla="*/ 49720 h 70484"/>
                <a:gd name="connsiteX109" fmla="*/ 93440 w 97726"/>
                <a:gd name="connsiteY109" fmla="*/ 49720 h 70484"/>
                <a:gd name="connsiteX110" fmla="*/ 93440 w 97726"/>
                <a:gd name="connsiteY110" fmla="*/ 53912 h 70484"/>
                <a:gd name="connsiteX111" fmla="*/ 93440 w 97726"/>
                <a:gd name="connsiteY111" fmla="*/ 45625 h 70484"/>
                <a:gd name="connsiteX112" fmla="*/ 89249 w 97726"/>
                <a:gd name="connsiteY112" fmla="*/ 45625 h 70484"/>
                <a:gd name="connsiteX113" fmla="*/ 89249 w 97726"/>
                <a:gd name="connsiteY113" fmla="*/ 41434 h 70484"/>
                <a:gd name="connsiteX114" fmla="*/ 93440 w 97726"/>
                <a:gd name="connsiteY114" fmla="*/ 41434 h 70484"/>
                <a:gd name="connsiteX115" fmla="*/ 93440 w 97726"/>
                <a:gd name="connsiteY115" fmla="*/ 45625 h 70484"/>
                <a:gd name="connsiteX116" fmla="*/ 93440 w 97726"/>
                <a:gd name="connsiteY116" fmla="*/ 37338 h 70484"/>
                <a:gd name="connsiteX117" fmla="*/ 89249 w 97726"/>
                <a:gd name="connsiteY117" fmla="*/ 37338 h 70484"/>
                <a:gd name="connsiteX118" fmla="*/ 89249 w 97726"/>
                <a:gd name="connsiteY118" fmla="*/ 33242 h 70484"/>
                <a:gd name="connsiteX119" fmla="*/ 93440 w 97726"/>
                <a:gd name="connsiteY119" fmla="*/ 33242 h 70484"/>
                <a:gd name="connsiteX120" fmla="*/ 93440 w 97726"/>
                <a:gd name="connsiteY120" fmla="*/ 37338 h 7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4">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434" y="0"/>
                  </a:lnTo>
                  <a:lnTo>
                    <a:pt x="41434" y="31147"/>
                  </a:lnTo>
                  <a:close/>
                  <a:moveTo>
                    <a:pt x="12573" y="58103"/>
                  </a:moveTo>
                  <a:lnTo>
                    <a:pt x="8382" y="58103"/>
                  </a:lnTo>
                  <a:lnTo>
                    <a:pt x="8382" y="53912"/>
                  </a:lnTo>
                  <a:lnTo>
                    <a:pt x="12573" y="53912"/>
                  </a:lnTo>
                  <a:lnTo>
                    <a:pt x="12573" y="58103"/>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1"/>
                  </a:lnTo>
                  <a:lnTo>
                    <a:pt x="29146" y="31051"/>
                  </a:lnTo>
                  <a:lnTo>
                    <a:pt x="29146" y="35243"/>
                  </a:lnTo>
                  <a:close/>
                  <a:moveTo>
                    <a:pt x="29146" y="26956"/>
                  </a:moveTo>
                  <a:lnTo>
                    <a:pt x="24955" y="26956"/>
                  </a:lnTo>
                  <a:lnTo>
                    <a:pt x="24955" y="22765"/>
                  </a:lnTo>
                  <a:lnTo>
                    <a:pt x="29146" y="22765"/>
                  </a:lnTo>
                  <a:lnTo>
                    <a:pt x="29146" y="26956"/>
                  </a:lnTo>
                  <a:close/>
                  <a:moveTo>
                    <a:pt x="37433" y="43624"/>
                  </a:moveTo>
                  <a:lnTo>
                    <a:pt x="33242" y="43624"/>
                  </a:lnTo>
                  <a:lnTo>
                    <a:pt x="33242" y="39433"/>
                  </a:lnTo>
                  <a:lnTo>
                    <a:pt x="37433" y="39433"/>
                  </a:lnTo>
                  <a:lnTo>
                    <a:pt x="37433" y="43624"/>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4"/>
                  </a:lnTo>
                  <a:lnTo>
                    <a:pt x="56102" y="43624"/>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4"/>
                  </a:lnTo>
                  <a:lnTo>
                    <a:pt x="47815" y="43624"/>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7" y="70485"/>
                  </a:lnTo>
                  <a:lnTo>
                    <a:pt x="97727" y="20765"/>
                  </a:lnTo>
                  <a:lnTo>
                    <a:pt x="85154" y="20765"/>
                  </a:lnTo>
                  <a:close/>
                  <a:moveTo>
                    <a:pt x="76867" y="53912"/>
                  </a:moveTo>
                  <a:lnTo>
                    <a:pt x="72676" y="53912"/>
                  </a:lnTo>
                  <a:lnTo>
                    <a:pt x="72676" y="49720"/>
                  </a:lnTo>
                  <a:lnTo>
                    <a:pt x="76867" y="49720"/>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0"/>
                  </a:lnTo>
                  <a:lnTo>
                    <a:pt x="93440" y="49720"/>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242"/>
                  </a:lnTo>
                  <a:lnTo>
                    <a:pt x="93440" y="33242"/>
                  </a:lnTo>
                  <a:lnTo>
                    <a:pt x="93440" y="37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03" name="Freihandform: Form 102">
              <a:extLst>
                <a:ext uri="{FF2B5EF4-FFF2-40B4-BE49-F238E27FC236}">
                  <a16:creationId xmlns:a16="http://schemas.microsoft.com/office/drawing/2014/main" id="{AED86934-D630-4D6B-B75D-E3C68BB91CB4}"/>
                </a:ext>
              </a:extLst>
            </p:cNvPr>
            <p:cNvSpPr/>
            <p:nvPr/>
          </p:nvSpPr>
          <p:spPr>
            <a:xfrm>
              <a:off x="7686960" y="2322395"/>
              <a:ext cx="47148" cy="49625"/>
            </a:xfrm>
            <a:custGeom>
              <a:avLst/>
              <a:gdLst>
                <a:gd name="connsiteX0" fmla="*/ 0 w 47148"/>
                <a:gd name="connsiteY0" fmla="*/ 7906 h 49625"/>
                <a:gd name="connsiteX1" fmla="*/ 39243 w 47148"/>
                <a:gd name="connsiteY1" fmla="*/ 7906 h 49625"/>
                <a:gd name="connsiteX2" fmla="*/ 39243 w 47148"/>
                <a:gd name="connsiteY2" fmla="*/ 49625 h 49625"/>
                <a:gd name="connsiteX3" fmla="*/ 47149 w 47148"/>
                <a:gd name="connsiteY3" fmla="*/ 49625 h 49625"/>
                <a:gd name="connsiteX4" fmla="*/ 47149 w 47148"/>
                <a:gd name="connsiteY4" fmla="*/ 0 h 49625"/>
                <a:gd name="connsiteX5" fmla="*/ 0 w 47148"/>
                <a:gd name="connsiteY5" fmla="*/ 0 h 4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48" h="49625">
                  <a:moveTo>
                    <a:pt x="0" y="7906"/>
                  </a:moveTo>
                  <a:lnTo>
                    <a:pt x="39243" y="7906"/>
                  </a:lnTo>
                  <a:lnTo>
                    <a:pt x="39243" y="49625"/>
                  </a:lnTo>
                  <a:lnTo>
                    <a:pt x="47149" y="49625"/>
                  </a:lnTo>
                  <a:lnTo>
                    <a:pt x="47149" y="0"/>
                  </a:lnTo>
                  <a:lnTo>
                    <a:pt x="0" y="0"/>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04" name="Freihandform: Form 103">
              <a:extLst>
                <a:ext uri="{FF2B5EF4-FFF2-40B4-BE49-F238E27FC236}">
                  <a16:creationId xmlns:a16="http://schemas.microsoft.com/office/drawing/2014/main" id="{1EF60AB0-44CC-41C7-96E0-E56A4E7B6417}"/>
                </a:ext>
              </a:extLst>
            </p:cNvPr>
            <p:cNvSpPr/>
            <p:nvPr/>
          </p:nvSpPr>
          <p:spPr>
            <a:xfrm>
              <a:off x="7531893" y="2322395"/>
              <a:ext cx="45910" cy="49625"/>
            </a:xfrm>
            <a:custGeom>
              <a:avLst/>
              <a:gdLst>
                <a:gd name="connsiteX0" fmla="*/ 7906 w 45910"/>
                <a:gd name="connsiteY0" fmla="*/ 49625 h 49625"/>
                <a:gd name="connsiteX1" fmla="*/ 7906 w 45910"/>
                <a:gd name="connsiteY1" fmla="*/ 7906 h 49625"/>
                <a:gd name="connsiteX2" fmla="*/ 45911 w 45910"/>
                <a:gd name="connsiteY2" fmla="*/ 7906 h 49625"/>
                <a:gd name="connsiteX3" fmla="*/ 45911 w 45910"/>
                <a:gd name="connsiteY3" fmla="*/ 0 h 49625"/>
                <a:gd name="connsiteX4" fmla="*/ 0 w 45910"/>
                <a:gd name="connsiteY4" fmla="*/ 0 h 49625"/>
                <a:gd name="connsiteX5" fmla="*/ 0 w 45910"/>
                <a:gd name="connsiteY5" fmla="*/ 49625 h 4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0" h="49625">
                  <a:moveTo>
                    <a:pt x="7906" y="49625"/>
                  </a:moveTo>
                  <a:lnTo>
                    <a:pt x="7906" y="7906"/>
                  </a:lnTo>
                  <a:lnTo>
                    <a:pt x="45911" y="7906"/>
                  </a:lnTo>
                  <a:lnTo>
                    <a:pt x="45911" y="0"/>
                  </a:lnTo>
                  <a:lnTo>
                    <a:pt x="0" y="0"/>
                  </a:lnTo>
                  <a:lnTo>
                    <a:pt x="0" y="49625"/>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05" name="Freihandform: Form 104">
              <a:extLst>
                <a:ext uri="{FF2B5EF4-FFF2-40B4-BE49-F238E27FC236}">
                  <a16:creationId xmlns:a16="http://schemas.microsoft.com/office/drawing/2014/main" id="{1F549070-4ADF-47F8-AB34-5B91B1368D6D}"/>
                </a:ext>
              </a:extLst>
            </p:cNvPr>
            <p:cNvSpPr/>
            <p:nvPr/>
          </p:nvSpPr>
          <p:spPr>
            <a:xfrm>
              <a:off x="7531893" y="2464699"/>
              <a:ext cx="45910" cy="59912"/>
            </a:xfrm>
            <a:custGeom>
              <a:avLst/>
              <a:gdLst>
                <a:gd name="connsiteX0" fmla="*/ 45911 w 45910"/>
                <a:gd name="connsiteY0" fmla="*/ 51911 h 59912"/>
                <a:gd name="connsiteX1" fmla="*/ 7906 w 45910"/>
                <a:gd name="connsiteY1" fmla="*/ 51911 h 59912"/>
                <a:gd name="connsiteX2" fmla="*/ 7906 w 45910"/>
                <a:gd name="connsiteY2" fmla="*/ 0 h 59912"/>
                <a:gd name="connsiteX3" fmla="*/ 0 w 45910"/>
                <a:gd name="connsiteY3" fmla="*/ 0 h 59912"/>
                <a:gd name="connsiteX4" fmla="*/ 0 w 45910"/>
                <a:gd name="connsiteY4" fmla="*/ 59912 h 59912"/>
                <a:gd name="connsiteX5" fmla="*/ 45911 w 45910"/>
                <a:gd name="connsiteY5" fmla="*/ 59912 h 5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0" h="59912">
                  <a:moveTo>
                    <a:pt x="45911" y="51911"/>
                  </a:moveTo>
                  <a:lnTo>
                    <a:pt x="7906" y="51911"/>
                  </a:lnTo>
                  <a:lnTo>
                    <a:pt x="7906" y="0"/>
                  </a:lnTo>
                  <a:lnTo>
                    <a:pt x="0" y="0"/>
                  </a:lnTo>
                  <a:lnTo>
                    <a:pt x="0" y="59912"/>
                  </a:lnTo>
                  <a:lnTo>
                    <a:pt x="45911" y="59912"/>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06" name="Freihandform: Form 105">
              <a:extLst>
                <a:ext uri="{FF2B5EF4-FFF2-40B4-BE49-F238E27FC236}">
                  <a16:creationId xmlns:a16="http://schemas.microsoft.com/office/drawing/2014/main" id="{63CBCE54-961D-4639-B79D-7044E452885D}"/>
                </a:ext>
              </a:extLst>
            </p:cNvPr>
            <p:cNvSpPr/>
            <p:nvPr/>
          </p:nvSpPr>
          <p:spPr>
            <a:xfrm>
              <a:off x="7686960" y="2464699"/>
              <a:ext cx="47148" cy="59912"/>
            </a:xfrm>
            <a:custGeom>
              <a:avLst/>
              <a:gdLst>
                <a:gd name="connsiteX0" fmla="*/ 39243 w 47148"/>
                <a:gd name="connsiteY0" fmla="*/ 0 h 59912"/>
                <a:gd name="connsiteX1" fmla="*/ 39243 w 47148"/>
                <a:gd name="connsiteY1" fmla="*/ 51911 h 59912"/>
                <a:gd name="connsiteX2" fmla="*/ 0 w 47148"/>
                <a:gd name="connsiteY2" fmla="*/ 51911 h 59912"/>
                <a:gd name="connsiteX3" fmla="*/ 0 w 47148"/>
                <a:gd name="connsiteY3" fmla="*/ 59912 h 59912"/>
                <a:gd name="connsiteX4" fmla="*/ 47149 w 47148"/>
                <a:gd name="connsiteY4" fmla="*/ 59912 h 59912"/>
                <a:gd name="connsiteX5" fmla="*/ 47149 w 47148"/>
                <a:gd name="connsiteY5" fmla="*/ 0 h 5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48" h="59912">
                  <a:moveTo>
                    <a:pt x="39243" y="0"/>
                  </a:moveTo>
                  <a:lnTo>
                    <a:pt x="39243" y="51911"/>
                  </a:lnTo>
                  <a:lnTo>
                    <a:pt x="0" y="51911"/>
                  </a:lnTo>
                  <a:lnTo>
                    <a:pt x="0" y="59912"/>
                  </a:lnTo>
                  <a:lnTo>
                    <a:pt x="47149" y="59912"/>
                  </a:lnTo>
                  <a:lnTo>
                    <a:pt x="47149" y="0"/>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grpSp>
      <p:sp>
        <p:nvSpPr>
          <p:cNvPr id="108" name="Textfeld 107">
            <a:extLst>
              <a:ext uri="{FF2B5EF4-FFF2-40B4-BE49-F238E27FC236}">
                <a16:creationId xmlns:a16="http://schemas.microsoft.com/office/drawing/2014/main" id="{BEDD02D3-E1C4-4FE4-B2E7-EA9BE230984F}"/>
              </a:ext>
            </a:extLst>
          </p:cNvPr>
          <p:cNvSpPr txBox="1"/>
          <p:nvPr/>
        </p:nvSpPr>
        <p:spPr>
          <a:xfrm>
            <a:off x="1439683" y="2009812"/>
            <a:ext cx="4996625" cy="404747"/>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t>SHP-STC-XX W/S</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99" b="0" i="0" u="none" strike="noStrike" kern="1200" cap="all" spc="100" normalizeH="0" baseline="0" noProof="0">
                <a:ln>
                  <a:noFill/>
                </a:ln>
                <a:solidFill>
                  <a:srgbClr val="1B1534"/>
                </a:solidFill>
                <a:effectLst/>
                <a:uLnTx/>
                <a:uFillTx/>
                <a:latin typeface="Arial"/>
                <a:ea typeface="+mn-ea"/>
                <a:cs typeface="+mn-cs"/>
              </a:rPr>
              <a:t>High Temperature Heat Pump</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99" b="0" i="0" u="none" strike="noStrike" kern="1200" cap="all" spc="100" normalizeH="0" baseline="0" noProof="0">
                <a:ln>
                  <a:noFill/>
                </a:ln>
                <a:solidFill>
                  <a:srgbClr val="1B1534"/>
                </a:solidFill>
                <a:effectLst/>
                <a:uLnTx/>
                <a:uFillTx/>
                <a:latin typeface="Arial"/>
                <a:ea typeface="+mn-ea"/>
                <a:cs typeface="+mn-cs"/>
              </a:rPr>
              <a:t>5 – 70 MW, Up to 150 °C (Hot Water OR STEAM)</a:t>
            </a:r>
          </a:p>
        </p:txBody>
      </p:sp>
      <p:grpSp>
        <p:nvGrpSpPr>
          <p:cNvPr id="109" name="Gruppieren 108">
            <a:extLst>
              <a:ext uri="{FF2B5EF4-FFF2-40B4-BE49-F238E27FC236}">
                <a16:creationId xmlns:a16="http://schemas.microsoft.com/office/drawing/2014/main" id="{B903072D-2250-4E80-A9FC-6977C343C2EE}"/>
              </a:ext>
            </a:extLst>
          </p:cNvPr>
          <p:cNvGrpSpPr/>
          <p:nvPr/>
        </p:nvGrpSpPr>
        <p:grpSpPr>
          <a:xfrm>
            <a:off x="581338" y="1850884"/>
            <a:ext cx="767736" cy="722602"/>
            <a:chOff x="581338" y="1811225"/>
            <a:chExt cx="767736" cy="722602"/>
          </a:xfrm>
        </p:grpSpPr>
        <p:sp>
          <p:nvSpPr>
            <p:cNvPr id="110" name="Rechteck 109">
              <a:extLst>
                <a:ext uri="{FF2B5EF4-FFF2-40B4-BE49-F238E27FC236}">
                  <a16:creationId xmlns:a16="http://schemas.microsoft.com/office/drawing/2014/main" id="{FAC0EB45-F68A-46B3-8A00-5421A53327E6}"/>
                </a:ext>
              </a:extLst>
            </p:cNvPr>
            <p:cNvSpPr/>
            <p:nvPr/>
          </p:nvSpPr>
          <p:spPr bwMode="auto">
            <a:xfrm>
              <a:off x="581338" y="1896628"/>
              <a:ext cx="647735" cy="567936"/>
            </a:xfrm>
            <a:prstGeom prst="rect">
              <a:avLst/>
            </a:prstGeom>
            <a:solidFill>
              <a:schemeClr val="accent2"/>
            </a:solidFill>
            <a:ln w="57150">
              <a:solidFill>
                <a:schemeClr val="accent2"/>
              </a:solidFill>
            </a:ln>
            <a:effectLst/>
          </p:spPr>
          <p:txBody>
            <a:bodyPr wrap="square" lIns="107944" tIns="53972" rIns="107944" bIns="53972" numCol="1" spcCol="72000" rtlCol="0" anchor="ctr">
              <a:noAutofit/>
            </a:bodyPr>
            <a:lstStyle/>
            <a:p>
              <a:pPr marL="0" marR="0" lvl="0" indent="0" algn="ctr" defTabSz="914400" rtl="0" eaLnBrk="1" fontAlgn="auto" latinLnBrk="0" hangingPunct="1">
                <a:lnSpc>
                  <a:spcPct val="110000"/>
                </a:lnSpc>
                <a:spcBef>
                  <a:spcPct val="0"/>
                </a:spcBef>
                <a:spcAft>
                  <a:spcPts val="0"/>
                </a:spcAft>
                <a:buClrTx/>
                <a:buSzTx/>
                <a:buFont typeface="Wingdings" charset="0"/>
                <a:buNone/>
                <a:tabLst/>
                <a:defRPr/>
              </a:pPr>
              <a:endParaRPr kumimoji="0" lang="en-US" sz="1799" b="0" i="0" u="none" strike="noStrike" kern="1200" cap="none" spc="0" normalizeH="0" baseline="0" noProof="0">
                <a:ln>
                  <a:noFill/>
                </a:ln>
                <a:solidFill>
                  <a:srgbClr val="1B1534"/>
                </a:solidFill>
                <a:effectLst/>
                <a:uLnTx/>
                <a:uFillTx/>
                <a:latin typeface="Arial"/>
                <a:ea typeface="Arial Unicode MS" panose="020B0604020202020204" pitchFamily="34" charset="-128"/>
                <a:cs typeface="Arial Unicode MS" panose="020B0604020202020204" pitchFamily="34" charset="-128"/>
              </a:endParaRPr>
            </a:p>
          </p:txBody>
        </p:sp>
        <p:cxnSp>
          <p:nvCxnSpPr>
            <p:cNvPr id="111" name="Gerader Verbinder 110">
              <a:extLst>
                <a:ext uri="{FF2B5EF4-FFF2-40B4-BE49-F238E27FC236}">
                  <a16:creationId xmlns:a16="http://schemas.microsoft.com/office/drawing/2014/main" id="{6A469205-CF18-4583-A325-63993B8996EE}"/>
                </a:ext>
              </a:extLst>
            </p:cNvPr>
            <p:cNvCxnSpPr/>
            <p:nvPr/>
          </p:nvCxnSpPr>
          <p:spPr bwMode="auto">
            <a:xfrm>
              <a:off x="1349074" y="1811225"/>
              <a:ext cx="0" cy="722602"/>
            </a:xfrm>
            <a:prstGeom prst="line">
              <a:avLst/>
            </a:prstGeom>
            <a:solidFill>
              <a:schemeClr val="tx2"/>
            </a:solidFill>
            <a:ln w="9525" cap="flat" cmpd="sng" algn="ctr">
              <a:solidFill>
                <a:srgbClr val="879BAA"/>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12" name="Freihandform: Form 111">
              <a:extLst>
                <a:ext uri="{FF2B5EF4-FFF2-40B4-BE49-F238E27FC236}">
                  <a16:creationId xmlns:a16="http://schemas.microsoft.com/office/drawing/2014/main" id="{74C832FD-7977-43CF-9162-B1BE0164EC17}"/>
                </a:ext>
              </a:extLst>
            </p:cNvPr>
            <p:cNvSpPr/>
            <p:nvPr/>
          </p:nvSpPr>
          <p:spPr>
            <a:xfrm>
              <a:off x="1283830" y="1892017"/>
              <a:ext cx="9092" cy="3305"/>
            </a:xfrm>
            <a:custGeom>
              <a:avLst/>
              <a:gdLst>
                <a:gd name="connsiteX0" fmla="*/ 5362 w 9676"/>
                <a:gd name="connsiteY0" fmla="*/ 881 h 4619"/>
                <a:gd name="connsiteX1" fmla="*/ 9649 w 9676"/>
                <a:gd name="connsiteY1" fmla="*/ 4119 h 4619"/>
                <a:gd name="connsiteX2" fmla="*/ 4315 w 9676"/>
                <a:gd name="connsiteY2" fmla="*/ 3738 h 4619"/>
                <a:gd name="connsiteX3" fmla="*/ 28 w 9676"/>
                <a:gd name="connsiteY3" fmla="*/ 500 h 4619"/>
                <a:gd name="connsiteX4" fmla="*/ 5362 w 9676"/>
                <a:gd name="connsiteY4" fmla="*/ 881 h 4619"/>
                <a:gd name="connsiteX5" fmla="*/ 5362 w 9676"/>
                <a:gd name="connsiteY5" fmla="*/ 881 h 4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76" h="4619">
                  <a:moveTo>
                    <a:pt x="5362" y="881"/>
                  </a:moveTo>
                  <a:cubicBezTo>
                    <a:pt x="8029" y="1833"/>
                    <a:pt x="9934" y="3262"/>
                    <a:pt x="9649" y="4119"/>
                  </a:cubicBezTo>
                  <a:cubicBezTo>
                    <a:pt x="9363" y="4881"/>
                    <a:pt x="6982" y="4786"/>
                    <a:pt x="4315" y="3738"/>
                  </a:cubicBezTo>
                  <a:cubicBezTo>
                    <a:pt x="1648" y="2786"/>
                    <a:pt x="-257" y="1357"/>
                    <a:pt x="28" y="500"/>
                  </a:cubicBezTo>
                  <a:cubicBezTo>
                    <a:pt x="219" y="-262"/>
                    <a:pt x="2600" y="-167"/>
                    <a:pt x="5362" y="881"/>
                  </a:cubicBezTo>
                  <a:lnTo>
                    <a:pt x="5362" y="881"/>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13" name="Freihandform: Form 112">
              <a:extLst>
                <a:ext uri="{FF2B5EF4-FFF2-40B4-BE49-F238E27FC236}">
                  <a16:creationId xmlns:a16="http://schemas.microsoft.com/office/drawing/2014/main" id="{3EBBBC4E-711C-413A-BAA7-1046D839CBEC}"/>
                </a:ext>
              </a:extLst>
            </p:cNvPr>
            <p:cNvSpPr/>
            <p:nvPr/>
          </p:nvSpPr>
          <p:spPr>
            <a:xfrm>
              <a:off x="682125" y="2180421"/>
              <a:ext cx="290863" cy="169038"/>
            </a:xfrm>
            <a:custGeom>
              <a:avLst/>
              <a:gdLst>
                <a:gd name="connsiteX0" fmla="*/ 284131 w 309538"/>
                <a:gd name="connsiteY0" fmla="*/ 223075 h 236220"/>
                <a:gd name="connsiteX1" fmla="*/ 251079 w 309538"/>
                <a:gd name="connsiteY1" fmla="*/ 38862 h 236220"/>
                <a:gd name="connsiteX2" fmla="*/ 246031 w 309538"/>
                <a:gd name="connsiteY2" fmla="*/ 30766 h 236220"/>
                <a:gd name="connsiteX3" fmla="*/ 235744 w 309538"/>
                <a:gd name="connsiteY3" fmla="*/ 26384 h 236220"/>
                <a:gd name="connsiteX4" fmla="*/ 46577 w 309538"/>
                <a:gd name="connsiteY4" fmla="*/ 25718 h 236220"/>
                <a:gd name="connsiteX5" fmla="*/ 31718 w 309538"/>
                <a:gd name="connsiteY5" fmla="*/ 34004 h 236220"/>
                <a:gd name="connsiteX6" fmla="*/ 24670 w 309538"/>
                <a:gd name="connsiteY6" fmla="*/ 49054 h 236220"/>
                <a:gd name="connsiteX7" fmla="*/ 24575 w 309538"/>
                <a:gd name="connsiteY7" fmla="*/ 236220 h 236220"/>
                <a:gd name="connsiteX8" fmla="*/ 1333 w 309538"/>
                <a:gd name="connsiteY8" fmla="*/ 235363 h 236220"/>
                <a:gd name="connsiteX9" fmla="*/ 0 w 309538"/>
                <a:gd name="connsiteY9" fmla="*/ 48577 h 236220"/>
                <a:gd name="connsiteX10" fmla="*/ 13621 w 309538"/>
                <a:gd name="connsiteY10" fmla="*/ 16383 h 236220"/>
                <a:gd name="connsiteX11" fmla="*/ 42672 w 309538"/>
                <a:gd name="connsiteY11" fmla="*/ 0 h 236220"/>
                <a:gd name="connsiteX12" fmla="*/ 237458 w 309538"/>
                <a:gd name="connsiteY12" fmla="*/ 2096 h 236220"/>
                <a:gd name="connsiteX13" fmla="*/ 266129 w 309538"/>
                <a:gd name="connsiteY13" fmla="*/ 12954 h 236220"/>
                <a:gd name="connsiteX14" fmla="*/ 276701 w 309538"/>
                <a:gd name="connsiteY14" fmla="*/ 33814 h 236220"/>
                <a:gd name="connsiteX15" fmla="*/ 309372 w 309538"/>
                <a:gd name="connsiteY15" fmla="*/ 218408 h 236220"/>
                <a:gd name="connsiteX16" fmla="*/ 300038 w 309538"/>
                <a:gd name="connsiteY16" fmla="*/ 231934 h 236220"/>
                <a:gd name="connsiteX17" fmla="*/ 284131 w 309538"/>
                <a:gd name="connsiteY17" fmla="*/ 223075 h 236220"/>
                <a:gd name="connsiteX18" fmla="*/ 284131 w 309538"/>
                <a:gd name="connsiteY18" fmla="*/ 223075 h 23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9538" h="236220">
                  <a:moveTo>
                    <a:pt x="284131" y="223075"/>
                  </a:moveTo>
                  <a:lnTo>
                    <a:pt x="251079" y="38862"/>
                  </a:lnTo>
                  <a:cubicBezTo>
                    <a:pt x="251079" y="38862"/>
                    <a:pt x="249650" y="33052"/>
                    <a:pt x="246031" y="30766"/>
                  </a:cubicBezTo>
                  <a:cubicBezTo>
                    <a:pt x="240601" y="27432"/>
                    <a:pt x="235744" y="26384"/>
                    <a:pt x="235744" y="26384"/>
                  </a:cubicBezTo>
                  <a:lnTo>
                    <a:pt x="46577" y="25718"/>
                  </a:lnTo>
                  <a:cubicBezTo>
                    <a:pt x="46577" y="25718"/>
                    <a:pt x="35909" y="28956"/>
                    <a:pt x="31718" y="34004"/>
                  </a:cubicBezTo>
                  <a:cubicBezTo>
                    <a:pt x="27718" y="38767"/>
                    <a:pt x="24670" y="49054"/>
                    <a:pt x="24670" y="49054"/>
                  </a:cubicBezTo>
                  <a:lnTo>
                    <a:pt x="24575" y="236220"/>
                  </a:lnTo>
                  <a:lnTo>
                    <a:pt x="1333" y="235363"/>
                  </a:lnTo>
                  <a:lnTo>
                    <a:pt x="0" y="48577"/>
                  </a:lnTo>
                  <a:cubicBezTo>
                    <a:pt x="0" y="48577"/>
                    <a:pt x="1048" y="29051"/>
                    <a:pt x="13621" y="16383"/>
                  </a:cubicBezTo>
                  <a:cubicBezTo>
                    <a:pt x="28765" y="1238"/>
                    <a:pt x="42672" y="0"/>
                    <a:pt x="42672" y="0"/>
                  </a:cubicBezTo>
                  <a:lnTo>
                    <a:pt x="237458" y="2096"/>
                  </a:lnTo>
                  <a:cubicBezTo>
                    <a:pt x="237458" y="2096"/>
                    <a:pt x="256222" y="2667"/>
                    <a:pt x="266129" y="12954"/>
                  </a:cubicBezTo>
                  <a:cubicBezTo>
                    <a:pt x="276606" y="23813"/>
                    <a:pt x="276701" y="33814"/>
                    <a:pt x="276701" y="33814"/>
                  </a:cubicBezTo>
                  <a:lnTo>
                    <a:pt x="309372" y="218408"/>
                  </a:lnTo>
                  <a:cubicBezTo>
                    <a:pt x="309372" y="218408"/>
                    <a:pt x="311563" y="229362"/>
                    <a:pt x="300038" y="231934"/>
                  </a:cubicBezTo>
                  <a:cubicBezTo>
                    <a:pt x="288322" y="234601"/>
                    <a:pt x="284131" y="223075"/>
                    <a:pt x="284131" y="223075"/>
                  </a:cubicBezTo>
                  <a:lnTo>
                    <a:pt x="284131" y="223075"/>
                  </a:lnTo>
                  <a:close/>
                </a:path>
              </a:pathLst>
            </a:custGeom>
            <a:solidFill>
              <a:schemeClr val="bg1"/>
            </a:solidFill>
            <a:ln w="9525" cap="flat">
              <a:noFill/>
              <a:prstDash val="solid"/>
              <a:miter/>
            </a:ln>
          </p:spPr>
          <p:txBody>
            <a:bodyPr rtlCol="0" anchor="ctr"/>
            <a:lstStyle/>
            <a:p>
              <a:endParaRPr lang="de-DE" sz="1799">
                <a:latin typeface="Siemens Sans" pitchFamily="2" charset="0"/>
              </a:endParaRPr>
            </a:p>
          </p:txBody>
        </p:sp>
        <p:sp>
          <p:nvSpPr>
            <p:cNvPr id="114" name="Freihandform: Form 113">
              <a:extLst>
                <a:ext uri="{FF2B5EF4-FFF2-40B4-BE49-F238E27FC236}">
                  <a16:creationId xmlns:a16="http://schemas.microsoft.com/office/drawing/2014/main" id="{5D717127-E393-4385-9A6C-9D0648C6CF5A}"/>
                </a:ext>
              </a:extLst>
            </p:cNvPr>
            <p:cNvSpPr/>
            <p:nvPr/>
          </p:nvSpPr>
          <p:spPr>
            <a:xfrm>
              <a:off x="685113" y="2225065"/>
              <a:ext cx="279574" cy="42807"/>
            </a:xfrm>
            <a:custGeom>
              <a:avLst/>
              <a:gdLst>
                <a:gd name="connsiteX0" fmla="*/ 2059 w 297524"/>
                <a:gd name="connsiteY0" fmla="*/ 42196 h 59820"/>
                <a:gd name="connsiteX1" fmla="*/ 36159 w 297524"/>
                <a:gd name="connsiteY1" fmla="*/ 10478 h 59820"/>
                <a:gd name="connsiteX2" fmla="*/ 46541 w 297524"/>
                <a:gd name="connsiteY2" fmla="*/ 3143 h 59820"/>
                <a:gd name="connsiteX3" fmla="*/ 61590 w 297524"/>
                <a:gd name="connsiteY3" fmla="*/ 0 h 59820"/>
                <a:gd name="connsiteX4" fmla="*/ 297525 w 297524"/>
                <a:gd name="connsiteY4" fmla="*/ 286 h 59820"/>
                <a:gd name="connsiteX5" fmla="*/ 297429 w 297524"/>
                <a:gd name="connsiteY5" fmla="*/ 18002 h 59820"/>
                <a:gd name="connsiteX6" fmla="*/ 61971 w 297524"/>
                <a:gd name="connsiteY6" fmla="*/ 18669 h 59820"/>
                <a:gd name="connsiteX7" fmla="*/ 55113 w 297524"/>
                <a:gd name="connsiteY7" fmla="*/ 20003 h 59820"/>
                <a:gd name="connsiteX8" fmla="*/ 48541 w 297524"/>
                <a:gd name="connsiteY8" fmla="*/ 24384 h 59820"/>
                <a:gd name="connsiteX9" fmla="*/ 17585 w 297524"/>
                <a:gd name="connsiteY9" fmla="*/ 56674 h 59820"/>
                <a:gd name="connsiteX10" fmla="*/ 3583 w 297524"/>
                <a:gd name="connsiteY10" fmla="*/ 56579 h 59820"/>
                <a:gd name="connsiteX11" fmla="*/ 2059 w 297524"/>
                <a:gd name="connsiteY11" fmla="*/ 42196 h 59820"/>
                <a:gd name="connsiteX12" fmla="*/ 2059 w 297524"/>
                <a:gd name="connsiteY12" fmla="*/ 42196 h 5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7524" h="59820">
                  <a:moveTo>
                    <a:pt x="2059" y="42196"/>
                  </a:moveTo>
                  <a:lnTo>
                    <a:pt x="36159" y="10478"/>
                  </a:lnTo>
                  <a:cubicBezTo>
                    <a:pt x="36159" y="10478"/>
                    <a:pt x="40254" y="5334"/>
                    <a:pt x="46541" y="3143"/>
                  </a:cubicBezTo>
                  <a:cubicBezTo>
                    <a:pt x="52827" y="953"/>
                    <a:pt x="61590" y="0"/>
                    <a:pt x="61590" y="0"/>
                  </a:cubicBezTo>
                  <a:lnTo>
                    <a:pt x="297525" y="286"/>
                  </a:lnTo>
                  <a:lnTo>
                    <a:pt x="297429" y="18002"/>
                  </a:lnTo>
                  <a:lnTo>
                    <a:pt x="61971" y="18669"/>
                  </a:lnTo>
                  <a:cubicBezTo>
                    <a:pt x="61971" y="18669"/>
                    <a:pt x="59304" y="17907"/>
                    <a:pt x="55113" y="20003"/>
                  </a:cubicBezTo>
                  <a:cubicBezTo>
                    <a:pt x="51018" y="22098"/>
                    <a:pt x="48541" y="24384"/>
                    <a:pt x="48541" y="24384"/>
                  </a:cubicBezTo>
                  <a:lnTo>
                    <a:pt x="17585" y="56674"/>
                  </a:lnTo>
                  <a:cubicBezTo>
                    <a:pt x="17585" y="56674"/>
                    <a:pt x="11013" y="63818"/>
                    <a:pt x="3583" y="56579"/>
                  </a:cubicBezTo>
                  <a:cubicBezTo>
                    <a:pt x="-3465" y="49435"/>
                    <a:pt x="2059" y="42196"/>
                    <a:pt x="2059" y="42196"/>
                  </a:cubicBezTo>
                  <a:lnTo>
                    <a:pt x="2059" y="42196"/>
                  </a:lnTo>
                  <a:close/>
                </a:path>
              </a:pathLst>
            </a:custGeom>
            <a:solidFill>
              <a:schemeClr val="bg1"/>
            </a:solidFill>
            <a:ln w="9525" cap="flat">
              <a:noFill/>
              <a:prstDash val="solid"/>
              <a:miter/>
            </a:ln>
          </p:spPr>
          <p:txBody>
            <a:bodyPr rtlCol="0" anchor="ctr"/>
            <a:lstStyle/>
            <a:p>
              <a:endParaRPr lang="de-DE" sz="1799">
                <a:latin typeface="Siemens Sans" pitchFamily="2" charset="0"/>
              </a:endParaRPr>
            </a:p>
          </p:txBody>
        </p:sp>
        <p:sp>
          <p:nvSpPr>
            <p:cNvPr id="115" name="Freihandform: Form 114">
              <a:extLst>
                <a:ext uri="{FF2B5EF4-FFF2-40B4-BE49-F238E27FC236}">
                  <a16:creationId xmlns:a16="http://schemas.microsoft.com/office/drawing/2014/main" id="{07AC27A9-5496-4701-AF93-B7C4BFE03B17}"/>
                </a:ext>
              </a:extLst>
            </p:cNvPr>
            <p:cNvSpPr/>
            <p:nvPr/>
          </p:nvSpPr>
          <p:spPr>
            <a:xfrm>
              <a:off x="702979" y="2208571"/>
              <a:ext cx="219641" cy="4703"/>
            </a:xfrm>
            <a:custGeom>
              <a:avLst/>
              <a:gdLst>
                <a:gd name="connsiteX0" fmla="*/ 233743 w 233743"/>
                <a:gd name="connsiteY0" fmla="*/ 0 h 6572"/>
                <a:gd name="connsiteX1" fmla="*/ 0 w 233743"/>
                <a:gd name="connsiteY1" fmla="*/ 0 h 6572"/>
                <a:gd name="connsiteX2" fmla="*/ 0 w 233743"/>
                <a:gd name="connsiteY2" fmla="*/ 6572 h 6572"/>
                <a:gd name="connsiteX3" fmla="*/ 233743 w 233743"/>
                <a:gd name="connsiteY3" fmla="*/ 6572 h 6572"/>
                <a:gd name="connsiteX4" fmla="*/ 233743 w 233743"/>
                <a:gd name="connsiteY4" fmla="*/ 0 h 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743" h="6572">
                  <a:moveTo>
                    <a:pt x="233743" y="0"/>
                  </a:moveTo>
                  <a:lnTo>
                    <a:pt x="0" y="0"/>
                  </a:lnTo>
                  <a:lnTo>
                    <a:pt x="0" y="6572"/>
                  </a:lnTo>
                  <a:lnTo>
                    <a:pt x="233743" y="6572"/>
                  </a:lnTo>
                  <a:lnTo>
                    <a:pt x="233743" y="0"/>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116" name="Freihandform: Form 115">
              <a:extLst>
                <a:ext uri="{FF2B5EF4-FFF2-40B4-BE49-F238E27FC236}">
                  <a16:creationId xmlns:a16="http://schemas.microsoft.com/office/drawing/2014/main" id="{498A550F-F7A6-4EE0-AA0C-BDF391BE6A69}"/>
                </a:ext>
              </a:extLst>
            </p:cNvPr>
            <p:cNvSpPr/>
            <p:nvPr/>
          </p:nvSpPr>
          <p:spPr>
            <a:xfrm>
              <a:off x="831686" y="2213751"/>
              <a:ext cx="5012" cy="14927"/>
            </a:xfrm>
            <a:custGeom>
              <a:avLst/>
              <a:gdLst>
                <a:gd name="connsiteX0" fmla="*/ 5334 w 5334"/>
                <a:gd name="connsiteY0" fmla="*/ 0 h 20859"/>
                <a:gd name="connsiteX1" fmla="*/ 0 w 5334"/>
                <a:gd name="connsiteY1" fmla="*/ 0 h 20859"/>
                <a:gd name="connsiteX2" fmla="*/ 0 w 5334"/>
                <a:gd name="connsiteY2" fmla="*/ 20860 h 20859"/>
                <a:gd name="connsiteX3" fmla="*/ 5334 w 5334"/>
                <a:gd name="connsiteY3" fmla="*/ 20860 h 20859"/>
                <a:gd name="connsiteX4" fmla="*/ 5334 w 5334"/>
                <a:gd name="connsiteY4" fmla="*/ 0 h 2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 h="20859">
                  <a:moveTo>
                    <a:pt x="5334" y="0"/>
                  </a:moveTo>
                  <a:lnTo>
                    <a:pt x="0" y="0"/>
                  </a:lnTo>
                  <a:lnTo>
                    <a:pt x="0" y="20860"/>
                  </a:lnTo>
                  <a:lnTo>
                    <a:pt x="5334" y="20860"/>
                  </a:lnTo>
                  <a:lnTo>
                    <a:pt x="5334" y="0"/>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117" name="Freihandform: Form 116">
              <a:extLst>
                <a:ext uri="{FF2B5EF4-FFF2-40B4-BE49-F238E27FC236}">
                  <a16:creationId xmlns:a16="http://schemas.microsoft.com/office/drawing/2014/main" id="{F00B042D-5EB6-42F6-BBA6-D3D2393869B8}"/>
                </a:ext>
              </a:extLst>
            </p:cNvPr>
            <p:cNvSpPr/>
            <p:nvPr/>
          </p:nvSpPr>
          <p:spPr>
            <a:xfrm>
              <a:off x="663598" y="2266780"/>
              <a:ext cx="24165" cy="102377"/>
            </a:xfrm>
            <a:custGeom>
              <a:avLst/>
              <a:gdLst>
                <a:gd name="connsiteX0" fmla="*/ 95 w 25717"/>
                <a:gd name="connsiteY0" fmla="*/ 33623 h 143065"/>
                <a:gd name="connsiteX1" fmla="*/ 95 w 25717"/>
                <a:gd name="connsiteY1" fmla="*/ 11906 h 143065"/>
                <a:gd name="connsiteX2" fmla="*/ 4572 w 25717"/>
                <a:gd name="connsiteY2" fmla="*/ 3143 h 143065"/>
                <a:gd name="connsiteX3" fmla="*/ 12001 w 25717"/>
                <a:gd name="connsiteY3" fmla="*/ 0 h 143065"/>
                <a:gd name="connsiteX4" fmla="*/ 25717 w 25717"/>
                <a:gd name="connsiteY4" fmla="*/ 190 h 143065"/>
                <a:gd name="connsiteX5" fmla="*/ 25622 w 25717"/>
                <a:gd name="connsiteY5" fmla="*/ 6667 h 143065"/>
                <a:gd name="connsiteX6" fmla="*/ 11716 w 25717"/>
                <a:gd name="connsiteY6" fmla="*/ 6667 h 143065"/>
                <a:gd name="connsiteX7" fmla="*/ 8096 w 25717"/>
                <a:gd name="connsiteY7" fmla="*/ 8191 h 143065"/>
                <a:gd name="connsiteX8" fmla="*/ 6572 w 25717"/>
                <a:gd name="connsiteY8" fmla="*/ 12097 h 143065"/>
                <a:gd name="connsiteX9" fmla="*/ 6191 w 25717"/>
                <a:gd name="connsiteY9" fmla="*/ 71533 h 143065"/>
                <a:gd name="connsiteX10" fmla="*/ 6572 w 25717"/>
                <a:gd name="connsiteY10" fmla="*/ 130969 h 143065"/>
                <a:gd name="connsiteX11" fmla="*/ 8096 w 25717"/>
                <a:gd name="connsiteY11" fmla="*/ 134874 h 143065"/>
                <a:gd name="connsiteX12" fmla="*/ 11716 w 25717"/>
                <a:gd name="connsiteY12" fmla="*/ 136398 h 143065"/>
                <a:gd name="connsiteX13" fmla="*/ 25622 w 25717"/>
                <a:gd name="connsiteY13" fmla="*/ 136398 h 143065"/>
                <a:gd name="connsiteX14" fmla="*/ 25717 w 25717"/>
                <a:gd name="connsiteY14" fmla="*/ 142875 h 143065"/>
                <a:gd name="connsiteX15" fmla="*/ 12001 w 25717"/>
                <a:gd name="connsiteY15" fmla="*/ 143066 h 143065"/>
                <a:gd name="connsiteX16" fmla="*/ 4572 w 25717"/>
                <a:gd name="connsiteY16" fmla="*/ 139922 h 143065"/>
                <a:gd name="connsiteX17" fmla="*/ 95 w 25717"/>
                <a:gd name="connsiteY17" fmla="*/ 131064 h 143065"/>
                <a:gd name="connsiteX18" fmla="*/ 95 w 25717"/>
                <a:gd name="connsiteY18" fmla="*/ 109347 h 143065"/>
                <a:gd name="connsiteX19" fmla="*/ 0 w 25717"/>
                <a:gd name="connsiteY19" fmla="*/ 109347 h 143065"/>
                <a:gd name="connsiteX20" fmla="*/ 0 w 25717"/>
                <a:gd name="connsiteY20" fmla="*/ 71438 h 143065"/>
                <a:gd name="connsiteX21" fmla="*/ 0 w 25717"/>
                <a:gd name="connsiteY21" fmla="*/ 33528 h 143065"/>
                <a:gd name="connsiteX22" fmla="*/ 95 w 25717"/>
                <a:gd name="connsiteY22" fmla="*/ 33623 h 143065"/>
                <a:gd name="connsiteX23" fmla="*/ 95 w 25717"/>
                <a:gd name="connsiteY23" fmla="*/ 33623 h 14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717" h="143065">
                  <a:moveTo>
                    <a:pt x="95" y="33623"/>
                  </a:moveTo>
                  <a:lnTo>
                    <a:pt x="95" y="11906"/>
                  </a:lnTo>
                  <a:cubicBezTo>
                    <a:pt x="95" y="11906"/>
                    <a:pt x="0" y="6572"/>
                    <a:pt x="4572" y="3143"/>
                  </a:cubicBezTo>
                  <a:cubicBezTo>
                    <a:pt x="7715" y="762"/>
                    <a:pt x="12001" y="0"/>
                    <a:pt x="12001" y="0"/>
                  </a:cubicBezTo>
                  <a:lnTo>
                    <a:pt x="25717" y="190"/>
                  </a:lnTo>
                  <a:lnTo>
                    <a:pt x="25622" y="6667"/>
                  </a:lnTo>
                  <a:lnTo>
                    <a:pt x="11716" y="6667"/>
                  </a:lnTo>
                  <a:cubicBezTo>
                    <a:pt x="11716" y="6667"/>
                    <a:pt x="9715" y="7048"/>
                    <a:pt x="8096" y="8191"/>
                  </a:cubicBezTo>
                  <a:cubicBezTo>
                    <a:pt x="6477" y="9430"/>
                    <a:pt x="6572" y="12097"/>
                    <a:pt x="6572" y="12097"/>
                  </a:cubicBezTo>
                  <a:lnTo>
                    <a:pt x="6191" y="71533"/>
                  </a:lnTo>
                  <a:lnTo>
                    <a:pt x="6572" y="130969"/>
                  </a:lnTo>
                  <a:cubicBezTo>
                    <a:pt x="6572" y="130969"/>
                    <a:pt x="6572" y="133731"/>
                    <a:pt x="8096" y="134874"/>
                  </a:cubicBezTo>
                  <a:cubicBezTo>
                    <a:pt x="9715" y="136112"/>
                    <a:pt x="11716" y="136398"/>
                    <a:pt x="11716" y="136398"/>
                  </a:cubicBezTo>
                  <a:lnTo>
                    <a:pt x="25622" y="136398"/>
                  </a:lnTo>
                  <a:lnTo>
                    <a:pt x="25717" y="142875"/>
                  </a:lnTo>
                  <a:lnTo>
                    <a:pt x="12001" y="143066"/>
                  </a:lnTo>
                  <a:cubicBezTo>
                    <a:pt x="12001" y="143066"/>
                    <a:pt x="7525" y="142589"/>
                    <a:pt x="4572" y="139922"/>
                  </a:cubicBezTo>
                  <a:cubicBezTo>
                    <a:pt x="0" y="135731"/>
                    <a:pt x="95" y="131064"/>
                    <a:pt x="95" y="131064"/>
                  </a:cubicBezTo>
                  <a:lnTo>
                    <a:pt x="95" y="109347"/>
                  </a:lnTo>
                  <a:lnTo>
                    <a:pt x="0" y="109347"/>
                  </a:lnTo>
                  <a:lnTo>
                    <a:pt x="0" y="71438"/>
                  </a:lnTo>
                  <a:lnTo>
                    <a:pt x="0" y="33528"/>
                  </a:lnTo>
                  <a:lnTo>
                    <a:pt x="95" y="33623"/>
                  </a:lnTo>
                  <a:lnTo>
                    <a:pt x="95" y="33623"/>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118" name="Freihandform: Form 117">
              <a:extLst>
                <a:ext uri="{FF2B5EF4-FFF2-40B4-BE49-F238E27FC236}">
                  <a16:creationId xmlns:a16="http://schemas.microsoft.com/office/drawing/2014/main" id="{8283E871-3E2B-4078-9761-EB27B5D7A5BA}"/>
                </a:ext>
              </a:extLst>
            </p:cNvPr>
            <p:cNvSpPr/>
            <p:nvPr/>
          </p:nvSpPr>
          <p:spPr>
            <a:xfrm>
              <a:off x="993150" y="2028150"/>
              <a:ext cx="107404" cy="398193"/>
            </a:xfrm>
            <a:custGeom>
              <a:avLst/>
              <a:gdLst>
                <a:gd name="connsiteX0" fmla="*/ 95155 w 114300"/>
                <a:gd name="connsiteY0" fmla="*/ 0 h 556450"/>
                <a:gd name="connsiteX1" fmla="*/ 18859 w 114300"/>
                <a:gd name="connsiteY1" fmla="*/ 0 h 556450"/>
                <a:gd name="connsiteX2" fmla="*/ 0 w 114300"/>
                <a:gd name="connsiteY2" fmla="*/ 556451 h 556450"/>
                <a:gd name="connsiteX3" fmla="*/ 114300 w 114300"/>
                <a:gd name="connsiteY3" fmla="*/ 556451 h 556450"/>
                <a:gd name="connsiteX4" fmla="*/ 95155 w 114300"/>
                <a:gd name="connsiteY4" fmla="*/ 0 h 55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556450">
                  <a:moveTo>
                    <a:pt x="95155" y="0"/>
                  </a:moveTo>
                  <a:lnTo>
                    <a:pt x="18859" y="0"/>
                  </a:lnTo>
                  <a:lnTo>
                    <a:pt x="0" y="556451"/>
                  </a:lnTo>
                  <a:lnTo>
                    <a:pt x="114300" y="556451"/>
                  </a:lnTo>
                  <a:lnTo>
                    <a:pt x="95155" y="0"/>
                  </a:lnTo>
                  <a:close/>
                </a:path>
              </a:pathLst>
            </a:custGeom>
            <a:solidFill>
              <a:schemeClr val="bg1"/>
            </a:solidFill>
            <a:ln w="9525" cap="flat">
              <a:noFill/>
              <a:prstDash val="solid"/>
              <a:miter/>
            </a:ln>
          </p:spPr>
          <p:txBody>
            <a:bodyPr rtlCol="0" anchor="ctr"/>
            <a:lstStyle/>
            <a:p>
              <a:endParaRPr lang="de-DE" sz="1799">
                <a:latin typeface="Siemens Sans" pitchFamily="2" charset="0"/>
              </a:endParaRPr>
            </a:p>
          </p:txBody>
        </p:sp>
        <p:sp>
          <p:nvSpPr>
            <p:cNvPr id="119" name="Freihandform: Form 118">
              <a:extLst>
                <a:ext uri="{FF2B5EF4-FFF2-40B4-BE49-F238E27FC236}">
                  <a16:creationId xmlns:a16="http://schemas.microsoft.com/office/drawing/2014/main" id="{2D331824-CA67-44D5-8302-CB24876509DB}"/>
                </a:ext>
              </a:extLst>
            </p:cNvPr>
            <p:cNvSpPr/>
            <p:nvPr/>
          </p:nvSpPr>
          <p:spPr>
            <a:xfrm>
              <a:off x="1012035" y="2060595"/>
              <a:ext cx="69812" cy="28082"/>
            </a:xfrm>
            <a:custGeom>
              <a:avLst/>
              <a:gdLst>
                <a:gd name="connsiteX0" fmla="*/ 74295 w 74294"/>
                <a:gd name="connsiteY0" fmla="*/ 39243 h 39243"/>
                <a:gd name="connsiteX1" fmla="*/ 0 w 74294"/>
                <a:gd name="connsiteY1" fmla="*/ 39243 h 39243"/>
                <a:gd name="connsiteX2" fmla="*/ 1238 w 74294"/>
                <a:gd name="connsiteY2" fmla="*/ 0 h 39243"/>
                <a:gd name="connsiteX3" fmla="*/ 73057 w 74294"/>
                <a:gd name="connsiteY3" fmla="*/ 0 h 39243"/>
                <a:gd name="connsiteX4" fmla="*/ 74295 w 74294"/>
                <a:gd name="connsiteY4" fmla="*/ 39243 h 39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4" h="39243">
                  <a:moveTo>
                    <a:pt x="74295" y="39243"/>
                  </a:moveTo>
                  <a:lnTo>
                    <a:pt x="0" y="39243"/>
                  </a:lnTo>
                  <a:lnTo>
                    <a:pt x="1238" y="0"/>
                  </a:lnTo>
                  <a:lnTo>
                    <a:pt x="73057" y="0"/>
                  </a:lnTo>
                  <a:lnTo>
                    <a:pt x="74295" y="39243"/>
                  </a:lnTo>
                  <a:close/>
                </a:path>
              </a:pathLst>
            </a:custGeom>
            <a:solidFill>
              <a:srgbClr val="EB780A"/>
            </a:solidFill>
            <a:ln w="9525" cap="flat">
              <a:noFill/>
              <a:prstDash val="solid"/>
              <a:miter/>
            </a:ln>
          </p:spPr>
          <p:txBody>
            <a:bodyPr rtlCol="0" anchor="ctr"/>
            <a:lstStyle/>
            <a:p>
              <a:endParaRPr lang="de-DE" sz="1799">
                <a:latin typeface="Siemens Sans" pitchFamily="2" charset="0"/>
              </a:endParaRPr>
            </a:p>
          </p:txBody>
        </p:sp>
        <p:sp>
          <p:nvSpPr>
            <p:cNvPr id="120" name="Freihandform: Form 119">
              <a:extLst>
                <a:ext uri="{FF2B5EF4-FFF2-40B4-BE49-F238E27FC236}">
                  <a16:creationId xmlns:a16="http://schemas.microsoft.com/office/drawing/2014/main" id="{AFB966AC-D436-4630-8D8F-A5D5F8256AEE}"/>
                </a:ext>
              </a:extLst>
            </p:cNvPr>
            <p:cNvSpPr/>
            <p:nvPr/>
          </p:nvSpPr>
          <p:spPr>
            <a:xfrm>
              <a:off x="1013199" y="2032649"/>
              <a:ext cx="67485" cy="28082"/>
            </a:xfrm>
            <a:custGeom>
              <a:avLst/>
              <a:gdLst>
                <a:gd name="connsiteX0" fmla="*/ 71819 w 71818"/>
                <a:gd name="connsiteY0" fmla="*/ 39243 h 39243"/>
                <a:gd name="connsiteX1" fmla="*/ 0 w 71818"/>
                <a:gd name="connsiteY1" fmla="*/ 39243 h 39243"/>
                <a:gd name="connsiteX2" fmla="*/ 1143 w 71818"/>
                <a:gd name="connsiteY2" fmla="*/ 0 h 39243"/>
                <a:gd name="connsiteX3" fmla="*/ 70580 w 71818"/>
                <a:gd name="connsiteY3" fmla="*/ 0 h 39243"/>
                <a:gd name="connsiteX4" fmla="*/ 71819 w 71818"/>
                <a:gd name="connsiteY4" fmla="*/ 39243 h 39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18" h="39243">
                  <a:moveTo>
                    <a:pt x="71819" y="39243"/>
                  </a:moveTo>
                  <a:lnTo>
                    <a:pt x="0" y="39243"/>
                  </a:lnTo>
                  <a:lnTo>
                    <a:pt x="1143" y="0"/>
                  </a:lnTo>
                  <a:lnTo>
                    <a:pt x="70580" y="0"/>
                  </a:lnTo>
                  <a:lnTo>
                    <a:pt x="71819" y="39243"/>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21" name="Freihandform: Form 120">
              <a:extLst>
                <a:ext uri="{FF2B5EF4-FFF2-40B4-BE49-F238E27FC236}">
                  <a16:creationId xmlns:a16="http://schemas.microsoft.com/office/drawing/2014/main" id="{207DB9F9-BCA1-4B33-9466-4FCEE1CC2E33}"/>
                </a:ext>
              </a:extLst>
            </p:cNvPr>
            <p:cNvSpPr/>
            <p:nvPr/>
          </p:nvSpPr>
          <p:spPr>
            <a:xfrm>
              <a:off x="1010960" y="2088200"/>
              <a:ext cx="71961" cy="28150"/>
            </a:xfrm>
            <a:custGeom>
              <a:avLst/>
              <a:gdLst>
                <a:gd name="connsiteX0" fmla="*/ 76581 w 76581"/>
                <a:gd name="connsiteY0" fmla="*/ 39338 h 39338"/>
                <a:gd name="connsiteX1" fmla="*/ 0 w 76581"/>
                <a:gd name="connsiteY1" fmla="*/ 39338 h 39338"/>
                <a:gd name="connsiteX2" fmla="*/ 1143 w 76581"/>
                <a:gd name="connsiteY2" fmla="*/ 0 h 39338"/>
                <a:gd name="connsiteX3" fmla="*/ 75438 w 76581"/>
                <a:gd name="connsiteY3" fmla="*/ 0 h 39338"/>
                <a:gd name="connsiteX4" fmla="*/ 76581 w 76581"/>
                <a:gd name="connsiteY4" fmla="*/ 39338 h 3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81" h="39338">
                  <a:moveTo>
                    <a:pt x="76581" y="39338"/>
                  </a:moveTo>
                  <a:lnTo>
                    <a:pt x="0" y="39338"/>
                  </a:lnTo>
                  <a:lnTo>
                    <a:pt x="1143" y="0"/>
                  </a:lnTo>
                  <a:lnTo>
                    <a:pt x="75438" y="0"/>
                  </a:lnTo>
                  <a:lnTo>
                    <a:pt x="76581" y="39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22" name="Freihandform: Form 121">
              <a:extLst>
                <a:ext uri="{FF2B5EF4-FFF2-40B4-BE49-F238E27FC236}">
                  <a16:creationId xmlns:a16="http://schemas.microsoft.com/office/drawing/2014/main" id="{D7330042-FC7A-4C54-B8A8-327E72A37783}"/>
                </a:ext>
              </a:extLst>
            </p:cNvPr>
            <p:cNvSpPr/>
            <p:nvPr/>
          </p:nvSpPr>
          <p:spPr>
            <a:xfrm>
              <a:off x="1004517" y="1930035"/>
              <a:ext cx="170537" cy="93615"/>
            </a:xfrm>
            <a:custGeom>
              <a:avLst/>
              <a:gdLst>
                <a:gd name="connsiteX0" fmla="*/ 96679 w 226218"/>
                <a:gd name="connsiteY0" fmla="*/ 76200 h 163067"/>
                <a:gd name="connsiteX1" fmla="*/ 99727 w 226218"/>
                <a:gd name="connsiteY1" fmla="*/ 74867 h 163067"/>
                <a:gd name="connsiteX2" fmla="*/ 99536 w 226218"/>
                <a:gd name="connsiteY2" fmla="*/ 71342 h 163067"/>
                <a:gd name="connsiteX3" fmla="*/ 106966 w 226218"/>
                <a:gd name="connsiteY3" fmla="*/ 52864 h 163067"/>
                <a:gd name="connsiteX4" fmla="*/ 88392 w 226218"/>
                <a:gd name="connsiteY4" fmla="*/ 31623 h 163067"/>
                <a:gd name="connsiteX5" fmla="*/ 120110 w 226218"/>
                <a:gd name="connsiteY5" fmla="*/ 8287 h 163067"/>
                <a:gd name="connsiteX6" fmla="*/ 149352 w 226218"/>
                <a:gd name="connsiteY6" fmla="*/ 22669 h 163067"/>
                <a:gd name="connsiteX7" fmla="*/ 156115 w 226218"/>
                <a:gd name="connsiteY7" fmla="*/ 21622 h 163067"/>
                <a:gd name="connsiteX8" fmla="*/ 155162 w 226218"/>
                <a:gd name="connsiteY8" fmla="*/ 16955 h 163067"/>
                <a:gd name="connsiteX9" fmla="*/ 179737 w 226218"/>
                <a:gd name="connsiteY9" fmla="*/ 0 h 163067"/>
                <a:gd name="connsiteX10" fmla="*/ 202406 w 226218"/>
                <a:gd name="connsiteY10" fmla="*/ 10382 h 163067"/>
                <a:gd name="connsiteX11" fmla="*/ 226219 w 226218"/>
                <a:gd name="connsiteY11" fmla="*/ 28480 h 163067"/>
                <a:gd name="connsiteX12" fmla="*/ 197072 w 226218"/>
                <a:gd name="connsiteY12" fmla="*/ 46863 h 163067"/>
                <a:gd name="connsiteX13" fmla="*/ 183166 w 226218"/>
                <a:gd name="connsiteY13" fmla="*/ 44672 h 163067"/>
                <a:gd name="connsiteX14" fmla="*/ 176403 w 226218"/>
                <a:gd name="connsiteY14" fmla="*/ 53435 h 163067"/>
                <a:gd name="connsiteX15" fmla="*/ 183356 w 226218"/>
                <a:gd name="connsiteY15" fmla="*/ 71438 h 163067"/>
                <a:gd name="connsiteX16" fmla="*/ 178308 w 226218"/>
                <a:gd name="connsiteY16" fmla="*/ 86963 h 163067"/>
                <a:gd name="connsiteX17" fmla="*/ 195739 w 226218"/>
                <a:gd name="connsiteY17" fmla="*/ 108299 h 163067"/>
                <a:gd name="connsiteX18" fmla="*/ 170307 w 226218"/>
                <a:gd name="connsiteY18" fmla="*/ 130778 h 163067"/>
                <a:gd name="connsiteX19" fmla="*/ 161735 w 226218"/>
                <a:gd name="connsiteY19" fmla="*/ 129445 h 163067"/>
                <a:gd name="connsiteX20" fmla="*/ 131635 w 226218"/>
                <a:gd name="connsiteY20" fmla="*/ 144113 h 163067"/>
                <a:gd name="connsiteX21" fmla="*/ 111538 w 226218"/>
                <a:gd name="connsiteY21" fmla="*/ 139637 h 163067"/>
                <a:gd name="connsiteX22" fmla="*/ 88868 w 226218"/>
                <a:gd name="connsiteY22" fmla="*/ 148019 h 163067"/>
                <a:gd name="connsiteX23" fmla="*/ 79439 w 226218"/>
                <a:gd name="connsiteY23" fmla="*/ 146780 h 163067"/>
                <a:gd name="connsiteX24" fmla="*/ 49911 w 226218"/>
                <a:gd name="connsiteY24" fmla="*/ 163068 h 163067"/>
                <a:gd name="connsiteX25" fmla="*/ 20669 w 226218"/>
                <a:gd name="connsiteY25" fmla="*/ 147447 h 163067"/>
                <a:gd name="connsiteX26" fmla="*/ 0 w 226218"/>
                <a:gd name="connsiteY26" fmla="*/ 125921 h 163067"/>
                <a:gd name="connsiteX27" fmla="*/ 21145 w 226218"/>
                <a:gd name="connsiteY27" fmla="*/ 104394 h 163067"/>
                <a:gd name="connsiteX28" fmla="*/ 22384 w 226218"/>
                <a:gd name="connsiteY28" fmla="*/ 104394 h 163067"/>
                <a:gd name="connsiteX29" fmla="*/ 21622 w 226218"/>
                <a:gd name="connsiteY29" fmla="*/ 98012 h 163067"/>
                <a:gd name="connsiteX30" fmla="*/ 49339 w 226218"/>
                <a:gd name="connsiteY30" fmla="*/ 70580 h 163067"/>
                <a:gd name="connsiteX31" fmla="*/ 70009 w 226218"/>
                <a:gd name="connsiteY31" fmla="*/ 79629 h 163067"/>
                <a:gd name="connsiteX32" fmla="*/ 88964 w 226218"/>
                <a:gd name="connsiteY32" fmla="*/ 75629 h 163067"/>
                <a:gd name="connsiteX33" fmla="*/ 96679 w 226218"/>
                <a:gd name="connsiteY33" fmla="*/ 76200 h 163067"/>
                <a:gd name="connsiteX34" fmla="*/ 96679 w 226218"/>
                <a:gd name="connsiteY34" fmla="*/ 76200 h 16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6218" h="163067">
                  <a:moveTo>
                    <a:pt x="96679" y="76200"/>
                  </a:moveTo>
                  <a:cubicBezTo>
                    <a:pt x="97631" y="75724"/>
                    <a:pt x="98679" y="75248"/>
                    <a:pt x="99727" y="74867"/>
                  </a:cubicBezTo>
                  <a:cubicBezTo>
                    <a:pt x="99536" y="73723"/>
                    <a:pt x="99536" y="72581"/>
                    <a:pt x="99536" y="71342"/>
                  </a:cubicBezTo>
                  <a:cubicBezTo>
                    <a:pt x="99536" y="64484"/>
                    <a:pt x="102299" y="58103"/>
                    <a:pt x="106966" y="52864"/>
                  </a:cubicBezTo>
                  <a:cubicBezTo>
                    <a:pt x="96012" y="49149"/>
                    <a:pt x="88392" y="41053"/>
                    <a:pt x="88392" y="31623"/>
                  </a:cubicBezTo>
                  <a:cubicBezTo>
                    <a:pt x="88392" y="18764"/>
                    <a:pt x="102584" y="8287"/>
                    <a:pt x="120110" y="8287"/>
                  </a:cubicBezTo>
                  <a:cubicBezTo>
                    <a:pt x="133255" y="8287"/>
                    <a:pt x="144589" y="14192"/>
                    <a:pt x="149352" y="22669"/>
                  </a:cubicBezTo>
                  <a:cubicBezTo>
                    <a:pt x="151447" y="22098"/>
                    <a:pt x="153733" y="21717"/>
                    <a:pt x="156115" y="21622"/>
                  </a:cubicBezTo>
                  <a:cubicBezTo>
                    <a:pt x="155543" y="20098"/>
                    <a:pt x="155162" y="18574"/>
                    <a:pt x="155162" y="16955"/>
                  </a:cubicBezTo>
                  <a:cubicBezTo>
                    <a:pt x="155162" y="7620"/>
                    <a:pt x="166211" y="0"/>
                    <a:pt x="179737" y="0"/>
                  </a:cubicBezTo>
                  <a:cubicBezTo>
                    <a:pt x="189928" y="0"/>
                    <a:pt x="198596" y="4286"/>
                    <a:pt x="202406" y="10382"/>
                  </a:cubicBezTo>
                  <a:cubicBezTo>
                    <a:pt x="215932" y="12002"/>
                    <a:pt x="226219" y="19431"/>
                    <a:pt x="226219" y="28480"/>
                  </a:cubicBezTo>
                  <a:cubicBezTo>
                    <a:pt x="226219" y="38672"/>
                    <a:pt x="213170" y="46863"/>
                    <a:pt x="197072" y="46863"/>
                  </a:cubicBezTo>
                  <a:cubicBezTo>
                    <a:pt x="192024" y="46863"/>
                    <a:pt x="187357" y="46101"/>
                    <a:pt x="183166" y="44672"/>
                  </a:cubicBezTo>
                  <a:cubicBezTo>
                    <a:pt x="182023" y="48006"/>
                    <a:pt x="179641" y="51054"/>
                    <a:pt x="176403" y="53435"/>
                  </a:cubicBezTo>
                  <a:cubicBezTo>
                    <a:pt x="180785" y="58579"/>
                    <a:pt x="183356" y="64770"/>
                    <a:pt x="183356" y="71438"/>
                  </a:cubicBezTo>
                  <a:cubicBezTo>
                    <a:pt x="183356" y="77057"/>
                    <a:pt x="181547" y="82296"/>
                    <a:pt x="178308" y="86963"/>
                  </a:cubicBezTo>
                  <a:cubicBezTo>
                    <a:pt x="188405" y="89916"/>
                    <a:pt x="195739" y="98393"/>
                    <a:pt x="195739" y="108299"/>
                  </a:cubicBezTo>
                  <a:cubicBezTo>
                    <a:pt x="195739" y="120682"/>
                    <a:pt x="184309" y="130778"/>
                    <a:pt x="170307" y="130778"/>
                  </a:cubicBezTo>
                  <a:cubicBezTo>
                    <a:pt x="167259" y="130778"/>
                    <a:pt x="164401" y="130302"/>
                    <a:pt x="161735" y="129445"/>
                  </a:cubicBezTo>
                  <a:cubicBezTo>
                    <a:pt x="158877" y="137827"/>
                    <a:pt x="146495" y="144113"/>
                    <a:pt x="131635" y="144113"/>
                  </a:cubicBezTo>
                  <a:cubicBezTo>
                    <a:pt x="123920" y="144113"/>
                    <a:pt x="116872" y="142399"/>
                    <a:pt x="111538" y="139637"/>
                  </a:cubicBezTo>
                  <a:cubicBezTo>
                    <a:pt x="105728" y="144780"/>
                    <a:pt x="97726" y="148019"/>
                    <a:pt x="88868" y="148019"/>
                  </a:cubicBezTo>
                  <a:cubicBezTo>
                    <a:pt x="85630" y="148019"/>
                    <a:pt x="82391" y="147542"/>
                    <a:pt x="79439" y="146780"/>
                  </a:cubicBezTo>
                  <a:cubicBezTo>
                    <a:pt x="76200" y="156115"/>
                    <a:pt x="64199" y="163068"/>
                    <a:pt x="49911" y="163068"/>
                  </a:cubicBezTo>
                  <a:cubicBezTo>
                    <a:pt x="36004" y="163068"/>
                    <a:pt x="24289" y="156496"/>
                    <a:pt x="20669" y="147447"/>
                  </a:cubicBezTo>
                  <a:cubicBezTo>
                    <a:pt x="9239" y="147161"/>
                    <a:pt x="0" y="137636"/>
                    <a:pt x="0" y="125921"/>
                  </a:cubicBezTo>
                  <a:cubicBezTo>
                    <a:pt x="0" y="114014"/>
                    <a:pt x="9430" y="104394"/>
                    <a:pt x="21145" y="104394"/>
                  </a:cubicBezTo>
                  <a:cubicBezTo>
                    <a:pt x="21526" y="104394"/>
                    <a:pt x="22003" y="104394"/>
                    <a:pt x="22384" y="104394"/>
                  </a:cubicBezTo>
                  <a:cubicBezTo>
                    <a:pt x="21907" y="102394"/>
                    <a:pt x="21622" y="100203"/>
                    <a:pt x="21622" y="98012"/>
                  </a:cubicBezTo>
                  <a:cubicBezTo>
                    <a:pt x="21622" y="82867"/>
                    <a:pt x="34099" y="70580"/>
                    <a:pt x="49339" y="70580"/>
                  </a:cubicBezTo>
                  <a:cubicBezTo>
                    <a:pt x="57531" y="70580"/>
                    <a:pt x="64865" y="74104"/>
                    <a:pt x="70009" y="79629"/>
                  </a:cubicBezTo>
                  <a:cubicBezTo>
                    <a:pt x="74962" y="77153"/>
                    <a:pt x="81724" y="75629"/>
                    <a:pt x="88964" y="75629"/>
                  </a:cubicBezTo>
                  <a:cubicBezTo>
                    <a:pt x="91726" y="75629"/>
                    <a:pt x="94297" y="75914"/>
                    <a:pt x="96679" y="76200"/>
                  </a:cubicBezTo>
                  <a:lnTo>
                    <a:pt x="96679" y="7620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123" name="Freihandform: Form 122">
              <a:extLst>
                <a:ext uri="{FF2B5EF4-FFF2-40B4-BE49-F238E27FC236}">
                  <a16:creationId xmlns:a16="http://schemas.microsoft.com/office/drawing/2014/main" id="{BD8387B8-234C-4368-891F-46CD7C46CDDB}"/>
                </a:ext>
              </a:extLst>
            </p:cNvPr>
            <p:cNvSpPr/>
            <p:nvPr/>
          </p:nvSpPr>
          <p:spPr>
            <a:xfrm>
              <a:off x="1018569" y="1940763"/>
              <a:ext cx="37232" cy="14450"/>
            </a:xfrm>
            <a:custGeom>
              <a:avLst/>
              <a:gdLst>
                <a:gd name="connsiteX0" fmla="*/ 19812 w 39623"/>
                <a:gd name="connsiteY0" fmla="*/ 0 h 20193"/>
                <a:gd name="connsiteX1" fmla="*/ 39624 w 39623"/>
                <a:gd name="connsiteY1" fmla="*/ 10097 h 20193"/>
                <a:gd name="connsiteX2" fmla="*/ 19812 w 39623"/>
                <a:gd name="connsiteY2" fmla="*/ 20193 h 20193"/>
                <a:gd name="connsiteX3" fmla="*/ 0 w 39623"/>
                <a:gd name="connsiteY3" fmla="*/ 10097 h 20193"/>
                <a:gd name="connsiteX4" fmla="*/ 19812 w 39623"/>
                <a:gd name="connsiteY4" fmla="*/ 0 h 20193"/>
                <a:gd name="connsiteX5" fmla="*/ 19812 w 39623"/>
                <a:gd name="connsiteY5" fmla="*/ 0 h 2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23" h="20193">
                  <a:moveTo>
                    <a:pt x="19812" y="0"/>
                  </a:moveTo>
                  <a:cubicBezTo>
                    <a:pt x="30766" y="0"/>
                    <a:pt x="39624" y="4572"/>
                    <a:pt x="39624" y="10097"/>
                  </a:cubicBezTo>
                  <a:cubicBezTo>
                    <a:pt x="39624" y="15716"/>
                    <a:pt x="30766" y="20193"/>
                    <a:pt x="19812" y="20193"/>
                  </a:cubicBezTo>
                  <a:cubicBezTo>
                    <a:pt x="8858" y="20193"/>
                    <a:pt x="0" y="15621"/>
                    <a:pt x="0" y="10097"/>
                  </a:cubicBezTo>
                  <a:cubicBezTo>
                    <a:pt x="0" y="4572"/>
                    <a:pt x="8858" y="0"/>
                    <a:pt x="19812" y="0"/>
                  </a:cubicBezTo>
                  <a:lnTo>
                    <a:pt x="19812" y="0"/>
                  </a:lnTo>
                  <a:close/>
                </a:path>
              </a:pathLst>
            </a:custGeom>
            <a:solidFill>
              <a:srgbClr val="CED9E1"/>
            </a:solidFill>
            <a:ln w="9525" cap="flat">
              <a:noFill/>
              <a:prstDash val="solid"/>
              <a:miter/>
            </a:ln>
          </p:spPr>
          <p:txBody>
            <a:bodyPr rtlCol="0" anchor="ctr"/>
            <a:lstStyle/>
            <a:p>
              <a:endParaRPr lang="de-DE" sz="1799">
                <a:latin typeface="Siemens Sans" pitchFamily="2" charset="0"/>
              </a:endParaRPr>
            </a:p>
          </p:txBody>
        </p:sp>
        <p:sp>
          <p:nvSpPr>
            <p:cNvPr id="124" name="Freihandform: Form 123">
              <a:extLst>
                <a:ext uri="{FF2B5EF4-FFF2-40B4-BE49-F238E27FC236}">
                  <a16:creationId xmlns:a16="http://schemas.microsoft.com/office/drawing/2014/main" id="{0A714040-BBF5-4699-B969-E5B55BE6495A}"/>
                </a:ext>
              </a:extLst>
            </p:cNvPr>
            <p:cNvSpPr/>
            <p:nvPr/>
          </p:nvSpPr>
          <p:spPr>
            <a:xfrm>
              <a:off x="1178510" y="1920094"/>
              <a:ext cx="78136" cy="22356"/>
            </a:xfrm>
            <a:custGeom>
              <a:avLst/>
              <a:gdLst>
                <a:gd name="connsiteX0" fmla="*/ 56007 w 83153"/>
                <a:gd name="connsiteY0" fmla="*/ 4000 h 31241"/>
                <a:gd name="connsiteX1" fmla="*/ 68580 w 83153"/>
                <a:gd name="connsiteY1" fmla="*/ 0 h 31241"/>
                <a:gd name="connsiteX2" fmla="*/ 83153 w 83153"/>
                <a:gd name="connsiteY2" fmla="*/ 8001 h 31241"/>
                <a:gd name="connsiteX3" fmla="*/ 68580 w 83153"/>
                <a:gd name="connsiteY3" fmla="*/ 16002 h 31241"/>
                <a:gd name="connsiteX4" fmla="*/ 66294 w 83153"/>
                <a:gd name="connsiteY4" fmla="*/ 15907 h 31241"/>
                <a:gd name="connsiteX5" fmla="*/ 33623 w 83153"/>
                <a:gd name="connsiteY5" fmla="*/ 25146 h 31241"/>
                <a:gd name="connsiteX6" fmla="*/ 33242 w 83153"/>
                <a:gd name="connsiteY6" fmla="*/ 25146 h 31241"/>
                <a:gd name="connsiteX7" fmla="*/ 19431 w 83153"/>
                <a:gd name="connsiteY7" fmla="*/ 31242 h 31241"/>
                <a:gd name="connsiteX8" fmla="*/ 5524 w 83153"/>
                <a:gd name="connsiteY8" fmla="*/ 24384 h 31241"/>
                <a:gd name="connsiteX9" fmla="*/ 7715 w 83153"/>
                <a:gd name="connsiteY9" fmla="*/ 20669 h 31241"/>
                <a:gd name="connsiteX10" fmla="*/ 0 w 83153"/>
                <a:gd name="connsiteY10" fmla="*/ 12954 h 31241"/>
                <a:gd name="connsiteX11" fmla="*/ 33623 w 83153"/>
                <a:gd name="connsiteY11" fmla="*/ 857 h 31241"/>
                <a:gd name="connsiteX12" fmla="*/ 56007 w 83153"/>
                <a:gd name="connsiteY12" fmla="*/ 4000 h 31241"/>
                <a:gd name="connsiteX13" fmla="*/ 56007 w 83153"/>
                <a:gd name="connsiteY13" fmla="*/ 4000 h 3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153" h="31241">
                  <a:moveTo>
                    <a:pt x="56007" y="4000"/>
                  </a:moveTo>
                  <a:cubicBezTo>
                    <a:pt x="58483" y="1619"/>
                    <a:pt x="63151" y="0"/>
                    <a:pt x="68580" y="0"/>
                  </a:cubicBezTo>
                  <a:cubicBezTo>
                    <a:pt x="76581" y="0"/>
                    <a:pt x="83153" y="3620"/>
                    <a:pt x="83153" y="8001"/>
                  </a:cubicBezTo>
                  <a:cubicBezTo>
                    <a:pt x="83153" y="12383"/>
                    <a:pt x="76676" y="16002"/>
                    <a:pt x="68580" y="16002"/>
                  </a:cubicBezTo>
                  <a:cubicBezTo>
                    <a:pt x="67818" y="16002"/>
                    <a:pt x="67056" y="16002"/>
                    <a:pt x="66294" y="15907"/>
                  </a:cubicBezTo>
                  <a:cubicBezTo>
                    <a:pt x="62770" y="21146"/>
                    <a:pt x="49435" y="25146"/>
                    <a:pt x="33623" y="25146"/>
                  </a:cubicBezTo>
                  <a:cubicBezTo>
                    <a:pt x="33528" y="25146"/>
                    <a:pt x="33338" y="25146"/>
                    <a:pt x="33242" y="25146"/>
                  </a:cubicBezTo>
                  <a:cubicBezTo>
                    <a:pt x="32671" y="28575"/>
                    <a:pt x="26670" y="31242"/>
                    <a:pt x="19431" y="31242"/>
                  </a:cubicBezTo>
                  <a:cubicBezTo>
                    <a:pt x="11716" y="31242"/>
                    <a:pt x="5524" y="28194"/>
                    <a:pt x="5524" y="24384"/>
                  </a:cubicBezTo>
                  <a:cubicBezTo>
                    <a:pt x="5524" y="23051"/>
                    <a:pt x="6382" y="21717"/>
                    <a:pt x="7715" y="20669"/>
                  </a:cubicBezTo>
                  <a:cubicBezTo>
                    <a:pt x="2857" y="18574"/>
                    <a:pt x="0" y="15907"/>
                    <a:pt x="0" y="12954"/>
                  </a:cubicBezTo>
                  <a:cubicBezTo>
                    <a:pt x="0" y="6287"/>
                    <a:pt x="15049" y="857"/>
                    <a:pt x="33623" y="857"/>
                  </a:cubicBezTo>
                  <a:cubicBezTo>
                    <a:pt x="42196" y="953"/>
                    <a:pt x="50006" y="2096"/>
                    <a:pt x="56007" y="4000"/>
                  </a:cubicBezTo>
                  <a:lnTo>
                    <a:pt x="56007" y="400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130" name="Freihandform: Form 129">
              <a:extLst>
                <a:ext uri="{FF2B5EF4-FFF2-40B4-BE49-F238E27FC236}">
                  <a16:creationId xmlns:a16="http://schemas.microsoft.com/office/drawing/2014/main" id="{DEEBEB93-94FD-459E-B39E-C7E67B84853B}"/>
                </a:ext>
              </a:extLst>
            </p:cNvPr>
            <p:cNvSpPr/>
            <p:nvPr/>
          </p:nvSpPr>
          <p:spPr>
            <a:xfrm>
              <a:off x="992523" y="2360773"/>
              <a:ext cx="89324" cy="69182"/>
            </a:xfrm>
            <a:custGeom>
              <a:avLst/>
              <a:gdLst>
                <a:gd name="connsiteX0" fmla="*/ 95059 w 95059"/>
                <a:gd name="connsiteY0" fmla="*/ 0 h 96678"/>
                <a:gd name="connsiteX1" fmla="*/ 0 w 95059"/>
                <a:gd name="connsiteY1" fmla="*/ 0 h 96678"/>
                <a:gd name="connsiteX2" fmla="*/ 0 w 95059"/>
                <a:gd name="connsiteY2" fmla="*/ 96679 h 96678"/>
                <a:gd name="connsiteX3" fmla="*/ 95059 w 95059"/>
                <a:gd name="connsiteY3" fmla="*/ 96679 h 96678"/>
                <a:gd name="connsiteX4" fmla="*/ 95059 w 95059"/>
                <a:gd name="connsiteY4" fmla="*/ 0 h 96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59" h="96678">
                  <a:moveTo>
                    <a:pt x="95059" y="0"/>
                  </a:moveTo>
                  <a:lnTo>
                    <a:pt x="0" y="0"/>
                  </a:lnTo>
                  <a:lnTo>
                    <a:pt x="0" y="96679"/>
                  </a:lnTo>
                  <a:lnTo>
                    <a:pt x="95059" y="96679"/>
                  </a:lnTo>
                  <a:lnTo>
                    <a:pt x="95059" y="0"/>
                  </a:lnTo>
                  <a:close/>
                </a:path>
              </a:pathLst>
            </a:custGeom>
            <a:solidFill>
              <a:srgbClr val="9BAFBE"/>
            </a:solidFill>
            <a:ln w="9525" cap="flat">
              <a:noFill/>
              <a:prstDash val="solid"/>
              <a:miter/>
            </a:ln>
          </p:spPr>
          <p:txBody>
            <a:bodyPr rtlCol="0" anchor="ctr"/>
            <a:lstStyle/>
            <a:p>
              <a:endParaRPr lang="de-DE" sz="1799">
                <a:latin typeface="Siemens Sans" pitchFamily="2" charset="0"/>
              </a:endParaRPr>
            </a:p>
          </p:txBody>
        </p:sp>
        <p:sp>
          <p:nvSpPr>
            <p:cNvPr id="134" name="Freihandform: Form 133">
              <a:extLst>
                <a:ext uri="{FF2B5EF4-FFF2-40B4-BE49-F238E27FC236}">
                  <a16:creationId xmlns:a16="http://schemas.microsoft.com/office/drawing/2014/main" id="{1C42F954-78A3-4F34-8942-8C70EF69D195}"/>
                </a:ext>
              </a:extLst>
            </p:cNvPr>
            <p:cNvSpPr/>
            <p:nvPr/>
          </p:nvSpPr>
          <p:spPr>
            <a:xfrm>
              <a:off x="1008276" y="2028287"/>
              <a:ext cx="76973" cy="8179"/>
            </a:xfrm>
            <a:custGeom>
              <a:avLst/>
              <a:gdLst>
                <a:gd name="connsiteX0" fmla="*/ 81915 w 81915"/>
                <a:gd name="connsiteY0" fmla="*/ 0 h 11430"/>
                <a:gd name="connsiteX1" fmla="*/ 0 w 81915"/>
                <a:gd name="connsiteY1" fmla="*/ 0 h 11430"/>
                <a:gd name="connsiteX2" fmla="*/ 0 w 81915"/>
                <a:gd name="connsiteY2" fmla="*/ 11430 h 11430"/>
                <a:gd name="connsiteX3" fmla="*/ 81915 w 81915"/>
                <a:gd name="connsiteY3" fmla="*/ 11430 h 11430"/>
                <a:gd name="connsiteX4" fmla="*/ 81915 w 81915"/>
                <a:gd name="connsiteY4" fmla="*/ 0 h 11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11430">
                  <a:moveTo>
                    <a:pt x="81915" y="0"/>
                  </a:moveTo>
                  <a:lnTo>
                    <a:pt x="0" y="0"/>
                  </a:lnTo>
                  <a:lnTo>
                    <a:pt x="0" y="11430"/>
                  </a:lnTo>
                  <a:lnTo>
                    <a:pt x="81915" y="11430"/>
                  </a:lnTo>
                  <a:lnTo>
                    <a:pt x="81915" y="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135" name="Freihandform: Form 134">
              <a:extLst>
                <a:ext uri="{FF2B5EF4-FFF2-40B4-BE49-F238E27FC236}">
                  <a16:creationId xmlns:a16="http://schemas.microsoft.com/office/drawing/2014/main" id="{84CE14DC-6F46-4BA1-87D7-050F97EA7592}"/>
                </a:ext>
              </a:extLst>
            </p:cNvPr>
            <p:cNvSpPr/>
            <p:nvPr/>
          </p:nvSpPr>
          <p:spPr>
            <a:xfrm>
              <a:off x="916355" y="2214569"/>
              <a:ext cx="32311" cy="3612"/>
            </a:xfrm>
            <a:custGeom>
              <a:avLst/>
              <a:gdLst>
                <a:gd name="connsiteX0" fmla="*/ 34385 w 34385"/>
                <a:gd name="connsiteY0" fmla="*/ 0 h 5048"/>
                <a:gd name="connsiteX1" fmla="*/ 0 w 34385"/>
                <a:gd name="connsiteY1" fmla="*/ 0 h 5048"/>
                <a:gd name="connsiteX2" fmla="*/ 0 w 34385"/>
                <a:gd name="connsiteY2" fmla="*/ 5048 h 5048"/>
                <a:gd name="connsiteX3" fmla="*/ 34385 w 34385"/>
                <a:gd name="connsiteY3" fmla="*/ 5048 h 5048"/>
                <a:gd name="connsiteX4" fmla="*/ 34385 w 34385"/>
                <a:gd name="connsiteY4" fmla="*/ 0 h 5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85" h="5048">
                  <a:moveTo>
                    <a:pt x="34385" y="0"/>
                  </a:moveTo>
                  <a:lnTo>
                    <a:pt x="0" y="0"/>
                  </a:lnTo>
                  <a:lnTo>
                    <a:pt x="0" y="5048"/>
                  </a:lnTo>
                  <a:lnTo>
                    <a:pt x="34385" y="5048"/>
                  </a:lnTo>
                  <a:lnTo>
                    <a:pt x="34385" y="0"/>
                  </a:lnTo>
                  <a:close/>
                </a:path>
              </a:pathLst>
            </a:custGeom>
            <a:solidFill>
              <a:srgbClr val="628792"/>
            </a:solidFill>
            <a:ln w="9525" cap="flat">
              <a:noFill/>
              <a:prstDash val="solid"/>
              <a:miter/>
            </a:ln>
          </p:spPr>
          <p:txBody>
            <a:bodyPr rtlCol="0" anchor="ctr"/>
            <a:lstStyle/>
            <a:p>
              <a:endParaRPr lang="de-DE" sz="1799">
                <a:latin typeface="Siemens Sans" pitchFamily="2" charset="0"/>
              </a:endParaRPr>
            </a:p>
          </p:txBody>
        </p:sp>
        <p:sp>
          <p:nvSpPr>
            <p:cNvPr id="136" name="Freihandform: Form 135">
              <a:extLst>
                <a:ext uri="{FF2B5EF4-FFF2-40B4-BE49-F238E27FC236}">
                  <a16:creationId xmlns:a16="http://schemas.microsoft.com/office/drawing/2014/main" id="{0492975F-11BF-44B2-A5C5-AC58CB1DD8CB}"/>
                </a:ext>
              </a:extLst>
            </p:cNvPr>
            <p:cNvSpPr/>
            <p:nvPr/>
          </p:nvSpPr>
          <p:spPr>
            <a:xfrm>
              <a:off x="680424" y="2324308"/>
              <a:ext cx="26940" cy="6407"/>
            </a:xfrm>
            <a:custGeom>
              <a:avLst/>
              <a:gdLst>
                <a:gd name="connsiteX0" fmla="*/ 28670 w 28670"/>
                <a:gd name="connsiteY0" fmla="*/ 0 h 8953"/>
                <a:gd name="connsiteX1" fmla="*/ 0 w 28670"/>
                <a:gd name="connsiteY1" fmla="*/ 0 h 8953"/>
                <a:gd name="connsiteX2" fmla="*/ 0 w 28670"/>
                <a:gd name="connsiteY2" fmla="*/ 8954 h 8953"/>
                <a:gd name="connsiteX3" fmla="*/ 28670 w 28670"/>
                <a:gd name="connsiteY3" fmla="*/ 8954 h 8953"/>
                <a:gd name="connsiteX4" fmla="*/ 28670 w 28670"/>
                <a:gd name="connsiteY4" fmla="*/ 0 h 8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70" h="8953">
                  <a:moveTo>
                    <a:pt x="28670" y="0"/>
                  </a:moveTo>
                  <a:lnTo>
                    <a:pt x="0" y="0"/>
                  </a:lnTo>
                  <a:lnTo>
                    <a:pt x="0" y="8954"/>
                  </a:lnTo>
                  <a:lnTo>
                    <a:pt x="28670" y="8954"/>
                  </a:lnTo>
                  <a:lnTo>
                    <a:pt x="28670" y="0"/>
                  </a:lnTo>
                  <a:close/>
                </a:path>
              </a:pathLst>
            </a:custGeom>
            <a:solidFill>
              <a:srgbClr val="628792"/>
            </a:solidFill>
            <a:ln w="9525" cap="flat">
              <a:noFill/>
              <a:prstDash val="solid"/>
              <a:miter/>
            </a:ln>
          </p:spPr>
          <p:txBody>
            <a:bodyPr rtlCol="0" anchor="ctr"/>
            <a:lstStyle/>
            <a:p>
              <a:endParaRPr lang="de-DE" sz="1799">
                <a:latin typeface="Siemens Sans" pitchFamily="2" charset="0"/>
              </a:endParaRPr>
            </a:p>
          </p:txBody>
        </p:sp>
        <p:sp>
          <p:nvSpPr>
            <p:cNvPr id="137" name="Freihandform: Form 136">
              <a:extLst>
                <a:ext uri="{FF2B5EF4-FFF2-40B4-BE49-F238E27FC236}">
                  <a16:creationId xmlns:a16="http://schemas.microsoft.com/office/drawing/2014/main" id="{2789FE41-801A-4728-BE2E-AB9151CC92A9}"/>
                </a:ext>
              </a:extLst>
            </p:cNvPr>
            <p:cNvSpPr/>
            <p:nvPr/>
          </p:nvSpPr>
          <p:spPr>
            <a:xfrm>
              <a:off x="824793" y="2207958"/>
              <a:ext cx="18795" cy="6339"/>
            </a:xfrm>
            <a:custGeom>
              <a:avLst/>
              <a:gdLst>
                <a:gd name="connsiteX0" fmla="*/ 20003 w 20002"/>
                <a:gd name="connsiteY0" fmla="*/ 0 h 8858"/>
                <a:gd name="connsiteX1" fmla="*/ 0 w 20002"/>
                <a:gd name="connsiteY1" fmla="*/ 0 h 8858"/>
                <a:gd name="connsiteX2" fmla="*/ 0 w 20002"/>
                <a:gd name="connsiteY2" fmla="*/ 8858 h 8858"/>
                <a:gd name="connsiteX3" fmla="*/ 20003 w 20002"/>
                <a:gd name="connsiteY3" fmla="*/ 8858 h 8858"/>
                <a:gd name="connsiteX4" fmla="*/ 20003 w 20002"/>
                <a:gd name="connsiteY4" fmla="*/ 0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 h="8858">
                  <a:moveTo>
                    <a:pt x="20003" y="0"/>
                  </a:moveTo>
                  <a:lnTo>
                    <a:pt x="0" y="0"/>
                  </a:lnTo>
                  <a:lnTo>
                    <a:pt x="0" y="8858"/>
                  </a:lnTo>
                  <a:lnTo>
                    <a:pt x="20003" y="8858"/>
                  </a:lnTo>
                  <a:lnTo>
                    <a:pt x="20003" y="0"/>
                  </a:lnTo>
                  <a:close/>
                </a:path>
              </a:pathLst>
            </a:custGeom>
            <a:solidFill>
              <a:schemeClr val="bg1"/>
            </a:solidFill>
            <a:ln w="9525" cap="flat">
              <a:noFill/>
              <a:prstDash val="solid"/>
              <a:miter/>
            </a:ln>
          </p:spPr>
          <p:txBody>
            <a:bodyPr rtlCol="0" anchor="ctr"/>
            <a:lstStyle/>
            <a:p>
              <a:endParaRPr lang="de-DE" sz="1799">
                <a:latin typeface="Siemens Sans" pitchFamily="2" charset="0"/>
              </a:endParaRPr>
            </a:p>
          </p:txBody>
        </p:sp>
        <p:sp>
          <p:nvSpPr>
            <p:cNvPr id="138" name="Freihandform: Form 137">
              <a:extLst>
                <a:ext uri="{FF2B5EF4-FFF2-40B4-BE49-F238E27FC236}">
                  <a16:creationId xmlns:a16="http://schemas.microsoft.com/office/drawing/2014/main" id="{8369D597-4552-41D4-A1FC-A57F73002C46}"/>
                </a:ext>
              </a:extLst>
            </p:cNvPr>
            <p:cNvSpPr/>
            <p:nvPr/>
          </p:nvSpPr>
          <p:spPr>
            <a:xfrm>
              <a:off x="705038" y="2206935"/>
              <a:ext cx="3132" cy="11451"/>
            </a:xfrm>
            <a:custGeom>
              <a:avLst/>
              <a:gdLst>
                <a:gd name="connsiteX0" fmla="*/ 3334 w 3333"/>
                <a:gd name="connsiteY0" fmla="*/ 0 h 16002"/>
                <a:gd name="connsiteX1" fmla="*/ 0 w 3333"/>
                <a:gd name="connsiteY1" fmla="*/ 0 h 16002"/>
                <a:gd name="connsiteX2" fmla="*/ 0 w 3333"/>
                <a:gd name="connsiteY2" fmla="*/ 16002 h 16002"/>
                <a:gd name="connsiteX3" fmla="*/ 3334 w 3333"/>
                <a:gd name="connsiteY3" fmla="*/ 16002 h 16002"/>
                <a:gd name="connsiteX4" fmla="*/ 3334 w 3333"/>
                <a:gd name="connsiteY4" fmla="*/ 0 h 16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16002">
                  <a:moveTo>
                    <a:pt x="3334" y="0"/>
                  </a:moveTo>
                  <a:lnTo>
                    <a:pt x="0" y="0"/>
                  </a:lnTo>
                  <a:lnTo>
                    <a:pt x="0" y="16002"/>
                  </a:lnTo>
                  <a:lnTo>
                    <a:pt x="3334" y="16002"/>
                  </a:lnTo>
                  <a:lnTo>
                    <a:pt x="3334" y="0"/>
                  </a:lnTo>
                  <a:close/>
                </a:path>
              </a:pathLst>
            </a:custGeom>
            <a:solidFill>
              <a:srgbClr val="628792"/>
            </a:solidFill>
            <a:ln w="9525" cap="flat">
              <a:noFill/>
              <a:prstDash val="solid"/>
              <a:miter/>
            </a:ln>
          </p:spPr>
          <p:txBody>
            <a:bodyPr rtlCol="0" anchor="ctr"/>
            <a:lstStyle/>
            <a:p>
              <a:endParaRPr lang="de-DE" sz="1799">
                <a:latin typeface="Siemens Sans" pitchFamily="2" charset="0"/>
              </a:endParaRPr>
            </a:p>
          </p:txBody>
        </p:sp>
        <p:sp>
          <p:nvSpPr>
            <p:cNvPr id="139" name="Freihandform: Form 138">
              <a:extLst>
                <a:ext uri="{FF2B5EF4-FFF2-40B4-BE49-F238E27FC236}">
                  <a16:creationId xmlns:a16="http://schemas.microsoft.com/office/drawing/2014/main" id="{81880F06-E144-4854-8FA5-0F9377845EDA}"/>
                </a:ext>
              </a:extLst>
            </p:cNvPr>
            <p:cNvSpPr/>
            <p:nvPr/>
          </p:nvSpPr>
          <p:spPr>
            <a:xfrm>
              <a:off x="677382" y="2257919"/>
              <a:ext cx="9756" cy="25832"/>
            </a:xfrm>
            <a:custGeom>
              <a:avLst/>
              <a:gdLst>
                <a:gd name="connsiteX0" fmla="*/ 10382 w 10382"/>
                <a:gd name="connsiteY0" fmla="*/ 0 h 36099"/>
                <a:gd name="connsiteX1" fmla="*/ 0 w 10382"/>
                <a:gd name="connsiteY1" fmla="*/ 0 h 36099"/>
                <a:gd name="connsiteX2" fmla="*/ 0 w 10382"/>
                <a:gd name="connsiteY2" fmla="*/ 36100 h 36099"/>
                <a:gd name="connsiteX3" fmla="*/ 10382 w 10382"/>
                <a:gd name="connsiteY3" fmla="*/ 36100 h 36099"/>
                <a:gd name="connsiteX4" fmla="*/ 10382 w 10382"/>
                <a:gd name="connsiteY4" fmla="*/ 0 h 36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82" h="36099">
                  <a:moveTo>
                    <a:pt x="10382" y="0"/>
                  </a:moveTo>
                  <a:lnTo>
                    <a:pt x="0" y="0"/>
                  </a:lnTo>
                  <a:lnTo>
                    <a:pt x="0" y="36100"/>
                  </a:lnTo>
                  <a:lnTo>
                    <a:pt x="10382" y="36100"/>
                  </a:lnTo>
                  <a:lnTo>
                    <a:pt x="10382" y="0"/>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140" name="Freihandform: Form 139">
              <a:extLst>
                <a:ext uri="{FF2B5EF4-FFF2-40B4-BE49-F238E27FC236}">
                  <a16:creationId xmlns:a16="http://schemas.microsoft.com/office/drawing/2014/main" id="{D895ECB1-6876-4EB4-8FE5-D8097534DF40}"/>
                </a:ext>
              </a:extLst>
            </p:cNvPr>
            <p:cNvSpPr/>
            <p:nvPr/>
          </p:nvSpPr>
          <p:spPr>
            <a:xfrm>
              <a:off x="819871" y="2224179"/>
              <a:ext cx="30431" cy="6407"/>
            </a:xfrm>
            <a:custGeom>
              <a:avLst/>
              <a:gdLst>
                <a:gd name="connsiteX0" fmla="*/ 32385 w 32385"/>
                <a:gd name="connsiteY0" fmla="*/ 0 h 8953"/>
                <a:gd name="connsiteX1" fmla="*/ 0 w 32385"/>
                <a:gd name="connsiteY1" fmla="*/ 0 h 8953"/>
                <a:gd name="connsiteX2" fmla="*/ 0 w 32385"/>
                <a:gd name="connsiteY2" fmla="*/ 8953 h 8953"/>
                <a:gd name="connsiteX3" fmla="*/ 32385 w 32385"/>
                <a:gd name="connsiteY3" fmla="*/ 8953 h 8953"/>
                <a:gd name="connsiteX4" fmla="*/ 32385 w 32385"/>
                <a:gd name="connsiteY4" fmla="*/ 0 h 8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5" h="8953">
                  <a:moveTo>
                    <a:pt x="32385" y="0"/>
                  </a:moveTo>
                  <a:lnTo>
                    <a:pt x="0" y="0"/>
                  </a:lnTo>
                  <a:lnTo>
                    <a:pt x="0" y="8953"/>
                  </a:lnTo>
                  <a:lnTo>
                    <a:pt x="32385" y="8953"/>
                  </a:lnTo>
                  <a:lnTo>
                    <a:pt x="32385" y="0"/>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143" name="Freihandform: Form 142">
              <a:extLst>
                <a:ext uri="{FF2B5EF4-FFF2-40B4-BE49-F238E27FC236}">
                  <a16:creationId xmlns:a16="http://schemas.microsoft.com/office/drawing/2014/main" id="{466E3984-7E90-470A-942D-A0121E4E8502}"/>
                </a:ext>
              </a:extLst>
            </p:cNvPr>
            <p:cNvSpPr/>
            <p:nvPr/>
          </p:nvSpPr>
          <p:spPr>
            <a:xfrm>
              <a:off x="905526" y="2216478"/>
              <a:ext cx="103108" cy="33739"/>
            </a:xfrm>
            <a:custGeom>
              <a:avLst/>
              <a:gdLst>
                <a:gd name="connsiteX0" fmla="*/ 109728 w 109728"/>
                <a:gd name="connsiteY0" fmla="*/ 0 h 47148"/>
                <a:gd name="connsiteX1" fmla="*/ 0 w 109728"/>
                <a:gd name="connsiteY1" fmla="*/ 0 h 47148"/>
                <a:gd name="connsiteX2" fmla="*/ 0 w 109728"/>
                <a:gd name="connsiteY2" fmla="*/ 47149 h 47148"/>
                <a:gd name="connsiteX3" fmla="*/ 109728 w 109728"/>
                <a:gd name="connsiteY3" fmla="*/ 47149 h 47148"/>
                <a:gd name="connsiteX4" fmla="*/ 109728 w 109728"/>
                <a:gd name="connsiteY4" fmla="*/ 0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28" h="47148">
                  <a:moveTo>
                    <a:pt x="109728" y="0"/>
                  </a:moveTo>
                  <a:lnTo>
                    <a:pt x="0" y="0"/>
                  </a:lnTo>
                  <a:lnTo>
                    <a:pt x="0" y="47149"/>
                  </a:lnTo>
                  <a:lnTo>
                    <a:pt x="109728" y="47149"/>
                  </a:lnTo>
                  <a:lnTo>
                    <a:pt x="109728" y="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144" name="Freihandform: Form 143">
              <a:extLst>
                <a:ext uri="{FF2B5EF4-FFF2-40B4-BE49-F238E27FC236}">
                  <a16:creationId xmlns:a16="http://schemas.microsoft.com/office/drawing/2014/main" id="{7D2D8022-5E3F-45EB-BABB-5660A9A761E0}"/>
                </a:ext>
              </a:extLst>
            </p:cNvPr>
            <p:cNvSpPr/>
            <p:nvPr/>
          </p:nvSpPr>
          <p:spPr>
            <a:xfrm>
              <a:off x="710498" y="2218795"/>
              <a:ext cx="293392" cy="207343"/>
            </a:xfrm>
            <a:custGeom>
              <a:avLst/>
              <a:gdLst>
                <a:gd name="connsiteX0" fmla="*/ 312230 w 312229"/>
                <a:gd name="connsiteY0" fmla="*/ 0 h 289750"/>
                <a:gd name="connsiteX1" fmla="*/ 0 w 312229"/>
                <a:gd name="connsiteY1" fmla="*/ 58102 h 289750"/>
                <a:gd name="connsiteX2" fmla="*/ 0 w 312229"/>
                <a:gd name="connsiteY2" fmla="*/ 289751 h 289750"/>
                <a:gd name="connsiteX3" fmla="*/ 312039 w 312229"/>
                <a:gd name="connsiteY3" fmla="*/ 289751 h 289750"/>
                <a:gd name="connsiteX4" fmla="*/ 312230 w 312229"/>
                <a:gd name="connsiteY4" fmla="*/ 0 h 28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29" h="289750">
                  <a:moveTo>
                    <a:pt x="312230" y="0"/>
                  </a:moveTo>
                  <a:lnTo>
                    <a:pt x="0" y="58102"/>
                  </a:lnTo>
                  <a:lnTo>
                    <a:pt x="0" y="289751"/>
                  </a:lnTo>
                  <a:lnTo>
                    <a:pt x="312039" y="289751"/>
                  </a:lnTo>
                  <a:lnTo>
                    <a:pt x="312230" y="0"/>
                  </a:lnTo>
                  <a:close/>
                </a:path>
              </a:pathLst>
            </a:custGeom>
            <a:solidFill>
              <a:schemeClr val="bg1"/>
            </a:solidFill>
            <a:ln w="9525" cap="flat">
              <a:noFill/>
              <a:prstDash val="solid"/>
              <a:miter/>
            </a:ln>
          </p:spPr>
          <p:txBody>
            <a:bodyPr rtlCol="0" anchor="ctr"/>
            <a:lstStyle/>
            <a:p>
              <a:endParaRPr lang="de-DE" sz="1799">
                <a:latin typeface="Siemens Sans" pitchFamily="2" charset="0"/>
              </a:endParaRPr>
            </a:p>
          </p:txBody>
        </p:sp>
        <p:sp>
          <p:nvSpPr>
            <p:cNvPr id="145" name="Freihandform: Form 144">
              <a:extLst>
                <a:ext uri="{FF2B5EF4-FFF2-40B4-BE49-F238E27FC236}">
                  <a16:creationId xmlns:a16="http://schemas.microsoft.com/office/drawing/2014/main" id="{60A36CE6-21CF-45DD-8483-EF841EFFA77A}"/>
                </a:ext>
              </a:extLst>
            </p:cNvPr>
            <p:cNvSpPr/>
            <p:nvPr/>
          </p:nvSpPr>
          <p:spPr>
            <a:xfrm>
              <a:off x="672637" y="2328261"/>
              <a:ext cx="41797" cy="98014"/>
            </a:xfrm>
            <a:custGeom>
              <a:avLst/>
              <a:gdLst>
                <a:gd name="connsiteX0" fmla="*/ 44482 w 44481"/>
                <a:gd name="connsiteY0" fmla="*/ 0 h 136969"/>
                <a:gd name="connsiteX1" fmla="*/ 0 w 44481"/>
                <a:gd name="connsiteY1" fmla="*/ 0 h 136969"/>
                <a:gd name="connsiteX2" fmla="*/ 0 w 44481"/>
                <a:gd name="connsiteY2" fmla="*/ 136969 h 136969"/>
                <a:gd name="connsiteX3" fmla="*/ 44482 w 44481"/>
                <a:gd name="connsiteY3" fmla="*/ 136969 h 136969"/>
                <a:gd name="connsiteX4" fmla="*/ 44482 w 44481"/>
                <a:gd name="connsiteY4" fmla="*/ 0 h 136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81" h="136969">
                  <a:moveTo>
                    <a:pt x="44482" y="0"/>
                  </a:moveTo>
                  <a:lnTo>
                    <a:pt x="0" y="0"/>
                  </a:lnTo>
                  <a:lnTo>
                    <a:pt x="0" y="136969"/>
                  </a:lnTo>
                  <a:lnTo>
                    <a:pt x="44482" y="136969"/>
                  </a:lnTo>
                  <a:lnTo>
                    <a:pt x="44482" y="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146" name="Freihandform: Form 145">
              <a:extLst>
                <a:ext uri="{FF2B5EF4-FFF2-40B4-BE49-F238E27FC236}">
                  <a16:creationId xmlns:a16="http://schemas.microsoft.com/office/drawing/2014/main" id="{2E944CB2-8E6B-4378-8DF9-DE87711F7F55}"/>
                </a:ext>
              </a:extLst>
            </p:cNvPr>
            <p:cNvSpPr/>
            <p:nvPr/>
          </p:nvSpPr>
          <p:spPr>
            <a:xfrm>
              <a:off x="735111" y="2227383"/>
              <a:ext cx="239779" cy="198756"/>
            </a:xfrm>
            <a:custGeom>
              <a:avLst/>
              <a:gdLst>
                <a:gd name="connsiteX0" fmla="*/ 56483 w 255174"/>
                <a:gd name="connsiteY0" fmla="*/ 277749 h 277749"/>
                <a:gd name="connsiteX1" fmla="*/ 0 w 255174"/>
                <a:gd name="connsiteY1" fmla="*/ 277749 h 277749"/>
                <a:gd name="connsiteX2" fmla="*/ 0 w 255174"/>
                <a:gd name="connsiteY2" fmla="*/ 46387 h 277749"/>
                <a:gd name="connsiteX3" fmla="*/ 56483 w 255174"/>
                <a:gd name="connsiteY3" fmla="*/ 36100 h 277749"/>
                <a:gd name="connsiteX4" fmla="*/ 56483 w 255174"/>
                <a:gd name="connsiteY4" fmla="*/ 277749 h 277749"/>
                <a:gd name="connsiteX5" fmla="*/ 56483 w 255174"/>
                <a:gd name="connsiteY5" fmla="*/ 277749 h 277749"/>
                <a:gd name="connsiteX6" fmla="*/ 155638 w 255174"/>
                <a:gd name="connsiteY6" fmla="*/ 277749 h 277749"/>
                <a:gd name="connsiteX7" fmla="*/ 99155 w 255174"/>
                <a:gd name="connsiteY7" fmla="*/ 277749 h 277749"/>
                <a:gd name="connsiteX8" fmla="*/ 99155 w 255174"/>
                <a:gd name="connsiteY8" fmla="*/ 28384 h 277749"/>
                <a:gd name="connsiteX9" fmla="*/ 155638 w 255174"/>
                <a:gd name="connsiteY9" fmla="*/ 18098 h 277749"/>
                <a:gd name="connsiteX10" fmla="*/ 155638 w 255174"/>
                <a:gd name="connsiteY10" fmla="*/ 277749 h 277749"/>
                <a:gd name="connsiteX11" fmla="*/ 155638 w 255174"/>
                <a:gd name="connsiteY11" fmla="*/ 277749 h 277749"/>
                <a:gd name="connsiteX12" fmla="*/ 255175 w 255174"/>
                <a:gd name="connsiteY12" fmla="*/ 277749 h 277749"/>
                <a:gd name="connsiteX13" fmla="*/ 198691 w 255174"/>
                <a:gd name="connsiteY13" fmla="*/ 277749 h 277749"/>
                <a:gd name="connsiteX14" fmla="*/ 198691 w 255174"/>
                <a:gd name="connsiteY14" fmla="*/ 10287 h 277749"/>
                <a:gd name="connsiteX15" fmla="*/ 255175 w 255174"/>
                <a:gd name="connsiteY15" fmla="*/ 0 h 277749"/>
                <a:gd name="connsiteX16" fmla="*/ 255175 w 255174"/>
                <a:gd name="connsiteY16" fmla="*/ 277749 h 277749"/>
                <a:gd name="connsiteX17" fmla="*/ 255175 w 255174"/>
                <a:gd name="connsiteY17" fmla="*/ 277749 h 27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5174" h="277749">
                  <a:moveTo>
                    <a:pt x="56483" y="277749"/>
                  </a:moveTo>
                  <a:lnTo>
                    <a:pt x="0" y="277749"/>
                  </a:lnTo>
                  <a:lnTo>
                    <a:pt x="0" y="46387"/>
                  </a:lnTo>
                  <a:lnTo>
                    <a:pt x="56483" y="36100"/>
                  </a:lnTo>
                  <a:lnTo>
                    <a:pt x="56483" y="277749"/>
                  </a:lnTo>
                  <a:lnTo>
                    <a:pt x="56483" y="277749"/>
                  </a:lnTo>
                  <a:close/>
                  <a:moveTo>
                    <a:pt x="155638" y="277749"/>
                  </a:moveTo>
                  <a:lnTo>
                    <a:pt x="99155" y="277749"/>
                  </a:lnTo>
                  <a:lnTo>
                    <a:pt x="99155" y="28384"/>
                  </a:lnTo>
                  <a:lnTo>
                    <a:pt x="155638" y="18098"/>
                  </a:lnTo>
                  <a:lnTo>
                    <a:pt x="155638" y="277749"/>
                  </a:lnTo>
                  <a:lnTo>
                    <a:pt x="155638" y="277749"/>
                  </a:lnTo>
                  <a:close/>
                  <a:moveTo>
                    <a:pt x="255175" y="277749"/>
                  </a:moveTo>
                  <a:lnTo>
                    <a:pt x="198691" y="277749"/>
                  </a:lnTo>
                  <a:lnTo>
                    <a:pt x="198691" y="10287"/>
                  </a:lnTo>
                  <a:lnTo>
                    <a:pt x="255175" y="0"/>
                  </a:lnTo>
                  <a:lnTo>
                    <a:pt x="255175" y="277749"/>
                  </a:lnTo>
                  <a:lnTo>
                    <a:pt x="255175" y="277749"/>
                  </a:lnTo>
                  <a:close/>
                </a:path>
              </a:pathLst>
            </a:custGeom>
            <a:solidFill>
              <a:srgbClr val="9BAFBE"/>
            </a:solidFill>
            <a:ln w="9525" cap="flat">
              <a:noFill/>
              <a:prstDash val="solid"/>
              <a:miter/>
            </a:ln>
          </p:spPr>
          <p:txBody>
            <a:bodyPr rtlCol="0" anchor="ctr"/>
            <a:lstStyle/>
            <a:p>
              <a:endParaRPr lang="de-DE" sz="1799">
                <a:latin typeface="Siemens Sans" pitchFamily="2" charset="0"/>
              </a:endParaRPr>
            </a:p>
          </p:txBody>
        </p:sp>
        <p:sp>
          <p:nvSpPr>
            <p:cNvPr id="147" name="Freihandform: Form 146">
              <a:extLst>
                <a:ext uri="{FF2B5EF4-FFF2-40B4-BE49-F238E27FC236}">
                  <a16:creationId xmlns:a16="http://schemas.microsoft.com/office/drawing/2014/main" id="{B3DB4909-696B-4824-9E47-177ED870D675}"/>
                </a:ext>
              </a:extLst>
            </p:cNvPr>
            <p:cNvSpPr/>
            <p:nvPr/>
          </p:nvSpPr>
          <p:spPr>
            <a:xfrm>
              <a:off x="662255" y="2425457"/>
              <a:ext cx="449128" cy="5316"/>
            </a:xfrm>
            <a:custGeom>
              <a:avLst/>
              <a:gdLst>
                <a:gd name="connsiteX0" fmla="*/ 477965 w 477964"/>
                <a:gd name="connsiteY0" fmla="*/ 0 h 7429"/>
                <a:gd name="connsiteX1" fmla="*/ 0 w 477964"/>
                <a:gd name="connsiteY1" fmla="*/ 0 h 7429"/>
                <a:gd name="connsiteX2" fmla="*/ 0 w 477964"/>
                <a:gd name="connsiteY2" fmla="*/ 7430 h 7429"/>
                <a:gd name="connsiteX3" fmla="*/ 477965 w 477964"/>
                <a:gd name="connsiteY3" fmla="*/ 7430 h 7429"/>
                <a:gd name="connsiteX4" fmla="*/ 477965 w 477964"/>
                <a:gd name="connsiteY4" fmla="*/ 0 h 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964" h="7429">
                  <a:moveTo>
                    <a:pt x="477965" y="0"/>
                  </a:moveTo>
                  <a:lnTo>
                    <a:pt x="0" y="0"/>
                  </a:lnTo>
                  <a:lnTo>
                    <a:pt x="0" y="7430"/>
                  </a:lnTo>
                  <a:lnTo>
                    <a:pt x="477965" y="7430"/>
                  </a:lnTo>
                  <a:lnTo>
                    <a:pt x="477965" y="0"/>
                  </a:lnTo>
                  <a:close/>
                </a:path>
              </a:pathLst>
            </a:custGeom>
            <a:solidFill>
              <a:srgbClr val="9BAFBE"/>
            </a:solidFill>
            <a:ln w="9525" cap="flat">
              <a:noFill/>
              <a:prstDash val="solid"/>
              <a:miter/>
            </a:ln>
          </p:spPr>
          <p:txBody>
            <a:bodyPr rtlCol="0" anchor="ctr"/>
            <a:lstStyle/>
            <a:p>
              <a:endParaRPr lang="de-DE" sz="1799">
                <a:latin typeface="Siemens Sans" pitchFamily="2" charset="0"/>
              </a:endParaRPr>
            </a:p>
          </p:txBody>
        </p:sp>
      </p:grpSp>
      <p:grpSp>
        <p:nvGrpSpPr>
          <p:cNvPr id="83" name="Gruppieren 82">
            <a:extLst>
              <a:ext uri="{FF2B5EF4-FFF2-40B4-BE49-F238E27FC236}">
                <a16:creationId xmlns:a16="http://schemas.microsoft.com/office/drawing/2014/main" id="{45FC952E-E727-44D2-8186-39CD98FCE4CE}"/>
              </a:ext>
            </a:extLst>
          </p:cNvPr>
          <p:cNvGrpSpPr/>
          <p:nvPr/>
        </p:nvGrpSpPr>
        <p:grpSpPr>
          <a:xfrm>
            <a:off x="7779740" y="1855486"/>
            <a:ext cx="3224988" cy="722602"/>
            <a:chOff x="7999815" y="1938312"/>
            <a:chExt cx="3226668" cy="722978"/>
          </a:xfrm>
        </p:grpSpPr>
        <p:sp>
          <p:nvSpPr>
            <p:cNvPr id="86" name="Rechteck 85">
              <a:extLst>
                <a:ext uri="{FF2B5EF4-FFF2-40B4-BE49-F238E27FC236}">
                  <a16:creationId xmlns:a16="http://schemas.microsoft.com/office/drawing/2014/main" id="{657D351D-4F9A-4ACF-AB6E-A212B07EC584}"/>
                </a:ext>
              </a:extLst>
            </p:cNvPr>
            <p:cNvSpPr/>
            <p:nvPr/>
          </p:nvSpPr>
          <p:spPr bwMode="auto">
            <a:xfrm>
              <a:off x="7999815" y="2015122"/>
              <a:ext cx="648072" cy="568232"/>
            </a:xfrm>
            <a:prstGeom prst="rect">
              <a:avLst/>
            </a:prstGeom>
            <a:solidFill>
              <a:schemeClr val="accent2"/>
            </a:solidFill>
            <a:ln>
              <a:noFill/>
            </a:ln>
            <a:effectLst/>
          </p:spPr>
          <p:txBody>
            <a:bodyPr wrap="square" lIns="107944" tIns="53972" rIns="107944" bIns="53972" numCol="1" spcCol="72000" rtlCol="0" anchor="ctr">
              <a:noAutofit/>
            </a:bodyPr>
            <a:lstStyle/>
            <a:p>
              <a:pPr marL="0" marR="0" lvl="0" indent="0" algn="ctr" defTabSz="914400" rtl="0" eaLnBrk="1" fontAlgn="auto" latinLnBrk="0" hangingPunct="1">
                <a:lnSpc>
                  <a:spcPct val="110000"/>
                </a:lnSpc>
                <a:spcBef>
                  <a:spcPct val="0"/>
                </a:spcBef>
                <a:spcAft>
                  <a:spcPts val="0"/>
                </a:spcAft>
                <a:buClrTx/>
                <a:buSzTx/>
                <a:buFont typeface="Wingdings" charset="0"/>
                <a:buNone/>
                <a:tabLst/>
                <a:defRPr/>
              </a:pPr>
              <a:endParaRPr kumimoji="0" lang="en-US" sz="1799" b="0" i="0" u="none" strike="noStrike" kern="1200" cap="none" spc="0" normalizeH="0" baseline="0" noProof="0">
                <a:ln>
                  <a:noFill/>
                </a:ln>
                <a:solidFill>
                  <a:srgbClr val="1B1534"/>
                </a:solidFill>
                <a:effectLst/>
                <a:uLnTx/>
                <a:uFillTx/>
                <a:latin typeface="Arial"/>
                <a:ea typeface="Arial Unicode MS" panose="020B0604020202020204" pitchFamily="34" charset="-128"/>
                <a:cs typeface="Arial Unicode MS" panose="020B0604020202020204" pitchFamily="34" charset="-128"/>
              </a:endParaRPr>
            </a:p>
          </p:txBody>
        </p:sp>
        <p:cxnSp>
          <p:nvCxnSpPr>
            <p:cNvPr id="87" name="Gerader Verbinder 86">
              <a:extLst>
                <a:ext uri="{FF2B5EF4-FFF2-40B4-BE49-F238E27FC236}">
                  <a16:creationId xmlns:a16="http://schemas.microsoft.com/office/drawing/2014/main" id="{635FE606-01F1-4299-BC3F-825DA9E74129}"/>
                </a:ext>
              </a:extLst>
            </p:cNvPr>
            <p:cNvCxnSpPr/>
            <p:nvPr/>
          </p:nvCxnSpPr>
          <p:spPr bwMode="auto">
            <a:xfrm>
              <a:off x="8768326" y="1938312"/>
              <a:ext cx="0" cy="722978"/>
            </a:xfrm>
            <a:prstGeom prst="line">
              <a:avLst/>
            </a:prstGeom>
            <a:solidFill>
              <a:schemeClr val="tx2"/>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88" name="Textfeld 87">
              <a:extLst>
                <a:ext uri="{FF2B5EF4-FFF2-40B4-BE49-F238E27FC236}">
                  <a16:creationId xmlns:a16="http://schemas.microsoft.com/office/drawing/2014/main" id="{0C5E52BE-6381-47EC-9C05-D1AF60F9020D}"/>
                </a:ext>
              </a:extLst>
            </p:cNvPr>
            <p:cNvSpPr txBox="1"/>
            <p:nvPr/>
          </p:nvSpPr>
          <p:spPr>
            <a:xfrm>
              <a:off x="8858984" y="2140688"/>
              <a:ext cx="2367499" cy="404958"/>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99" b="0" i="0" u="none" strike="noStrike" kern="1200" cap="all" spc="100" normalizeH="0" baseline="0" noProof="0">
                  <a:ln>
                    <a:noFill/>
                  </a:ln>
                  <a:solidFill>
                    <a:srgbClr val="4D217A"/>
                  </a:solidFill>
                  <a:effectLst/>
                  <a:uLnTx/>
                  <a:uFillTx/>
                  <a:latin typeface="Arial"/>
                  <a:ea typeface="+mn-ea"/>
                  <a:cs typeface="+mn-cs"/>
                </a:rPr>
                <a:t>Heat supply</a:t>
              </a:r>
              <a:br>
                <a:rPr kumimoji="0" lang="en-US" sz="1399" b="0"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br>
              <a:br>
                <a:rPr kumimoji="0" lang="en-US" sz="300" b="0"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br>
              <a:r>
                <a:rPr kumimoji="0" lang="en-US" sz="1599" b="0"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t>~</a:t>
              </a:r>
              <a:r>
                <a:rPr kumimoji="0" lang="en-US" sz="1999" b="1"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t>5 - 70</a:t>
              </a:r>
              <a:r>
                <a:rPr kumimoji="0" lang="en-US" sz="1399" b="1"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t>MW</a:t>
              </a:r>
              <a:r>
                <a:rPr kumimoji="0" lang="en-US" sz="1799" b="1" i="0" u="none" strike="noStrike" kern="1200" cap="none" spc="0" normalizeH="0" baseline="-2500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t>th</a:t>
              </a:r>
              <a:r>
                <a:rPr kumimoji="0" lang="en-US" sz="1799" b="1"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t> </a:t>
              </a:r>
              <a:r>
                <a:rPr kumimoji="0" lang="en-US" sz="1399" b="0" i="0" u="none" strike="noStrike" kern="600" cap="none" spc="0" normalizeH="0" baseline="0" noProof="0">
                  <a:ln>
                    <a:noFill/>
                  </a:ln>
                  <a:solidFill>
                    <a:srgbClr val="4D217A"/>
                  </a:solidFill>
                  <a:effectLst/>
                  <a:uLnTx/>
                  <a:uFillTx/>
                  <a:latin typeface="Arial"/>
                  <a:ea typeface="Arial Unicode MS" panose="020B0604020202020204" pitchFamily="34" charset="-128"/>
                  <a:cs typeface="+mn-cs"/>
                </a:rPr>
                <a:t>per unit</a:t>
              </a:r>
            </a:p>
          </p:txBody>
        </p:sp>
        <p:pic>
          <p:nvPicPr>
            <p:cNvPr id="89" name="Grafik 88">
              <a:extLst>
                <a:ext uri="{FF2B5EF4-FFF2-40B4-BE49-F238E27FC236}">
                  <a16:creationId xmlns:a16="http://schemas.microsoft.com/office/drawing/2014/main" id="{DC3AB73E-8E05-4F8D-9E5F-0EB656EBBE79}"/>
                </a:ext>
              </a:extLst>
            </p:cNvPr>
            <p:cNvPicPr>
              <a:picLocks noChangeAspect="1"/>
            </p:cNvPicPr>
            <p:nvPr/>
          </p:nvPicPr>
          <p:blipFill rotWithShape="1">
            <a:blip r:embed="rId8" cstate="email">
              <a:biLevel thresh="50000"/>
              <a:extLst>
                <a:ext uri="{28A0092B-C50C-407E-A947-70E740481C1C}">
                  <a14:useLocalDpi xmlns:a14="http://schemas.microsoft.com/office/drawing/2010/main"/>
                </a:ext>
              </a:extLst>
            </a:blip>
            <a:srcRect r="55679"/>
            <a:stretch/>
          </p:blipFill>
          <p:spPr>
            <a:xfrm>
              <a:off x="8089649" y="2053039"/>
              <a:ext cx="487587" cy="492398"/>
            </a:xfrm>
            <a:prstGeom prst="rect">
              <a:avLst/>
            </a:prstGeom>
          </p:spPr>
        </p:pic>
      </p:grpSp>
      <p:grpSp>
        <p:nvGrpSpPr>
          <p:cNvPr id="90" name="Gruppieren 89">
            <a:extLst>
              <a:ext uri="{FF2B5EF4-FFF2-40B4-BE49-F238E27FC236}">
                <a16:creationId xmlns:a16="http://schemas.microsoft.com/office/drawing/2014/main" id="{F28855C8-1654-419D-AD09-0EC5850EE884}"/>
              </a:ext>
            </a:extLst>
          </p:cNvPr>
          <p:cNvGrpSpPr/>
          <p:nvPr/>
        </p:nvGrpSpPr>
        <p:grpSpPr>
          <a:xfrm>
            <a:off x="7775836" y="5706360"/>
            <a:ext cx="3692896" cy="722602"/>
            <a:chOff x="8009406" y="5268107"/>
            <a:chExt cx="3694819" cy="722978"/>
          </a:xfrm>
        </p:grpSpPr>
        <p:cxnSp>
          <p:nvCxnSpPr>
            <p:cNvPr id="91" name="Gerader Verbinder 90">
              <a:extLst>
                <a:ext uri="{FF2B5EF4-FFF2-40B4-BE49-F238E27FC236}">
                  <a16:creationId xmlns:a16="http://schemas.microsoft.com/office/drawing/2014/main" id="{B6611150-442F-4FF0-8731-9CFF301B8C6F}"/>
                </a:ext>
              </a:extLst>
            </p:cNvPr>
            <p:cNvCxnSpPr/>
            <p:nvPr/>
          </p:nvCxnSpPr>
          <p:spPr bwMode="auto">
            <a:xfrm>
              <a:off x="8780249" y="5268107"/>
              <a:ext cx="0" cy="722978"/>
            </a:xfrm>
            <a:prstGeom prst="line">
              <a:avLst/>
            </a:prstGeom>
            <a:solidFill>
              <a:schemeClr val="tx2"/>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92" name="Textfeld 91">
              <a:extLst>
                <a:ext uri="{FF2B5EF4-FFF2-40B4-BE49-F238E27FC236}">
                  <a16:creationId xmlns:a16="http://schemas.microsoft.com/office/drawing/2014/main" id="{B7A3DBB9-34AB-4F3B-A2DE-2A4E9D798798}"/>
                </a:ext>
              </a:extLst>
            </p:cNvPr>
            <p:cNvSpPr txBox="1"/>
            <p:nvPr/>
          </p:nvSpPr>
          <p:spPr>
            <a:xfrm>
              <a:off x="8858984" y="5427117"/>
              <a:ext cx="2845241" cy="404958"/>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99" b="0" i="0" u="none" strike="noStrike" kern="1200" cap="all" spc="100" normalizeH="0" baseline="0" noProof="0">
                  <a:ln>
                    <a:noFill/>
                  </a:ln>
                  <a:solidFill>
                    <a:srgbClr val="4D217A"/>
                  </a:solidFill>
                  <a:effectLst/>
                  <a:uLnTx/>
                  <a:uFillTx/>
                  <a:latin typeface="Arial"/>
                  <a:ea typeface="+mn-ea"/>
                  <a:cs typeface="+mn-cs"/>
                </a:rPr>
                <a:t>Scope of supply</a:t>
              </a:r>
            </a:p>
            <a:p>
              <a:pPr marL="0" marR="0" lvl="0" indent="0" algn="l" defTabSz="914400" rtl="0" eaLnBrk="1" fontAlgn="auto" latinLnBrk="0" hangingPunct="1">
                <a:lnSpc>
                  <a:spcPct val="110000"/>
                </a:lnSpc>
                <a:spcBef>
                  <a:spcPts val="0"/>
                </a:spcBef>
                <a:spcAft>
                  <a:spcPts val="0"/>
                </a:spcAft>
                <a:buClrTx/>
                <a:buSzTx/>
                <a:buFontTx/>
                <a:buNone/>
                <a:tabLst/>
                <a:defRPr/>
              </a:pPr>
              <a:br>
                <a:rPr kumimoji="0" lang="en-US" sz="300" b="0"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br>
              <a:r>
                <a:rPr kumimoji="0" lang="en-US" sz="1399" b="1"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t>component </a:t>
              </a:r>
              <a:r>
                <a:rPr kumimoji="0" lang="en-US" sz="1399" b="0" i="0" u="none" strike="noStrike" kern="6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t>up to </a:t>
              </a:r>
              <a:r>
                <a:rPr kumimoji="0" lang="en-US" sz="1399" b="1"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t>turnkey supply</a:t>
              </a:r>
              <a:endParaRPr kumimoji="0" lang="en-US" sz="2199" b="1"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endParaRPr>
            </a:p>
          </p:txBody>
        </p:sp>
        <p:grpSp>
          <p:nvGrpSpPr>
            <p:cNvPr id="93" name="Gruppieren 92">
              <a:extLst>
                <a:ext uri="{FF2B5EF4-FFF2-40B4-BE49-F238E27FC236}">
                  <a16:creationId xmlns:a16="http://schemas.microsoft.com/office/drawing/2014/main" id="{6536AA15-37C9-41D2-BE49-0C083867D7CF}"/>
                </a:ext>
              </a:extLst>
            </p:cNvPr>
            <p:cNvGrpSpPr/>
            <p:nvPr/>
          </p:nvGrpSpPr>
          <p:grpSpPr>
            <a:xfrm>
              <a:off x="8009406" y="5331915"/>
              <a:ext cx="648072" cy="568232"/>
              <a:chOff x="8020980" y="3601687"/>
              <a:chExt cx="648072" cy="568232"/>
            </a:xfrm>
          </p:grpSpPr>
          <p:sp>
            <p:nvSpPr>
              <p:cNvPr id="94" name="Rechteck 93">
                <a:extLst>
                  <a:ext uri="{FF2B5EF4-FFF2-40B4-BE49-F238E27FC236}">
                    <a16:creationId xmlns:a16="http://schemas.microsoft.com/office/drawing/2014/main" id="{38331E1B-C44E-4379-BE6D-A53C81778A11}"/>
                  </a:ext>
                </a:extLst>
              </p:cNvPr>
              <p:cNvSpPr/>
              <p:nvPr/>
            </p:nvSpPr>
            <p:spPr bwMode="auto">
              <a:xfrm>
                <a:off x="8020980" y="3601687"/>
                <a:ext cx="648072" cy="568232"/>
              </a:xfrm>
              <a:prstGeom prst="rect">
                <a:avLst/>
              </a:prstGeom>
              <a:solidFill>
                <a:schemeClr val="accent2"/>
              </a:solidFill>
              <a:ln>
                <a:noFill/>
              </a:ln>
              <a:effectLst/>
            </p:spPr>
            <p:txBody>
              <a:bodyPr wrap="square" lIns="107944" tIns="53972" rIns="107944" bIns="53972" numCol="1" spcCol="72000" rtlCol="0" anchor="ctr">
                <a:noAutofit/>
              </a:bodyPr>
              <a:lstStyle/>
              <a:p>
                <a:pPr marL="0" marR="0" lvl="0" indent="0" algn="ctr" defTabSz="914400" rtl="0" eaLnBrk="1" fontAlgn="auto" latinLnBrk="0" hangingPunct="1">
                  <a:lnSpc>
                    <a:spcPct val="110000"/>
                  </a:lnSpc>
                  <a:spcBef>
                    <a:spcPct val="0"/>
                  </a:spcBef>
                  <a:spcAft>
                    <a:spcPts val="0"/>
                  </a:spcAft>
                  <a:buClrTx/>
                  <a:buSzTx/>
                  <a:buFont typeface="Wingdings" charset="0"/>
                  <a:buNone/>
                  <a:tabLst/>
                  <a:defRPr/>
                </a:pPr>
                <a:endParaRPr kumimoji="0" lang="en-US" sz="1799" b="0" i="0" u="none" strike="noStrike" kern="1200" cap="none" spc="0" normalizeH="0" baseline="0" noProof="0">
                  <a:ln>
                    <a:noFill/>
                  </a:ln>
                  <a:solidFill>
                    <a:srgbClr val="1B1534"/>
                  </a:solidFill>
                  <a:effectLst/>
                  <a:uLnTx/>
                  <a:uFillTx/>
                  <a:latin typeface="Arial"/>
                  <a:ea typeface="Arial Unicode MS" panose="020B0604020202020204" pitchFamily="34" charset="-128"/>
                  <a:cs typeface="Arial Unicode MS" panose="020B0604020202020204" pitchFamily="34" charset="-128"/>
                </a:endParaRPr>
              </a:p>
            </p:txBody>
          </p:sp>
          <p:sp>
            <p:nvSpPr>
              <p:cNvPr id="95" name="Freeform 11">
                <a:extLst>
                  <a:ext uri="{FF2B5EF4-FFF2-40B4-BE49-F238E27FC236}">
                    <a16:creationId xmlns:a16="http://schemas.microsoft.com/office/drawing/2014/main" id="{825651F2-B7C3-4103-9CFA-F96A79C98027}"/>
                  </a:ext>
                </a:extLst>
              </p:cNvPr>
              <p:cNvSpPr>
                <a:spLocks noChangeAspect="1" noEditPoints="1"/>
              </p:cNvSpPr>
              <p:nvPr/>
            </p:nvSpPr>
            <p:spPr bwMode="auto">
              <a:xfrm>
                <a:off x="8066684" y="3660052"/>
                <a:ext cx="522126" cy="452979"/>
              </a:xfrm>
              <a:custGeom>
                <a:avLst/>
                <a:gdLst>
                  <a:gd name="T0" fmla="*/ 658 w 2001"/>
                  <a:gd name="T1" fmla="*/ 1191 h 1736"/>
                  <a:gd name="T2" fmla="*/ 658 w 2001"/>
                  <a:gd name="T3" fmla="*/ 1559 h 1736"/>
                  <a:gd name="T4" fmla="*/ 347 w 2001"/>
                  <a:gd name="T5" fmla="*/ 1736 h 1736"/>
                  <a:gd name="T6" fmla="*/ 347 w 2001"/>
                  <a:gd name="T7" fmla="*/ 1366 h 1736"/>
                  <a:gd name="T8" fmla="*/ 22 w 2001"/>
                  <a:gd name="T9" fmla="*/ 1156 h 1736"/>
                  <a:gd name="T10" fmla="*/ 327 w 2001"/>
                  <a:gd name="T11" fmla="*/ 1334 h 1736"/>
                  <a:gd name="T12" fmla="*/ 638 w 2001"/>
                  <a:gd name="T13" fmla="*/ 1161 h 1736"/>
                  <a:gd name="T14" fmla="*/ 327 w 2001"/>
                  <a:gd name="T15" fmla="*/ 978 h 1736"/>
                  <a:gd name="T16" fmla="*/ 22 w 2001"/>
                  <a:gd name="T17" fmla="*/ 1156 h 1736"/>
                  <a:gd name="T18" fmla="*/ 310 w 2001"/>
                  <a:gd name="T19" fmla="*/ 1369 h 1736"/>
                  <a:gd name="T20" fmla="*/ 310 w 2001"/>
                  <a:gd name="T21" fmla="*/ 1734 h 1736"/>
                  <a:gd name="T22" fmla="*/ 0 w 2001"/>
                  <a:gd name="T23" fmla="*/ 1551 h 1736"/>
                  <a:gd name="T24" fmla="*/ 0 w 2001"/>
                  <a:gd name="T25" fmla="*/ 1186 h 1736"/>
                  <a:gd name="T26" fmla="*/ 1623 w 2001"/>
                  <a:gd name="T27" fmla="*/ 951 h 1736"/>
                  <a:gd name="T28" fmla="*/ 1325 w 2001"/>
                  <a:gd name="T29" fmla="*/ 781 h 1736"/>
                  <a:gd name="T30" fmla="*/ 1028 w 2001"/>
                  <a:gd name="T31" fmla="*/ 951 h 1736"/>
                  <a:gd name="T32" fmla="*/ 1338 w 2001"/>
                  <a:gd name="T33" fmla="*/ 1126 h 1736"/>
                  <a:gd name="T34" fmla="*/ 1623 w 2001"/>
                  <a:gd name="T35" fmla="*/ 951 h 1736"/>
                  <a:gd name="T36" fmla="*/ 995 w 2001"/>
                  <a:gd name="T37" fmla="*/ 553 h 1736"/>
                  <a:gd name="T38" fmla="*/ 1323 w 2001"/>
                  <a:gd name="T39" fmla="*/ 363 h 1736"/>
                  <a:gd name="T40" fmla="*/ 1656 w 2001"/>
                  <a:gd name="T41" fmla="*/ 553 h 1736"/>
                  <a:gd name="T42" fmla="*/ 1983 w 2001"/>
                  <a:gd name="T43" fmla="*/ 371 h 1736"/>
                  <a:gd name="T44" fmla="*/ 1340 w 2001"/>
                  <a:gd name="T45" fmla="*/ 0 h 1736"/>
                  <a:gd name="T46" fmla="*/ 698 w 2001"/>
                  <a:gd name="T47" fmla="*/ 371 h 1736"/>
                  <a:gd name="T48" fmla="*/ 995 w 2001"/>
                  <a:gd name="T49" fmla="*/ 553 h 1736"/>
                  <a:gd name="T50" fmla="*/ 1003 w 2001"/>
                  <a:gd name="T51" fmla="*/ 581 h 1736"/>
                  <a:gd name="T52" fmla="*/ 1003 w 2001"/>
                  <a:gd name="T53" fmla="*/ 923 h 1736"/>
                  <a:gd name="T54" fmla="*/ 1305 w 2001"/>
                  <a:gd name="T55" fmla="*/ 753 h 1736"/>
                  <a:gd name="T56" fmla="*/ 1305 w 2001"/>
                  <a:gd name="T57" fmla="*/ 411 h 1736"/>
                  <a:gd name="T58" fmla="*/ 1003 w 2001"/>
                  <a:gd name="T59" fmla="*/ 581 h 1736"/>
                  <a:gd name="T60" fmla="*/ 1320 w 2001"/>
                  <a:gd name="T61" fmla="*/ 1154 h 1736"/>
                  <a:gd name="T62" fmla="*/ 973 w 2001"/>
                  <a:gd name="T63" fmla="*/ 961 h 1736"/>
                  <a:gd name="T64" fmla="*/ 973 w 2001"/>
                  <a:gd name="T65" fmla="*/ 581 h 1736"/>
                  <a:gd name="T66" fmla="*/ 670 w 2001"/>
                  <a:gd name="T67" fmla="*/ 398 h 1736"/>
                  <a:gd name="T68" fmla="*/ 670 w 2001"/>
                  <a:gd name="T69" fmla="*/ 1141 h 1736"/>
                  <a:gd name="T70" fmla="*/ 1320 w 2001"/>
                  <a:gd name="T71" fmla="*/ 1511 h 1736"/>
                  <a:gd name="T72" fmla="*/ 1320 w 2001"/>
                  <a:gd name="T73" fmla="*/ 1154 h 1736"/>
                  <a:gd name="T74" fmla="*/ 1638 w 2001"/>
                  <a:gd name="T75" fmla="*/ 581 h 1736"/>
                  <a:gd name="T76" fmla="*/ 1335 w 2001"/>
                  <a:gd name="T77" fmla="*/ 411 h 1736"/>
                  <a:gd name="T78" fmla="*/ 1335 w 2001"/>
                  <a:gd name="T79" fmla="*/ 753 h 1736"/>
                  <a:gd name="T80" fmla="*/ 1638 w 2001"/>
                  <a:gd name="T81" fmla="*/ 921 h 1736"/>
                  <a:gd name="T82" fmla="*/ 1638 w 2001"/>
                  <a:gd name="T83" fmla="*/ 581 h 1736"/>
                  <a:gd name="T84" fmla="*/ 1668 w 2001"/>
                  <a:gd name="T85" fmla="*/ 583 h 1736"/>
                  <a:gd name="T86" fmla="*/ 1668 w 2001"/>
                  <a:gd name="T87" fmla="*/ 961 h 1736"/>
                  <a:gd name="T88" fmla="*/ 1348 w 2001"/>
                  <a:gd name="T89" fmla="*/ 1151 h 1736"/>
                  <a:gd name="T90" fmla="*/ 1348 w 2001"/>
                  <a:gd name="T91" fmla="*/ 1511 h 1736"/>
                  <a:gd name="T92" fmla="*/ 2001 w 2001"/>
                  <a:gd name="T93" fmla="*/ 1144 h 1736"/>
                  <a:gd name="T94" fmla="*/ 2001 w 2001"/>
                  <a:gd name="T95" fmla="*/ 401 h 1736"/>
                  <a:gd name="T96" fmla="*/ 1668 w 2001"/>
                  <a:gd name="T97" fmla="*/ 583 h 1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01" h="1736">
                    <a:moveTo>
                      <a:pt x="658" y="1191"/>
                    </a:moveTo>
                    <a:lnTo>
                      <a:pt x="658" y="1559"/>
                    </a:lnTo>
                    <a:lnTo>
                      <a:pt x="347" y="1736"/>
                    </a:lnTo>
                    <a:lnTo>
                      <a:pt x="347" y="1366"/>
                    </a:lnTo>
                    <a:moveTo>
                      <a:pt x="22" y="1156"/>
                    </a:moveTo>
                    <a:lnTo>
                      <a:pt x="327" y="1334"/>
                    </a:lnTo>
                    <a:lnTo>
                      <a:pt x="638" y="1161"/>
                    </a:lnTo>
                    <a:lnTo>
                      <a:pt x="327" y="978"/>
                    </a:lnTo>
                    <a:lnTo>
                      <a:pt x="22" y="1156"/>
                    </a:lnTo>
                    <a:moveTo>
                      <a:pt x="310" y="1369"/>
                    </a:moveTo>
                    <a:lnTo>
                      <a:pt x="310" y="1734"/>
                    </a:lnTo>
                    <a:lnTo>
                      <a:pt x="0" y="1551"/>
                    </a:lnTo>
                    <a:lnTo>
                      <a:pt x="0" y="1186"/>
                    </a:lnTo>
                    <a:moveTo>
                      <a:pt x="1623" y="951"/>
                    </a:moveTo>
                    <a:lnTo>
                      <a:pt x="1325" y="781"/>
                    </a:lnTo>
                    <a:lnTo>
                      <a:pt x="1028" y="951"/>
                    </a:lnTo>
                    <a:lnTo>
                      <a:pt x="1338" y="1126"/>
                    </a:lnTo>
                    <a:lnTo>
                      <a:pt x="1623" y="951"/>
                    </a:lnTo>
                    <a:moveTo>
                      <a:pt x="995" y="553"/>
                    </a:moveTo>
                    <a:lnTo>
                      <a:pt x="1323" y="363"/>
                    </a:lnTo>
                    <a:lnTo>
                      <a:pt x="1656" y="553"/>
                    </a:lnTo>
                    <a:lnTo>
                      <a:pt x="1983" y="371"/>
                    </a:lnTo>
                    <a:lnTo>
                      <a:pt x="1340" y="0"/>
                    </a:lnTo>
                    <a:lnTo>
                      <a:pt x="698" y="371"/>
                    </a:lnTo>
                    <a:lnTo>
                      <a:pt x="995" y="553"/>
                    </a:lnTo>
                    <a:moveTo>
                      <a:pt x="1003" y="581"/>
                    </a:moveTo>
                    <a:lnTo>
                      <a:pt x="1003" y="923"/>
                    </a:lnTo>
                    <a:lnTo>
                      <a:pt x="1305" y="753"/>
                    </a:lnTo>
                    <a:lnTo>
                      <a:pt x="1305" y="411"/>
                    </a:lnTo>
                    <a:lnTo>
                      <a:pt x="1003" y="581"/>
                    </a:lnTo>
                    <a:moveTo>
                      <a:pt x="1320" y="1154"/>
                    </a:moveTo>
                    <a:lnTo>
                      <a:pt x="973" y="961"/>
                    </a:lnTo>
                    <a:lnTo>
                      <a:pt x="973" y="581"/>
                    </a:lnTo>
                    <a:lnTo>
                      <a:pt x="670" y="398"/>
                    </a:lnTo>
                    <a:lnTo>
                      <a:pt x="670" y="1141"/>
                    </a:lnTo>
                    <a:lnTo>
                      <a:pt x="1320" y="1511"/>
                    </a:lnTo>
                    <a:lnTo>
                      <a:pt x="1320" y="1154"/>
                    </a:lnTo>
                    <a:moveTo>
                      <a:pt x="1638" y="581"/>
                    </a:moveTo>
                    <a:lnTo>
                      <a:pt x="1335" y="411"/>
                    </a:lnTo>
                    <a:lnTo>
                      <a:pt x="1335" y="753"/>
                    </a:lnTo>
                    <a:lnTo>
                      <a:pt x="1638" y="921"/>
                    </a:lnTo>
                    <a:lnTo>
                      <a:pt x="1638" y="581"/>
                    </a:lnTo>
                    <a:moveTo>
                      <a:pt x="1668" y="583"/>
                    </a:moveTo>
                    <a:lnTo>
                      <a:pt x="1668" y="961"/>
                    </a:lnTo>
                    <a:lnTo>
                      <a:pt x="1348" y="1151"/>
                    </a:lnTo>
                    <a:lnTo>
                      <a:pt x="1348" y="1511"/>
                    </a:lnTo>
                    <a:lnTo>
                      <a:pt x="2001" y="1144"/>
                    </a:lnTo>
                    <a:lnTo>
                      <a:pt x="2001" y="401"/>
                    </a:lnTo>
                    <a:lnTo>
                      <a:pt x="1668" y="583"/>
                    </a:lnTo>
                  </a:path>
                </a:pathLst>
              </a:custGeom>
              <a:solidFill>
                <a:schemeClr val="bg1"/>
              </a:solidFill>
              <a:ln>
                <a:noFill/>
              </a:ln>
            </p:spPr>
            <p:txBody>
              <a:bodyPr vert="horz" wrap="square" lIns="91392" tIns="45696" rIns="91392" bIns="4569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1B1534"/>
                  </a:solidFill>
                  <a:effectLst/>
                  <a:uLnTx/>
                  <a:uFillTx/>
                  <a:latin typeface="Arial"/>
                  <a:ea typeface="+mn-ea"/>
                  <a:cs typeface="+mn-cs"/>
                </a:endParaRPr>
              </a:p>
            </p:txBody>
          </p:sp>
        </p:grpSp>
      </p:grpSp>
      <p:grpSp>
        <p:nvGrpSpPr>
          <p:cNvPr id="107" name="Gruppieren 106">
            <a:extLst>
              <a:ext uri="{FF2B5EF4-FFF2-40B4-BE49-F238E27FC236}">
                <a16:creationId xmlns:a16="http://schemas.microsoft.com/office/drawing/2014/main" id="{8060A923-7F70-4A82-9154-B06376E4309E}"/>
              </a:ext>
            </a:extLst>
          </p:cNvPr>
          <p:cNvGrpSpPr/>
          <p:nvPr/>
        </p:nvGrpSpPr>
        <p:grpSpPr>
          <a:xfrm>
            <a:off x="7779739" y="2624847"/>
            <a:ext cx="4092522" cy="722602"/>
            <a:chOff x="7999815" y="3048244"/>
            <a:chExt cx="4094655" cy="722978"/>
          </a:xfrm>
        </p:grpSpPr>
        <p:cxnSp>
          <p:nvCxnSpPr>
            <p:cNvPr id="148" name="Gerader Verbinder 147">
              <a:extLst>
                <a:ext uri="{FF2B5EF4-FFF2-40B4-BE49-F238E27FC236}">
                  <a16:creationId xmlns:a16="http://schemas.microsoft.com/office/drawing/2014/main" id="{47EBBBAA-59E2-4DB5-9EAC-1EA4C40C1B2C}"/>
                </a:ext>
              </a:extLst>
            </p:cNvPr>
            <p:cNvCxnSpPr/>
            <p:nvPr/>
          </p:nvCxnSpPr>
          <p:spPr bwMode="auto">
            <a:xfrm>
              <a:off x="8768326" y="3048244"/>
              <a:ext cx="0" cy="722978"/>
            </a:xfrm>
            <a:prstGeom prst="line">
              <a:avLst/>
            </a:prstGeom>
            <a:solidFill>
              <a:schemeClr val="tx2"/>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52" name="Textfeld 151">
              <a:extLst>
                <a:ext uri="{FF2B5EF4-FFF2-40B4-BE49-F238E27FC236}">
                  <a16:creationId xmlns:a16="http://schemas.microsoft.com/office/drawing/2014/main" id="{96395DAB-3F97-425F-8AE9-CC008E421EFA}"/>
                </a:ext>
              </a:extLst>
            </p:cNvPr>
            <p:cNvSpPr txBox="1"/>
            <p:nvPr/>
          </p:nvSpPr>
          <p:spPr>
            <a:xfrm>
              <a:off x="8888765" y="3224977"/>
              <a:ext cx="3205705" cy="404958"/>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99" b="0" i="0" u="none" strike="noStrike" kern="1200" cap="all" spc="100" normalizeH="0" baseline="0" noProof="0">
                  <a:ln>
                    <a:noFill/>
                  </a:ln>
                  <a:solidFill>
                    <a:srgbClr val="4D217A"/>
                  </a:solidFill>
                  <a:effectLst/>
                  <a:uLnTx/>
                  <a:uFillTx/>
                  <a:latin typeface="Arial"/>
                  <a:ea typeface="+mn-ea"/>
                  <a:cs typeface="+mn-cs"/>
                </a:rPr>
                <a:t>temperatures</a:t>
              </a:r>
              <a:br>
                <a:rPr kumimoji="0" lang="en-US" sz="1399" b="0"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br>
              <a:br>
                <a:rPr kumimoji="0" lang="en-US" sz="300" b="0"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br>
              <a:r>
                <a:rPr kumimoji="0" lang="en-US" sz="1399" b="0" i="0" u="none" strike="noStrike" kern="600" cap="none" spc="0" normalizeH="0" baseline="0" noProof="0">
                  <a:ln>
                    <a:noFill/>
                  </a:ln>
                  <a:solidFill>
                    <a:srgbClr val="4D217A"/>
                  </a:solidFill>
                  <a:effectLst/>
                  <a:uLnTx/>
                  <a:uFillTx/>
                  <a:latin typeface="Arial"/>
                  <a:ea typeface="Arial Unicode MS" panose="020B0604020202020204" pitchFamily="34" charset="-128"/>
                  <a:cs typeface="+mn-cs"/>
                </a:rPr>
                <a:t>up to </a:t>
              </a:r>
              <a:r>
                <a:rPr kumimoji="0" lang="en-US" sz="1999" b="1"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t>150°C </a:t>
              </a:r>
              <a:r>
                <a:rPr lang="en-US" sz="1399" kern="600">
                  <a:solidFill>
                    <a:srgbClr val="4D217A"/>
                  </a:solidFill>
                  <a:latin typeface="Arial"/>
                  <a:ea typeface="Arial Unicode MS" panose="020B0604020202020204" pitchFamily="34" charset="-128"/>
                </a:rPr>
                <a:t>directly from heat pump</a:t>
              </a:r>
            </a:p>
          </p:txBody>
        </p:sp>
        <p:sp>
          <p:nvSpPr>
            <p:cNvPr id="154" name="Rechteck 153">
              <a:extLst>
                <a:ext uri="{FF2B5EF4-FFF2-40B4-BE49-F238E27FC236}">
                  <a16:creationId xmlns:a16="http://schemas.microsoft.com/office/drawing/2014/main" id="{D2EF8424-10BF-4617-BEB5-BAB23D478C36}"/>
                </a:ext>
              </a:extLst>
            </p:cNvPr>
            <p:cNvSpPr/>
            <p:nvPr/>
          </p:nvSpPr>
          <p:spPr bwMode="auto">
            <a:xfrm>
              <a:off x="7999815" y="3144057"/>
              <a:ext cx="648072" cy="568232"/>
            </a:xfrm>
            <a:prstGeom prst="rect">
              <a:avLst/>
            </a:prstGeom>
            <a:solidFill>
              <a:schemeClr val="accent2"/>
            </a:solidFill>
            <a:ln>
              <a:noFill/>
            </a:ln>
            <a:effectLst/>
          </p:spPr>
          <p:txBody>
            <a:bodyPr wrap="square" lIns="107944" tIns="53972" rIns="107944" bIns="53972" numCol="1" spcCol="72000" rtlCol="0" anchor="ctr">
              <a:noAutofit/>
            </a:bodyPr>
            <a:lstStyle/>
            <a:p>
              <a:pPr marL="0" marR="0" lvl="0" indent="0" algn="ctr" defTabSz="914400" rtl="0" eaLnBrk="1" fontAlgn="auto" latinLnBrk="0" hangingPunct="1">
                <a:lnSpc>
                  <a:spcPct val="110000"/>
                </a:lnSpc>
                <a:spcBef>
                  <a:spcPct val="0"/>
                </a:spcBef>
                <a:spcAft>
                  <a:spcPts val="0"/>
                </a:spcAft>
                <a:buClrTx/>
                <a:buSzTx/>
                <a:buFont typeface="Wingdings" charset="0"/>
                <a:buNone/>
                <a:tabLst/>
                <a:defRPr/>
              </a:pPr>
              <a:endParaRPr kumimoji="0" lang="en-US" sz="1799" b="0" i="0" u="none" strike="noStrike" kern="1200" cap="none" spc="0" normalizeH="0" baseline="0" noProof="0">
                <a:ln>
                  <a:noFill/>
                </a:ln>
                <a:solidFill>
                  <a:srgbClr val="1B1534"/>
                </a:solidFill>
                <a:effectLst/>
                <a:uLnTx/>
                <a:uFillTx/>
                <a:latin typeface="Arial"/>
                <a:ea typeface="Arial Unicode MS" panose="020B0604020202020204" pitchFamily="34" charset="-128"/>
                <a:cs typeface="Arial Unicode MS" panose="020B0604020202020204" pitchFamily="34" charset="-128"/>
              </a:endParaRPr>
            </a:p>
          </p:txBody>
        </p:sp>
        <p:pic>
          <p:nvPicPr>
            <p:cNvPr id="155" name="Grafik 154" descr="Thermometer">
              <a:extLst>
                <a:ext uri="{FF2B5EF4-FFF2-40B4-BE49-F238E27FC236}">
                  <a16:creationId xmlns:a16="http://schemas.microsoft.com/office/drawing/2014/main" id="{56A97279-B369-4268-AE84-ED8679823DA5}"/>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8068838" y="3156354"/>
              <a:ext cx="529208" cy="529208"/>
            </a:xfrm>
            <a:prstGeom prst="rect">
              <a:avLst/>
            </a:prstGeom>
          </p:spPr>
        </p:pic>
      </p:grpSp>
      <p:grpSp>
        <p:nvGrpSpPr>
          <p:cNvPr id="157" name="Gruppieren 156">
            <a:extLst>
              <a:ext uri="{FF2B5EF4-FFF2-40B4-BE49-F238E27FC236}">
                <a16:creationId xmlns:a16="http://schemas.microsoft.com/office/drawing/2014/main" id="{0F281442-A8DB-45F3-A731-535C17EAB0A3}"/>
              </a:ext>
            </a:extLst>
          </p:cNvPr>
          <p:cNvGrpSpPr/>
          <p:nvPr/>
        </p:nvGrpSpPr>
        <p:grpSpPr>
          <a:xfrm>
            <a:off x="7777424" y="4171189"/>
            <a:ext cx="3209996" cy="722602"/>
            <a:chOff x="7782186" y="4133089"/>
            <a:chExt cx="3209996" cy="722602"/>
          </a:xfrm>
        </p:grpSpPr>
        <p:cxnSp>
          <p:nvCxnSpPr>
            <p:cNvPr id="158" name="Gerader Verbinder 157">
              <a:extLst>
                <a:ext uri="{FF2B5EF4-FFF2-40B4-BE49-F238E27FC236}">
                  <a16:creationId xmlns:a16="http://schemas.microsoft.com/office/drawing/2014/main" id="{89F71D84-9F6C-4C4A-A06C-329F660BE684}"/>
                </a:ext>
              </a:extLst>
            </p:cNvPr>
            <p:cNvCxnSpPr/>
            <p:nvPr/>
          </p:nvCxnSpPr>
          <p:spPr bwMode="auto">
            <a:xfrm>
              <a:off x="8552628" y="4133089"/>
              <a:ext cx="0" cy="722602"/>
            </a:xfrm>
            <a:prstGeom prst="line">
              <a:avLst/>
            </a:prstGeom>
            <a:solidFill>
              <a:schemeClr val="tx2"/>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59" name="Textfeld 158">
              <a:extLst>
                <a:ext uri="{FF2B5EF4-FFF2-40B4-BE49-F238E27FC236}">
                  <a16:creationId xmlns:a16="http://schemas.microsoft.com/office/drawing/2014/main" id="{8215CCCD-2F3E-4AEF-9315-1FBDDB7219D4}"/>
                </a:ext>
              </a:extLst>
            </p:cNvPr>
            <p:cNvSpPr txBox="1"/>
            <p:nvPr/>
          </p:nvSpPr>
          <p:spPr>
            <a:xfrm>
              <a:off x="8625916" y="4294594"/>
              <a:ext cx="2366266" cy="404747"/>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99" b="0" i="0" u="none" strike="noStrike" kern="1200" cap="all" spc="100" normalizeH="0" baseline="0" noProof="0">
                  <a:ln>
                    <a:noFill/>
                  </a:ln>
                  <a:solidFill>
                    <a:srgbClr val="4D217A"/>
                  </a:solidFill>
                  <a:effectLst/>
                  <a:uLnTx/>
                  <a:uFillTx/>
                  <a:latin typeface="Arial"/>
                  <a:ea typeface="+mn-ea"/>
                  <a:cs typeface="+mn-cs"/>
                </a:rPr>
                <a:t>Various Drive Concepts</a:t>
              </a:r>
            </a:p>
            <a:p>
              <a:pPr marL="0" marR="0" lvl="0" indent="0" algn="l" defTabSz="914400" rtl="0" eaLnBrk="1" fontAlgn="auto" latinLnBrk="0" hangingPunct="1">
                <a:lnSpc>
                  <a:spcPct val="110000"/>
                </a:lnSpc>
                <a:spcBef>
                  <a:spcPts val="0"/>
                </a:spcBef>
                <a:spcAft>
                  <a:spcPts val="0"/>
                </a:spcAft>
                <a:buClrTx/>
                <a:buSzTx/>
                <a:buFontTx/>
                <a:buNone/>
                <a:tabLst/>
                <a:defRPr/>
              </a:pPr>
              <a:br>
                <a:rPr kumimoji="0" lang="en-US" sz="300" b="0"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br>
              <a:r>
                <a:rPr kumimoji="0" lang="en-US" sz="1399" b="1"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t>electrical </a:t>
              </a:r>
              <a:r>
                <a:rPr kumimoji="0" lang="en-US" sz="1399" b="0" i="0" u="none" strike="noStrike" kern="600" cap="none" spc="0" normalizeH="0" baseline="0" noProof="0">
                  <a:ln>
                    <a:noFill/>
                  </a:ln>
                  <a:solidFill>
                    <a:srgbClr val="4D217A"/>
                  </a:solidFill>
                  <a:effectLst/>
                  <a:uLnTx/>
                  <a:uFillTx/>
                  <a:latin typeface="Arial"/>
                  <a:ea typeface="Arial Unicode MS" panose="020B0604020202020204" pitchFamily="34" charset="-128"/>
                  <a:cs typeface="+mn-cs"/>
                </a:rPr>
                <a:t>or </a:t>
              </a:r>
              <a:r>
                <a:rPr kumimoji="0" lang="en-US" sz="1399" b="1"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t>mechanical</a:t>
              </a:r>
              <a:endParaRPr kumimoji="0" lang="en-US" sz="2199" b="1"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endParaRPr>
            </a:p>
          </p:txBody>
        </p:sp>
        <p:sp>
          <p:nvSpPr>
            <p:cNvPr id="160" name="Rechteck 159">
              <a:extLst>
                <a:ext uri="{FF2B5EF4-FFF2-40B4-BE49-F238E27FC236}">
                  <a16:creationId xmlns:a16="http://schemas.microsoft.com/office/drawing/2014/main" id="{B64A9C1F-AA81-41DA-A744-0929FEC28429}"/>
                </a:ext>
              </a:extLst>
            </p:cNvPr>
            <p:cNvSpPr/>
            <p:nvPr/>
          </p:nvSpPr>
          <p:spPr bwMode="auto">
            <a:xfrm>
              <a:off x="7782186" y="4247845"/>
              <a:ext cx="647735" cy="567936"/>
            </a:xfrm>
            <a:prstGeom prst="rect">
              <a:avLst/>
            </a:prstGeom>
            <a:solidFill>
              <a:schemeClr val="accent2"/>
            </a:solidFill>
            <a:ln>
              <a:noFill/>
            </a:ln>
            <a:effectLst/>
          </p:spPr>
          <p:txBody>
            <a:bodyPr wrap="square" lIns="107944" tIns="53972" rIns="107944" bIns="53972" numCol="1" spcCol="72000" rtlCol="0" anchor="ctr">
              <a:noAutofit/>
            </a:bodyPr>
            <a:lstStyle/>
            <a:p>
              <a:pPr marL="0" marR="0" lvl="0" indent="0" algn="ctr" defTabSz="914400" rtl="0" eaLnBrk="1" fontAlgn="auto" latinLnBrk="0" hangingPunct="1">
                <a:lnSpc>
                  <a:spcPct val="110000"/>
                </a:lnSpc>
                <a:spcBef>
                  <a:spcPct val="0"/>
                </a:spcBef>
                <a:spcAft>
                  <a:spcPts val="0"/>
                </a:spcAft>
                <a:buClrTx/>
                <a:buSzTx/>
                <a:buFont typeface="Wingdings" charset="0"/>
                <a:buNone/>
                <a:tabLst/>
                <a:defRPr/>
              </a:pPr>
              <a:endParaRPr kumimoji="0" lang="en-US" sz="1799" b="0" i="0" u="none" strike="noStrike" kern="1200" cap="none" spc="0" normalizeH="0" baseline="0" noProof="0">
                <a:ln>
                  <a:noFill/>
                </a:ln>
                <a:solidFill>
                  <a:srgbClr val="1B1534"/>
                </a:solidFill>
                <a:effectLst/>
                <a:uLnTx/>
                <a:uFillTx/>
                <a:latin typeface="Arial"/>
                <a:ea typeface="Arial Unicode MS" panose="020B0604020202020204" pitchFamily="34" charset="-128"/>
                <a:cs typeface="Arial Unicode MS" panose="020B0604020202020204" pitchFamily="34" charset="-128"/>
              </a:endParaRPr>
            </a:p>
          </p:txBody>
        </p:sp>
        <p:sp>
          <p:nvSpPr>
            <p:cNvPr id="163" name="Freeform 5">
              <a:extLst>
                <a:ext uri="{FF2B5EF4-FFF2-40B4-BE49-F238E27FC236}">
                  <a16:creationId xmlns:a16="http://schemas.microsoft.com/office/drawing/2014/main" id="{C05ADD6F-1BE7-4901-AFFE-00651BB3136F}"/>
                </a:ext>
              </a:extLst>
            </p:cNvPr>
            <p:cNvSpPr>
              <a:spLocks noEditPoints="1"/>
            </p:cNvSpPr>
            <p:nvPr/>
          </p:nvSpPr>
          <p:spPr bwMode="auto">
            <a:xfrm>
              <a:off x="7872362" y="4294594"/>
              <a:ext cx="491073" cy="477139"/>
            </a:xfrm>
            <a:custGeom>
              <a:avLst/>
              <a:gdLst>
                <a:gd name="T0" fmla="*/ 28 w 112"/>
                <a:gd name="T1" fmla="*/ 56 h 96"/>
                <a:gd name="T2" fmla="*/ 4 w 112"/>
                <a:gd name="T3" fmla="*/ 56 h 96"/>
                <a:gd name="T4" fmla="*/ 0 w 112"/>
                <a:gd name="T5" fmla="*/ 52 h 96"/>
                <a:gd name="T6" fmla="*/ 0 w 112"/>
                <a:gd name="T7" fmla="*/ 44 h 96"/>
                <a:gd name="T8" fmla="*/ 4 w 112"/>
                <a:gd name="T9" fmla="*/ 40 h 96"/>
                <a:gd name="T10" fmla="*/ 28 w 112"/>
                <a:gd name="T11" fmla="*/ 40 h 96"/>
                <a:gd name="T12" fmla="*/ 32 w 112"/>
                <a:gd name="T13" fmla="*/ 44 h 96"/>
                <a:gd name="T14" fmla="*/ 32 w 112"/>
                <a:gd name="T15" fmla="*/ 52 h 96"/>
                <a:gd name="T16" fmla="*/ 28 w 112"/>
                <a:gd name="T17" fmla="*/ 56 h 96"/>
                <a:gd name="T18" fmla="*/ 20 w 112"/>
                <a:gd name="T19" fmla="*/ 32 h 96"/>
                <a:gd name="T20" fmla="*/ 20 w 112"/>
                <a:gd name="T21" fmla="*/ 0 h 96"/>
                <a:gd name="T22" fmla="*/ 12 w 112"/>
                <a:gd name="T23" fmla="*/ 0 h 96"/>
                <a:gd name="T24" fmla="*/ 12 w 112"/>
                <a:gd name="T25" fmla="*/ 32 h 96"/>
                <a:gd name="T26" fmla="*/ 20 w 112"/>
                <a:gd name="T27" fmla="*/ 32 h 96"/>
                <a:gd name="T28" fmla="*/ 12 w 112"/>
                <a:gd name="T29" fmla="*/ 64 h 96"/>
                <a:gd name="T30" fmla="*/ 12 w 112"/>
                <a:gd name="T31" fmla="*/ 96 h 96"/>
                <a:gd name="T32" fmla="*/ 20 w 112"/>
                <a:gd name="T33" fmla="*/ 96 h 96"/>
                <a:gd name="T34" fmla="*/ 20 w 112"/>
                <a:gd name="T35" fmla="*/ 64 h 96"/>
                <a:gd name="T36" fmla="*/ 12 w 112"/>
                <a:gd name="T37" fmla="*/ 64 h 96"/>
                <a:gd name="T38" fmla="*/ 72 w 112"/>
                <a:gd name="T39" fmla="*/ 76 h 96"/>
                <a:gd name="T40" fmla="*/ 72 w 112"/>
                <a:gd name="T41" fmla="*/ 68 h 96"/>
                <a:gd name="T42" fmla="*/ 68 w 112"/>
                <a:gd name="T43" fmla="*/ 64 h 96"/>
                <a:gd name="T44" fmla="*/ 44 w 112"/>
                <a:gd name="T45" fmla="*/ 64 h 96"/>
                <a:gd name="T46" fmla="*/ 40 w 112"/>
                <a:gd name="T47" fmla="*/ 68 h 96"/>
                <a:gd name="T48" fmla="*/ 40 w 112"/>
                <a:gd name="T49" fmla="*/ 76 h 96"/>
                <a:gd name="T50" fmla="*/ 44 w 112"/>
                <a:gd name="T51" fmla="*/ 80 h 96"/>
                <a:gd name="T52" fmla="*/ 68 w 112"/>
                <a:gd name="T53" fmla="*/ 80 h 96"/>
                <a:gd name="T54" fmla="*/ 72 w 112"/>
                <a:gd name="T55" fmla="*/ 76 h 96"/>
                <a:gd name="T56" fmla="*/ 60 w 112"/>
                <a:gd name="T57" fmla="*/ 56 h 96"/>
                <a:gd name="T58" fmla="*/ 60 w 112"/>
                <a:gd name="T59" fmla="*/ 0 h 96"/>
                <a:gd name="T60" fmla="*/ 52 w 112"/>
                <a:gd name="T61" fmla="*/ 0 h 96"/>
                <a:gd name="T62" fmla="*/ 52 w 112"/>
                <a:gd name="T63" fmla="*/ 56 h 96"/>
                <a:gd name="T64" fmla="*/ 60 w 112"/>
                <a:gd name="T65" fmla="*/ 56 h 96"/>
                <a:gd name="T66" fmla="*/ 52 w 112"/>
                <a:gd name="T67" fmla="*/ 88 h 96"/>
                <a:gd name="T68" fmla="*/ 52 w 112"/>
                <a:gd name="T69" fmla="*/ 96 h 96"/>
                <a:gd name="T70" fmla="*/ 60 w 112"/>
                <a:gd name="T71" fmla="*/ 96 h 96"/>
                <a:gd name="T72" fmla="*/ 60 w 112"/>
                <a:gd name="T73" fmla="*/ 88 h 96"/>
                <a:gd name="T74" fmla="*/ 52 w 112"/>
                <a:gd name="T75" fmla="*/ 88 h 96"/>
                <a:gd name="T76" fmla="*/ 112 w 112"/>
                <a:gd name="T77" fmla="*/ 36 h 96"/>
                <a:gd name="T78" fmla="*/ 112 w 112"/>
                <a:gd name="T79" fmla="*/ 28 h 96"/>
                <a:gd name="T80" fmla="*/ 108 w 112"/>
                <a:gd name="T81" fmla="*/ 24 h 96"/>
                <a:gd name="T82" fmla="*/ 84 w 112"/>
                <a:gd name="T83" fmla="*/ 24 h 96"/>
                <a:gd name="T84" fmla="*/ 80 w 112"/>
                <a:gd name="T85" fmla="*/ 28 h 96"/>
                <a:gd name="T86" fmla="*/ 80 w 112"/>
                <a:gd name="T87" fmla="*/ 36 h 96"/>
                <a:gd name="T88" fmla="*/ 84 w 112"/>
                <a:gd name="T89" fmla="*/ 40 h 96"/>
                <a:gd name="T90" fmla="*/ 108 w 112"/>
                <a:gd name="T91" fmla="*/ 40 h 96"/>
                <a:gd name="T92" fmla="*/ 112 w 112"/>
                <a:gd name="T93" fmla="*/ 36 h 96"/>
                <a:gd name="T94" fmla="*/ 100 w 112"/>
                <a:gd name="T95" fmla="*/ 16 h 96"/>
                <a:gd name="T96" fmla="*/ 100 w 112"/>
                <a:gd name="T97" fmla="*/ 0 h 96"/>
                <a:gd name="T98" fmla="*/ 92 w 112"/>
                <a:gd name="T99" fmla="*/ 0 h 96"/>
                <a:gd name="T100" fmla="*/ 92 w 112"/>
                <a:gd name="T101" fmla="*/ 16 h 96"/>
                <a:gd name="T102" fmla="*/ 100 w 112"/>
                <a:gd name="T103" fmla="*/ 16 h 96"/>
                <a:gd name="T104" fmla="*/ 92 w 112"/>
                <a:gd name="T105" fmla="*/ 48 h 96"/>
                <a:gd name="T106" fmla="*/ 92 w 112"/>
                <a:gd name="T107" fmla="*/ 96 h 96"/>
                <a:gd name="T108" fmla="*/ 100 w 112"/>
                <a:gd name="T109" fmla="*/ 96 h 96"/>
                <a:gd name="T110" fmla="*/ 100 w 112"/>
                <a:gd name="T111" fmla="*/ 48 h 96"/>
                <a:gd name="T112" fmla="*/ 92 w 112"/>
                <a:gd name="T113" fmla="*/ 4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2" h="96">
                  <a:moveTo>
                    <a:pt x="28" y="56"/>
                  </a:moveTo>
                  <a:cubicBezTo>
                    <a:pt x="4" y="56"/>
                    <a:pt x="4" y="56"/>
                    <a:pt x="4" y="56"/>
                  </a:cubicBezTo>
                  <a:cubicBezTo>
                    <a:pt x="2" y="56"/>
                    <a:pt x="0" y="54"/>
                    <a:pt x="0" y="52"/>
                  </a:cubicBezTo>
                  <a:cubicBezTo>
                    <a:pt x="0" y="44"/>
                    <a:pt x="0" y="44"/>
                    <a:pt x="0" y="44"/>
                  </a:cubicBezTo>
                  <a:cubicBezTo>
                    <a:pt x="0" y="42"/>
                    <a:pt x="2" y="40"/>
                    <a:pt x="4" y="40"/>
                  </a:cubicBezTo>
                  <a:cubicBezTo>
                    <a:pt x="28" y="40"/>
                    <a:pt x="28" y="40"/>
                    <a:pt x="28" y="40"/>
                  </a:cubicBezTo>
                  <a:cubicBezTo>
                    <a:pt x="30" y="40"/>
                    <a:pt x="32" y="42"/>
                    <a:pt x="32" y="44"/>
                  </a:cubicBezTo>
                  <a:cubicBezTo>
                    <a:pt x="32" y="52"/>
                    <a:pt x="32" y="52"/>
                    <a:pt x="32" y="52"/>
                  </a:cubicBezTo>
                  <a:cubicBezTo>
                    <a:pt x="32" y="54"/>
                    <a:pt x="30" y="56"/>
                    <a:pt x="28" y="56"/>
                  </a:cubicBezTo>
                  <a:close/>
                  <a:moveTo>
                    <a:pt x="20" y="32"/>
                  </a:moveTo>
                  <a:cubicBezTo>
                    <a:pt x="20" y="0"/>
                    <a:pt x="20" y="0"/>
                    <a:pt x="20" y="0"/>
                  </a:cubicBezTo>
                  <a:cubicBezTo>
                    <a:pt x="12" y="0"/>
                    <a:pt x="12" y="0"/>
                    <a:pt x="12" y="0"/>
                  </a:cubicBezTo>
                  <a:cubicBezTo>
                    <a:pt x="12" y="32"/>
                    <a:pt x="12" y="32"/>
                    <a:pt x="12" y="32"/>
                  </a:cubicBezTo>
                  <a:lnTo>
                    <a:pt x="20" y="32"/>
                  </a:lnTo>
                  <a:close/>
                  <a:moveTo>
                    <a:pt x="12" y="64"/>
                  </a:moveTo>
                  <a:cubicBezTo>
                    <a:pt x="12" y="96"/>
                    <a:pt x="12" y="96"/>
                    <a:pt x="12" y="96"/>
                  </a:cubicBezTo>
                  <a:cubicBezTo>
                    <a:pt x="20" y="96"/>
                    <a:pt x="20" y="96"/>
                    <a:pt x="20" y="96"/>
                  </a:cubicBezTo>
                  <a:cubicBezTo>
                    <a:pt x="20" y="64"/>
                    <a:pt x="20" y="64"/>
                    <a:pt x="20" y="64"/>
                  </a:cubicBezTo>
                  <a:lnTo>
                    <a:pt x="12" y="64"/>
                  </a:lnTo>
                  <a:close/>
                  <a:moveTo>
                    <a:pt x="72" y="76"/>
                  </a:moveTo>
                  <a:cubicBezTo>
                    <a:pt x="72" y="68"/>
                    <a:pt x="72" y="68"/>
                    <a:pt x="72" y="68"/>
                  </a:cubicBezTo>
                  <a:cubicBezTo>
                    <a:pt x="72" y="66"/>
                    <a:pt x="70" y="64"/>
                    <a:pt x="68" y="64"/>
                  </a:cubicBezTo>
                  <a:cubicBezTo>
                    <a:pt x="44" y="64"/>
                    <a:pt x="44" y="64"/>
                    <a:pt x="44" y="64"/>
                  </a:cubicBezTo>
                  <a:cubicBezTo>
                    <a:pt x="42" y="64"/>
                    <a:pt x="40" y="66"/>
                    <a:pt x="40" y="68"/>
                  </a:cubicBezTo>
                  <a:cubicBezTo>
                    <a:pt x="40" y="76"/>
                    <a:pt x="40" y="76"/>
                    <a:pt x="40" y="76"/>
                  </a:cubicBezTo>
                  <a:cubicBezTo>
                    <a:pt x="40" y="78"/>
                    <a:pt x="42" y="80"/>
                    <a:pt x="44" y="80"/>
                  </a:cubicBezTo>
                  <a:cubicBezTo>
                    <a:pt x="68" y="80"/>
                    <a:pt x="68" y="80"/>
                    <a:pt x="68" y="80"/>
                  </a:cubicBezTo>
                  <a:cubicBezTo>
                    <a:pt x="70" y="80"/>
                    <a:pt x="72" y="78"/>
                    <a:pt x="72" y="76"/>
                  </a:cubicBezTo>
                  <a:close/>
                  <a:moveTo>
                    <a:pt x="60" y="56"/>
                  </a:moveTo>
                  <a:cubicBezTo>
                    <a:pt x="60" y="0"/>
                    <a:pt x="60" y="0"/>
                    <a:pt x="60" y="0"/>
                  </a:cubicBezTo>
                  <a:cubicBezTo>
                    <a:pt x="52" y="0"/>
                    <a:pt x="52" y="0"/>
                    <a:pt x="52" y="0"/>
                  </a:cubicBezTo>
                  <a:cubicBezTo>
                    <a:pt x="52" y="56"/>
                    <a:pt x="52" y="56"/>
                    <a:pt x="52" y="56"/>
                  </a:cubicBezTo>
                  <a:lnTo>
                    <a:pt x="60" y="56"/>
                  </a:lnTo>
                  <a:close/>
                  <a:moveTo>
                    <a:pt x="52" y="88"/>
                  </a:moveTo>
                  <a:cubicBezTo>
                    <a:pt x="52" y="96"/>
                    <a:pt x="52" y="96"/>
                    <a:pt x="52" y="96"/>
                  </a:cubicBezTo>
                  <a:cubicBezTo>
                    <a:pt x="60" y="96"/>
                    <a:pt x="60" y="96"/>
                    <a:pt x="60" y="96"/>
                  </a:cubicBezTo>
                  <a:cubicBezTo>
                    <a:pt x="60" y="88"/>
                    <a:pt x="60" y="88"/>
                    <a:pt x="60" y="88"/>
                  </a:cubicBezTo>
                  <a:lnTo>
                    <a:pt x="52" y="88"/>
                  </a:lnTo>
                  <a:close/>
                  <a:moveTo>
                    <a:pt x="112" y="36"/>
                  </a:moveTo>
                  <a:cubicBezTo>
                    <a:pt x="112" y="28"/>
                    <a:pt x="112" y="28"/>
                    <a:pt x="112" y="28"/>
                  </a:cubicBezTo>
                  <a:cubicBezTo>
                    <a:pt x="112" y="26"/>
                    <a:pt x="110" y="24"/>
                    <a:pt x="108" y="24"/>
                  </a:cubicBezTo>
                  <a:cubicBezTo>
                    <a:pt x="84" y="24"/>
                    <a:pt x="84" y="24"/>
                    <a:pt x="84" y="24"/>
                  </a:cubicBezTo>
                  <a:cubicBezTo>
                    <a:pt x="82" y="24"/>
                    <a:pt x="80" y="26"/>
                    <a:pt x="80" y="28"/>
                  </a:cubicBezTo>
                  <a:cubicBezTo>
                    <a:pt x="80" y="36"/>
                    <a:pt x="80" y="36"/>
                    <a:pt x="80" y="36"/>
                  </a:cubicBezTo>
                  <a:cubicBezTo>
                    <a:pt x="80" y="38"/>
                    <a:pt x="82" y="40"/>
                    <a:pt x="84" y="40"/>
                  </a:cubicBezTo>
                  <a:cubicBezTo>
                    <a:pt x="108" y="40"/>
                    <a:pt x="108" y="40"/>
                    <a:pt x="108" y="40"/>
                  </a:cubicBezTo>
                  <a:cubicBezTo>
                    <a:pt x="110" y="40"/>
                    <a:pt x="112" y="38"/>
                    <a:pt x="112" y="36"/>
                  </a:cubicBezTo>
                  <a:close/>
                  <a:moveTo>
                    <a:pt x="100" y="16"/>
                  </a:moveTo>
                  <a:cubicBezTo>
                    <a:pt x="100" y="0"/>
                    <a:pt x="100" y="0"/>
                    <a:pt x="100" y="0"/>
                  </a:cubicBezTo>
                  <a:cubicBezTo>
                    <a:pt x="92" y="0"/>
                    <a:pt x="92" y="0"/>
                    <a:pt x="92" y="0"/>
                  </a:cubicBezTo>
                  <a:cubicBezTo>
                    <a:pt x="92" y="16"/>
                    <a:pt x="92" y="16"/>
                    <a:pt x="92" y="16"/>
                  </a:cubicBezTo>
                  <a:lnTo>
                    <a:pt x="100" y="16"/>
                  </a:lnTo>
                  <a:close/>
                  <a:moveTo>
                    <a:pt x="92" y="48"/>
                  </a:moveTo>
                  <a:cubicBezTo>
                    <a:pt x="92" y="96"/>
                    <a:pt x="92" y="96"/>
                    <a:pt x="92" y="96"/>
                  </a:cubicBezTo>
                  <a:cubicBezTo>
                    <a:pt x="100" y="96"/>
                    <a:pt x="100" y="96"/>
                    <a:pt x="100" y="96"/>
                  </a:cubicBezTo>
                  <a:cubicBezTo>
                    <a:pt x="100" y="48"/>
                    <a:pt x="100" y="48"/>
                    <a:pt x="100" y="48"/>
                  </a:cubicBezTo>
                  <a:lnTo>
                    <a:pt x="92" y="48"/>
                  </a:lnTo>
                  <a:close/>
                </a:path>
              </a:pathLst>
            </a:custGeom>
            <a:solidFill>
              <a:schemeClr val="bg1"/>
            </a:solidFill>
            <a:ln>
              <a:noFill/>
            </a:ln>
          </p:spPr>
          <p:txBody>
            <a:bodyPr vert="horz" wrap="square" lIns="91392" tIns="45696" rIns="91392" bIns="4569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1B1534"/>
                </a:solidFill>
                <a:effectLst/>
                <a:uLnTx/>
                <a:uFillTx/>
                <a:latin typeface="Arial"/>
                <a:ea typeface="+mn-ea"/>
                <a:cs typeface="+mn-cs"/>
              </a:endParaRPr>
            </a:p>
          </p:txBody>
        </p:sp>
      </p:grpSp>
      <p:grpSp>
        <p:nvGrpSpPr>
          <p:cNvPr id="164" name="Gruppieren 163">
            <a:extLst>
              <a:ext uri="{FF2B5EF4-FFF2-40B4-BE49-F238E27FC236}">
                <a16:creationId xmlns:a16="http://schemas.microsoft.com/office/drawing/2014/main" id="{FD2980C1-09A9-45AE-A795-BC9C1877205B}"/>
              </a:ext>
            </a:extLst>
          </p:cNvPr>
          <p:cNvGrpSpPr/>
          <p:nvPr/>
        </p:nvGrpSpPr>
        <p:grpSpPr>
          <a:xfrm>
            <a:off x="7779884" y="3394208"/>
            <a:ext cx="4001787" cy="722602"/>
            <a:chOff x="7999959" y="3573016"/>
            <a:chExt cx="4003871" cy="722978"/>
          </a:xfrm>
        </p:grpSpPr>
        <p:cxnSp>
          <p:nvCxnSpPr>
            <p:cNvPr id="165" name="Gerader Verbinder 164">
              <a:extLst>
                <a:ext uri="{FF2B5EF4-FFF2-40B4-BE49-F238E27FC236}">
                  <a16:creationId xmlns:a16="http://schemas.microsoft.com/office/drawing/2014/main" id="{AB760346-448E-43B0-9436-276E07BD08B3}"/>
                </a:ext>
              </a:extLst>
            </p:cNvPr>
            <p:cNvCxnSpPr/>
            <p:nvPr/>
          </p:nvCxnSpPr>
          <p:spPr bwMode="auto">
            <a:xfrm>
              <a:off x="8768470" y="3573016"/>
              <a:ext cx="0" cy="722978"/>
            </a:xfrm>
            <a:prstGeom prst="line">
              <a:avLst/>
            </a:prstGeom>
            <a:solidFill>
              <a:schemeClr val="tx2"/>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66" name="Textfeld 165">
              <a:extLst>
                <a:ext uri="{FF2B5EF4-FFF2-40B4-BE49-F238E27FC236}">
                  <a16:creationId xmlns:a16="http://schemas.microsoft.com/office/drawing/2014/main" id="{639E6CDF-B078-40D1-B412-4809CD952EC1}"/>
                </a:ext>
              </a:extLst>
            </p:cNvPr>
            <p:cNvSpPr txBox="1"/>
            <p:nvPr/>
          </p:nvSpPr>
          <p:spPr>
            <a:xfrm>
              <a:off x="8859127" y="3751293"/>
              <a:ext cx="3144703" cy="404958"/>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99" b="0" i="0" u="none" strike="noStrike" kern="1200" cap="all" spc="100" normalizeH="0" baseline="0" noProof="0">
                  <a:ln>
                    <a:noFill/>
                  </a:ln>
                  <a:solidFill>
                    <a:srgbClr val="4D217A"/>
                  </a:solidFill>
                  <a:effectLst/>
                  <a:uLnTx/>
                  <a:uFillTx/>
                  <a:latin typeface="Arial"/>
                  <a:ea typeface="+mn-ea"/>
                  <a:cs typeface="+mn-cs"/>
                </a:rPr>
                <a:t>Environment friendly Work medium</a:t>
              </a:r>
              <a:br>
                <a:rPr kumimoji="0" lang="en-US" sz="1399" b="0"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br>
              <a:br>
                <a:rPr kumimoji="0" lang="en-US" sz="300" b="0"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br>
              <a:r>
                <a:rPr kumimoji="0" lang="en-US" sz="1399" b="0" i="0" u="none" strike="noStrike" kern="600" cap="none" spc="0" normalizeH="0" baseline="0" noProof="0">
                  <a:ln>
                    <a:noFill/>
                  </a:ln>
                  <a:solidFill>
                    <a:srgbClr val="4D217A"/>
                  </a:solidFill>
                  <a:effectLst/>
                  <a:uLnTx/>
                  <a:uFillTx/>
                  <a:latin typeface="Arial"/>
                  <a:ea typeface="Arial Unicode MS" panose="020B0604020202020204" pitchFamily="34" charset="-128"/>
                  <a:cs typeface="+mn-cs"/>
                </a:rPr>
                <a:t>low </a:t>
              </a:r>
              <a:r>
                <a:rPr kumimoji="0" lang="en-US" sz="1999" b="1" i="0" u="none" strike="noStrike" kern="1200" cap="none" spc="0" normalizeH="0" baseline="0" noProof="0">
                  <a:ln>
                    <a:noFill/>
                  </a:ln>
                  <a:solidFill>
                    <a:srgbClr val="4D217A"/>
                  </a:solidFill>
                  <a:effectLst/>
                  <a:uLnTx/>
                  <a:uFillTx/>
                  <a:latin typeface="Arial"/>
                  <a:ea typeface="Arial Unicode MS" panose="020B0604020202020204" pitchFamily="34" charset="-128"/>
                  <a:cs typeface="+mn-cs"/>
                </a:rPr>
                <a:t>GWP</a:t>
              </a:r>
              <a:r>
                <a:rPr kumimoji="0" lang="en-US" sz="1399" b="0" i="0" u="none" strike="noStrike" kern="600" cap="none" spc="0" normalizeH="0" baseline="0" noProof="0">
                  <a:ln>
                    <a:noFill/>
                  </a:ln>
                  <a:solidFill>
                    <a:srgbClr val="4D217A"/>
                  </a:solidFill>
                  <a:effectLst/>
                  <a:uLnTx/>
                  <a:uFillTx/>
                  <a:latin typeface="Arial"/>
                  <a:ea typeface="Arial Unicode MS" panose="020B0604020202020204" pitchFamily="34" charset="-128"/>
                  <a:cs typeface="+mn-cs"/>
                </a:rPr>
                <a:t> and </a:t>
              </a:r>
              <a:r>
                <a:rPr kumimoji="0" lang="en-US" sz="1999" b="1"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t>ODP</a:t>
              </a:r>
              <a:endParaRPr kumimoji="0" lang="en-US" sz="2199" b="1"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endParaRPr>
            </a:p>
          </p:txBody>
        </p:sp>
        <p:sp>
          <p:nvSpPr>
            <p:cNvPr id="167" name="Rechteck 166">
              <a:extLst>
                <a:ext uri="{FF2B5EF4-FFF2-40B4-BE49-F238E27FC236}">
                  <a16:creationId xmlns:a16="http://schemas.microsoft.com/office/drawing/2014/main" id="{66B3F8CB-85DA-4683-8085-43B76DCEC65A}"/>
                </a:ext>
              </a:extLst>
            </p:cNvPr>
            <p:cNvSpPr/>
            <p:nvPr/>
          </p:nvSpPr>
          <p:spPr bwMode="auto">
            <a:xfrm>
              <a:off x="7999959" y="3668829"/>
              <a:ext cx="648072" cy="568232"/>
            </a:xfrm>
            <a:prstGeom prst="rect">
              <a:avLst/>
            </a:prstGeom>
            <a:solidFill>
              <a:schemeClr val="accent2"/>
            </a:solidFill>
            <a:ln>
              <a:noFill/>
            </a:ln>
            <a:effectLst/>
          </p:spPr>
          <p:txBody>
            <a:bodyPr wrap="square" lIns="107944" tIns="53972" rIns="107944" bIns="53972" numCol="1" spcCol="72000" rtlCol="0" anchor="ctr">
              <a:noAutofit/>
            </a:bodyPr>
            <a:lstStyle/>
            <a:p>
              <a:pPr marL="0" marR="0" lvl="0" indent="0" algn="ctr" defTabSz="914400" rtl="0" eaLnBrk="1" fontAlgn="auto" latinLnBrk="0" hangingPunct="1">
                <a:lnSpc>
                  <a:spcPct val="110000"/>
                </a:lnSpc>
                <a:spcBef>
                  <a:spcPct val="0"/>
                </a:spcBef>
                <a:spcAft>
                  <a:spcPts val="0"/>
                </a:spcAft>
                <a:buClrTx/>
                <a:buSzTx/>
                <a:buFont typeface="Wingdings" charset="0"/>
                <a:buNone/>
                <a:tabLst/>
                <a:defRPr/>
              </a:pPr>
              <a:endParaRPr kumimoji="0" lang="en-US" sz="1799" b="0" i="0" u="none" strike="noStrike" kern="1200" cap="none" spc="0" normalizeH="0" baseline="0" noProof="0">
                <a:ln>
                  <a:noFill/>
                </a:ln>
                <a:solidFill>
                  <a:srgbClr val="1B1534"/>
                </a:solidFill>
                <a:effectLst/>
                <a:uLnTx/>
                <a:uFillTx/>
                <a:latin typeface="Arial"/>
                <a:ea typeface="Arial Unicode MS" panose="020B0604020202020204" pitchFamily="34" charset="-128"/>
                <a:cs typeface="Arial Unicode MS" panose="020B0604020202020204" pitchFamily="34" charset="-128"/>
              </a:endParaRPr>
            </a:p>
          </p:txBody>
        </p:sp>
        <p:grpSp>
          <p:nvGrpSpPr>
            <p:cNvPr id="168" name="Gruppieren 167">
              <a:extLst>
                <a:ext uri="{FF2B5EF4-FFF2-40B4-BE49-F238E27FC236}">
                  <a16:creationId xmlns:a16="http://schemas.microsoft.com/office/drawing/2014/main" id="{6EB6F40C-ACC1-4561-A741-CD05236EEDBE}"/>
                </a:ext>
              </a:extLst>
            </p:cNvPr>
            <p:cNvGrpSpPr/>
            <p:nvPr/>
          </p:nvGrpSpPr>
          <p:grpSpPr>
            <a:xfrm>
              <a:off x="8046670" y="3655634"/>
              <a:ext cx="518038" cy="628747"/>
              <a:chOff x="8103055" y="-194569"/>
              <a:chExt cx="518038" cy="628747"/>
            </a:xfrm>
          </p:grpSpPr>
          <p:pic>
            <p:nvPicPr>
              <p:cNvPr id="169" name="Grafik 168" descr="Blatt">
                <a:extLst>
                  <a:ext uri="{FF2B5EF4-FFF2-40B4-BE49-F238E27FC236}">
                    <a16:creationId xmlns:a16="http://schemas.microsoft.com/office/drawing/2014/main" id="{78F83103-7127-4CA8-AF66-73924FA192C6}"/>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rot="20788965">
                <a:off x="8103055" y="-194569"/>
                <a:ext cx="518038" cy="518038"/>
              </a:xfrm>
              <a:prstGeom prst="rect">
                <a:avLst/>
              </a:prstGeom>
            </p:spPr>
          </p:pic>
          <p:pic>
            <p:nvPicPr>
              <p:cNvPr id="170" name="Grafik 169" descr="Blatt">
                <a:extLst>
                  <a:ext uri="{FF2B5EF4-FFF2-40B4-BE49-F238E27FC236}">
                    <a16:creationId xmlns:a16="http://schemas.microsoft.com/office/drawing/2014/main" id="{D2F3868F-8DCC-470B-8C9B-C895DE17AC15}"/>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rot="1553240">
                <a:off x="8238801" y="73565"/>
                <a:ext cx="360613" cy="360613"/>
              </a:xfrm>
              <a:prstGeom prst="rect">
                <a:avLst/>
              </a:prstGeom>
            </p:spPr>
          </p:pic>
        </p:grpSp>
      </p:grpSp>
      <p:grpSp>
        <p:nvGrpSpPr>
          <p:cNvPr id="171" name="Gruppieren 170">
            <a:extLst>
              <a:ext uri="{FF2B5EF4-FFF2-40B4-BE49-F238E27FC236}">
                <a16:creationId xmlns:a16="http://schemas.microsoft.com/office/drawing/2014/main" id="{F2357391-8817-46DD-B5B4-40E86DE44C11}"/>
              </a:ext>
            </a:extLst>
          </p:cNvPr>
          <p:cNvGrpSpPr/>
          <p:nvPr/>
        </p:nvGrpSpPr>
        <p:grpSpPr>
          <a:xfrm>
            <a:off x="7779739" y="4941237"/>
            <a:ext cx="4092522" cy="722602"/>
            <a:chOff x="7613678" y="355626"/>
            <a:chExt cx="4092522" cy="722602"/>
          </a:xfrm>
        </p:grpSpPr>
        <p:cxnSp>
          <p:nvCxnSpPr>
            <p:cNvPr id="172" name="Gerader Verbinder 171">
              <a:extLst>
                <a:ext uri="{FF2B5EF4-FFF2-40B4-BE49-F238E27FC236}">
                  <a16:creationId xmlns:a16="http://schemas.microsoft.com/office/drawing/2014/main" id="{44D864BC-D6A8-4C2A-AF96-C5D25D1CB9F2}"/>
                </a:ext>
              </a:extLst>
            </p:cNvPr>
            <p:cNvCxnSpPr/>
            <p:nvPr/>
          </p:nvCxnSpPr>
          <p:spPr bwMode="auto">
            <a:xfrm>
              <a:off x="8381789" y="355626"/>
              <a:ext cx="0" cy="722602"/>
            </a:xfrm>
            <a:prstGeom prst="line">
              <a:avLst/>
            </a:prstGeom>
            <a:solidFill>
              <a:schemeClr val="tx2"/>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73" name="Textfeld 172">
              <a:extLst>
                <a:ext uri="{FF2B5EF4-FFF2-40B4-BE49-F238E27FC236}">
                  <a16:creationId xmlns:a16="http://schemas.microsoft.com/office/drawing/2014/main" id="{124E74CC-C6BE-48E4-9004-1F8360834F65}"/>
                </a:ext>
              </a:extLst>
            </p:cNvPr>
            <p:cNvSpPr txBox="1"/>
            <p:nvPr/>
          </p:nvSpPr>
          <p:spPr>
            <a:xfrm>
              <a:off x="8502165" y="532267"/>
              <a:ext cx="3204035" cy="404747"/>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999" cap="all" spc="100">
                  <a:solidFill>
                    <a:srgbClr val="4D217A"/>
                  </a:solidFill>
                  <a:latin typeface="Arial"/>
                </a:rPr>
                <a:t>Combination with Steam Compression</a:t>
              </a:r>
              <a:br>
                <a:rPr kumimoji="0" lang="en-US" sz="1399" b="0"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br>
              <a:br>
                <a:rPr kumimoji="0" lang="en-US" sz="300" b="0" i="0" u="none" strike="noStrike" kern="1200" cap="none" spc="0" normalizeH="0" baseline="0" noProof="0">
                  <a:ln>
                    <a:noFill/>
                  </a:ln>
                  <a:solidFill>
                    <a:srgbClr val="4D217A"/>
                  </a:solidFill>
                  <a:effectLst/>
                  <a:uLnTx/>
                  <a:uFillTx/>
                  <a:latin typeface="Arial"/>
                  <a:ea typeface="Arial Unicode MS" panose="020B0604020202020204" pitchFamily="34" charset="-128"/>
                  <a:cs typeface="Arial Unicode MS" panose="020B0604020202020204" pitchFamily="34" charset="-128"/>
                </a:rPr>
              </a:br>
              <a:r>
                <a:rPr lang="en-US" sz="1399" kern="600">
                  <a:solidFill>
                    <a:srgbClr val="4D217A"/>
                  </a:solidFill>
                  <a:latin typeface="Arial"/>
                  <a:ea typeface="Arial Unicode MS" panose="020B0604020202020204" pitchFamily="34" charset="-128"/>
                </a:rPr>
                <a:t>for </a:t>
              </a:r>
              <a:r>
                <a:rPr lang="en-US" sz="1399" b="1" kern="600">
                  <a:solidFill>
                    <a:srgbClr val="4D217A"/>
                  </a:solidFill>
                  <a:latin typeface="Arial"/>
                  <a:ea typeface="Arial Unicode MS" panose="020B0604020202020204" pitchFamily="34" charset="-128"/>
                </a:rPr>
                <a:t>higher temperatures </a:t>
              </a:r>
              <a:r>
                <a:rPr lang="en-US" sz="1399" kern="600">
                  <a:solidFill>
                    <a:srgbClr val="4D217A"/>
                  </a:solidFill>
                  <a:latin typeface="Arial"/>
                  <a:ea typeface="Arial Unicode MS" panose="020B0604020202020204" pitchFamily="34" charset="-128"/>
                </a:rPr>
                <a:t>and </a:t>
              </a:r>
              <a:r>
                <a:rPr lang="en-US" sz="1399" b="1" kern="600">
                  <a:solidFill>
                    <a:srgbClr val="4D217A"/>
                  </a:solidFill>
                  <a:latin typeface="Arial"/>
                  <a:ea typeface="Arial Unicode MS" panose="020B0604020202020204" pitchFamily="34" charset="-128"/>
                </a:rPr>
                <a:t>pressures</a:t>
              </a:r>
              <a:r>
                <a:rPr lang="en-US" sz="1399" kern="600">
                  <a:solidFill>
                    <a:srgbClr val="4D217A"/>
                  </a:solidFill>
                  <a:latin typeface="Arial"/>
                  <a:ea typeface="Arial Unicode MS" panose="020B0604020202020204" pitchFamily="34" charset="-128"/>
                </a:rPr>
                <a:t> for process steam production</a:t>
              </a:r>
            </a:p>
          </p:txBody>
        </p:sp>
        <p:sp>
          <p:nvSpPr>
            <p:cNvPr id="174" name="Rechteck 173">
              <a:extLst>
                <a:ext uri="{FF2B5EF4-FFF2-40B4-BE49-F238E27FC236}">
                  <a16:creationId xmlns:a16="http://schemas.microsoft.com/office/drawing/2014/main" id="{B3D29F5F-E21F-4BA1-B199-57536376BB85}"/>
                </a:ext>
              </a:extLst>
            </p:cNvPr>
            <p:cNvSpPr/>
            <p:nvPr/>
          </p:nvSpPr>
          <p:spPr bwMode="auto">
            <a:xfrm>
              <a:off x="7613678" y="451389"/>
              <a:ext cx="647734" cy="567936"/>
            </a:xfrm>
            <a:prstGeom prst="rect">
              <a:avLst/>
            </a:prstGeom>
            <a:solidFill>
              <a:schemeClr val="accent2"/>
            </a:solidFill>
            <a:ln>
              <a:noFill/>
            </a:ln>
            <a:effectLst/>
          </p:spPr>
          <p:txBody>
            <a:bodyPr wrap="square" lIns="107944" tIns="53972" rIns="107944" bIns="53972" numCol="1" spcCol="72000" rtlCol="0" anchor="ctr">
              <a:noAutofit/>
            </a:bodyPr>
            <a:lstStyle/>
            <a:p>
              <a:pPr marL="0" marR="0" lvl="0" indent="0" algn="ctr" defTabSz="914400" rtl="0" eaLnBrk="1" fontAlgn="auto" latinLnBrk="0" hangingPunct="1">
                <a:lnSpc>
                  <a:spcPct val="110000"/>
                </a:lnSpc>
                <a:spcBef>
                  <a:spcPct val="0"/>
                </a:spcBef>
                <a:spcAft>
                  <a:spcPts val="0"/>
                </a:spcAft>
                <a:buClrTx/>
                <a:buSzTx/>
                <a:buFont typeface="Wingdings" charset="0"/>
                <a:buNone/>
                <a:tabLst/>
                <a:defRPr/>
              </a:pPr>
              <a:endParaRPr kumimoji="0" lang="en-US" sz="1799" b="0" i="0" u="none" strike="noStrike" kern="1200" cap="none" spc="0" normalizeH="0" baseline="0" noProof="0">
                <a:ln>
                  <a:noFill/>
                </a:ln>
                <a:solidFill>
                  <a:srgbClr val="1B1534"/>
                </a:solidFill>
                <a:effectLst/>
                <a:uLnTx/>
                <a:uFillTx/>
                <a:latin typeface="Arial"/>
                <a:ea typeface="Arial Unicode MS" panose="020B0604020202020204" pitchFamily="34" charset="-128"/>
                <a:cs typeface="Arial Unicode MS" panose="020B0604020202020204" pitchFamily="34" charset="-128"/>
              </a:endParaRPr>
            </a:p>
          </p:txBody>
        </p:sp>
        <p:grpSp>
          <p:nvGrpSpPr>
            <p:cNvPr id="175" name="Gruppieren 174">
              <a:extLst>
                <a:ext uri="{FF2B5EF4-FFF2-40B4-BE49-F238E27FC236}">
                  <a16:creationId xmlns:a16="http://schemas.microsoft.com/office/drawing/2014/main" id="{8C5AF475-3D77-4787-AB76-4D4C64F49A91}"/>
                </a:ext>
              </a:extLst>
            </p:cNvPr>
            <p:cNvGrpSpPr/>
            <p:nvPr/>
          </p:nvGrpSpPr>
          <p:grpSpPr>
            <a:xfrm>
              <a:off x="7780136" y="574540"/>
              <a:ext cx="314817" cy="321634"/>
              <a:chOff x="6279362" y="1100474"/>
              <a:chExt cx="314817" cy="321634"/>
            </a:xfrm>
          </p:grpSpPr>
          <p:sp>
            <p:nvSpPr>
              <p:cNvPr id="176" name="Freihandform: Form 175">
                <a:extLst>
                  <a:ext uri="{FF2B5EF4-FFF2-40B4-BE49-F238E27FC236}">
                    <a16:creationId xmlns:a16="http://schemas.microsoft.com/office/drawing/2014/main" id="{EFEDE1AF-254A-4DA4-B7C8-9A6B8EC209A6}"/>
                  </a:ext>
                </a:extLst>
              </p:cNvPr>
              <p:cNvSpPr/>
              <p:nvPr/>
            </p:nvSpPr>
            <p:spPr>
              <a:xfrm rot="5400000">
                <a:off x="6275862" y="1103974"/>
                <a:ext cx="321634" cy="314633"/>
              </a:xfrm>
              <a:custGeom>
                <a:avLst/>
                <a:gdLst>
                  <a:gd name="connsiteX0" fmla="*/ 166306 w 166306"/>
                  <a:gd name="connsiteY0" fmla="*/ 81344 h 162686"/>
                  <a:gd name="connsiteX1" fmla="*/ 83153 w 166306"/>
                  <a:gd name="connsiteY1" fmla="*/ 162687 h 162686"/>
                  <a:gd name="connsiteX2" fmla="*/ 0 w 166306"/>
                  <a:gd name="connsiteY2" fmla="*/ 81344 h 162686"/>
                  <a:gd name="connsiteX3" fmla="*/ 83153 w 166306"/>
                  <a:gd name="connsiteY3" fmla="*/ 0 h 162686"/>
                  <a:gd name="connsiteX4" fmla="*/ 166306 w 166306"/>
                  <a:gd name="connsiteY4" fmla="*/ 81344 h 16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06" h="162686">
                    <a:moveTo>
                      <a:pt x="166306" y="81344"/>
                    </a:moveTo>
                    <a:cubicBezTo>
                      <a:pt x="166306" y="126268"/>
                      <a:pt x="129077" y="162687"/>
                      <a:pt x="83153" y="162687"/>
                    </a:cubicBezTo>
                    <a:cubicBezTo>
                      <a:pt x="37229" y="162687"/>
                      <a:pt x="0" y="126268"/>
                      <a:pt x="0" y="81344"/>
                    </a:cubicBezTo>
                    <a:cubicBezTo>
                      <a:pt x="0" y="36419"/>
                      <a:pt x="37229" y="0"/>
                      <a:pt x="83153" y="0"/>
                    </a:cubicBezTo>
                    <a:cubicBezTo>
                      <a:pt x="129077" y="0"/>
                      <a:pt x="166306" y="36419"/>
                      <a:pt x="166306" y="81344"/>
                    </a:cubicBezTo>
                    <a:close/>
                  </a:path>
                </a:pathLst>
              </a:custGeom>
              <a:solidFill>
                <a:srgbClr val="FFFFFF"/>
              </a:solidFill>
              <a:ln w="9525" cap="flat">
                <a:noFill/>
                <a:prstDash val="solid"/>
                <a:miter/>
              </a:ln>
            </p:spPr>
            <p:txBody>
              <a:bodyPr rtlCol="0" anchor="ctr"/>
              <a:lstStyle/>
              <a:p>
                <a:endParaRPr lang="de-DE" sz="3200">
                  <a:latin typeface="Siemens Sans" pitchFamily="2" charset="0"/>
                </a:endParaRPr>
              </a:p>
            </p:txBody>
          </p:sp>
          <p:sp>
            <p:nvSpPr>
              <p:cNvPr id="177" name="Freihandform: Form 176">
                <a:extLst>
                  <a:ext uri="{FF2B5EF4-FFF2-40B4-BE49-F238E27FC236}">
                    <a16:creationId xmlns:a16="http://schemas.microsoft.com/office/drawing/2014/main" id="{3297F6E7-B757-4A71-AB18-D38836B372B3}"/>
                  </a:ext>
                </a:extLst>
              </p:cNvPr>
              <p:cNvSpPr/>
              <p:nvPr/>
            </p:nvSpPr>
            <p:spPr>
              <a:xfrm rot="5400000">
                <a:off x="6411350" y="1242593"/>
                <a:ext cx="89526" cy="212397"/>
              </a:xfrm>
              <a:custGeom>
                <a:avLst/>
                <a:gdLst>
                  <a:gd name="connsiteX0" fmla="*/ 29432 w 46291"/>
                  <a:gd name="connsiteY0" fmla="*/ 109823 h 109823"/>
                  <a:gd name="connsiteX1" fmla="*/ 46292 w 46291"/>
                  <a:gd name="connsiteY1" fmla="*/ 64770 h 109823"/>
                  <a:gd name="connsiteX2" fmla="*/ 0 w 46291"/>
                  <a:gd name="connsiteY2" fmla="*/ 0 h 109823"/>
                  <a:gd name="connsiteX3" fmla="*/ 29432 w 46291"/>
                  <a:gd name="connsiteY3" fmla="*/ 109823 h 109823"/>
                </a:gdLst>
                <a:ahLst/>
                <a:cxnLst>
                  <a:cxn ang="0">
                    <a:pos x="connsiteX0" y="connsiteY0"/>
                  </a:cxn>
                  <a:cxn ang="0">
                    <a:pos x="connsiteX1" y="connsiteY1"/>
                  </a:cxn>
                  <a:cxn ang="0">
                    <a:pos x="connsiteX2" y="connsiteY2"/>
                  </a:cxn>
                  <a:cxn ang="0">
                    <a:pos x="connsiteX3" y="connsiteY3"/>
                  </a:cxn>
                </a:cxnLst>
                <a:rect l="l" t="t" r="r" b="b"/>
                <a:pathLst>
                  <a:path w="46291" h="109823">
                    <a:moveTo>
                      <a:pt x="29432" y="109823"/>
                    </a:moveTo>
                    <a:cubicBezTo>
                      <a:pt x="39910" y="97822"/>
                      <a:pt x="46292" y="82010"/>
                      <a:pt x="46292" y="64770"/>
                    </a:cubicBezTo>
                    <a:cubicBezTo>
                      <a:pt x="46292" y="34671"/>
                      <a:pt x="26956" y="9144"/>
                      <a:pt x="0" y="0"/>
                    </a:cubicBezTo>
                    <a:lnTo>
                      <a:pt x="29432" y="109823"/>
                    </a:lnTo>
                    <a:close/>
                  </a:path>
                </a:pathLst>
              </a:custGeom>
              <a:solidFill>
                <a:schemeClr val="accent2"/>
              </a:solidFill>
              <a:ln w="9525" cap="flat">
                <a:noFill/>
                <a:prstDash val="solid"/>
                <a:miter/>
              </a:ln>
            </p:spPr>
            <p:txBody>
              <a:bodyPr rtlCol="0" anchor="ctr"/>
              <a:lstStyle/>
              <a:p>
                <a:endParaRPr lang="de-DE" sz="3200">
                  <a:latin typeface="Siemens Sans" pitchFamily="2" charset="0"/>
                </a:endParaRPr>
              </a:p>
            </p:txBody>
          </p:sp>
          <p:sp>
            <p:nvSpPr>
              <p:cNvPr id="178" name="Freihandform: Form 177">
                <a:extLst>
                  <a:ext uri="{FF2B5EF4-FFF2-40B4-BE49-F238E27FC236}">
                    <a16:creationId xmlns:a16="http://schemas.microsoft.com/office/drawing/2014/main" id="{270D3FCE-9BBA-47F7-8ED2-0210A428CAC5}"/>
                  </a:ext>
                </a:extLst>
              </p:cNvPr>
              <p:cNvSpPr/>
              <p:nvPr/>
            </p:nvSpPr>
            <p:spPr>
              <a:xfrm rot="5400000">
                <a:off x="6411350" y="1067406"/>
                <a:ext cx="89526" cy="212397"/>
              </a:xfrm>
              <a:custGeom>
                <a:avLst/>
                <a:gdLst>
                  <a:gd name="connsiteX0" fmla="*/ 46292 w 46291"/>
                  <a:gd name="connsiteY0" fmla="*/ 0 h 109823"/>
                  <a:gd name="connsiteX1" fmla="*/ 0 w 46291"/>
                  <a:gd name="connsiteY1" fmla="*/ 64770 h 109823"/>
                  <a:gd name="connsiteX2" fmla="*/ 16859 w 46291"/>
                  <a:gd name="connsiteY2" fmla="*/ 109823 h 109823"/>
                  <a:gd name="connsiteX3" fmla="*/ 46292 w 46291"/>
                  <a:gd name="connsiteY3" fmla="*/ 0 h 109823"/>
                </a:gdLst>
                <a:ahLst/>
                <a:cxnLst>
                  <a:cxn ang="0">
                    <a:pos x="connsiteX0" y="connsiteY0"/>
                  </a:cxn>
                  <a:cxn ang="0">
                    <a:pos x="connsiteX1" y="connsiteY1"/>
                  </a:cxn>
                  <a:cxn ang="0">
                    <a:pos x="connsiteX2" y="connsiteY2"/>
                  </a:cxn>
                  <a:cxn ang="0">
                    <a:pos x="connsiteX3" y="connsiteY3"/>
                  </a:cxn>
                </a:cxnLst>
                <a:rect l="l" t="t" r="r" b="b"/>
                <a:pathLst>
                  <a:path w="46291" h="109823">
                    <a:moveTo>
                      <a:pt x="46292" y="0"/>
                    </a:moveTo>
                    <a:cubicBezTo>
                      <a:pt x="19336" y="9239"/>
                      <a:pt x="0" y="34766"/>
                      <a:pt x="0" y="64770"/>
                    </a:cubicBezTo>
                    <a:cubicBezTo>
                      <a:pt x="0" y="82010"/>
                      <a:pt x="6382" y="97726"/>
                      <a:pt x="16859" y="109823"/>
                    </a:cubicBezTo>
                    <a:lnTo>
                      <a:pt x="46292" y="0"/>
                    </a:lnTo>
                    <a:close/>
                  </a:path>
                </a:pathLst>
              </a:custGeom>
              <a:solidFill>
                <a:schemeClr val="accent2"/>
              </a:solidFill>
              <a:ln w="9525" cap="flat">
                <a:noFill/>
                <a:prstDash val="solid"/>
                <a:miter/>
              </a:ln>
            </p:spPr>
            <p:txBody>
              <a:bodyPr rtlCol="0" anchor="ctr"/>
              <a:lstStyle/>
              <a:p>
                <a:endParaRPr lang="de-DE" sz="3200">
                  <a:latin typeface="Siemens Sans" pitchFamily="2" charset="0"/>
                </a:endParaRPr>
              </a:p>
            </p:txBody>
          </p:sp>
          <p:sp>
            <p:nvSpPr>
              <p:cNvPr id="179" name="Freihandform: Form 178">
                <a:extLst>
                  <a:ext uri="{FF2B5EF4-FFF2-40B4-BE49-F238E27FC236}">
                    <a16:creationId xmlns:a16="http://schemas.microsoft.com/office/drawing/2014/main" id="{5AFBA707-BB1F-4BBF-A111-82F38C9AD9E2}"/>
                  </a:ext>
                </a:extLst>
              </p:cNvPr>
              <p:cNvSpPr/>
              <p:nvPr/>
            </p:nvSpPr>
            <p:spPr>
              <a:xfrm rot="5400000">
                <a:off x="6349179" y="1128842"/>
                <a:ext cx="175738" cy="264897"/>
              </a:xfrm>
              <a:custGeom>
                <a:avLst/>
                <a:gdLst>
                  <a:gd name="connsiteX0" fmla="*/ 59150 w 90868"/>
                  <a:gd name="connsiteY0" fmla="*/ 1333 h 136969"/>
                  <a:gd name="connsiteX1" fmla="*/ 45434 w 90868"/>
                  <a:gd name="connsiteY1" fmla="*/ 0 h 136969"/>
                  <a:gd name="connsiteX2" fmla="*/ 31718 w 90868"/>
                  <a:gd name="connsiteY2" fmla="*/ 1333 h 136969"/>
                  <a:gd name="connsiteX3" fmla="*/ 0 w 90868"/>
                  <a:gd name="connsiteY3" fmla="*/ 119729 h 136969"/>
                  <a:gd name="connsiteX4" fmla="*/ 45434 w 90868"/>
                  <a:gd name="connsiteY4" fmla="*/ 136970 h 136969"/>
                  <a:gd name="connsiteX5" fmla="*/ 90869 w 90868"/>
                  <a:gd name="connsiteY5" fmla="*/ 119729 h 136969"/>
                  <a:gd name="connsiteX6" fmla="*/ 59150 w 90868"/>
                  <a:gd name="connsiteY6" fmla="*/ 1333 h 13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68" h="136969">
                    <a:moveTo>
                      <a:pt x="59150" y="1333"/>
                    </a:moveTo>
                    <a:cubicBezTo>
                      <a:pt x="54769" y="476"/>
                      <a:pt x="50197" y="0"/>
                      <a:pt x="45434" y="0"/>
                    </a:cubicBezTo>
                    <a:cubicBezTo>
                      <a:pt x="40672" y="0"/>
                      <a:pt x="36195" y="476"/>
                      <a:pt x="31718" y="1333"/>
                    </a:cubicBezTo>
                    <a:lnTo>
                      <a:pt x="0" y="119729"/>
                    </a:lnTo>
                    <a:cubicBezTo>
                      <a:pt x="12097" y="130397"/>
                      <a:pt x="28004" y="136970"/>
                      <a:pt x="45434" y="136970"/>
                    </a:cubicBezTo>
                    <a:cubicBezTo>
                      <a:pt x="62865" y="136970"/>
                      <a:pt x="78772" y="130492"/>
                      <a:pt x="90869" y="119729"/>
                    </a:cubicBezTo>
                    <a:lnTo>
                      <a:pt x="59150" y="1333"/>
                    </a:lnTo>
                    <a:close/>
                  </a:path>
                </a:pathLst>
              </a:custGeom>
              <a:solidFill>
                <a:schemeClr val="accent2"/>
              </a:solidFill>
              <a:ln w="9525" cap="flat">
                <a:noFill/>
                <a:prstDash val="solid"/>
                <a:miter/>
              </a:ln>
            </p:spPr>
            <p:txBody>
              <a:bodyPr rtlCol="0" anchor="ctr"/>
              <a:lstStyle/>
              <a:p>
                <a:endParaRPr lang="de-DE" sz="3200">
                  <a:latin typeface="Siemens Sans" pitchFamily="2" charset="0"/>
                </a:endParaRPr>
              </a:p>
            </p:txBody>
          </p:sp>
          <p:sp>
            <p:nvSpPr>
              <p:cNvPr id="180" name="Freihandform: Form 179">
                <a:extLst>
                  <a:ext uri="{FF2B5EF4-FFF2-40B4-BE49-F238E27FC236}">
                    <a16:creationId xmlns:a16="http://schemas.microsoft.com/office/drawing/2014/main" id="{D86F4903-100C-4299-A93B-1F46EBAD62EC}"/>
                  </a:ext>
                </a:extLst>
              </p:cNvPr>
              <p:cNvSpPr/>
              <p:nvPr/>
            </p:nvSpPr>
            <p:spPr>
              <a:xfrm rot="5400000">
                <a:off x="6276045" y="1103973"/>
                <a:ext cx="321634" cy="314635"/>
              </a:xfrm>
              <a:custGeom>
                <a:avLst/>
                <a:gdLst>
                  <a:gd name="connsiteX0" fmla="*/ 83153 w 166306"/>
                  <a:gd name="connsiteY0" fmla="*/ 0 h 162687"/>
                  <a:gd name="connsiteX1" fmla="*/ 166306 w 166306"/>
                  <a:gd name="connsiteY1" fmla="*/ 81343 h 162687"/>
                  <a:gd name="connsiteX2" fmla="*/ 83153 w 166306"/>
                  <a:gd name="connsiteY2" fmla="*/ 162687 h 162687"/>
                  <a:gd name="connsiteX3" fmla="*/ 0 w 166306"/>
                  <a:gd name="connsiteY3" fmla="*/ 81343 h 162687"/>
                  <a:gd name="connsiteX4" fmla="*/ 83153 w 166306"/>
                  <a:gd name="connsiteY4" fmla="*/ 0 h 162687"/>
                  <a:gd name="connsiteX5" fmla="*/ 83153 w 166306"/>
                  <a:gd name="connsiteY5" fmla="*/ 0 h 162687"/>
                  <a:gd name="connsiteX6" fmla="*/ 83153 w 166306"/>
                  <a:gd name="connsiteY6" fmla="*/ 9334 h 162687"/>
                  <a:gd name="connsiteX7" fmla="*/ 154686 w 166306"/>
                  <a:gd name="connsiteY7" fmla="*/ 81439 h 162687"/>
                  <a:gd name="connsiteX8" fmla="*/ 83153 w 166306"/>
                  <a:gd name="connsiteY8" fmla="*/ 153543 h 162687"/>
                  <a:gd name="connsiteX9" fmla="*/ 11621 w 166306"/>
                  <a:gd name="connsiteY9" fmla="*/ 81439 h 162687"/>
                  <a:gd name="connsiteX10" fmla="*/ 83153 w 166306"/>
                  <a:gd name="connsiteY10" fmla="*/ 9334 h 162687"/>
                  <a:gd name="connsiteX11" fmla="*/ 83153 w 166306"/>
                  <a:gd name="connsiteY11" fmla="*/ 9334 h 162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6306" h="162687">
                    <a:moveTo>
                      <a:pt x="83153" y="0"/>
                    </a:moveTo>
                    <a:cubicBezTo>
                      <a:pt x="129064" y="0"/>
                      <a:pt x="166306" y="36481"/>
                      <a:pt x="166306" y="81343"/>
                    </a:cubicBezTo>
                    <a:cubicBezTo>
                      <a:pt x="166306" y="126301"/>
                      <a:pt x="129064" y="162687"/>
                      <a:pt x="83153" y="162687"/>
                    </a:cubicBezTo>
                    <a:cubicBezTo>
                      <a:pt x="37243" y="162687"/>
                      <a:pt x="0" y="126206"/>
                      <a:pt x="0" y="81343"/>
                    </a:cubicBezTo>
                    <a:cubicBezTo>
                      <a:pt x="0" y="36481"/>
                      <a:pt x="37243" y="0"/>
                      <a:pt x="83153" y="0"/>
                    </a:cubicBezTo>
                    <a:lnTo>
                      <a:pt x="83153" y="0"/>
                    </a:lnTo>
                    <a:close/>
                    <a:moveTo>
                      <a:pt x="83153" y="9334"/>
                    </a:moveTo>
                    <a:cubicBezTo>
                      <a:pt x="122587" y="9334"/>
                      <a:pt x="154686" y="41624"/>
                      <a:pt x="154686" y="81439"/>
                    </a:cubicBezTo>
                    <a:cubicBezTo>
                      <a:pt x="154686" y="121253"/>
                      <a:pt x="122682" y="153543"/>
                      <a:pt x="83153" y="153543"/>
                    </a:cubicBezTo>
                    <a:cubicBezTo>
                      <a:pt x="43720" y="153543"/>
                      <a:pt x="11621" y="121253"/>
                      <a:pt x="11621" y="81439"/>
                    </a:cubicBezTo>
                    <a:cubicBezTo>
                      <a:pt x="11621" y="41624"/>
                      <a:pt x="43625" y="9334"/>
                      <a:pt x="83153" y="9334"/>
                    </a:cubicBezTo>
                    <a:lnTo>
                      <a:pt x="83153" y="9334"/>
                    </a:lnTo>
                    <a:close/>
                  </a:path>
                </a:pathLst>
              </a:custGeom>
              <a:solidFill>
                <a:schemeClr val="accent2"/>
              </a:solidFill>
              <a:ln w="3175" cap="flat">
                <a:solidFill>
                  <a:schemeClr val="bg1"/>
                </a:solidFill>
                <a:prstDash val="solid"/>
                <a:miter/>
              </a:ln>
            </p:spPr>
            <p:txBody>
              <a:bodyPr rtlCol="0" anchor="ctr"/>
              <a:lstStyle/>
              <a:p>
                <a:endParaRPr lang="de-DE" sz="3200">
                  <a:latin typeface="Siemens Sans" pitchFamily="2" charset="0"/>
                </a:endParaRPr>
              </a:p>
            </p:txBody>
          </p:sp>
        </p:grpSp>
      </p:grpSp>
      <p:pic>
        <p:nvPicPr>
          <p:cNvPr id="125" name="Grafik 124" descr="Ein Bild, das Haushaltsgerät enthält.&#10;&#10;Automatisch generierte Beschreibung">
            <a:extLst>
              <a:ext uri="{FF2B5EF4-FFF2-40B4-BE49-F238E27FC236}">
                <a16:creationId xmlns:a16="http://schemas.microsoft.com/office/drawing/2014/main" id="{62B36156-1955-4901-83D5-62E6423CC645}"/>
              </a:ext>
            </a:extLst>
          </p:cNvPr>
          <p:cNvPicPr>
            <a:picLocks noChangeAspect="1"/>
          </p:cNvPicPr>
          <p:nvPr/>
        </p:nvPicPr>
        <p:blipFill>
          <a:blip r:embed="rId15">
            <a:alphaModFix/>
          </a:blip>
          <a:stretch>
            <a:fillRect/>
          </a:stretch>
        </p:blipFill>
        <p:spPr>
          <a:xfrm>
            <a:off x="2574518" y="1850885"/>
            <a:ext cx="4510314" cy="2818946"/>
          </a:xfrm>
          <a:prstGeom prst="rect">
            <a:avLst/>
          </a:prstGeom>
        </p:spPr>
      </p:pic>
    </p:spTree>
    <p:extLst>
      <p:ext uri="{BB962C8B-B14F-4D97-AF65-F5344CB8AC3E}">
        <p14:creationId xmlns:p14="http://schemas.microsoft.com/office/powerpoint/2010/main" val="2037030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97DD623E-24D8-4ED6-AC17-513F14B65485}"/>
              </a:ext>
            </a:extLst>
          </p:cNvPr>
          <p:cNvSpPr txBox="1"/>
          <p:nvPr/>
        </p:nvSpPr>
        <p:spPr>
          <a:xfrm>
            <a:off x="828339" y="742277"/>
            <a:ext cx="2972950" cy="2170739"/>
          </a:xfrm>
          <a:prstGeom prst="rect">
            <a:avLst/>
          </a:prstGeom>
          <a:noFill/>
        </p:spPr>
        <p:txBody>
          <a:bodyPr wrap="none" lIns="0" tIns="0" rIns="0" bIns="0" rtlCol="0" anchor="t">
            <a:noAutofit/>
          </a:bodyPr>
          <a:lstStyle/>
          <a:p>
            <a:r>
              <a:rPr lang="en-US" sz="1100" dirty="0"/>
              <a:t>Siemens Energy is delivering this new type </a:t>
            </a:r>
            <a:endParaRPr lang="en-US" sz="1100"/>
          </a:p>
          <a:p>
            <a:r>
              <a:rPr lang="en-US" sz="1100" dirty="0"/>
              <a:t>of large-scale, </a:t>
            </a:r>
            <a:r>
              <a:rPr lang="en-US" sz="1100" b="1" dirty="0">
                <a:solidFill>
                  <a:schemeClr val="accent3"/>
                </a:solidFill>
                <a:latin typeface="Arial"/>
                <a:cs typeface="Arial"/>
              </a:rPr>
              <a:t>high-temperature heat pump</a:t>
            </a:r>
            <a:r>
              <a:rPr lang="en-US" sz="1100" dirty="0">
                <a:solidFill>
                  <a:schemeClr val="accent3"/>
                </a:solidFill>
              </a:rPr>
              <a:t> </a:t>
            </a:r>
            <a:endParaRPr lang="en-US" sz="1100" dirty="0">
              <a:solidFill>
                <a:schemeClr val="accent3"/>
              </a:solidFill>
              <a:cs typeface="Arial"/>
            </a:endParaRPr>
          </a:p>
          <a:p>
            <a:r>
              <a:rPr lang="en-US" sz="1100" dirty="0"/>
              <a:t>to provide thermal capacity of </a:t>
            </a:r>
            <a:r>
              <a:rPr lang="en-US" sz="1100" b="1" dirty="0">
                <a:solidFill>
                  <a:schemeClr val="accent3"/>
                </a:solidFill>
                <a:latin typeface="Arial"/>
                <a:cs typeface="Arial"/>
              </a:rPr>
              <a:t>up to 70 </a:t>
            </a:r>
            <a:r>
              <a:rPr lang="en-US" sz="1100" b="1" dirty="0" err="1">
                <a:solidFill>
                  <a:schemeClr val="accent3"/>
                </a:solidFill>
                <a:latin typeface="Arial"/>
                <a:cs typeface="Arial"/>
              </a:rPr>
              <a:t>MWth</a:t>
            </a:r>
            <a:r>
              <a:rPr lang="en-US" sz="1100" dirty="0"/>
              <a:t>, </a:t>
            </a:r>
            <a:endParaRPr lang="en-US" sz="1100" dirty="0">
              <a:cs typeface="Arial"/>
            </a:endParaRPr>
          </a:p>
          <a:p>
            <a:r>
              <a:rPr lang="en-US" sz="1100" dirty="0"/>
              <a:t>which will be capable of </a:t>
            </a:r>
            <a:r>
              <a:rPr lang="en-US" sz="1100" b="1" dirty="0">
                <a:solidFill>
                  <a:schemeClr val="accent3"/>
                </a:solidFill>
                <a:latin typeface="Arial"/>
                <a:cs typeface="Arial"/>
              </a:rPr>
              <a:t>flexibly</a:t>
            </a:r>
            <a:r>
              <a:rPr lang="en-US" sz="1100" dirty="0"/>
              <a:t> delivering </a:t>
            </a:r>
            <a:endParaRPr lang="en-US" sz="1100" dirty="0">
              <a:cs typeface="Arial"/>
            </a:endParaRPr>
          </a:p>
          <a:p>
            <a:r>
              <a:rPr lang="en-US" sz="1100"/>
              <a:t>flow temperatures e.g., in the district heating </a:t>
            </a:r>
          </a:p>
          <a:p>
            <a:r>
              <a:rPr lang="en-US" sz="1100" dirty="0"/>
              <a:t>network. This is one way in which technology </a:t>
            </a:r>
            <a:endParaRPr lang="en-US" dirty="0"/>
          </a:p>
          <a:p>
            <a:r>
              <a:rPr lang="en-US" sz="1100" dirty="0"/>
              <a:t>can make a further contribution toward </a:t>
            </a:r>
            <a:endParaRPr lang="en-US" dirty="0"/>
          </a:p>
          <a:p>
            <a:r>
              <a:rPr lang="en-US" sz="1100" b="1" dirty="0">
                <a:solidFill>
                  <a:schemeClr val="accent3"/>
                </a:solidFill>
              </a:rPr>
              <a:t>replacing fossil-based heating</a:t>
            </a:r>
            <a:r>
              <a:rPr lang="en-US" sz="1100" dirty="0"/>
              <a:t> in urban </a:t>
            </a:r>
            <a:endParaRPr lang="en-US" dirty="0"/>
          </a:p>
          <a:p>
            <a:r>
              <a:rPr lang="en-US" sz="1100" dirty="0"/>
              <a:t>district heating networks.</a:t>
            </a:r>
            <a:endParaRPr lang="en-US" dirty="0"/>
          </a:p>
          <a:p>
            <a:endParaRPr lang="en-US" sz="1100" dirty="0">
              <a:cs typeface="Arial"/>
            </a:endParaRPr>
          </a:p>
          <a:p>
            <a:pPr marL="171450" indent="-171450" algn="l">
              <a:buClr>
                <a:schemeClr val="accent2"/>
              </a:buClr>
              <a:buFont typeface="Wingdings" panose="05000000000000000000" pitchFamily="2" charset="2"/>
              <a:buChar char="§"/>
            </a:pPr>
            <a:r>
              <a:rPr lang="en-US" sz="1100" dirty="0"/>
              <a:t>Outstanding performance</a:t>
            </a:r>
            <a:endParaRPr lang="en-US" sz="1100" dirty="0">
              <a:cs typeface="Arial"/>
            </a:endParaRPr>
          </a:p>
          <a:p>
            <a:pPr marL="171450" indent="-171450" algn="l">
              <a:buClr>
                <a:schemeClr val="accent2"/>
              </a:buClr>
              <a:buFont typeface="Wingdings" panose="05000000000000000000" pitchFamily="2" charset="2"/>
              <a:buChar char="§"/>
            </a:pPr>
            <a:r>
              <a:rPr lang="en-US" sz="1100" dirty="0"/>
              <a:t>High flexibility</a:t>
            </a:r>
            <a:endParaRPr lang="en-US" sz="1100" dirty="0">
              <a:cs typeface="Arial"/>
            </a:endParaRPr>
          </a:p>
          <a:p>
            <a:pPr marL="171450" indent="-171450" algn="l">
              <a:buClr>
                <a:schemeClr val="accent2"/>
              </a:buClr>
              <a:buFont typeface="Wingdings" panose="05000000000000000000" pitchFamily="2" charset="2"/>
              <a:buChar char="§"/>
            </a:pPr>
            <a:r>
              <a:rPr lang="en-US" sz="1100" dirty="0"/>
              <a:t>Proven technology based on &gt; 2.100 </a:t>
            </a:r>
            <a:br>
              <a:rPr lang="en-US" sz="1100" dirty="0"/>
            </a:br>
            <a:r>
              <a:rPr lang="en-US" sz="1100" dirty="0"/>
              <a:t>compressors delivered since 1948</a:t>
            </a:r>
            <a:endParaRPr lang="en-US" sz="1100" dirty="0">
              <a:cs typeface="Arial"/>
            </a:endParaRPr>
          </a:p>
          <a:p>
            <a:pPr algn="l"/>
            <a:endParaRPr lang="de-DE"/>
          </a:p>
        </p:txBody>
      </p:sp>
      <p:pic>
        <p:nvPicPr>
          <p:cNvPr id="5" name="Grafik 4">
            <a:extLst>
              <a:ext uri="{FF2B5EF4-FFF2-40B4-BE49-F238E27FC236}">
                <a16:creationId xmlns:a16="http://schemas.microsoft.com/office/drawing/2014/main" id="{EEF33F90-D211-4CBE-90E1-05B7799CC7AF}"/>
              </a:ext>
            </a:extLst>
          </p:cNvPr>
          <p:cNvPicPr>
            <a:picLocks noChangeAspect="1"/>
          </p:cNvPicPr>
          <p:nvPr/>
        </p:nvPicPr>
        <p:blipFill rotWithShape="1">
          <a:blip r:embed="rId2"/>
          <a:srcRect l="22418" t="10665" r="22532" b="15308"/>
          <a:stretch/>
        </p:blipFill>
        <p:spPr>
          <a:xfrm>
            <a:off x="828339" y="3557488"/>
            <a:ext cx="2979868" cy="2504446"/>
          </a:xfrm>
          <a:prstGeom prst="rect">
            <a:avLst/>
          </a:prstGeom>
          <a:ln>
            <a:solidFill>
              <a:schemeClr val="tx2">
                <a:lumMod val="10000"/>
                <a:lumOff val="90000"/>
              </a:schemeClr>
            </a:solidFill>
          </a:ln>
        </p:spPr>
      </p:pic>
      <p:pic>
        <p:nvPicPr>
          <p:cNvPr id="6" name="Grafik 4">
            <a:extLst>
              <a:ext uri="{FF2B5EF4-FFF2-40B4-BE49-F238E27FC236}">
                <a16:creationId xmlns:a16="http://schemas.microsoft.com/office/drawing/2014/main" id="{5CCC9B2B-3800-4E27-AB85-7A4D64804C3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 t="5868" r="-2370" b="9279"/>
          <a:stretch/>
        </p:blipFill>
        <p:spPr>
          <a:xfrm>
            <a:off x="4640186" y="307625"/>
            <a:ext cx="7747704" cy="4006191"/>
          </a:xfrm>
          <a:prstGeom prst="rect">
            <a:avLst/>
          </a:prstGeom>
        </p:spPr>
      </p:pic>
      <p:sp>
        <p:nvSpPr>
          <p:cNvPr id="7" name="Rechteck 6">
            <a:extLst>
              <a:ext uri="{FF2B5EF4-FFF2-40B4-BE49-F238E27FC236}">
                <a16:creationId xmlns:a16="http://schemas.microsoft.com/office/drawing/2014/main" id="{CE7191F6-3D5E-48F0-AF94-873CDBC39B4F}"/>
              </a:ext>
            </a:extLst>
          </p:cNvPr>
          <p:cNvSpPr/>
          <p:nvPr/>
        </p:nvSpPr>
        <p:spPr>
          <a:xfrm>
            <a:off x="4640186" y="4313816"/>
            <a:ext cx="7563537" cy="1753497"/>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10" name="Rechteck 9">
            <a:extLst>
              <a:ext uri="{FF2B5EF4-FFF2-40B4-BE49-F238E27FC236}">
                <a16:creationId xmlns:a16="http://schemas.microsoft.com/office/drawing/2014/main" id="{AE17E254-4AD8-4362-9B97-CA0A4CB7004A}"/>
              </a:ext>
            </a:extLst>
          </p:cNvPr>
          <p:cNvSpPr/>
          <p:nvPr/>
        </p:nvSpPr>
        <p:spPr>
          <a:xfrm>
            <a:off x="6040859" y="3845782"/>
            <a:ext cx="152400" cy="1753497"/>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11" name="Rechteck 10">
            <a:extLst>
              <a:ext uri="{FF2B5EF4-FFF2-40B4-BE49-F238E27FC236}">
                <a16:creationId xmlns:a16="http://schemas.microsoft.com/office/drawing/2014/main" id="{3F461356-B7A6-4B0F-8FF6-20FA454B2FCE}"/>
              </a:ext>
            </a:extLst>
          </p:cNvPr>
          <p:cNvSpPr/>
          <p:nvPr/>
        </p:nvSpPr>
        <p:spPr>
          <a:xfrm>
            <a:off x="4776394" y="3845782"/>
            <a:ext cx="1301675" cy="4680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12" name="Rechteck 11">
            <a:hlinkClick r:id="rId4" action="ppaction://hlinksldjump"/>
            <a:extLst>
              <a:ext uri="{FF2B5EF4-FFF2-40B4-BE49-F238E27FC236}">
                <a16:creationId xmlns:a16="http://schemas.microsoft.com/office/drawing/2014/main" id="{B0FB7927-195F-4501-9A8E-BC4D4A078520}"/>
              </a:ext>
            </a:extLst>
          </p:cNvPr>
          <p:cNvSpPr/>
          <p:nvPr/>
        </p:nvSpPr>
        <p:spPr>
          <a:xfrm>
            <a:off x="6123774" y="3845782"/>
            <a:ext cx="1301675" cy="4680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13" name="Textfeld 12">
            <a:extLst>
              <a:ext uri="{FF2B5EF4-FFF2-40B4-BE49-F238E27FC236}">
                <a16:creationId xmlns:a16="http://schemas.microsoft.com/office/drawing/2014/main" id="{4B8D8756-8BE6-4A2B-B8B3-62266633FA92}"/>
              </a:ext>
            </a:extLst>
          </p:cNvPr>
          <p:cNvSpPr txBox="1"/>
          <p:nvPr/>
        </p:nvSpPr>
        <p:spPr>
          <a:xfrm>
            <a:off x="8060097" y="4176617"/>
            <a:ext cx="4120180" cy="137199"/>
          </a:xfrm>
          <a:prstGeom prst="rect">
            <a:avLst/>
          </a:prstGeom>
          <a:noFill/>
        </p:spPr>
        <p:txBody>
          <a:bodyPr wrap="none" lIns="0" tIns="0" rIns="0" bIns="0" rtlCol="0">
            <a:noAutofit/>
          </a:bodyPr>
          <a:lstStyle/>
          <a:p>
            <a:pPr algn="r"/>
            <a:r>
              <a:rPr lang="en-US" sz="800" dirty="0">
                <a:solidFill>
                  <a:schemeClr val="tx2">
                    <a:lumMod val="10000"/>
                    <a:lumOff val="90000"/>
                  </a:schemeClr>
                </a:solidFill>
                <a:ea typeface="Arial Unicode MS" panose="020B0604020202020204" pitchFamily="34" charset="-128"/>
              </a:rPr>
              <a:t>REFERENCE QWARK³ PROJECT, VATTENFALL, BERLIN, GERMANY | 2022</a:t>
            </a:r>
          </a:p>
          <a:p>
            <a:pPr algn="r"/>
            <a:endParaRPr lang="de-DE" sz="800" dirty="0"/>
          </a:p>
        </p:txBody>
      </p:sp>
      <p:sp>
        <p:nvSpPr>
          <p:cNvPr id="14" name="Textfeld 13">
            <a:extLst>
              <a:ext uri="{FF2B5EF4-FFF2-40B4-BE49-F238E27FC236}">
                <a16:creationId xmlns:a16="http://schemas.microsoft.com/office/drawing/2014/main" id="{AE4AEE2A-D1E4-468C-8EDF-AA50413AE731}"/>
              </a:ext>
            </a:extLst>
          </p:cNvPr>
          <p:cNvSpPr txBox="1"/>
          <p:nvPr/>
        </p:nvSpPr>
        <p:spPr>
          <a:xfrm>
            <a:off x="4776394" y="4374026"/>
            <a:ext cx="6368528" cy="1564195"/>
          </a:xfrm>
          <a:prstGeom prst="rect">
            <a:avLst/>
          </a:prstGeom>
          <a:noFill/>
        </p:spPr>
        <p:txBody>
          <a:bodyPr wrap="none" lIns="0" tIns="0" rIns="0" bIns="0" rtlCol="0">
            <a:noAutofit/>
          </a:bodyPr>
          <a:lstStyle/>
          <a:p>
            <a:pPr algn="l"/>
            <a:r>
              <a:rPr lang="en-US" sz="2000" b="1" i="0">
                <a:solidFill>
                  <a:srgbClr val="4D217A"/>
                </a:solidFill>
                <a:effectLst/>
                <a:latin typeface="Arial" panose="020B0604020202020204" pitchFamily="34" charset="0"/>
              </a:rPr>
              <a:t>SHP-STC-XX W/S</a:t>
            </a:r>
            <a:endParaRPr lang="en-US" sz="1200">
              <a:solidFill>
                <a:srgbClr val="4D217A"/>
              </a:solidFill>
              <a:latin typeface="Arial" panose="020B0604020202020204" pitchFamily="34" charset="0"/>
            </a:endParaRPr>
          </a:p>
          <a:p>
            <a:pPr algn="l" rtl="0" fontAlgn="base"/>
            <a:r>
              <a:rPr lang="en-US" sz="1200" b="1">
                <a:solidFill>
                  <a:srgbClr val="4D217A"/>
                </a:solidFill>
                <a:latin typeface="Arial" panose="020B0604020202020204" pitchFamily="34" charset="0"/>
              </a:rPr>
              <a:t>High temperature heat pump​		</a:t>
            </a:r>
          </a:p>
          <a:p>
            <a:pPr algn="l" rtl="0" fontAlgn="base">
              <a:lnSpc>
                <a:spcPct val="150000"/>
              </a:lnSpc>
            </a:pPr>
            <a:endParaRPr lang="en-US" sz="1200">
              <a:solidFill>
                <a:srgbClr val="4D217A"/>
              </a:solidFill>
              <a:latin typeface="Arial" panose="020B0604020202020204" pitchFamily="34" charset="0"/>
            </a:endParaRPr>
          </a:p>
          <a:p>
            <a:pPr algn="l" rtl="0" fontAlgn="base">
              <a:lnSpc>
                <a:spcPct val="150000"/>
              </a:lnSpc>
            </a:pPr>
            <a:r>
              <a:rPr lang="en-US" sz="1200" b="1">
                <a:solidFill>
                  <a:schemeClr val="accent6">
                    <a:lumMod val="75000"/>
                  </a:schemeClr>
                </a:solidFill>
                <a:latin typeface="Arial" panose="020B0604020202020204" pitchFamily="34" charset="0"/>
              </a:rPr>
              <a:t>Heat generation</a:t>
            </a:r>
          </a:p>
          <a:p>
            <a:pPr algn="l" rtl="0" fontAlgn="base"/>
            <a:r>
              <a:rPr lang="en-US" sz="1200">
                <a:solidFill>
                  <a:schemeClr val="accent6">
                    <a:lumMod val="75000"/>
                  </a:schemeClr>
                </a:solidFill>
                <a:latin typeface="Arial" panose="020B0604020202020204" pitchFamily="34" charset="0"/>
              </a:rPr>
              <a:t>Heat supply		5 – 70 MWth</a:t>
            </a:r>
          </a:p>
          <a:p>
            <a:pPr algn="l" rtl="0" fontAlgn="base"/>
            <a:r>
              <a:rPr lang="en-US" sz="1200">
                <a:solidFill>
                  <a:schemeClr val="accent6">
                    <a:lumMod val="75000"/>
                  </a:schemeClr>
                </a:solidFill>
                <a:latin typeface="Arial" panose="020B0604020202020204" pitchFamily="34" charset="0"/>
              </a:rPr>
              <a:t>Temperatures 	up to 150 °C 	(hot water or steam)</a:t>
            </a:r>
          </a:p>
          <a:p>
            <a:pPr algn="l" rtl="0" fontAlgn="base"/>
            <a:r>
              <a:rPr lang="en-US" sz="1200">
                <a:solidFill>
                  <a:srgbClr val="4D217A"/>
                </a:solidFill>
                <a:latin typeface="Arial" panose="020B0604020202020204" pitchFamily="34" charset="0"/>
              </a:rPr>
              <a:t>​</a:t>
            </a:r>
          </a:p>
          <a:p>
            <a:pPr algn="l"/>
            <a:endParaRPr lang="de-DE" sz="2000"/>
          </a:p>
        </p:txBody>
      </p:sp>
      <p:sp>
        <p:nvSpPr>
          <p:cNvPr id="15" name="Pfeil: Fünfeck 14">
            <a:extLst>
              <a:ext uri="{FF2B5EF4-FFF2-40B4-BE49-F238E27FC236}">
                <a16:creationId xmlns:a16="http://schemas.microsoft.com/office/drawing/2014/main" id="{6440D4DA-6183-4F32-B83E-CB0F2E8CD2D7}"/>
              </a:ext>
            </a:extLst>
          </p:cNvPr>
          <p:cNvSpPr/>
          <p:nvPr/>
        </p:nvSpPr>
        <p:spPr>
          <a:xfrm>
            <a:off x="828339" y="3296176"/>
            <a:ext cx="2607192" cy="26564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16" name="Textfeld 15">
            <a:extLst>
              <a:ext uri="{FF2B5EF4-FFF2-40B4-BE49-F238E27FC236}">
                <a16:creationId xmlns:a16="http://schemas.microsoft.com/office/drawing/2014/main" id="{6702537D-AD5B-44B9-B023-F71E9FA9C3EB}"/>
              </a:ext>
            </a:extLst>
          </p:cNvPr>
          <p:cNvSpPr txBox="1"/>
          <p:nvPr/>
        </p:nvSpPr>
        <p:spPr>
          <a:xfrm>
            <a:off x="945904" y="3339701"/>
            <a:ext cx="1593669" cy="265648"/>
          </a:xfrm>
          <a:prstGeom prst="rect">
            <a:avLst/>
          </a:prstGeom>
          <a:noFill/>
        </p:spPr>
        <p:txBody>
          <a:bodyPr wrap="none" lIns="0" tIns="0" rIns="0" bIns="0" rtlCol="0">
            <a:noAutofit/>
          </a:bodyPr>
          <a:lstStyle/>
          <a:p>
            <a:pPr algn="l"/>
            <a:r>
              <a:rPr lang="de-DE" sz="1000" err="1">
                <a:solidFill>
                  <a:schemeClr val="tx2">
                    <a:lumMod val="10000"/>
                    <a:lumOff val="90000"/>
                  </a:schemeClr>
                </a:solidFill>
              </a:rPr>
              <a:t>up</a:t>
            </a:r>
            <a:r>
              <a:rPr lang="de-DE" sz="1000">
                <a:solidFill>
                  <a:schemeClr val="tx2">
                    <a:lumMod val="10000"/>
                    <a:lumOff val="90000"/>
                  </a:schemeClr>
                </a:solidFill>
              </a:rPr>
              <a:t> </a:t>
            </a:r>
            <a:r>
              <a:rPr lang="de-DE" sz="1000" err="1">
                <a:solidFill>
                  <a:schemeClr val="tx2">
                    <a:lumMod val="10000"/>
                    <a:lumOff val="90000"/>
                  </a:schemeClr>
                </a:solidFill>
              </a:rPr>
              <a:t>to</a:t>
            </a:r>
            <a:r>
              <a:rPr lang="de-DE" sz="1000">
                <a:solidFill>
                  <a:schemeClr val="tx2">
                    <a:lumMod val="10000"/>
                    <a:lumOff val="90000"/>
                  </a:schemeClr>
                </a:solidFill>
              </a:rPr>
              <a:t> 150 °C</a:t>
            </a:r>
          </a:p>
        </p:txBody>
      </p:sp>
      <p:sp>
        <p:nvSpPr>
          <p:cNvPr id="17" name="Pfeil: Chevron 16">
            <a:extLst>
              <a:ext uri="{FF2B5EF4-FFF2-40B4-BE49-F238E27FC236}">
                <a16:creationId xmlns:a16="http://schemas.microsoft.com/office/drawing/2014/main" id="{BCE809DE-70D0-4963-A648-37A1CDA1D82A}"/>
              </a:ext>
            </a:extLst>
          </p:cNvPr>
          <p:cNvSpPr/>
          <p:nvPr/>
        </p:nvSpPr>
        <p:spPr>
          <a:xfrm>
            <a:off x="3406715" y="3291840"/>
            <a:ext cx="215153" cy="26564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20" name="Textfeld 19">
            <a:hlinkClick r:id="rId4" action="ppaction://hlinksldjump"/>
            <a:extLst>
              <a:ext uri="{FF2B5EF4-FFF2-40B4-BE49-F238E27FC236}">
                <a16:creationId xmlns:a16="http://schemas.microsoft.com/office/drawing/2014/main" id="{3E31AA82-3599-4102-9FA0-CE89CA68696C}"/>
              </a:ext>
            </a:extLst>
          </p:cNvPr>
          <p:cNvSpPr txBox="1"/>
          <p:nvPr/>
        </p:nvSpPr>
        <p:spPr>
          <a:xfrm>
            <a:off x="6276037" y="3910167"/>
            <a:ext cx="1066497" cy="287875"/>
          </a:xfrm>
          <a:prstGeom prst="rect">
            <a:avLst/>
          </a:prstGeom>
          <a:noFill/>
        </p:spPr>
        <p:txBody>
          <a:bodyPr wrap="square" lIns="0" tIns="0" rIns="0" bIns="0" rtlCol="0">
            <a:noAutofit/>
          </a:bodyPr>
          <a:lstStyle/>
          <a:p>
            <a:pPr algn="l"/>
            <a:r>
              <a:rPr lang="de-DE" sz="1050">
                <a:solidFill>
                  <a:schemeClr val="tx2">
                    <a:lumMod val="10000"/>
                    <a:lumOff val="90000"/>
                  </a:schemeClr>
                </a:solidFill>
              </a:rPr>
              <a:t>References</a:t>
            </a:r>
          </a:p>
        </p:txBody>
      </p:sp>
      <p:sp>
        <p:nvSpPr>
          <p:cNvPr id="21" name="Textfeld 20">
            <a:extLst>
              <a:ext uri="{FF2B5EF4-FFF2-40B4-BE49-F238E27FC236}">
                <a16:creationId xmlns:a16="http://schemas.microsoft.com/office/drawing/2014/main" id="{ADD37FEA-EBBD-464E-8E08-EDD7041904A1}"/>
              </a:ext>
            </a:extLst>
          </p:cNvPr>
          <p:cNvSpPr txBox="1"/>
          <p:nvPr/>
        </p:nvSpPr>
        <p:spPr>
          <a:xfrm>
            <a:off x="4954796" y="3910167"/>
            <a:ext cx="1066497" cy="287875"/>
          </a:xfrm>
          <a:prstGeom prst="rect">
            <a:avLst/>
          </a:prstGeom>
          <a:noFill/>
        </p:spPr>
        <p:txBody>
          <a:bodyPr wrap="square" lIns="0" tIns="0" rIns="0" bIns="0" rtlCol="0">
            <a:noAutofit/>
          </a:bodyPr>
          <a:lstStyle/>
          <a:p>
            <a:pPr algn="l"/>
            <a:r>
              <a:rPr lang="de-DE" sz="1050">
                <a:solidFill>
                  <a:schemeClr val="tx2">
                    <a:lumMod val="10000"/>
                    <a:lumOff val="90000"/>
                  </a:schemeClr>
                </a:solidFill>
              </a:rPr>
              <a:t>Technical </a:t>
            </a:r>
          </a:p>
          <a:p>
            <a:pPr algn="l"/>
            <a:r>
              <a:rPr lang="de-DE" sz="1050">
                <a:solidFill>
                  <a:schemeClr val="tx2">
                    <a:lumMod val="10000"/>
                    <a:lumOff val="90000"/>
                  </a:schemeClr>
                </a:solidFill>
              </a:rPr>
              <a:t>data sheet</a:t>
            </a:r>
          </a:p>
        </p:txBody>
      </p:sp>
      <p:sp>
        <p:nvSpPr>
          <p:cNvPr id="22" name="Pfeil: Chevron 21">
            <a:extLst>
              <a:ext uri="{FF2B5EF4-FFF2-40B4-BE49-F238E27FC236}">
                <a16:creationId xmlns:a16="http://schemas.microsoft.com/office/drawing/2014/main" id="{D3F09028-C65F-43A3-9F7C-8F055F41D78D}"/>
              </a:ext>
            </a:extLst>
          </p:cNvPr>
          <p:cNvSpPr/>
          <p:nvPr/>
        </p:nvSpPr>
        <p:spPr>
          <a:xfrm>
            <a:off x="3586136" y="3291840"/>
            <a:ext cx="215153" cy="26564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23" name="Pfeil: Chevron 22">
            <a:extLst>
              <a:ext uri="{FF2B5EF4-FFF2-40B4-BE49-F238E27FC236}">
                <a16:creationId xmlns:a16="http://schemas.microsoft.com/office/drawing/2014/main" id="{A1FA5621-9166-4D89-B0B2-21B7AFE4837D}"/>
              </a:ext>
            </a:extLst>
          </p:cNvPr>
          <p:cNvSpPr/>
          <p:nvPr/>
        </p:nvSpPr>
        <p:spPr>
          <a:xfrm rot="16200000">
            <a:off x="5810997" y="3938802"/>
            <a:ext cx="118648" cy="230601"/>
          </a:xfrm>
          <a:prstGeom prst="chevron">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24" name="Pfeil: Chevron 23">
            <a:hlinkClick r:id="rId4" action="ppaction://hlinksldjump"/>
            <a:extLst>
              <a:ext uri="{FF2B5EF4-FFF2-40B4-BE49-F238E27FC236}">
                <a16:creationId xmlns:a16="http://schemas.microsoft.com/office/drawing/2014/main" id="{6FF0708F-638A-433E-867A-7A7EB3778811}"/>
              </a:ext>
            </a:extLst>
          </p:cNvPr>
          <p:cNvSpPr/>
          <p:nvPr/>
        </p:nvSpPr>
        <p:spPr>
          <a:xfrm rot="16200000">
            <a:off x="7152330" y="3938803"/>
            <a:ext cx="118648" cy="230601"/>
          </a:xfrm>
          <a:prstGeom prst="chevron">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Tree>
    <p:extLst>
      <p:ext uri="{BB962C8B-B14F-4D97-AF65-F5344CB8AC3E}">
        <p14:creationId xmlns:p14="http://schemas.microsoft.com/office/powerpoint/2010/main" val="2172641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97DD623E-24D8-4ED6-AC17-513F14B65485}"/>
              </a:ext>
            </a:extLst>
          </p:cNvPr>
          <p:cNvSpPr txBox="1"/>
          <p:nvPr/>
        </p:nvSpPr>
        <p:spPr>
          <a:xfrm>
            <a:off x="816616" y="742277"/>
            <a:ext cx="2972950" cy="2446400"/>
          </a:xfrm>
          <a:prstGeom prst="rect">
            <a:avLst/>
          </a:prstGeom>
          <a:noFill/>
        </p:spPr>
        <p:txBody>
          <a:bodyPr wrap="none" lIns="0" tIns="0" rIns="0" bIns="0" rtlCol="0">
            <a:noAutofit/>
          </a:bodyPr>
          <a:lstStyle/>
          <a:p>
            <a:pPr algn="l"/>
            <a:r>
              <a:rPr lang="en-US" sz="1100"/>
              <a:t>Siemens Energy is delivering this updated type </a:t>
            </a:r>
          </a:p>
          <a:p>
            <a:pPr algn="l"/>
            <a:r>
              <a:rPr lang="en-US" sz="1100"/>
              <a:t>of large-scale, </a:t>
            </a:r>
            <a:r>
              <a:rPr lang="en-US" sz="1100" b="1">
                <a:solidFill>
                  <a:schemeClr val="accent3"/>
                </a:solidFill>
                <a:latin typeface="Arial" panose="020B0604020202020204" pitchFamily="34" charset="0"/>
              </a:rPr>
              <a:t>low-temperature heat pump</a:t>
            </a:r>
            <a:r>
              <a:rPr lang="en-US" sz="1100">
                <a:solidFill>
                  <a:schemeClr val="accent3"/>
                </a:solidFill>
              </a:rPr>
              <a:t> </a:t>
            </a:r>
          </a:p>
          <a:p>
            <a:pPr algn="l"/>
            <a:r>
              <a:rPr lang="en-US" sz="1100"/>
              <a:t>to provide thermal capacity of </a:t>
            </a:r>
            <a:r>
              <a:rPr lang="en-US" sz="1100" b="1">
                <a:solidFill>
                  <a:schemeClr val="accent3"/>
                </a:solidFill>
                <a:latin typeface="Arial" panose="020B0604020202020204" pitchFamily="34" charset="0"/>
              </a:rPr>
              <a:t>up to 45 MWth</a:t>
            </a:r>
            <a:r>
              <a:rPr lang="en-US" sz="1100"/>
              <a:t> </a:t>
            </a:r>
          </a:p>
          <a:p>
            <a:pPr algn="l"/>
            <a:r>
              <a:rPr lang="en-US" sz="1100"/>
              <a:t>which will be capable of </a:t>
            </a:r>
            <a:r>
              <a:rPr lang="en-US" sz="1100" b="1">
                <a:solidFill>
                  <a:schemeClr val="accent3"/>
                </a:solidFill>
                <a:latin typeface="Arial" panose="020B0604020202020204" pitchFamily="34" charset="0"/>
              </a:rPr>
              <a:t>flexibly</a:t>
            </a:r>
            <a:r>
              <a:rPr lang="en-US" sz="1100"/>
              <a:t> delivering </a:t>
            </a:r>
          </a:p>
          <a:p>
            <a:pPr algn="l"/>
            <a:r>
              <a:rPr lang="en-US" sz="1100"/>
              <a:t>flow temperatures e.g., in the district heating </a:t>
            </a:r>
          </a:p>
          <a:p>
            <a:pPr algn="l"/>
            <a:r>
              <a:rPr lang="en-US" sz="1100"/>
              <a:t>network </a:t>
            </a:r>
            <a:r>
              <a:rPr lang="en-US" sz="1100" b="1">
                <a:solidFill>
                  <a:schemeClr val="accent3"/>
                </a:solidFill>
                <a:latin typeface="Arial" panose="020B0604020202020204" pitchFamily="34" charset="0"/>
              </a:rPr>
              <a:t>up to 100 °C.</a:t>
            </a:r>
            <a:r>
              <a:rPr lang="en-US" sz="1100"/>
              <a:t> </a:t>
            </a:r>
          </a:p>
          <a:p>
            <a:pPr algn="l"/>
            <a:r>
              <a:rPr lang="en-US" sz="1100"/>
              <a:t>With the existing fleet Siemens Energy has over </a:t>
            </a:r>
          </a:p>
          <a:p>
            <a:pPr algn="l"/>
            <a:r>
              <a:rPr lang="en-US" sz="1100"/>
              <a:t>the years </a:t>
            </a:r>
            <a:r>
              <a:rPr lang="en-US" sz="1100" b="1">
                <a:solidFill>
                  <a:schemeClr val="accent3"/>
                </a:solidFill>
                <a:latin typeface="Arial" panose="020B0604020202020204" pitchFamily="34" charset="0"/>
              </a:rPr>
              <a:t>truly proven </a:t>
            </a:r>
            <a:r>
              <a:rPr lang="en-US" sz="1100"/>
              <a:t>the robustness of the </a:t>
            </a:r>
          </a:p>
          <a:p>
            <a:pPr algn="l"/>
            <a:r>
              <a:rPr lang="en-US" sz="1100"/>
              <a:t>heavy-duty industrial heat pump. The design is</a:t>
            </a:r>
          </a:p>
          <a:p>
            <a:pPr algn="l"/>
            <a:r>
              <a:rPr lang="en-US" sz="1100"/>
              <a:t>based on over 50 deliveries, starting in mid 80s, </a:t>
            </a:r>
          </a:p>
          <a:p>
            <a:pPr algn="l"/>
            <a:r>
              <a:rPr lang="en-US" sz="1100"/>
              <a:t>with more then 6 millions accumulated operating </a:t>
            </a:r>
          </a:p>
          <a:p>
            <a:pPr algn="l"/>
            <a:r>
              <a:rPr lang="en-US" sz="1100"/>
              <a:t>hours.</a:t>
            </a:r>
          </a:p>
          <a:p>
            <a:pPr algn="l"/>
            <a:endParaRPr lang="en-US" sz="1100"/>
          </a:p>
          <a:p>
            <a:pPr algn="l"/>
            <a:endParaRPr lang="en-US" sz="1100"/>
          </a:p>
          <a:p>
            <a:pPr algn="l"/>
            <a:r>
              <a:rPr lang="en-US" sz="1100"/>
              <a:t> </a:t>
            </a:r>
          </a:p>
          <a:p>
            <a:pPr marL="171450" indent="-171450" algn="l">
              <a:buClr>
                <a:schemeClr val="accent2"/>
              </a:buClr>
              <a:buFont typeface="Wingdings" panose="05000000000000000000" pitchFamily="2" charset="2"/>
              <a:buChar char="§"/>
            </a:pPr>
            <a:r>
              <a:rPr lang="en-US" sz="1100"/>
              <a:t>Outstanding performance</a:t>
            </a:r>
          </a:p>
          <a:p>
            <a:pPr marL="171450" indent="-171450" algn="l">
              <a:buClr>
                <a:schemeClr val="accent2"/>
              </a:buClr>
              <a:buFont typeface="Wingdings" panose="05000000000000000000" pitchFamily="2" charset="2"/>
              <a:buChar char="§"/>
            </a:pPr>
            <a:r>
              <a:rPr lang="en-US" sz="1100"/>
              <a:t>Operational flexibility</a:t>
            </a:r>
          </a:p>
          <a:p>
            <a:pPr marL="171450" indent="-171450" algn="l">
              <a:buClr>
                <a:schemeClr val="accent2"/>
              </a:buClr>
              <a:buFont typeface="Wingdings" panose="05000000000000000000" pitchFamily="2" charset="2"/>
              <a:buChar char="§"/>
            </a:pPr>
            <a:r>
              <a:rPr lang="en-US" sz="1100"/>
              <a:t>Deep knowledge-based heat pump</a:t>
            </a:r>
          </a:p>
          <a:p>
            <a:pPr marL="171450" indent="-171450" algn="l">
              <a:buClr>
                <a:schemeClr val="accent2"/>
              </a:buClr>
              <a:buFont typeface="Wingdings" panose="05000000000000000000" pitchFamily="2" charset="2"/>
              <a:buChar char="§"/>
            </a:pPr>
            <a:r>
              <a:rPr lang="en-US" sz="1100"/>
              <a:t>Flexible modularized concept</a:t>
            </a:r>
          </a:p>
          <a:p>
            <a:pPr algn="l"/>
            <a:endParaRPr lang="de-DE"/>
          </a:p>
        </p:txBody>
      </p:sp>
      <p:pic>
        <p:nvPicPr>
          <p:cNvPr id="6" name="Grafik 4">
            <a:extLst>
              <a:ext uri="{FF2B5EF4-FFF2-40B4-BE49-F238E27FC236}">
                <a16:creationId xmlns:a16="http://schemas.microsoft.com/office/drawing/2014/main" id="{5CCC9B2B-3800-4E27-AB85-7A4D64804C3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 t="5868" r="-2370" b="9279"/>
          <a:stretch/>
        </p:blipFill>
        <p:spPr>
          <a:xfrm>
            <a:off x="4628463" y="307625"/>
            <a:ext cx="7747704" cy="4006191"/>
          </a:xfrm>
          <a:prstGeom prst="rect">
            <a:avLst/>
          </a:prstGeom>
        </p:spPr>
      </p:pic>
      <p:sp>
        <p:nvSpPr>
          <p:cNvPr id="15" name="Pfeil: Fünfeck 14">
            <a:extLst>
              <a:ext uri="{FF2B5EF4-FFF2-40B4-BE49-F238E27FC236}">
                <a16:creationId xmlns:a16="http://schemas.microsoft.com/office/drawing/2014/main" id="{6440D4DA-6183-4F32-B83E-CB0F2E8CD2D7}"/>
              </a:ext>
            </a:extLst>
          </p:cNvPr>
          <p:cNvSpPr/>
          <p:nvPr/>
        </p:nvSpPr>
        <p:spPr>
          <a:xfrm>
            <a:off x="828339" y="4572000"/>
            <a:ext cx="1593669" cy="26131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16" name="Textfeld 15">
            <a:extLst>
              <a:ext uri="{FF2B5EF4-FFF2-40B4-BE49-F238E27FC236}">
                <a16:creationId xmlns:a16="http://schemas.microsoft.com/office/drawing/2014/main" id="{6702537D-AD5B-44B9-B023-F71E9FA9C3EB}"/>
              </a:ext>
            </a:extLst>
          </p:cNvPr>
          <p:cNvSpPr txBox="1"/>
          <p:nvPr/>
        </p:nvSpPr>
        <p:spPr>
          <a:xfrm>
            <a:off x="945904" y="4615525"/>
            <a:ext cx="1593669" cy="265648"/>
          </a:xfrm>
          <a:prstGeom prst="rect">
            <a:avLst/>
          </a:prstGeom>
          <a:noFill/>
        </p:spPr>
        <p:txBody>
          <a:bodyPr wrap="none" lIns="0" tIns="0" rIns="0" bIns="0" rtlCol="0">
            <a:noAutofit/>
          </a:bodyPr>
          <a:lstStyle/>
          <a:p>
            <a:pPr algn="l"/>
            <a:r>
              <a:rPr lang="de-DE" sz="1000" err="1">
                <a:solidFill>
                  <a:schemeClr val="tx2">
                    <a:lumMod val="10000"/>
                    <a:lumOff val="90000"/>
                  </a:schemeClr>
                </a:solidFill>
              </a:rPr>
              <a:t>up</a:t>
            </a:r>
            <a:r>
              <a:rPr lang="de-DE" sz="1000">
                <a:solidFill>
                  <a:schemeClr val="tx2">
                    <a:lumMod val="10000"/>
                    <a:lumOff val="90000"/>
                  </a:schemeClr>
                </a:solidFill>
              </a:rPr>
              <a:t> </a:t>
            </a:r>
            <a:r>
              <a:rPr lang="de-DE" sz="1000" err="1">
                <a:solidFill>
                  <a:schemeClr val="tx2">
                    <a:lumMod val="10000"/>
                    <a:lumOff val="90000"/>
                  </a:schemeClr>
                </a:solidFill>
              </a:rPr>
              <a:t>to</a:t>
            </a:r>
            <a:r>
              <a:rPr lang="de-DE" sz="1000">
                <a:solidFill>
                  <a:schemeClr val="tx2">
                    <a:lumMod val="10000"/>
                    <a:lumOff val="90000"/>
                  </a:schemeClr>
                </a:solidFill>
              </a:rPr>
              <a:t> 100 °C</a:t>
            </a:r>
          </a:p>
        </p:txBody>
      </p:sp>
      <p:sp>
        <p:nvSpPr>
          <p:cNvPr id="17" name="Pfeil: Chevron 16">
            <a:extLst>
              <a:ext uri="{FF2B5EF4-FFF2-40B4-BE49-F238E27FC236}">
                <a16:creationId xmlns:a16="http://schemas.microsoft.com/office/drawing/2014/main" id="{BCE809DE-70D0-4963-A648-37A1CDA1D82A}"/>
              </a:ext>
            </a:extLst>
          </p:cNvPr>
          <p:cNvSpPr/>
          <p:nvPr/>
        </p:nvSpPr>
        <p:spPr>
          <a:xfrm>
            <a:off x="3418438" y="4567664"/>
            <a:ext cx="215153" cy="26564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22" name="Pfeil: Chevron 21">
            <a:extLst>
              <a:ext uri="{FF2B5EF4-FFF2-40B4-BE49-F238E27FC236}">
                <a16:creationId xmlns:a16="http://schemas.microsoft.com/office/drawing/2014/main" id="{D3F09028-C65F-43A3-9F7C-8F055F41D78D}"/>
              </a:ext>
            </a:extLst>
          </p:cNvPr>
          <p:cNvSpPr/>
          <p:nvPr/>
        </p:nvSpPr>
        <p:spPr>
          <a:xfrm>
            <a:off x="3586136" y="4567664"/>
            <a:ext cx="215153" cy="26564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pic>
        <p:nvPicPr>
          <p:cNvPr id="4" name="Grafik 3">
            <a:extLst>
              <a:ext uri="{FF2B5EF4-FFF2-40B4-BE49-F238E27FC236}">
                <a16:creationId xmlns:a16="http://schemas.microsoft.com/office/drawing/2014/main" id="{D6414710-8756-4FF3-A7AC-59A65BEEF4E5}"/>
              </a:ext>
            </a:extLst>
          </p:cNvPr>
          <p:cNvPicPr>
            <a:picLocks noChangeAspect="1"/>
          </p:cNvPicPr>
          <p:nvPr/>
        </p:nvPicPr>
        <p:blipFill>
          <a:blip r:embed="rId4"/>
          <a:stretch>
            <a:fillRect/>
          </a:stretch>
        </p:blipFill>
        <p:spPr>
          <a:xfrm>
            <a:off x="4633826" y="307625"/>
            <a:ext cx="7569897" cy="4264375"/>
          </a:xfrm>
          <a:prstGeom prst="rect">
            <a:avLst/>
          </a:prstGeom>
        </p:spPr>
      </p:pic>
      <p:sp>
        <p:nvSpPr>
          <p:cNvPr id="25" name="Rechteck 24">
            <a:extLst>
              <a:ext uri="{FF2B5EF4-FFF2-40B4-BE49-F238E27FC236}">
                <a16:creationId xmlns:a16="http://schemas.microsoft.com/office/drawing/2014/main" id="{D2C823CA-3099-4DB4-ABBE-84DDD5E2780D}"/>
              </a:ext>
            </a:extLst>
          </p:cNvPr>
          <p:cNvSpPr/>
          <p:nvPr/>
        </p:nvSpPr>
        <p:spPr>
          <a:xfrm>
            <a:off x="4628463" y="4313816"/>
            <a:ext cx="7580623" cy="1753497"/>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26" name="Rechteck 25">
            <a:extLst>
              <a:ext uri="{FF2B5EF4-FFF2-40B4-BE49-F238E27FC236}">
                <a16:creationId xmlns:a16="http://schemas.microsoft.com/office/drawing/2014/main" id="{C62A0D10-4C68-49BF-9D07-9697AF148318}"/>
              </a:ext>
            </a:extLst>
          </p:cNvPr>
          <p:cNvSpPr/>
          <p:nvPr/>
        </p:nvSpPr>
        <p:spPr>
          <a:xfrm>
            <a:off x="6040859" y="3845782"/>
            <a:ext cx="152400" cy="1753497"/>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27" name="Rechteck 26">
            <a:extLst>
              <a:ext uri="{FF2B5EF4-FFF2-40B4-BE49-F238E27FC236}">
                <a16:creationId xmlns:a16="http://schemas.microsoft.com/office/drawing/2014/main" id="{84C2771F-DFF1-4ED8-9181-D6A8C43B2106}"/>
              </a:ext>
            </a:extLst>
          </p:cNvPr>
          <p:cNvSpPr/>
          <p:nvPr/>
        </p:nvSpPr>
        <p:spPr>
          <a:xfrm>
            <a:off x="4776394" y="3845782"/>
            <a:ext cx="1301675" cy="4680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28" name="Rechteck 27">
            <a:extLst>
              <a:ext uri="{FF2B5EF4-FFF2-40B4-BE49-F238E27FC236}">
                <a16:creationId xmlns:a16="http://schemas.microsoft.com/office/drawing/2014/main" id="{4D8B3E34-D47D-4F83-A66A-7042D27AC3B6}"/>
              </a:ext>
            </a:extLst>
          </p:cNvPr>
          <p:cNvSpPr/>
          <p:nvPr/>
        </p:nvSpPr>
        <p:spPr>
          <a:xfrm>
            <a:off x="6123774" y="3845782"/>
            <a:ext cx="1301675" cy="4680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29" name="Textfeld 28">
            <a:extLst>
              <a:ext uri="{FF2B5EF4-FFF2-40B4-BE49-F238E27FC236}">
                <a16:creationId xmlns:a16="http://schemas.microsoft.com/office/drawing/2014/main" id="{927711BF-7D28-4CC2-9623-63DB92702C9B}"/>
              </a:ext>
            </a:extLst>
          </p:cNvPr>
          <p:cNvSpPr txBox="1"/>
          <p:nvPr/>
        </p:nvSpPr>
        <p:spPr>
          <a:xfrm>
            <a:off x="8060097" y="4176617"/>
            <a:ext cx="4120180" cy="137199"/>
          </a:xfrm>
          <a:prstGeom prst="rect">
            <a:avLst/>
          </a:prstGeom>
          <a:noFill/>
        </p:spPr>
        <p:txBody>
          <a:bodyPr wrap="none" lIns="0" tIns="0" rIns="0" bIns="0" rtlCol="0">
            <a:noAutofit/>
          </a:bodyPr>
          <a:lstStyle/>
          <a:p>
            <a:pPr algn="r"/>
            <a:r>
              <a:rPr lang="en-US" sz="800">
                <a:solidFill>
                  <a:schemeClr val="tx2">
                    <a:lumMod val="10000"/>
                    <a:lumOff val="90000"/>
                  </a:schemeClr>
                </a:solidFill>
                <a:ea typeface="Arial Unicode MS" panose="020B0604020202020204" pitchFamily="34" charset="-128"/>
              </a:rPr>
              <a:t>REFERENCE EXERGI PROJECT, STOCKHOLM, SWEDEN | 2020</a:t>
            </a:r>
          </a:p>
          <a:p>
            <a:pPr algn="r"/>
            <a:endParaRPr lang="de-DE" sz="800"/>
          </a:p>
        </p:txBody>
      </p:sp>
      <p:sp>
        <p:nvSpPr>
          <p:cNvPr id="30" name="Textfeld 29">
            <a:extLst>
              <a:ext uri="{FF2B5EF4-FFF2-40B4-BE49-F238E27FC236}">
                <a16:creationId xmlns:a16="http://schemas.microsoft.com/office/drawing/2014/main" id="{B790ADA9-E028-44BE-BCF7-001293B93394}"/>
              </a:ext>
            </a:extLst>
          </p:cNvPr>
          <p:cNvSpPr txBox="1"/>
          <p:nvPr/>
        </p:nvSpPr>
        <p:spPr>
          <a:xfrm>
            <a:off x="4776394" y="4374026"/>
            <a:ext cx="6368528" cy="1564195"/>
          </a:xfrm>
          <a:prstGeom prst="rect">
            <a:avLst/>
          </a:prstGeom>
          <a:noFill/>
        </p:spPr>
        <p:txBody>
          <a:bodyPr wrap="none" lIns="0" tIns="0" rIns="0" bIns="0" rtlCol="0">
            <a:noAutofit/>
          </a:bodyPr>
          <a:lstStyle/>
          <a:p>
            <a:pPr algn="l"/>
            <a:r>
              <a:rPr lang="en-US" sz="2000" b="1" i="0">
                <a:solidFill>
                  <a:srgbClr val="4D217A"/>
                </a:solidFill>
                <a:effectLst/>
                <a:latin typeface="Arial" panose="020B0604020202020204" pitchFamily="34" charset="0"/>
              </a:rPr>
              <a:t>SHP-C600</a:t>
            </a:r>
            <a:endParaRPr lang="en-US" sz="1200">
              <a:solidFill>
                <a:srgbClr val="4D217A"/>
              </a:solidFill>
              <a:latin typeface="Arial" panose="020B0604020202020204" pitchFamily="34" charset="0"/>
            </a:endParaRPr>
          </a:p>
          <a:p>
            <a:pPr algn="l" rtl="0" fontAlgn="base"/>
            <a:r>
              <a:rPr lang="en-US" sz="1200" b="1">
                <a:solidFill>
                  <a:srgbClr val="4D217A"/>
                </a:solidFill>
                <a:latin typeface="Arial" panose="020B0604020202020204" pitchFamily="34" charset="0"/>
              </a:rPr>
              <a:t>Low temperature heat pump​		</a:t>
            </a:r>
          </a:p>
          <a:p>
            <a:pPr algn="l" rtl="0" fontAlgn="base">
              <a:lnSpc>
                <a:spcPct val="150000"/>
              </a:lnSpc>
            </a:pPr>
            <a:endParaRPr lang="en-US" sz="1200">
              <a:solidFill>
                <a:srgbClr val="4D217A"/>
              </a:solidFill>
              <a:latin typeface="Arial" panose="020B0604020202020204" pitchFamily="34" charset="0"/>
            </a:endParaRPr>
          </a:p>
          <a:p>
            <a:pPr algn="l" rtl="0" fontAlgn="base">
              <a:lnSpc>
                <a:spcPct val="150000"/>
              </a:lnSpc>
            </a:pPr>
            <a:r>
              <a:rPr lang="en-US" sz="1200" b="1">
                <a:solidFill>
                  <a:schemeClr val="accent6">
                    <a:lumMod val="75000"/>
                  </a:schemeClr>
                </a:solidFill>
                <a:latin typeface="Arial" panose="020B0604020202020204" pitchFamily="34" charset="0"/>
              </a:rPr>
              <a:t>Heat generation</a:t>
            </a:r>
          </a:p>
          <a:p>
            <a:pPr algn="l" rtl="0" fontAlgn="base"/>
            <a:r>
              <a:rPr lang="en-US" sz="1200">
                <a:solidFill>
                  <a:schemeClr val="accent6">
                    <a:lumMod val="75000"/>
                  </a:schemeClr>
                </a:solidFill>
                <a:latin typeface="Arial" panose="020B0604020202020204" pitchFamily="34" charset="0"/>
              </a:rPr>
              <a:t>Heat supply		15 – 45 MWth</a:t>
            </a:r>
          </a:p>
          <a:p>
            <a:pPr algn="l" rtl="0" fontAlgn="base"/>
            <a:r>
              <a:rPr lang="en-US" sz="1200">
                <a:solidFill>
                  <a:schemeClr val="accent6">
                    <a:lumMod val="75000"/>
                  </a:schemeClr>
                </a:solidFill>
                <a:latin typeface="Arial" panose="020B0604020202020204" pitchFamily="34" charset="0"/>
              </a:rPr>
              <a:t>Temperatures 	up to 100 °C 	(hot water or steam)</a:t>
            </a:r>
          </a:p>
          <a:p>
            <a:pPr algn="l" rtl="0" fontAlgn="base"/>
            <a:r>
              <a:rPr lang="en-US" sz="1200">
                <a:solidFill>
                  <a:srgbClr val="4D217A"/>
                </a:solidFill>
                <a:latin typeface="Arial" panose="020B0604020202020204" pitchFamily="34" charset="0"/>
              </a:rPr>
              <a:t>​</a:t>
            </a:r>
          </a:p>
          <a:p>
            <a:pPr algn="l"/>
            <a:endParaRPr lang="de-DE" sz="2000"/>
          </a:p>
        </p:txBody>
      </p:sp>
      <p:sp>
        <p:nvSpPr>
          <p:cNvPr id="31" name="Textfeld 30">
            <a:extLst>
              <a:ext uri="{FF2B5EF4-FFF2-40B4-BE49-F238E27FC236}">
                <a16:creationId xmlns:a16="http://schemas.microsoft.com/office/drawing/2014/main" id="{EEE387A1-4A49-4CEA-9BEB-16BDA4539CB5}"/>
              </a:ext>
            </a:extLst>
          </p:cNvPr>
          <p:cNvSpPr txBox="1"/>
          <p:nvPr/>
        </p:nvSpPr>
        <p:spPr>
          <a:xfrm>
            <a:off x="6276037" y="3910167"/>
            <a:ext cx="1066497" cy="287875"/>
          </a:xfrm>
          <a:prstGeom prst="rect">
            <a:avLst/>
          </a:prstGeom>
          <a:noFill/>
        </p:spPr>
        <p:txBody>
          <a:bodyPr wrap="square" lIns="0" tIns="0" rIns="0" bIns="0" rtlCol="0">
            <a:noAutofit/>
          </a:bodyPr>
          <a:lstStyle/>
          <a:p>
            <a:pPr algn="l"/>
            <a:r>
              <a:rPr lang="de-DE" sz="1050">
                <a:solidFill>
                  <a:schemeClr val="tx2">
                    <a:lumMod val="10000"/>
                    <a:lumOff val="90000"/>
                  </a:schemeClr>
                </a:solidFill>
              </a:rPr>
              <a:t>References</a:t>
            </a:r>
          </a:p>
        </p:txBody>
      </p:sp>
      <p:sp>
        <p:nvSpPr>
          <p:cNvPr id="32" name="Textfeld 31">
            <a:extLst>
              <a:ext uri="{FF2B5EF4-FFF2-40B4-BE49-F238E27FC236}">
                <a16:creationId xmlns:a16="http://schemas.microsoft.com/office/drawing/2014/main" id="{78C973DC-1905-4BC0-880B-7067C3AC1A9A}"/>
              </a:ext>
            </a:extLst>
          </p:cNvPr>
          <p:cNvSpPr txBox="1"/>
          <p:nvPr/>
        </p:nvSpPr>
        <p:spPr>
          <a:xfrm>
            <a:off x="4954796" y="3910167"/>
            <a:ext cx="1066497" cy="287875"/>
          </a:xfrm>
          <a:prstGeom prst="rect">
            <a:avLst/>
          </a:prstGeom>
          <a:noFill/>
        </p:spPr>
        <p:txBody>
          <a:bodyPr wrap="square" lIns="0" tIns="0" rIns="0" bIns="0" rtlCol="0">
            <a:noAutofit/>
          </a:bodyPr>
          <a:lstStyle/>
          <a:p>
            <a:pPr algn="l"/>
            <a:r>
              <a:rPr lang="de-DE" sz="1050">
                <a:solidFill>
                  <a:schemeClr val="tx2">
                    <a:lumMod val="10000"/>
                    <a:lumOff val="90000"/>
                  </a:schemeClr>
                </a:solidFill>
              </a:rPr>
              <a:t>Technical </a:t>
            </a:r>
          </a:p>
          <a:p>
            <a:pPr algn="l"/>
            <a:r>
              <a:rPr lang="de-DE" sz="1050">
                <a:solidFill>
                  <a:schemeClr val="tx2">
                    <a:lumMod val="10000"/>
                    <a:lumOff val="90000"/>
                  </a:schemeClr>
                </a:solidFill>
              </a:rPr>
              <a:t>data sheet</a:t>
            </a:r>
          </a:p>
        </p:txBody>
      </p:sp>
      <p:sp>
        <p:nvSpPr>
          <p:cNvPr id="33" name="Pfeil: Chevron 32">
            <a:extLst>
              <a:ext uri="{FF2B5EF4-FFF2-40B4-BE49-F238E27FC236}">
                <a16:creationId xmlns:a16="http://schemas.microsoft.com/office/drawing/2014/main" id="{8FC004B7-E77D-4435-A8B4-E5299ADE14F5}"/>
              </a:ext>
            </a:extLst>
          </p:cNvPr>
          <p:cNvSpPr/>
          <p:nvPr/>
        </p:nvSpPr>
        <p:spPr>
          <a:xfrm rot="16200000">
            <a:off x="5810997" y="3938802"/>
            <a:ext cx="118648" cy="230601"/>
          </a:xfrm>
          <a:prstGeom prst="chevron">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34" name="Pfeil: Chevron 33">
            <a:extLst>
              <a:ext uri="{FF2B5EF4-FFF2-40B4-BE49-F238E27FC236}">
                <a16:creationId xmlns:a16="http://schemas.microsoft.com/office/drawing/2014/main" id="{36ED4393-6BBA-43F6-88DF-23DA10FD7F20}"/>
              </a:ext>
            </a:extLst>
          </p:cNvPr>
          <p:cNvSpPr/>
          <p:nvPr/>
        </p:nvSpPr>
        <p:spPr>
          <a:xfrm rot="16200000">
            <a:off x="7152330" y="3938803"/>
            <a:ext cx="118648" cy="230601"/>
          </a:xfrm>
          <a:prstGeom prst="chevron">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pic>
        <p:nvPicPr>
          <p:cNvPr id="9" name="Grafik 8">
            <a:extLst>
              <a:ext uri="{FF2B5EF4-FFF2-40B4-BE49-F238E27FC236}">
                <a16:creationId xmlns:a16="http://schemas.microsoft.com/office/drawing/2014/main" id="{B8BD52A4-1770-4C42-91B0-3C6D7816BD6C}"/>
              </a:ext>
            </a:extLst>
          </p:cNvPr>
          <p:cNvPicPr>
            <a:picLocks noChangeAspect="1"/>
          </p:cNvPicPr>
          <p:nvPr/>
        </p:nvPicPr>
        <p:blipFill>
          <a:blip r:embed="rId5"/>
          <a:stretch>
            <a:fillRect/>
          </a:stretch>
        </p:blipFill>
        <p:spPr>
          <a:xfrm>
            <a:off x="845164" y="4853354"/>
            <a:ext cx="2954755" cy="1208580"/>
          </a:xfrm>
          <a:prstGeom prst="rect">
            <a:avLst/>
          </a:prstGeom>
          <a:ln>
            <a:solidFill>
              <a:schemeClr val="tx2">
                <a:lumMod val="10000"/>
                <a:lumOff val="90000"/>
              </a:schemeClr>
            </a:solidFill>
          </a:ln>
        </p:spPr>
      </p:pic>
      <p:sp>
        <p:nvSpPr>
          <p:cNvPr id="35" name="Pfeil: Chevron 34">
            <a:extLst>
              <a:ext uri="{FF2B5EF4-FFF2-40B4-BE49-F238E27FC236}">
                <a16:creationId xmlns:a16="http://schemas.microsoft.com/office/drawing/2014/main" id="{203F1320-0A23-49FE-BDB2-90A9CD9B07C7}"/>
              </a:ext>
            </a:extLst>
          </p:cNvPr>
          <p:cNvSpPr/>
          <p:nvPr/>
        </p:nvSpPr>
        <p:spPr>
          <a:xfrm>
            <a:off x="2387797" y="4567664"/>
            <a:ext cx="215153" cy="26564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36" name="Pfeil: Chevron 35">
            <a:extLst>
              <a:ext uri="{FF2B5EF4-FFF2-40B4-BE49-F238E27FC236}">
                <a16:creationId xmlns:a16="http://schemas.microsoft.com/office/drawing/2014/main" id="{B36B8CD9-240A-4462-9F17-215B38E54BCE}"/>
              </a:ext>
            </a:extLst>
          </p:cNvPr>
          <p:cNvSpPr/>
          <p:nvPr/>
        </p:nvSpPr>
        <p:spPr>
          <a:xfrm>
            <a:off x="2567218" y="4567664"/>
            <a:ext cx="215153" cy="26564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37" name="Pfeil: Chevron 36">
            <a:extLst>
              <a:ext uri="{FF2B5EF4-FFF2-40B4-BE49-F238E27FC236}">
                <a16:creationId xmlns:a16="http://schemas.microsoft.com/office/drawing/2014/main" id="{E2D413EC-3CE6-43D6-A326-A6E5BB40F799}"/>
              </a:ext>
            </a:extLst>
          </p:cNvPr>
          <p:cNvSpPr/>
          <p:nvPr/>
        </p:nvSpPr>
        <p:spPr>
          <a:xfrm>
            <a:off x="2738179" y="4567664"/>
            <a:ext cx="215153" cy="26564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38" name="Pfeil: Chevron 37">
            <a:extLst>
              <a:ext uri="{FF2B5EF4-FFF2-40B4-BE49-F238E27FC236}">
                <a16:creationId xmlns:a16="http://schemas.microsoft.com/office/drawing/2014/main" id="{81A6A815-1DEA-4686-A72C-E0ED38EA3493}"/>
              </a:ext>
            </a:extLst>
          </p:cNvPr>
          <p:cNvSpPr/>
          <p:nvPr/>
        </p:nvSpPr>
        <p:spPr>
          <a:xfrm>
            <a:off x="2917600" y="4567664"/>
            <a:ext cx="215153" cy="26564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39" name="Pfeil: Chevron 38">
            <a:extLst>
              <a:ext uri="{FF2B5EF4-FFF2-40B4-BE49-F238E27FC236}">
                <a16:creationId xmlns:a16="http://schemas.microsoft.com/office/drawing/2014/main" id="{2552DEAD-2C60-45F9-809E-96800D19A1CD}"/>
              </a:ext>
            </a:extLst>
          </p:cNvPr>
          <p:cNvSpPr/>
          <p:nvPr/>
        </p:nvSpPr>
        <p:spPr>
          <a:xfrm>
            <a:off x="3088008" y="4567664"/>
            <a:ext cx="215153" cy="26564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40" name="Pfeil: Chevron 39">
            <a:extLst>
              <a:ext uri="{FF2B5EF4-FFF2-40B4-BE49-F238E27FC236}">
                <a16:creationId xmlns:a16="http://schemas.microsoft.com/office/drawing/2014/main" id="{B967B6B2-A9AD-4B73-9F7C-E884AD84C72B}"/>
              </a:ext>
            </a:extLst>
          </p:cNvPr>
          <p:cNvSpPr/>
          <p:nvPr/>
        </p:nvSpPr>
        <p:spPr>
          <a:xfrm>
            <a:off x="3255706" y="4567664"/>
            <a:ext cx="215153" cy="265648"/>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Tree>
    <p:extLst>
      <p:ext uri="{BB962C8B-B14F-4D97-AF65-F5344CB8AC3E}">
        <p14:creationId xmlns:p14="http://schemas.microsoft.com/office/powerpoint/2010/main" val="3110514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452D4FA3-53B0-4360-85A8-A25725BA0C4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3" name="think-cell Slide" r:id="rId4" imgW="306" imgH="306" progId="TCLayout.ActiveDocument.1">
                  <p:embed/>
                </p:oleObj>
              </mc:Choice>
              <mc:Fallback>
                <p:oleObj name="think-cell Slide" r:id="rId4" imgW="306" imgH="306" progId="TCLayout.ActiveDocument.1">
                  <p:embed/>
                  <p:pic>
                    <p:nvPicPr>
                      <p:cNvPr id="8" name="Objekt 7" hidden="1">
                        <a:extLst>
                          <a:ext uri="{FF2B5EF4-FFF2-40B4-BE49-F238E27FC236}">
                            <a16:creationId xmlns:a16="http://schemas.microsoft.com/office/drawing/2014/main" id="{452D4FA3-53B0-4360-85A8-A25725BA0C4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Process 4">
            <a:extLst>
              <a:ext uri="{FF2B5EF4-FFF2-40B4-BE49-F238E27FC236}">
                <a16:creationId xmlns:a16="http://schemas.microsoft.com/office/drawing/2014/main" id="{FAC35BE8-4E6E-4AB9-9B9F-8EC2BDC03961}"/>
              </a:ext>
            </a:extLst>
          </p:cNvPr>
          <p:cNvSpPr>
            <a:spLocks noChangeAspect="1"/>
          </p:cNvSpPr>
          <p:nvPr/>
        </p:nvSpPr>
        <p:spPr bwMode="auto">
          <a:xfrm>
            <a:off x="8917202" y="1702799"/>
            <a:ext cx="3274798" cy="3708348"/>
          </a:xfrm>
          <a:custGeom>
            <a:avLst/>
            <a:gdLst>
              <a:gd name="connsiteX0" fmla="*/ 1854174 w 3274798"/>
              <a:gd name="connsiteY0" fmla="*/ 0 h 3708348"/>
              <a:gd name="connsiteX1" fmla="*/ 3165273 w 3274798"/>
              <a:gd name="connsiteY1" fmla="*/ 543075 h 3708348"/>
              <a:gd name="connsiteX2" fmla="*/ 3274798 w 3274798"/>
              <a:gd name="connsiteY2" fmla="*/ 663583 h 3708348"/>
              <a:gd name="connsiteX3" fmla="*/ 3274798 w 3274798"/>
              <a:gd name="connsiteY3" fmla="*/ 3044765 h 3708348"/>
              <a:gd name="connsiteX4" fmla="*/ 3165273 w 3274798"/>
              <a:gd name="connsiteY4" fmla="*/ 3165273 h 3708348"/>
              <a:gd name="connsiteX5" fmla="*/ 1854174 w 3274798"/>
              <a:gd name="connsiteY5" fmla="*/ 3708348 h 3708348"/>
              <a:gd name="connsiteX6" fmla="*/ 0 w 3274798"/>
              <a:gd name="connsiteY6" fmla="*/ 1854174 h 3708348"/>
              <a:gd name="connsiteX7" fmla="*/ 1854174 w 3274798"/>
              <a:gd name="connsiteY7" fmla="*/ 0 h 370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4798" h="3708348">
                <a:moveTo>
                  <a:pt x="1854174" y="0"/>
                </a:moveTo>
                <a:cubicBezTo>
                  <a:pt x="2366190" y="0"/>
                  <a:pt x="2829734" y="207536"/>
                  <a:pt x="3165273" y="543075"/>
                </a:cubicBezTo>
                <a:lnTo>
                  <a:pt x="3274798" y="663583"/>
                </a:lnTo>
                <a:lnTo>
                  <a:pt x="3274798" y="3044765"/>
                </a:lnTo>
                <a:lnTo>
                  <a:pt x="3165273" y="3165273"/>
                </a:lnTo>
                <a:cubicBezTo>
                  <a:pt x="2829734" y="3500813"/>
                  <a:pt x="2366190" y="3708348"/>
                  <a:pt x="1854174" y="3708348"/>
                </a:cubicBezTo>
                <a:cubicBezTo>
                  <a:pt x="830142" y="3708348"/>
                  <a:pt x="0" y="2878206"/>
                  <a:pt x="0" y="1854174"/>
                </a:cubicBezTo>
                <a:cubicBezTo>
                  <a:pt x="0" y="830142"/>
                  <a:pt x="830142" y="0"/>
                  <a:pt x="1854174" y="0"/>
                </a:cubicBezTo>
                <a:close/>
              </a:path>
            </a:pathLst>
          </a:custGeom>
          <a:solidFill>
            <a:schemeClr val="accent2">
              <a:alpha val="40000"/>
            </a:schemeClr>
          </a:solidFill>
          <a:ln>
            <a:noFill/>
          </a:ln>
        </p:spPr>
        <p:txBody>
          <a:bodyPr vert="horz" wrap="none" lIns="432000" tIns="936000" rIns="0" bIns="0" numCol="1" anchor="t" anchorCtr="0" compatLnSpc="1">
            <a:prstTxWarp prst="textNoShape">
              <a:avLst/>
            </a:prstTxWarp>
            <a:noAutofit/>
          </a:bodyPr>
          <a:lstStyle/>
          <a:p>
            <a:pPr algn="ctr">
              <a:lnSpc>
                <a:spcPct val="70000"/>
              </a:lnSpc>
              <a:spcBef>
                <a:spcPts val="0"/>
              </a:spcBef>
            </a:pPr>
            <a:r>
              <a:rPr lang="en-US" sz="13800" b="1">
                <a:latin typeface="+mj-lt"/>
                <a:cs typeface="Times New Roman" panose="02020603050405020304" pitchFamily="18" charset="0"/>
              </a:rPr>
              <a:t>4</a:t>
            </a:r>
          </a:p>
          <a:p>
            <a:pPr marR="0" lvl="0" indent="0" algn="ctr" fontAlgn="auto">
              <a:lnSpc>
                <a:spcPct val="100000"/>
              </a:lnSpc>
              <a:spcBef>
                <a:spcPts val="0"/>
              </a:spcBef>
              <a:spcAft>
                <a:spcPts val="600"/>
              </a:spcAft>
              <a:buClrTx/>
              <a:buSzTx/>
              <a:buFontTx/>
              <a:buNone/>
              <a:tabLst>
                <a:tab pos="1255713" algn="r"/>
              </a:tabLst>
              <a:defRPr/>
            </a:pPr>
            <a:r>
              <a:rPr lang="en-US" altLang="de-DE" b="1"/>
              <a:t>Our references</a:t>
            </a:r>
          </a:p>
          <a:p>
            <a:pPr marR="0" lvl="0" indent="0" algn="ctr" fontAlgn="auto">
              <a:lnSpc>
                <a:spcPct val="100000"/>
              </a:lnSpc>
              <a:spcBef>
                <a:spcPts val="0"/>
              </a:spcBef>
              <a:spcAft>
                <a:spcPts val="600"/>
              </a:spcAft>
              <a:buClrTx/>
              <a:buSzTx/>
              <a:buFontTx/>
              <a:buNone/>
              <a:tabLst>
                <a:tab pos="1255713" algn="r"/>
              </a:tabLst>
              <a:defRPr/>
            </a:pPr>
            <a:r>
              <a:rPr lang="en-US" altLang="de-DE"/>
              <a:t>e.g., Stockholm</a:t>
            </a:r>
          </a:p>
        </p:txBody>
      </p:sp>
      <p:sp>
        <p:nvSpPr>
          <p:cNvPr id="2" name="Titel 1">
            <a:extLst>
              <a:ext uri="{FF2B5EF4-FFF2-40B4-BE49-F238E27FC236}">
                <a16:creationId xmlns:a16="http://schemas.microsoft.com/office/drawing/2014/main" id="{8840D953-6556-4BE2-8A3B-1E9E448BE8CB}"/>
              </a:ext>
            </a:extLst>
          </p:cNvPr>
          <p:cNvSpPr>
            <a:spLocks noGrp="1"/>
          </p:cNvSpPr>
          <p:nvPr>
            <p:ph type="title"/>
          </p:nvPr>
        </p:nvSpPr>
        <p:spPr/>
        <p:txBody>
          <a:bodyPr/>
          <a:lstStyle/>
          <a:p>
            <a:r>
              <a:rPr lang="en-US"/>
              <a:t>Agenda</a:t>
            </a:r>
          </a:p>
        </p:txBody>
      </p:sp>
      <p:sp>
        <p:nvSpPr>
          <p:cNvPr id="14" name="Process 1">
            <a:extLst>
              <a:ext uri="{FF2B5EF4-FFF2-40B4-BE49-F238E27FC236}">
                <a16:creationId xmlns:a16="http://schemas.microsoft.com/office/drawing/2014/main" id="{57E4E467-5249-4963-9413-8DB1AA93EB8D}"/>
              </a:ext>
            </a:extLst>
          </p:cNvPr>
          <p:cNvSpPr>
            <a:spLocks noChangeAspect="1"/>
          </p:cNvSpPr>
          <p:nvPr/>
        </p:nvSpPr>
        <p:spPr bwMode="auto">
          <a:xfrm>
            <a:off x="0" y="1702799"/>
            <a:ext cx="3277414" cy="3708348"/>
          </a:xfrm>
          <a:custGeom>
            <a:avLst/>
            <a:gdLst>
              <a:gd name="connsiteX0" fmla="*/ 1423240 w 3277414"/>
              <a:gd name="connsiteY0" fmla="*/ 0 h 3708348"/>
              <a:gd name="connsiteX1" fmla="*/ 3277414 w 3277414"/>
              <a:gd name="connsiteY1" fmla="*/ 1854174 h 3708348"/>
              <a:gd name="connsiteX2" fmla="*/ 1423240 w 3277414"/>
              <a:gd name="connsiteY2" fmla="*/ 3708348 h 3708348"/>
              <a:gd name="connsiteX3" fmla="*/ 112141 w 3277414"/>
              <a:gd name="connsiteY3" fmla="*/ 3165273 h 3708348"/>
              <a:gd name="connsiteX4" fmla="*/ 0 w 3277414"/>
              <a:gd name="connsiteY4" fmla="*/ 3041887 h 3708348"/>
              <a:gd name="connsiteX5" fmla="*/ 0 w 3277414"/>
              <a:gd name="connsiteY5" fmla="*/ 666461 h 3708348"/>
              <a:gd name="connsiteX6" fmla="*/ 112141 w 3277414"/>
              <a:gd name="connsiteY6" fmla="*/ 543075 h 3708348"/>
              <a:gd name="connsiteX7" fmla="*/ 1423240 w 3277414"/>
              <a:gd name="connsiteY7" fmla="*/ 0 h 370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7414" h="3708348">
                <a:moveTo>
                  <a:pt x="1423240" y="0"/>
                </a:moveTo>
                <a:cubicBezTo>
                  <a:pt x="2447272" y="0"/>
                  <a:pt x="3277414" y="830142"/>
                  <a:pt x="3277414" y="1854174"/>
                </a:cubicBezTo>
                <a:cubicBezTo>
                  <a:pt x="3277414" y="2878206"/>
                  <a:pt x="2447272" y="3708348"/>
                  <a:pt x="1423240" y="3708348"/>
                </a:cubicBezTo>
                <a:cubicBezTo>
                  <a:pt x="911224" y="3708348"/>
                  <a:pt x="447681" y="3500813"/>
                  <a:pt x="112141" y="3165273"/>
                </a:cubicBezTo>
                <a:lnTo>
                  <a:pt x="0" y="3041887"/>
                </a:lnTo>
                <a:lnTo>
                  <a:pt x="0" y="666461"/>
                </a:lnTo>
                <a:lnTo>
                  <a:pt x="112141" y="543075"/>
                </a:lnTo>
                <a:cubicBezTo>
                  <a:pt x="447681" y="207536"/>
                  <a:pt x="911224" y="0"/>
                  <a:pt x="1423240" y="0"/>
                </a:cubicBezTo>
                <a:close/>
              </a:path>
            </a:pathLst>
          </a:custGeom>
          <a:solidFill>
            <a:schemeClr val="accent2">
              <a:alpha val="40000"/>
            </a:schemeClr>
          </a:solidFill>
          <a:ln>
            <a:noFill/>
          </a:ln>
        </p:spPr>
        <p:txBody>
          <a:bodyPr vert="horz" wrap="none" lIns="0" tIns="396000" rIns="0" bIns="0" numCol="1" anchor="ctr" anchorCtr="0" compatLnSpc="1">
            <a:prstTxWarp prst="textNoShape">
              <a:avLst/>
            </a:prstTxWarp>
          </a:bodyPr>
          <a:lstStyle/>
          <a:p>
            <a:pPr algn="ctr">
              <a:lnSpc>
                <a:spcPct val="70000"/>
              </a:lnSpc>
            </a:pPr>
            <a:r>
              <a:rPr lang="en-US" sz="13800" b="1">
                <a:latin typeface="+mj-lt"/>
                <a:cs typeface="Times New Roman" panose="02020603050405020304" pitchFamily="18" charset="0"/>
              </a:rPr>
              <a:t>1</a:t>
            </a:r>
            <a:endParaRPr lang="en-US" b="1">
              <a:latin typeface="+mj-lt"/>
              <a:cs typeface="Times New Roman" panose="02020603050405020304" pitchFamily="18" charset="0"/>
            </a:endParaRPr>
          </a:p>
          <a:p>
            <a:pPr algn="ctr"/>
            <a:r>
              <a:rPr lang="en-US" b="1">
                <a:latin typeface="+mj-lt"/>
                <a:cs typeface="Times New Roman" panose="02020603050405020304" pitchFamily="18" charset="0"/>
              </a:rPr>
              <a:t>Our mission</a:t>
            </a:r>
          </a:p>
          <a:p>
            <a:pPr algn="ctr"/>
            <a:r>
              <a:rPr lang="en-US">
                <a:latin typeface="+mj-lt"/>
                <a:cs typeface="Times New Roman" panose="02020603050405020304" pitchFamily="18" charset="0"/>
              </a:rPr>
              <a:t>Decarbonization of heat</a:t>
            </a:r>
          </a:p>
        </p:txBody>
      </p:sp>
      <p:sp>
        <p:nvSpPr>
          <p:cNvPr id="9" name="Process 1">
            <a:extLst>
              <a:ext uri="{FF2B5EF4-FFF2-40B4-BE49-F238E27FC236}">
                <a16:creationId xmlns:a16="http://schemas.microsoft.com/office/drawing/2014/main" id="{3B296E5C-08F5-4781-9B9C-4789AE28BD0F}"/>
              </a:ext>
            </a:extLst>
          </p:cNvPr>
          <p:cNvSpPr>
            <a:spLocks noChangeAspect="1"/>
          </p:cNvSpPr>
          <p:nvPr/>
        </p:nvSpPr>
        <p:spPr bwMode="auto">
          <a:xfrm>
            <a:off x="5805744" y="1702799"/>
            <a:ext cx="3277414" cy="3708348"/>
          </a:xfrm>
          <a:custGeom>
            <a:avLst/>
            <a:gdLst>
              <a:gd name="connsiteX0" fmla="*/ 1423240 w 3277414"/>
              <a:gd name="connsiteY0" fmla="*/ 0 h 3708348"/>
              <a:gd name="connsiteX1" fmla="*/ 3277414 w 3277414"/>
              <a:gd name="connsiteY1" fmla="*/ 1854174 h 3708348"/>
              <a:gd name="connsiteX2" fmla="*/ 1423240 w 3277414"/>
              <a:gd name="connsiteY2" fmla="*/ 3708348 h 3708348"/>
              <a:gd name="connsiteX3" fmla="*/ 112141 w 3277414"/>
              <a:gd name="connsiteY3" fmla="*/ 3165273 h 3708348"/>
              <a:gd name="connsiteX4" fmla="*/ 0 w 3277414"/>
              <a:gd name="connsiteY4" fmla="*/ 3041887 h 3708348"/>
              <a:gd name="connsiteX5" fmla="*/ 0 w 3277414"/>
              <a:gd name="connsiteY5" fmla="*/ 666461 h 3708348"/>
              <a:gd name="connsiteX6" fmla="*/ 112141 w 3277414"/>
              <a:gd name="connsiteY6" fmla="*/ 543075 h 3708348"/>
              <a:gd name="connsiteX7" fmla="*/ 1423240 w 3277414"/>
              <a:gd name="connsiteY7" fmla="*/ 0 h 370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7414" h="3708348">
                <a:moveTo>
                  <a:pt x="1423240" y="0"/>
                </a:moveTo>
                <a:cubicBezTo>
                  <a:pt x="2447272" y="0"/>
                  <a:pt x="3277414" y="830142"/>
                  <a:pt x="3277414" y="1854174"/>
                </a:cubicBezTo>
                <a:cubicBezTo>
                  <a:pt x="3277414" y="2878206"/>
                  <a:pt x="2447272" y="3708348"/>
                  <a:pt x="1423240" y="3708348"/>
                </a:cubicBezTo>
                <a:cubicBezTo>
                  <a:pt x="911224" y="3708348"/>
                  <a:pt x="447681" y="3500813"/>
                  <a:pt x="112141" y="3165273"/>
                </a:cubicBezTo>
                <a:lnTo>
                  <a:pt x="0" y="3041887"/>
                </a:lnTo>
                <a:lnTo>
                  <a:pt x="0" y="666461"/>
                </a:lnTo>
                <a:lnTo>
                  <a:pt x="112141" y="543075"/>
                </a:lnTo>
                <a:cubicBezTo>
                  <a:pt x="447681" y="207536"/>
                  <a:pt x="911224" y="0"/>
                  <a:pt x="1423240" y="0"/>
                </a:cubicBezTo>
                <a:close/>
              </a:path>
            </a:pathLst>
          </a:custGeom>
          <a:solidFill>
            <a:schemeClr val="accent3">
              <a:alpha val="80000"/>
            </a:schemeClr>
          </a:solidFill>
          <a:ln>
            <a:noFill/>
          </a:ln>
        </p:spPr>
        <p:txBody>
          <a:bodyPr vert="horz" wrap="none" lIns="0" tIns="936000" rIns="432000" bIns="0" numCol="1" anchor="t" anchorCtr="0" compatLnSpc="1">
            <a:prstTxWarp prst="textNoShape">
              <a:avLst/>
            </a:prstTxWarp>
            <a:noAutofit/>
          </a:bodyPr>
          <a:lstStyle/>
          <a:p>
            <a:pPr algn="ctr">
              <a:lnSpc>
                <a:spcPct val="70000"/>
              </a:lnSpc>
              <a:spcBef>
                <a:spcPts val="0"/>
              </a:spcBef>
            </a:pPr>
            <a:r>
              <a:rPr lang="en-US" sz="13800" b="1">
                <a:latin typeface="+mj-lt"/>
                <a:cs typeface="Times New Roman" panose="02020603050405020304" pitchFamily="18" charset="0"/>
              </a:rPr>
              <a:t>3</a:t>
            </a:r>
          </a:p>
          <a:p>
            <a:pPr algn="ctr"/>
            <a:r>
              <a:rPr lang="en-US" sz="1800" b="1"/>
              <a:t>Our use cases</a:t>
            </a:r>
            <a:endParaRPr lang="en-US" sz="1800"/>
          </a:p>
        </p:txBody>
      </p:sp>
      <p:sp>
        <p:nvSpPr>
          <p:cNvPr id="10" name="Process 3">
            <a:extLst>
              <a:ext uri="{FF2B5EF4-FFF2-40B4-BE49-F238E27FC236}">
                <a16:creationId xmlns:a16="http://schemas.microsoft.com/office/drawing/2014/main" id="{FBFB2A8E-9E7A-41D3-A27A-BFAFA13919DB}"/>
              </a:ext>
            </a:extLst>
          </p:cNvPr>
          <p:cNvSpPr>
            <a:spLocks noChangeAspect="1"/>
          </p:cNvSpPr>
          <p:nvPr/>
        </p:nvSpPr>
        <p:spPr bwMode="auto">
          <a:xfrm>
            <a:off x="2569360" y="1779000"/>
            <a:ext cx="3708347" cy="3708347"/>
          </a:xfrm>
          <a:prstGeom prst="ellipse">
            <a:avLst/>
          </a:prstGeom>
          <a:solidFill>
            <a:schemeClr val="accent2">
              <a:alpha val="40000"/>
            </a:schemeClr>
          </a:solidFill>
          <a:ln>
            <a:noFill/>
          </a:ln>
        </p:spPr>
        <p:txBody>
          <a:bodyPr vert="horz" wrap="none" lIns="0" tIns="396000" rIns="0" bIns="0" numCol="1" anchor="t" anchorCtr="0" compatLnSpc="1">
            <a:prstTxWarp prst="textNoShape">
              <a:avLst/>
            </a:prstTxWarp>
          </a:bodyPr>
          <a:lstStyle/>
          <a:p>
            <a:pPr algn="ctr">
              <a:lnSpc>
                <a:spcPct val="70000"/>
              </a:lnSpc>
              <a:spcBef>
                <a:spcPts val="0"/>
              </a:spcBef>
            </a:pPr>
            <a:r>
              <a:rPr lang="en-US" sz="13800" b="1">
                <a:latin typeface="+mj-lt"/>
                <a:cs typeface="Times New Roman" panose="02020603050405020304" pitchFamily="18" charset="0"/>
              </a:rPr>
              <a:t>2</a:t>
            </a:r>
          </a:p>
          <a:p>
            <a:pPr algn="ctr"/>
            <a:r>
              <a:rPr lang="en-US" sz="1800" b="1"/>
              <a:t>Our portfolio</a:t>
            </a:r>
          </a:p>
          <a:p>
            <a:pPr algn="ctr"/>
            <a:r>
              <a:rPr lang="en-US" sz="1800"/>
              <a:t>Large-scale Heat Pumps</a:t>
            </a:r>
          </a:p>
          <a:p>
            <a:pPr marL="0" marR="0" lvl="0" indent="0" algn="ctr" defTabSz="914400" rtl="0" eaLnBrk="1" fontAlgn="auto" latinLnBrk="0" hangingPunct="1">
              <a:lnSpc>
                <a:spcPct val="100000"/>
              </a:lnSpc>
              <a:spcBef>
                <a:spcPts val="0"/>
              </a:spcBef>
              <a:spcAft>
                <a:spcPts val="600"/>
              </a:spcAft>
              <a:buClrTx/>
              <a:buSzTx/>
              <a:buFontTx/>
              <a:buNone/>
              <a:tabLst>
                <a:tab pos="1255713" algn="r"/>
              </a:tabLst>
              <a:defRPr/>
            </a:pPr>
            <a:br>
              <a:rPr kumimoji="0" lang="en-US" altLang="de-DE" sz="1800" b="1" i="0" u="none" strike="noStrike" kern="1200" cap="none" spc="0" normalizeH="0" baseline="0" noProof="0">
                <a:ln>
                  <a:noFill/>
                </a:ln>
                <a:solidFill>
                  <a:prstClr val="white"/>
                </a:solidFill>
                <a:effectLst/>
                <a:uLnTx/>
                <a:uFillTx/>
                <a:latin typeface="+mj-lt"/>
                <a:ea typeface="Arial Unicode MS"/>
                <a:cs typeface="+mn-cs"/>
              </a:rPr>
            </a:br>
            <a:endParaRPr kumimoji="0" lang="en-US" altLang="de-DE" sz="1400" b="0" i="0" u="none" strike="noStrike" kern="1200" cap="none" spc="0" normalizeH="0" baseline="0" noProof="0">
              <a:ln>
                <a:noFill/>
              </a:ln>
              <a:solidFill>
                <a:prstClr val="white"/>
              </a:solidFill>
              <a:effectLst/>
              <a:uLnTx/>
              <a:uFillTx/>
              <a:latin typeface="+mj-lt"/>
              <a:ea typeface="Arial Unicode MS"/>
              <a:cs typeface="Arial" pitchFamily="34" charset="0"/>
            </a:endParaRPr>
          </a:p>
        </p:txBody>
      </p:sp>
    </p:spTree>
    <p:extLst>
      <p:ext uri="{BB962C8B-B14F-4D97-AF65-F5344CB8AC3E}">
        <p14:creationId xmlns:p14="http://schemas.microsoft.com/office/powerpoint/2010/main" val="2966486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objekt 6">
            <a:extLst>
              <a:ext uri="{FF2B5EF4-FFF2-40B4-BE49-F238E27FC236}">
                <a16:creationId xmlns:a16="http://schemas.microsoft.com/office/drawing/2014/main" id="{BB9A0971-9079-4278-B1CE-785E48759197}"/>
              </a:ext>
            </a:extLst>
          </p:cNvPr>
          <p:cNvPicPr>
            <a:picLocks noChangeAspect="1"/>
          </p:cNvPicPr>
          <p:nvPr/>
        </p:nvPicPr>
        <p:blipFill rotWithShape="1">
          <a:blip r:embed="rId5" cstate="hqprint">
            <a:duotone>
              <a:schemeClr val="accent6">
                <a:shade val="45000"/>
                <a:satMod val="135000"/>
              </a:schemeClr>
              <a:prstClr val="white"/>
            </a:duotone>
            <a:extLst>
              <a:ext uri="{28A0092B-C50C-407E-A947-70E740481C1C}">
                <a14:useLocalDpi xmlns:a14="http://schemas.microsoft.com/office/drawing/2010/main"/>
              </a:ext>
            </a:extLst>
          </a:blip>
          <a:srcRect/>
          <a:stretch/>
        </p:blipFill>
        <p:spPr bwMode="gray">
          <a:xfrm>
            <a:off x="5653936" y="-1"/>
            <a:ext cx="6535081" cy="3393417"/>
          </a:xfrm>
          <a:prstGeom prst="rect">
            <a:avLst/>
          </a:prstGeom>
        </p:spPr>
      </p:pic>
      <p:graphicFrame>
        <p:nvGraphicFramePr>
          <p:cNvPr id="4" name="Objekt 3" hidden="1">
            <a:extLst>
              <a:ext uri="{FF2B5EF4-FFF2-40B4-BE49-F238E27FC236}">
                <a16:creationId xmlns:a16="http://schemas.microsoft.com/office/drawing/2014/main" id="{2BB55666-6F60-4C8C-9683-39EBB2E1BF9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67" name="think-cell Slide" r:id="rId6" imgW="344" imgH="344" progId="TCLayout.ActiveDocument.1">
                  <p:embed/>
                </p:oleObj>
              </mc:Choice>
              <mc:Fallback>
                <p:oleObj name="think-cell Slide" r:id="rId6" imgW="344" imgH="344" progId="TCLayout.ActiveDocument.1">
                  <p:embed/>
                  <p:pic>
                    <p:nvPicPr>
                      <p:cNvPr id="4" name="Objekt 3" hidden="1">
                        <a:extLst>
                          <a:ext uri="{FF2B5EF4-FFF2-40B4-BE49-F238E27FC236}">
                            <a16:creationId xmlns:a16="http://schemas.microsoft.com/office/drawing/2014/main" id="{2BB55666-6F60-4C8C-9683-39EBB2E1BF9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Background">
            <a:extLst>
              <a:ext uri="{FF2B5EF4-FFF2-40B4-BE49-F238E27FC236}">
                <a16:creationId xmlns:a16="http://schemas.microsoft.com/office/drawing/2014/main" id="{D4D65154-16ED-4B19-AD67-D395546EEFFE}"/>
              </a:ext>
            </a:extLst>
          </p:cNvPr>
          <p:cNvSpPr/>
          <p:nvPr/>
        </p:nvSpPr>
        <p:spPr bwMode="gray">
          <a:xfrm>
            <a:off x="0" y="2"/>
            <a:ext cx="5653936" cy="6857998"/>
          </a:xfrm>
          <a:prstGeom prst="rect">
            <a:avLst/>
          </a:prstGeom>
          <a:gradFill flip="none" rotWithShape="1">
            <a:gsLst>
              <a:gs pos="0">
                <a:schemeClr val="accent2"/>
              </a:gs>
              <a:gs pos="70000">
                <a:schemeClr val="tx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B1534"/>
              </a:solidFill>
              <a:effectLst/>
              <a:uLnTx/>
              <a:uFillTx/>
              <a:latin typeface="Arial"/>
              <a:ea typeface="+mn-ea"/>
              <a:cs typeface="+mn-cs"/>
            </a:endParaRPr>
          </a:p>
        </p:txBody>
      </p:sp>
      <p:sp>
        <p:nvSpPr>
          <p:cNvPr id="2" name="Titel 1">
            <a:extLst>
              <a:ext uri="{FF2B5EF4-FFF2-40B4-BE49-F238E27FC236}">
                <a16:creationId xmlns:a16="http://schemas.microsoft.com/office/drawing/2014/main" id="{C04B79D8-CFC7-4BF9-83F0-9442FBCF0225}"/>
              </a:ext>
            </a:extLst>
          </p:cNvPr>
          <p:cNvSpPr>
            <a:spLocks noGrp="1"/>
          </p:cNvSpPr>
          <p:nvPr>
            <p:ph type="title"/>
          </p:nvPr>
        </p:nvSpPr>
        <p:spPr bwMode="gray"/>
        <p:txBody>
          <a:bodyPr vert="horz"/>
          <a:lstStyle/>
          <a:p>
            <a:r>
              <a:rPr lang="en-US">
                <a:solidFill>
                  <a:schemeClr val="bg1"/>
                </a:solidFill>
              </a:rPr>
              <a:t>Market Need for Large Scale </a:t>
            </a:r>
            <a:br>
              <a:rPr lang="en-US">
                <a:solidFill>
                  <a:schemeClr val="bg1"/>
                </a:solidFill>
              </a:rPr>
            </a:br>
            <a:r>
              <a:rPr lang="en-US">
                <a:solidFill>
                  <a:schemeClr val="bg1"/>
                </a:solidFill>
              </a:rPr>
              <a:t>Industrial Heat Pumps</a:t>
            </a:r>
          </a:p>
        </p:txBody>
      </p:sp>
      <p:sp>
        <p:nvSpPr>
          <p:cNvPr id="9" name="Platshållare för innehåll 5">
            <a:extLst>
              <a:ext uri="{FF2B5EF4-FFF2-40B4-BE49-F238E27FC236}">
                <a16:creationId xmlns:a16="http://schemas.microsoft.com/office/drawing/2014/main" id="{85B6D6EE-D31A-4AC0-B5FB-EE80DB3C4BDA}"/>
              </a:ext>
            </a:extLst>
          </p:cNvPr>
          <p:cNvSpPr txBox="1">
            <a:spLocks/>
          </p:cNvSpPr>
          <p:nvPr/>
        </p:nvSpPr>
        <p:spPr bwMode="gray">
          <a:xfrm>
            <a:off x="627063" y="1702800"/>
            <a:ext cx="4129233" cy="1098827"/>
          </a:xfrm>
          <a:prstGeom prst="rect">
            <a:avLst/>
          </a:prstGeom>
        </p:spPr>
        <p:txBody>
          <a:bodyPr wrap="square" lIns="0" tIns="0" rIns="0" bIns="0">
            <a:sp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solidFill>
                  <a:srgbClr val="6ADDFF"/>
                </a:solidFill>
              </a:rPr>
              <a:t>Energy market </a:t>
            </a:r>
          </a:p>
          <a:p>
            <a:r>
              <a:rPr lang="en-US" sz="1400">
                <a:solidFill>
                  <a:schemeClr val="bg1"/>
                </a:solidFill>
              </a:rPr>
              <a:t>is changing with a continuous increase </a:t>
            </a:r>
            <a:br>
              <a:rPr lang="en-US" sz="1400">
                <a:solidFill>
                  <a:schemeClr val="bg1"/>
                </a:solidFill>
              </a:rPr>
            </a:br>
            <a:r>
              <a:rPr lang="en-US" sz="1400">
                <a:solidFill>
                  <a:schemeClr val="bg1"/>
                </a:solidFill>
              </a:rPr>
              <a:t>of renewable energy whilst heat from </a:t>
            </a:r>
            <a:br>
              <a:rPr lang="en-US" sz="1400">
                <a:solidFill>
                  <a:schemeClr val="bg1"/>
                </a:solidFill>
              </a:rPr>
            </a:br>
            <a:r>
              <a:rPr lang="en-US" sz="1400">
                <a:solidFill>
                  <a:schemeClr val="bg1"/>
                </a:solidFill>
              </a:rPr>
              <a:t>combustible applications becoming less. </a:t>
            </a:r>
            <a:endParaRPr lang="sv-SE" sz="1400">
              <a:solidFill>
                <a:schemeClr val="bg1"/>
              </a:solidFill>
            </a:endParaRPr>
          </a:p>
        </p:txBody>
      </p:sp>
      <p:sp>
        <p:nvSpPr>
          <p:cNvPr id="10" name="Platshållare för innehåll 5">
            <a:extLst>
              <a:ext uri="{FF2B5EF4-FFF2-40B4-BE49-F238E27FC236}">
                <a16:creationId xmlns:a16="http://schemas.microsoft.com/office/drawing/2014/main" id="{E12FFD27-F480-4735-BE62-1A0673F76A1C}"/>
              </a:ext>
            </a:extLst>
          </p:cNvPr>
          <p:cNvSpPr txBox="1">
            <a:spLocks/>
          </p:cNvSpPr>
          <p:nvPr/>
        </p:nvSpPr>
        <p:spPr bwMode="gray">
          <a:xfrm>
            <a:off x="627063" y="3442695"/>
            <a:ext cx="4129233" cy="455574"/>
          </a:xfrm>
          <a:prstGeom prst="rect">
            <a:avLst/>
          </a:prstGeom>
        </p:spPr>
        <p:txBody>
          <a:bodyPr wrap="square" lIns="0" tIns="0" rIns="0" bIns="0">
            <a:sp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chemeClr val="bg1"/>
                </a:solidFill>
              </a:rPr>
              <a:t>This at the same time as the need </a:t>
            </a:r>
            <a:br>
              <a:rPr lang="en-US" sz="1400">
                <a:solidFill>
                  <a:schemeClr val="bg1"/>
                </a:solidFill>
              </a:rPr>
            </a:br>
            <a:r>
              <a:rPr lang="en-US" sz="1400">
                <a:solidFill>
                  <a:schemeClr val="bg1"/>
                </a:solidFill>
              </a:rPr>
              <a:t>for heat is increasing.</a:t>
            </a:r>
            <a:endParaRPr lang="sv-SE" sz="1400">
              <a:solidFill>
                <a:schemeClr val="bg1"/>
              </a:solidFill>
            </a:endParaRPr>
          </a:p>
        </p:txBody>
      </p:sp>
      <p:sp>
        <p:nvSpPr>
          <p:cNvPr id="11" name="Platshållare för innehåll 5">
            <a:extLst>
              <a:ext uri="{FF2B5EF4-FFF2-40B4-BE49-F238E27FC236}">
                <a16:creationId xmlns:a16="http://schemas.microsoft.com/office/drawing/2014/main" id="{9DE0DE65-B879-4097-A186-8B49A5995B44}"/>
              </a:ext>
            </a:extLst>
          </p:cNvPr>
          <p:cNvSpPr txBox="1">
            <a:spLocks/>
          </p:cNvSpPr>
          <p:nvPr/>
        </p:nvSpPr>
        <p:spPr bwMode="gray">
          <a:xfrm>
            <a:off x="627063" y="4539338"/>
            <a:ext cx="4129233" cy="1335815"/>
          </a:xfrm>
          <a:prstGeom prst="rect">
            <a:avLst/>
          </a:prstGeom>
        </p:spPr>
        <p:txBody>
          <a:bodyPr wrap="square" lIns="0" tIns="0" rIns="0" bIns="0">
            <a:sp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solidFill>
                  <a:srgbClr val="6ADDFF"/>
                </a:solidFill>
              </a:rPr>
              <a:t>Electricity</a:t>
            </a:r>
            <a:r>
              <a:rPr lang="en-US">
                <a:solidFill>
                  <a:srgbClr val="6ADDFF"/>
                </a:solidFill>
              </a:rPr>
              <a:t> </a:t>
            </a:r>
          </a:p>
          <a:p>
            <a:r>
              <a:rPr lang="en-US" sz="1400">
                <a:solidFill>
                  <a:schemeClr val="bg1"/>
                </a:solidFill>
              </a:rPr>
              <a:t>from wind-, solar- and hydro power need to be converted into heat. Industrial scale heat pumps is both economic and environmentally friendly and will play an important role on the future energy market.</a:t>
            </a:r>
            <a:endParaRPr lang="sv-SE" sz="1400">
              <a:solidFill>
                <a:schemeClr val="bg1"/>
              </a:solidFill>
            </a:endParaRPr>
          </a:p>
        </p:txBody>
      </p:sp>
      <p:cxnSp>
        <p:nvCxnSpPr>
          <p:cNvPr id="12" name="Gerader Verbinder 11">
            <a:extLst>
              <a:ext uri="{FF2B5EF4-FFF2-40B4-BE49-F238E27FC236}">
                <a16:creationId xmlns:a16="http://schemas.microsoft.com/office/drawing/2014/main" id="{1C5BBBC9-E719-4F98-8561-EDB1CABEE4CD}"/>
              </a:ext>
            </a:extLst>
          </p:cNvPr>
          <p:cNvCxnSpPr>
            <a:cxnSpLocks/>
          </p:cNvCxnSpPr>
          <p:nvPr/>
        </p:nvCxnSpPr>
        <p:spPr bwMode="gray">
          <a:xfrm flipH="1">
            <a:off x="627064" y="3122161"/>
            <a:ext cx="4273621" cy="0"/>
          </a:xfrm>
          <a:prstGeom prst="line">
            <a:avLst/>
          </a:prstGeom>
          <a:ln w="9525" cap="rnd">
            <a:gradFill flip="none" rotWithShape="1">
              <a:gsLst>
                <a:gs pos="0">
                  <a:schemeClr val="accent1">
                    <a:lumMod val="5000"/>
                    <a:lumOff val="95000"/>
                  </a:schemeClr>
                </a:gs>
                <a:gs pos="100000">
                  <a:schemeClr val="bg1">
                    <a:alpha val="0"/>
                  </a:schemeClr>
                </a:gs>
              </a:gsLst>
              <a:lin ang="10800000" scaled="1"/>
              <a:tileRect/>
            </a:gradFill>
          </a:ln>
          <a:effectLst/>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A760D7FF-81B2-4C79-8D27-8AF84A10676A}"/>
              </a:ext>
            </a:extLst>
          </p:cNvPr>
          <p:cNvCxnSpPr>
            <a:cxnSpLocks/>
          </p:cNvCxnSpPr>
          <p:nvPr/>
        </p:nvCxnSpPr>
        <p:spPr bwMode="gray">
          <a:xfrm flipH="1">
            <a:off x="627064" y="4218803"/>
            <a:ext cx="4273621" cy="0"/>
          </a:xfrm>
          <a:prstGeom prst="line">
            <a:avLst/>
          </a:prstGeom>
          <a:ln w="9525" cap="rnd">
            <a:gradFill flip="none" rotWithShape="1">
              <a:gsLst>
                <a:gs pos="0">
                  <a:schemeClr val="accent1">
                    <a:lumMod val="5000"/>
                    <a:lumOff val="95000"/>
                  </a:schemeClr>
                </a:gs>
                <a:gs pos="100000">
                  <a:schemeClr val="bg1">
                    <a:alpha val="0"/>
                  </a:schemeClr>
                </a:gs>
              </a:gsLst>
              <a:lin ang="10800000" scaled="1"/>
              <a:tileRect/>
            </a:gradFill>
          </a:ln>
          <a:effectLst/>
        </p:spPr>
        <p:style>
          <a:lnRef idx="1">
            <a:schemeClr val="accent1"/>
          </a:lnRef>
          <a:fillRef idx="0">
            <a:schemeClr val="accent1"/>
          </a:fillRef>
          <a:effectRef idx="0">
            <a:schemeClr val="accent1"/>
          </a:effectRef>
          <a:fontRef idx="minor">
            <a:schemeClr val="tx1"/>
          </a:fontRef>
        </p:style>
      </p:cxnSp>
      <p:cxnSp>
        <p:nvCxnSpPr>
          <p:cNvPr id="15" name="Koppling: vinklad 7">
            <a:extLst>
              <a:ext uri="{FF2B5EF4-FFF2-40B4-BE49-F238E27FC236}">
                <a16:creationId xmlns:a16="http://schemas.microsoft.com/office/drawing/2014/main" id="{795FF8A7-8B73-492B-9B39-08F9BFB6FB8C}"/>
              </a:ext>
            </a:extLst>
          </p:cNvPr>
          <p:cNvCxnSpPr>
            <a:cxnSpLocks/>
          </p:cNvCxnSpPr>
          <p:nvPr/>
        </p:nvCxnSpPr>
        <p:spPr bwMode="gray">
          <a:xfrm rot="10800000">
            <a:off x="5952050" y="2638426"/>
            <a:ext cx="1875443" cy="1470347"/>
          </a:xfrm>
          <a:prstGeom prst="bentConnector3">
            <a:avLst>
              <a:gd name="adj1" fmla="val 100153"/>
            </a:avLst>
          </a:prstGeom>
          <a:solidFill>
            <a:schemeClr val="tx2"/>
          </a:solidFill>
          <a:ln w="19050" cap="flat" cmpd="sng" algn="ctr">
            <a:solidFill>
              <a:srgbClr val="5C099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6" name="Koppling: vinklad 8">
            <a:extLst>
              <a:ext uri="{FF2B5EF4-FFF2-40B4-BE49-F238E27FC236}">
                <a16:creationId xmlns:a16="http://schemas.microsoft.com/office/drawing/2014/main" id="{195D26C5-710E-4F96-B2DC-5D6DA9C7B304}"/>
              </a:ext>
            </a:extLst>
          </p:cNvPr>
          <p:cNvCxnSpPr>
            <a:stCxn id="22" idx="3"/>
          </p:cNvCxnSpPr>
          <p:nvPr/>
        </p:nvCxnSpPr>
        <p:spPr bwMode="gray">
          <a:xfrm flipV="1">
            <a:off x="11109335" y="2188974"/>
            <a:ext cx="797827" cy="1919809"/>
          </a:xfrm>
          <a:prstGeom prst="bentConnector2">
            <a:avLst/>
          </a:prstGeom>
          <a:solidFill>
            <a:schemeClr val="tx2"/>
          </a:solidFill>
          <a:ln w="19050" cap="flat" cmpd="sng" algn="ctr">
            <a:solidFill>
              <a:srgbClr val="5C099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7" name="Koppling: vinklad 16">
            <a:extLst>
              <a:ext uri="{FF2B5EF4-FFF2-40B4-BE49-F238E27FC236}">
                <a16:creationId xmlns:a16="http://schemas.microsoft.com/office/drawing/2014/main" id="{3DE59DFD-1192-45D4-A64C-2301B31ABA8E}"/>
              </a:ext>
            </a:extLst>
          </p:cNvPr>
          <p:cNvCxnSpPr>
            <a:cxnSpLocks/>
          </p:cNvCxnSpPr>
          <p:nvPr/>
        </p:nvCxnSpPr>
        <p:spPr bwMode="gray">
          <a:xfrm rot="16200000" flipV="1">
            <a:off x="9773308" y="4827754"/>
            <a:ext cx="577334" cy="8005"/>
          </a:xfrm>
          <a:prstGeom prst="bentConnector3">
            <a:avLst>
              <a:gd name="adj1" fmla="val 50000"/>
            </a:avLst>
          </a:prstGeom>
          <a:solidFill>
            <a:schemeClr val="tx2"/>
          </a:solidFill>
          <a:ln w="12700" cap="flat" cmpd="sng" algn="ctr">
            <a:solidFill>
              <a:srgbClr val="5C099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18" name="Icon 2">
            <a:extLst>
              <a:ext uri="{FF2B5EF4-FFF2-40B4-BE49-F238E27FC236}">
                <a16:creationId xmlns:a16="http://schemas.microsoft.com/office/drawing/2014/main" id="{3F93EEE7-B0F7-4E7F-87B7-9FE153D9CA4D}"/>
              </a:ext>
            </a:extLst>
          </p:cNvPr>
          <p:cNvGrpSpPr/>
          <p:nvPr/>
        </p:nvGrpSpPr>
        <p:grpSpPr bwMode="gray">
          <a:xfrm>
            <a:off x="7827490" y="3989970"/>
            <a:ext cx="237600" cy="237600"/>
            <a:chOff x="1684799" y="1954212"/>
            <a:chExt cx="792163" cy="792000"/>
          </a:xfrm>
        </p:grpSpPr>
        <p:sp>
          <p:nvSpPr>
            <p:cNvPr id="19" name="Rectangle 5">
              <a:extLst>
                <a:ext uri="{FF2B5EF4-FFF2-40B4-BE49-F238E27FC236}">
                  <a16:creationId xmlns:a16="http://schemas.microsoft.com/office/drawing/2014/main" id="{6D213ECC-4231-4C9C-BFB1-2DBE5A2DBC44}"/>
                </a:ext>
              </a:extLst>
            </p:cNvPr>
            <p:cNvSpPr>
              <a:spLocks noChangeArrowheads="1"/>
            </p:cNvSpPr>
            <p:nvPr/>
          </p:nvSpPr>
          <p:spPr bwMode="gray">
            <a:xfrm>
              <a:off x="1684799" y="1954212"/>
              <a:ext cx="792163" cy="792000"/>
            </a:xfrm>
            <a:prstGeom prst="rect">
              <a:avLst/>
            </a:prstGeom>
            <a:solidFill>
              <a:schemeClr val="bg1"/>
            </a:solidFill>
          </p:spPr>
          <p:txBody>
            <a:bodyPr wrap="square" lIns="108000" tIns="108000" rIns="108000" bIns="108000" rtlCol="0">
              <a:noAutofit/>
            </a:bodyPr>
            <a:lstStyle/>
            <a:p>
              <a:endParaRPr lang="en-US" b="1" kern="0">
                <a:solidFill>
                  <a:prstClr val="white"/>
                </a:solidFill>
                <a:latin typeface="Times New Roman"/>
              </a:endParaRPr>
            </a:p>
          </p:txBody>
        </p:sp>
        <p:sp>
          <p:nvSpPr>
            <p:cNvPr id="20" name="Freeform 316">
              <a:extLst>
                <a:ext uri="{FF2B5EF4-FFF2-40B4-BE49-F238E27FC236}">
                  <a16:creationId xmlns:a16="http://schemas.microsoft.com/office/drawing/2014/main" id="{018E715C-8379-4669-98DA-7C2E6FA5DD08}"/>
                </a:ext>
              </a:extLst>
            </p:cNvPr>
            <p:cNvSpPr>
              <a:spLocks noEditPoints="1"/>
            </p:cNvSpPr>
            <p:nvPr/>
          </p:nvSpPr>
          <p:spPr bwMode="gray">
            <a:xfrm>
              <a:off x="1897366" y="2124843"/>
              <a:ext cx="360363" cy="411162"/>
            </a:xfrm>
            <a:custGeom>
              <a:avLst/>
              <a:gdLst>
                <a:gd name="T0" fmla="*/ 446 w 2822"/>
                <a:gd name="T1" fmla="*/ 2850 h 3212"/>
                <a:gd name="T2" fmla="*/ 284 w 2822"/>
                <a:gd name="T3" fmla="*/ 2658 h 3212"/>
                <a:gd name="T4" fmla="*/ 712 w 2822"/>
                <a:gd name="T5" fmla="*/ 2128 h 3212"/>
                <a:gd name="T6" fmla="*/ 459 w 2822"/>
                <a:gd name="T7" fmla="*/ 1777 h 3212"/>
                <a:gd name="T8" fmla="*/ 463 w 2822"/>
                <a:gd name="T9" fmla="*/ 1401 h 3212"/>
                <a:gd name="T10" fmla="*/ 477 w 2822"/>
                <a:gd name="T11" fmla="*/ 708 h 3212"/>
                <a:gd name="T12" fmla="*/ 315 w 2822"/>
                <a:gd name="T13" fmla="*/ 516 h 3212"/>
                <a:gd name="T14" fmla="*/ 743 w 2822"/>
                <a:gd name="T15" fmla="*/ 0 h 3212"/>
                <a:gd name="T16" fmla="*/ 296 w 2822"/>
                <a:gd name="T17" fmla="*/ 177 h 3212"/>
                <a:gd name="T18" fmla="*/ 282 w 2822"/>
                <a:gd name="T19" fmla="*/ 869 h 3212"/>
                <a:gd name="T20" fmla="*/ 444 w 2822"/>
                <a:gd name="T21" fmla="*/ 1061 h 3212"/>
                <a:gd name="T22" fmla="*/ 15 w 2822"/>
                <a:gd name="T23" fmla="*/ 1591 h 3212"/>
                <a:gd name="T24" fmla="*/ 269 w 2822"/>
                <a:gd name="T25" fmla="*/ 1942 h 3212"/>
                <a:gd name="T26" fmla="*/ 265 w 2822"/>
                <a:gd name="T27" fmla="*/ 2319 h 3212"/>
                <a:gd name="T28" fmla="*/ 249 w 2822"/>
                <a:gd name="T29" fmla="*/ 3005 h 3212"/>
                <a:gd name="T30" fmla="*/ 697 w 2822"/>
                <a:gd name="T31" fmla="*/ 3212 h 3212"/>
                <a:gd name="T32" fmla="*/ 1485 w 2822"/>
                <a:gd name="T33" fmla="*/ 2850 h 3212"/>
                <a:gd name="T34" fmla="*/ 1323 w 2822"/>
                <a:gd name="T35" fmla="*/ 2658 h 3212"/>
                <a:gd name="T36" fmla="*/ 1752 w 2822"/>
                <a:gd name="T37" fmla="*/ 2128 h 3212"/>
                <a:gd name="T38" fmla="*/ 1498 w 2822"/>
                <a:gd name="T39" fmla="*/ 1777 h 3212"/>
                <a:gd name="T40" fmla="*/ 1503 w 2822"/>
                <a:gd name="T41" fmla="*/ 1401 h 3212"/>
                <a:gd name="T42" fmla="*/ 1517 w 2822"/>
                <a:gd name="T43" fmla="*/ 708 h 3212"/>
                <a:gd name="T44" fmla="*/ 1355 w 2822"/>
                <a:gd name="T45" fmla="*/ 516 h 3212"/>
                <a:gd name="T46" fmla="*/ 1783 w 2822"/>
                <a:gd name="T47" fmla="*/ 0 h 3212"/>
                <a:gd name="T48" fmla="*/ 1335 w 2822"/>
                <a:gd name="T49" fmla="*/ 177 h 3212"/>
                <a:gd name="T50" fmla="*/ 1321 w 2822"/>
                <a:gd name="T51" fmla="*/ 869 h 3212"/>
                <a:gd name="T52" fmla="*/ 1483 w 2822"/>
                <a:gd name="T53" fmla="*/ 1061 h 3212"/>
                <a:gd name="T54" fmla="*/ 1055 w 2822"/>
                <a:gd name="T55" fmla="*/ 1591 h 3212"/>
                <a:gd name="T56" fmla="*/ 1308 w 2822"/>
                <a:gd name="T57" fmla="*/ 1942 h 3212"/>
                <a:gd name="T58" fmla="*/ 1304 w 2822"/>
                <a:gd name="T59" fmla="*/ 2319 h 3212"/>
                <a:gd name="T60" fmla="*/ 1289 w 2822"/>
                <a:gd name="T61" fmla="*/ 3005 h 3212"/>
                <a:gd name="T62" fmla="*/ 1736 w 2822"/>
                <a:gd name="T63" fmla="*/ 3212 h 3212"/>
                <a:gd name="T64" fmla="*/ 2328 w 2822"/>
                <a:gd name="T65" fmla="*/ 3005 h 3212"/>
                <a:gd name="T66" fmla="*/ 2343 w 2822"/>
                <a:gd name="T67" fmla="*/ 2319 h 3212"/>
                <a:gd name="T68" fmla="*/ 2348 w 2822"/>
                <a:gd name="T69" fmla="*/ 1942 h 3212"/>
                <a:gd name="T70" fmla="*/ 2094 w 2822"/>
                <a:gd name="T71" fmla="*/ 1591 h 3212"/>
                <a:gd name="T72" fmla="*/ 2523 w 2822"/>
                <a:gd name="T73" fmla="*/ 1061 h 3212"/>
                <a:gd name="T74" fmla="*/ 2360 w 2822"/>
                <a:gd name="T75" fmla="*/ 869 h 3212"/>
                <a:gd name="T76" fmla="*/ 2375 w 2822"/>
                <a:gd name="T77" fmla="*/ 177 h 3212"/>
                <a:gd name="T78" fmla="*/ 2822 w 2822"/>
                <a:gd name="T79" fmla="*/ 0 h 3212"/>
                <a:gd name="T80" fmla="*/ 2394 w 2822"/>
                <a:gd name="T81" fmla="*/ 516 h 3212"/>
                <a:gd name="T82" fmla="*/ 2556 w 2822"/>
                <a:gd name="T83" fmla="*/ 708 h 3212"/>
                <a:gd name="T84" fmla="*/ 2542 w 2822"/>
                <a:gd name="T85" fmla="*/ 1401 h 3212"/>
                <a:gd name="T86" fmla="*/ 2538 w 2822"/>
                <a:gd name="T87" fmla="*/ 1777 h 3212"/>
                <a:gd name="T88" fmla="*/ 2791 w 2822"/>
                <a:gd name="T89" fmla="*/ 2128 h 3212"/>
                <a:gd name="T90" fmla="*/ 2363 w 2822"/>
                <a:gd name="T91" fmla="*/ 2658 h 3212"/>
                <a:gd name="T92" fmla="*/ 2525 w 2822"/>
                <a:gd name="T93" fmla="*/ 2850 h 3212"/>
                <a:gd name="T94" fmla="*/ 2487 w 2822"/>
                <a:gd name="T95" fmla="*/ 3212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22" h="3212">
                  <a:moveTo>
                    <a:pt x="697" y="3212"/>
                  </a:moveTo>
                  <a:cubicBezTo>
                    <a:pt x="693" y="3039"/>
                    <a:pt x="550" y="2919"/>
                    <a:pt x="446" y="2850"/>
                  </a:cubicBezTo>
                  <a:lnTo>
                    <a:pt x="443" y="2848"/>
                  </a:lnTo>
                  <a:cubicBezTo>
                    <a:pt x="336" y="2779"/>
                    <a:pt x="284" y="2742"/>
                    <a:pt x="284" y="2658"/>
                  </a:cubicBezTo>
                  <a:cubicBezTo>
                    <a:pt x="284" y="2575"/>
                    <a:pt x="337" y="2539"/>
                    <a:pt x="448" y="2471"/>
                  </a:cubicBezTo>
                  <a:cubicBezTo>
                    <a:pt x="551" y="2409"/>
                    <a:pt x="709" y="2314"/>
                    <a:pt x="712" y="2128"/>
                  </a:cubicBezTo>
                  <a:cubicBezTo>
                    <a:pt x="716" y="1947"/>
                    <a:pt x="569" y="1850"/>
                    <a:pt x="462" y="1779"/>
                  </a:cubicBezTo>
                  <a:lnTo>
                    <a:pt x="459" y="1777"/>
                  </a:lnTo>
                  <a:cubicBezTo>
                    <a:pt x="351" y="1708"/>
                    <a:pt x="300" y="1671"/>
                    <a:pt x="300" y="1587"/>
                  </a:cubicBezTo>
                  <a:cubicBezTo>
                    <a:pt x="300" y="1504"/>
                    <a:pt x="353" y="1468"/>
                    <a:pt x="463" y="1401"/>
                  </a:cubicBezTo>
                  <a:cubicBezTo>
                    <a:pt x="567" y="1338"/>
                    <a:pt x="724" y="1243"/>
                    <a:pt x="728" y="1057"/>
                  </a:cubicBezTo>
                  <a:cubicBezTo>
                    <a:pt x="732" y="876"/>
                    <a:pt x="585" y="779"/>
                    <a:pt x="477" y="708"/>
                  </a:cubicBezTo>
                  <a:lnTo>
                    <a:pt x="475" y="707"/>
                  </a:lnTo>
                  <a:cubicBezTo>
                    <a:pt x="367" y="637"/>
                    <a:pt x="315" y="600"/>
                    <a:pt x="315" y="516"/>
                  </a:cubicBezTo>
                  <a:cubicBezTo>
                    <a:pt x="315" y="433"/>
                    <a:pt x="368" y="397"/>
                    <a:pt x="479" y="330"/>
                  </a:cubicBezTo>
                  <a:cubicBezTo>
                    <a:pt x="580" y="269"/>
                    <a:pt x="732" y="177"/>
                    <a:pt x="743" y="0"/>
                  </a:cubicBezTo>
                  <a:lnTo>
                    <a:pt x="459" y="0"/>
                  </a:lnTo>
                  <a:cubicBezTo>
                    <a:pt x="453" y="77"/>
                    <a:pt x="393" y="118"/>
                    <a:pt x="296" y="177"/>
                  </a:cubicBezTo>
                  <a:cubicBezTo>
                    <a:pt x="192" y="240"/>
                    <a:pt x="35" y="334"/>
                    <a:pt x="31" y="520"/>
                  </a:cubicBezTo>
                  <a:cubicBezTo>
                    <a:pt x="27" y="702"/>
                    <a:pt x="174" y="799"/>
                    <a:pt x="282" y="869"/>
                  </a:cubicBezTo>
                  <a:lnTo>
                    <a:pt x="285" y="871"/>
                  </a:lnTo>
                  <a:cubicBezTo>
                    <a:pt x="392" y="941"/>
                    <a:pt x="444" y="978"/>
                    <a:pt x="444" y="1061"/>
                  </a:cubicBezTo>
                  <a:cubicBezTo>
                    <a:pt x="444" y="1144"/>
                    <a:pt x="391" y="1180"/>
                    <a:pt x="280" y="1248"/>
                  </a:cubicBezTo>
                  <a:cubicBezTo>
                    <a:pt x="176" y="1311"/>
                    <a:pt x="19" y="1405"/>
                    <a:pt x="15" y="1591"/>
                  </a:cubicBezTo>
                  <a:cubicBezTo>
                    <a:pt x="12" y="1773"/>
                    <a:pt x="159" y="1870"/>
                    <a:pt x="266" y="1940"/>
                  </a:cubicBezTo>
                  <a:lnTo>
                    <a:pt x="269" y="1942"/>
                  </a:lnTo>
                  <a:cubicBezTo>
                    <a:pt x="376" y="2012"/>
                    <a:pt x="428" y="2049"/>
                    <a:pt x="428" y="2132"/>
                  </a:cubicBezTo>
                  <a:cubicBezTo>
                    <a:pt x="428" y="2215"/>
                    <a:pt x="375" y="2251"/>
                    <a:pt x="265" y="2319"/>
                  </a:cubicBezTo>
                  <a:cubicBezTo>
                    <a:pt x="161" y="2381"/>
                    <a:pt x="4" y="2476"/>
                    <a:pt x="0" y="2662"/>
                  </a:cubicBezTo>
                  <a:cubicBezTo>
                    <a:pt x="0" y="2844"/>
                    <a:pt x="150" y="2941"/>
                    <a:pt x="249" y="3005"/>
                  </a:cubicBezTo>
                  <a:cubicBezTo>
                    <a:pt x="344" y="3067"/>
                    <a:pt x="402" y="3136"/>
                    <a:pt x="408" y="3212"/>
                  </a:cubicBezTo>
                  <a:lnTo>
                    <a:pt x="697" y="3212"/>
                  </a:lnTo>
                  <a:close/>
                  <a:moveTo>
                    <a:pt x="1736" y="3212"/>
                  </a:moveTo>
                  <a:cubicBezTo>
                    <a:pt x="1733" y="3039"/>
                    <a:pt x="1590" y="2919"/>
                    <a:pt x="1485" y="2850"/>
                  </a:cubicBezTo>
                  <a:lnTo>
                    <a:pt x="1483" y="2848"/>
                  </a:lnTo>
                  <a:cubicBezTo>
                    <a:pt x="1375" y="2779"/>
                    <a:pt x="1323" y="2742"/>
                    <a:pt x="1323" y="2658"/>
                  </a:cubicBezTo>
                  <a:cubicBezTo>
                    <a:pt x="1323" y="2575"/>
                    <a:pt x="1376" y="2539"/>
                    <a:pt x="1487" y="2471"/>
                  </a:cubicBezTo>
                  <a:cubicBezTo>
                    <a:pt x="1591" y="2409"/>
                    <a:pt x="1748" y="2314"/>
                    <a:pt x="1752" y="2128"/>
                  </a:cubicBezTo>
                  <a:cubicBezTo>
                    <a:pt x="1755" y="1947"/>
                    <a:pt x="1608" y="1850"/>
                    <a:pt x="1501" y="1779"/>
                  </a:cubicBezTo>
                  <a:lnTo>
                    <a:pt x="1498" y="1777"/>
                  </a:lnTo>
                  <a:cubicBezTo>
                    <a:pt x="1391" y="1708"/>
                    <a:pt x="1339" y="1671"/>
                    <a:pt x="1339" y="1587"/>
                  </a:cubicBezTo>
                  <a:cubicBezTo>
                    <a:pt x="1339" y="1504"/>
                    <a:pt x="1392" y="1468"/>
                    <a:pt x="1503" y="1401"/>
                  </a:cubicBezTo>
                  <a:cubicBezTo>
                    <a:pt x="1607" y="1338"/>
                    <a:pt x="1764" y="1243"/>
                    <a:pt x="1767" y="1057"/>
                  </a:cubicBezTo>
                  <a:cubicBezTo>
                    <a:pt x="1771" y="876"/>
                    <a:pt x="1624" y="779"/>
                    <a:pt x="1517" y="708"/>
                  </a:cubicBezTo>
                  <a:lnTo>
                    <a:pt x="1514" y="707"/>
                  </a:lnTo>
                  <a:cubicBezTo>
                    <a:pt x="1406" y="637"/>
                    <a:pt x="1355" y="600"/>
                    <a:pt x="1355" y="516"/>
                  </a:cubicBezTo>
                  <a:cubicBezTo>
                    <a:pt x="1355" y="433"/>
                    <a:pt x="1408" y="397"/>
                    <a:pt x="1518" y="330"/>
                  </a:cubicBezTo>
                  <a:cubicBezTo>
                    <a:pt x="1619" y="269"/>
                    <a:pt x="1772" y="177"/>
                    <a:pt x="1783" y="0"/>
                  </a:cubicBezTo>
                  <a:lnTo>
                    <a:pt x="1499" y="0"/>
                  </a:lnTo>
                  <a:cubicBezTo>
                    <a:pt x="1492" y="77"/>
                    <a:pt x="1432" y="118"/>
                    <a:pt x="1335" y="177"/>
                  </a:cubicBezTo>
                  <a:cubicBezTo>
                    <a:pt x="1231" y="240"/>
                    <a:pt x="1074" y="334"/>
                    <a:pt x="1070" y="520"/>
                  </a:cubicBezTo>
                  <a:cubicBezTo>
                    <a:pt x="1067" y="702"/>
                    <a:pt x="1214" y="799"/>
                    <a:pt x="1321" y="869"/>
                  </a:cubicBezTo>
                  <a:lnTo>
                    <a:pt x="1324" y="871"/>
                  </a:lnTo>
                  <a:cubicBezTo>
                    <a:pt x="1432" y="941"/>
                    <a:pt x="1483" y="978"/>
                    <a:pt x="1483" y="1061"/>
                  </a:cubicBezTo>
                  <a:cubicBezTo>
                    <a:pt x="1483" y="1144"/>
                    <a:pt x="1430" y="1180"/>
                    <a:pt x="1320" y="1248"/>
                  </a:cubicBezTo>
                  <a:cubicBezTo>
                    <a:pt x="1216" y="1311"/>
                    <a:pt x="1059" y="1405"/>
                    <a:pt x="1055" y="1591"/>
                  </a:cubicBezTo>
                  <a:cubicBezTo>
                    <a:pt x="1051" y="1773"/>
                    <a:pt x="1198" y="1870"/>
                    <a:pt x="1306" y="1940"/>
                  </a:cubicBezTo>
                  <a:lnTo>
                    <a:pt x="1308" y="1942"/>
                  </a:lnTo>
                  <a:cubicBezTo>
                    <a:pt x="1416" y="2012"/>
                    <a:pt x="1468" y="2049"/>
                    <a:pt x="1468" y="2132"/>
                  </a:cubicBezTo>
                  <a:cubicBezTo>
                    <a:pt x="1468" y="2215"/>
                    <a:pt x="1414" y="2251"/>
                    <a:pt x="1304" y="2319"/>
                  </a:cubicBezTo>
                  <a:cubicBezTo>
                    <a:pt x="1200" y="2381"/>
                    <a:pt x="1043" y="2476"/>
                    <a:pt x="1039" y="2662"/>
                  </a:cubicBezTo>
                  <a:cubicBezTo>
                    <a:pt x="1039" y="2844"/>
                    <a:pt x="1189" y="2941"/>
                    <a:pt x="1289" y="3005"/>
                  </a:cubicBezTo>
                  <a:cubicBezTo>
                    <a:pt x="1384" y="3067"/>
                    <a:pt x="1442" y="3136"/>
                    <a:pt x="1447" y="3212"/>
                  </a:cubicBezTo>
                  <a:lnTo>
                    <a:pt x="1736" y="3212"/>
                  </a:lnTo>
                  <a:close/>
                  <a:moveTo>
                    <a:pt x="2487" y="3212"/>
                  </a:moveTo>
                  <a:cubicBezTo>
                    <a:pt x="2481" y="3136"/>
                    <a:pt x="2423" y="3067"/>
                    <a:pt x="2328" y="3005"/>
                  </a:cubicBezTo>
                  <a:cubicBezTo>
                    <a:pt x="2229" y="2941"/>
                    <a:pt x="2078" y="2844"/>
                    <a:pt x="2078" y="2662"/>
                  </a:cubicBezTo>
                  <a:cubicBezTo>
                    <a:pt x="2082" y="2476"/>
                    <a:pt x="2239" y="2381"/>
                    <a:pt x="2343" y="2319"/>
                  </a:cubicBezTo>
                  <a:cubicBezTo>
                    <a:pt x="2454" y="2251"/>
                    <a:pt x="2507" y="2215"/>
                    <a:pt x="2507" y="2132"/>
                  </a:cubicBezTo>
                  <a:cubicBezTo>
                    <a:pt x="2507" y="2049"/>
                    <a:pt x="2455" y="2012"/>
                    <a:pt x="2348" y="1942"/>
                  </a:cubicBezTo>
                  <a:lnTo>
                    <a:pt x="2345" y="1940"/>
                  </a:lnTo>
                  <a:cubicBezTo>
                    <a:pt x="2238" y="1870"/>
                    <a:pt x="2090" y="1773"/>
                    <a:pt x="2094" y="1591"/>
                  </a:cubicBezTo>
                  <a:cubicBezTo>
                    <a:pt x="2098" y="1405"/>
                    <a:pt x="2255" y="1311"/>
                    <a:pt x="2359" y="1248"/>
                  </a:cubicBezTo>
                  <a:cubicBezTo>
                    <a:pt x="2470" y="1180"/>
                    <a:pt x="2523" y="1144"/>
                    <a:pt x="2523" y="1061"/>
                  </a:cubicBezTo>
                  <a:cubicBezTo>
                    <a:pt x="2523" y="978"/>
                    <a:pt x="2471" y="941"/>
                    <a:pt x="2363" y="871"/>
                  </a:cubicBezTo>
                  <a:lnTo>
                    <a:pt x="2360" y="869"/>
                  </a:lnTo>
                  <a:cubicBezTo>
                    <a:pt x="2253" y="799"/>
                    <a:pt x="2106" y="702"/>
                    <a:pt x="2110" y="520"/>
                  </a:cubicBezTo>
                  <a:cubicBezTo>
                    <a:pt x="2114" y="334"/>
                    <a:pt x="2271" y="240"/>
                    <a:pt x="2375" y="177"/>
                  </a:cubicBezTo>
                  <a:cubicBezTo>
                    <a:pt x="2472" y="118"/>
                    <a:pt x="2532" y="77"/>
                    <a:pt x="2538" y="0"/>
                  </a:cubicBezTo>
                  <a:lnTo>
                    <a:pt x="2822" y="0"/>
                  </a:lnTo>
                  <a:cubicBezTo>
                    <a:pt x="2811" y="177"/>
                    <a:pt x="2659" y="269"/>
                    <a:pt x="2558" y="330"/>
                  </a:cubicBezTo>
                  <a:cubicBezTo>
                    <a:pt x="2447" y="397"/>
                    <a:pt x="2394" y="433"/>
                    <a:pt x="2394" y="516"/>
                  </a:cubicBezTo>
                  <a:cubicBezTo>
                    <a:pt x="2394" y="600"/>
                    <a:pt x="2446" y="637"/>
                    <a:pt x="2553" y="707"/>
                  </a:cubicBezTo>
                  <a:lnTo>
                    <a:pt x="2556" y="708"/>
                  </a:lnTo>
                  <a:cubicBezTo>
                    <a:pt x="2664" y="779"/>
                    <a:pt x="2811" y="876"/>
                    <a:pt x="2807" y="1057"/>
                  </a:cubicBezTo>
                  <a:cubicBezTo>
                    <a:pt x="2803" y="1243"/>
                    <a:pt x="2646" y="1338"/>
                    <a:pt x="2542" y="1401"/>
                  </a:cubicBezTo>
                  <a:cubicBezTo>
                    <a:pt x="2431" y="1468"/>
                    <a:pt x="2378" y="1504"/>
                    <a:pt x="2378" y="1587"/>
                  </a:cubicBezTo>
                  <a:cubicBezTo>
                    <a:pt x="2378" y="1671"/>
                    <a:pt x="2430" y="1708"/>
                    <a:pt x="2538" y="1777"/>
                  </a:cubicBezTo>
                  <a:lnTo>
                    <a:pt x="2541" y="1779"/>
                  </a:lnTo>
                  <a:cubicBezTo>
                    <a:pt x="2648" y="1850"/>
                    <a:pt x="2795" y="1947"/>
                    <a:pt x="2791" y="2128"/>
                  </a:cubicBezTo>
                  <a:cubicBezTo>
                    <a:pt x="2787" y="2314"/>
                    <a:pt x="2630" y="2409"/>
                    <a:pt x="2526" y="2471"/>
                  </a:cubicBezTo>
                  <a:cubicBezTo>
                    <a:pt x="2416" y="2539"/>
                    <a:pt x="2363" y="2575"/>
                    <a:pt x="2363" y="2658"/>
                  </a:cubicBezTo>
                  <a:cubicBezTo>
                    <a:pt x="2363" y="2742"/>
                    <a:pt x="2414" y="2779"/>
                    <a:pt x="2522" y="2848"/>
                  </a:cubicBezTo>
                  <a:lnTo>
                    <a:pt x="2525" y="2850"/>
                  </a:lnTo>
                  <a:cubicBezTo>
                    <a:pt x="2629" y="2919"/>
                    <a:pt x="2772" y="3039"/>
                    <a:pt x="2775" y="3212"/>
                  </a:cubicBezTo>
                  <a:lnTo>
                    <a:pt x="2487" y="321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1" name="Icon 2">
            <a:extLst>
              <a:ext uri="{FF2B5EF4-FFF2-40B4-BE49-F238E27FC236}">
                <a16:creationId xmlns:a16="http://schemas.microsoft.com/office/drawing/2014/main" id="{996B308A-D408-4433-8F11-389EB047C3ED}"/>
              </a:ext>
            </a:extLst>
          </p:cNvPr>
          <p:cNvGrpSpPr/>
          <p:nvPr/>
        </p:nvGrpSpPr>
        <p:grpSpPr bwMode="gray">
          <a:xfrm>
            <a:off x="10871735" y="3989983"/>
            <a:ext cx="237600" cy="237600"/>
            <a:chOff x="1684799" y="1954212"/>
            <a:chExt cx="792163" cy="792000"/>
          </a:xfrm>
        </p:grpSpPr>
        <p:sp>
          <p:nvSpPr>
            <p:cNvPr id="22" name="Rectangle 5">
              <a:extLst>
                <a:ext uri="{FF2B5EF4-FFF2-40B4-BE49-F238E27FC236}">
                  <a16:creationId xmlns:a16="http://schemas.microsoft.com/office/drawing/2014/main" id="{7F6CFE00-EAB1-4E29-B240-C094AA9021BF}"/>
                </a:ext>
              </a:extLst>
            </p:cNvPr>
            <p:cNvSpPr>
              <a:spLocks noChangeArrowheads="1"/>
            </p:cNvSpPr>
            <p:nvPr/>
          </p:nvSpPr>
          <p:spPr bwMode="gray">
            <a:xfrm>
              <a:off x="1684799" y="1954212"/>
              <a:ext cx="792163" cy="792000"/>
            </a:xfrm>
            <a:prstGeom prst="rect">
              <a:avLst/>
            </a:prstGeom>
            <a:solidFill>
              <a:schemeClr val="bg1"/>
            </a:solidFill>
          </p:spPr>
          <p:txBody>
            <a:bodyPr wrap="square" lIns="108000" tIns="108000" rIns="108000" bIns="108000" rtlCol="0">
              <a:noAutofit/>
            </a:bodyPr>
            <a:lstStyle/>
            <a:p>
              <a:endParaRPr lang="en-US" b="1" kern="0">
                <a:solidFill>
                  <a:prstClr val="white"/>
                </a:solidFill>
                <a:latin typeface="Times New Roman"/>
              </a:endParaRPr>
            </a:p>
          </p:txBody>
        </p:sp>
        <p:sp>
          <p:nvSpPr>
            <p:cNvPr id="23" name="Freeform 316">
              <a:extLst>
                <a:ext uri="{FF2B5EF4-FFF2-40B4-BE49-F238E27FC236}">
                  <a16:creationId xmlns:a16="http://schemas.microsoft.com/office/drawing/2014/main" id="{E4A62C0B-A40E-4AD2-B572-0E5F0A94D597}"/>
                </a:ext>
              </a:extLst>
            </p:cNvPr>
            <p:cNvSpPr>
              <a:spLocks noEditPoints="1"/>
            </p:cNvSpPr>
            <p:nvPr/>
          </p:nvSpPr>
          <p:spPr bwMode="gray">
            <a:xfrm>
              <a:off x="1897366" y="2124843"/>
              <a:ext cx="360363" cy="411162"/>
            </a:xfrm>
            <a:custGeom>
              <a:avLst/>
              <a:gdLst>
                <a:gd name="T0" fmla="*/ 446 w 2822"/>
                <a:gd name="T1" fmla="*/ 2850 h 3212"/>
                <a:gd name="T2" fmla="*/ 284 w 2822"/>
                <a:gd name="T3" fmla="*/ 2658 h 3212"/>
                <a:gd name="T4" fmla="*/ 712 w 2822"/>
                <a:gd name="T5" fmla="*/ 2128 h 3212"/>
                <a:gd name="T6" fmla="*/ 459 w 2822"/>
                <a:gd name="T7" fmla="*/ 1777 h 3212"/>
                <a:gd name="T8" fmla="*/ 463 w 2822"/>
                <a:gd name="T9" fmla="*/ 1401 h 3212"/>
                <a:gd name="T10" fmla="*/ 477 w 2822"/>
                <a:gd name="T11" fmla="*/ 708 h 3212"/>
                <a:gd name="T12" fmla="*/ 315 w 2822"/>
                <a:gd name="T13" fmla="*/ 516 h 3212"/>
                <a:gd name="T14" fmla="*/ 743 w 2822"/>
                <a:gd name="T15" fmla="*/ 0 h 3212"/>
                <a:gd name="T16" fmla="*/ 296 w 2822"/>
                <a:gd name="T17" fmla="*/ 177 h 3212"/>
                <a:gd name="T18" fmla="*/ 282 w 2822"/>
                <a:gd name="T19" fmla="*/ 869 h 3212"/>
                <a:gd name="T20" fmla="*/ 444 w 2822"/>
                <a:gd name="T21" fmla="*/ 1061 h 3212"/>
                <a:gd name="T22" fmla="*/ 15 w 2822"/>
                <a:gd name="T23" fmla="*/ 1591 h 3212"/>
                <a:gd name="T24" fmla="*/ 269 w 2822"/>
                <a:gd name="T25" fmla="*/ 1942 h 3212"/>
                <a:gd name="T26" fmla="*/ 265 w 2822"/>
                <a:gd name="T27" fmla="*/ 2319 h 3212"/>
                <a:gd name="T28" fmla="*/ 249 w 2822"/>
                <a:gd name="T29" fmla="*/ 3005 h 3212"/>
                <a:gd name="T30" fmla="*/ 697 w 2822"/>
                <a:gd name="T31" fmla="*/ 3212 h 3212"/>
                <a:gd name="T32" fmla="*/ 1485 w 2822"/>
                <a:gd name="T33" fmla="*/ 2850 h 3212"/>
                <a:gd name="T34" fmla="*/ 1323 w 2822"/>
                <a:gd name="T35" fmla="*/ 2658 h 3212"/>
                <a:gd name="T36" fmla="*/ 1752 w 2822"/>
                <a:gd name="T37" fmla="*/ 2128 h 3212"/>
                <a:gd name="T38" fmla="*/ 1498 w 2822"/>
                <a:gd name="T39" fmla="*/ 1777 h 3212"/>
                <a:gd name="T40" fmla="*/ 1503 w 2822"/>
                <a:gd name="T41" fmla="*/ 1401 h 3212"/>
                <a:gd name="T42" fmla="*/ 1517 w 2822"/>
                <a:gd name="T43" fmla="*/ 708 h 3212"/>
                <a:gd name="T44" fmla="*/ 1355 w 2822"/>
                <a:gd name="T45" fmla="*/ 516 h 3212"/>
                <a:gd name="T46" fmla="*/ 1783 w 2822"/>
                <a:gd name="T47" fmla="*/ 0 h 3212"/>
                <a:gd name="T48" fmla="*/ 1335 w 2822"/>
                <a:gd name="T49" fmla="*/ 177 h 3212"/>
                <a:gd name="T50" fmla="*/ 1321 w 2822"/>
                <a:gd name="T51" fmla="*/ 869 h 3212"/>
                <a:gd name="T52" fmla="*/ 1483 w 2822"/>
                <a:gd name="T53" fmla="*/ 1061 h 3212"/>
                <a:gd name="T54" fmla="*/ 1055 w 2822"/>
                <a:gd name="T55" fmla="*/ 1591 h 3212"/>
                <a:gd name="T56" fmla="*/ 1308 w 2822"/>
                <a:gd name="T57" fmla="*/ 1942 h 3212"/>
                <a:gd name="T58" fmla="*/ 1304 w 2822"/>
                <a:gd name="T59" fmla="*/ 2319 h 3212"/>
                <a:gd name="T60" fmla="*/ 1289 w 2822"/>
                <a:gd name="T61" fmla="*/ 3005 h 3212"/>
                <a:gd name="T62" fmla="*/ 1736 w 2822"/>
                <a:gd name="T63" fmla="*/ 3212 h 3212"/>
                <a:gd name="T64" fmla="*/ 2328 w 2822"/>
                <a:gd name="T65" fmla="*/ 3005 h 3212"/>
                <a:gd name="T66" fmla="*/ 2343 w 2822"/>
                <a:gd name="T67" fmla="*/ 2319 h 3212"/>
                <a:gd name="T68" fmla="*/ 2348 w 2822"/>
                <a:gd name="T69" fmla="*/ 1942 h 3212"/>
                <a:gd name="T70" fmla="*/ 2094 w 2822"/>
                <a:gd name="T71" fmla="*/ 1591 h 3212"/>
                <a:gd name="T72" fmla="*/ 2523 w 2822"/>
                <a:gd name="T73" fmla="*/ 1061 h 3212"/>
                <a:gd name="T74" fmla="*/ 2360 w 2822"/>
                <a:gd name="T75" fmla="*/ 869 h 3212"/>
                <a:gd name="T76" fmla="*/ 2375 w 2822"/>
                <a:gd name="T77" fmla="*/ 177 h 3212"/>
                <a:gd name="T78" fmla="*/ 2822 w 2822"/>
                <a:gd name="T79" fmla="*/ 0 h 3212"/>
                <a:gd name="T80" fmla="*/ 2394 w 2822"/>
                <a:gd name="T81" fmla="*/ 516 h 3212"/>
                <a:gd name="T82" fmla="*/ 2556 w 2822"/>
                <a:gd name="T83" fmla="*/ 708 h 3212"/>
                <a:gd name="T84" fmla="*/ 2542 w 2822"/>
                <a:gd name="T85" fmla="*/ 1401 h 3212"/>
                <a:gd name="T86" fmla="*/ 2538 w 2822"/>
                <a:gd name="T87" fmla="*/ 1777 h 3212"/>
                <a:gd name="T88" fmla="*/ 2791 w 2822"/>
                <a:gd name="T89" fmla="*/ 2128 h 3212"/>
                <a:gd name="T90" fmla="*/ 2363 w 2822"/>
                <a:gd name="T91" fmla="*/ 2658 h 3212"/>
                <a:gd name="T92" fmla="*/ 2525 w 2822"/>
                <a:gd name="T93" fmla="*/ 2850 h 3212"/>
                <a:gd name="T94" fmla="*/ 2487 w 2822"/>
                <a:gd name="T95" fmla="*/ 3212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22" h="3212">
                  <a:moveTo>
                    <a:pt x="697" y="3212"/>
                  </a:moveTo>
                  <a:cubicBezTo>
                    <a:pt x="693" y="3039"/>
                    <a:pt x="550" y="2919"/>
                    <a:pt x="446" y="2850"/>
                  </a:cubicBezTo>
                  <a:lnTo>
                    <a:pt x="443" y="2848"/>
                  </a:lnTo>
                  <a:cubicBezTo>
                    <a:pt x="336" y="2779"/>
                    <a:pt x="284" y="2742"/>
                    <a:pt x="284" y="2658"/>
                  </a:cubicBezTo>
                  <a:cubicBezTo>
                    <a:pt x="284" y="2575"/>
                    <a:pt x="337" y="2539"/>
                    <a:pt x="448" y="2471"/>
                  </a:cubicBezTo>
                  <a:cubicBezTo>
                    <a:pt x="551" y="2409"/>
                    <a:pt x="709" y="2314"/>
                    <a:pt x="712" y="2128"/>
                  </a:cubicBezTo>
                  <a:cubicBezTo>
                    <a:pt x="716" y="1947"/>
                    <a:pt x="569" y="1850"/>
                    <a:pt x="462" y="1779"/>
                  </a:cubicBezTo>
                  <a:lnTo>
                    <a:pt x="459" y="1777"/>
                  </a:lnTo>
                  <a:cubicBezTo>
                    <a:pt x="351" y="1708"/>
                    <a:pt x="300" y="1671"/>
                    <a:pt x="300" y="1587"/>
                  </a:cubicBezTo>
                  <a:cubicBezTo>
                    <a:pt x="300" y="1504"/>
                    <a:pt x="353" y="1468"/>
                    <a:pt x="463" y="1401"/>
                  </a:cubicBezTo>
                  <a:cubicBezTo>
                    <a:pt x="567" y="1338"/>
                    <a:pt x="724" y="1243"/>
                    <a:pt x="728" y="1057"/>
                  </a:cubicBezTo>
                  <a:cubicBezTo>
                    <a:pt x="732" y="876"/>
                    <a:pt x="585" y="779"/>
                    <a:pt x="477" y="708"/>
                  </a:cubicBezTo>
                  <a:lnTo>
                    <a:pt x="475" y="707"/>
                  </a:lnTo>
                  <a:cubicBezTo>
                    <a:pt x="367" y="637"/>
                    <a:pt x="315" y="600"/>
                    <a:pt x="315" y="516"/>
                  </a:cubicBezTo>
                  <a:cubicBezTo>
                    <a:pt x="315" y="433"/>
                    <a:pt x="368" y="397"/>
                    <a:pt x="479" y="330"/>
                  </a:cubicBezTo>
                  <a:cubicBezTo>
                    <a:pt x="580" y="269"/>
                    <a:pt x="732" y="177"/>
                    <a:pt x="743" y="0"/>
                  </a:cubicBezTo>
                  <a:lnTo>
                    <a:pt x="459" y="0"/>
                  </a:lnTo>
                  <a:cubicBezTo>
                    <a:pt x="453" y="77"/>
                    <a:pt x="393" y="118"/>
                    <a:pt x="296" y="177"/>
                  </a:cubicBezTo>
                  <a:cubicBezTo>
                    <a:pt x="192" y="240"/>
                    <a:pt x="35" y="334"/>
                    <a:pt x="31" y="520"/>
                  </a:cubicBezTo>
                  <a:cubicBezTo>
                    <a:pt x="27" y="702"/>
                    <a:pt x="174" y="799"/>
                    <a:pt x="282" y="869"/>
                  </a:cubicBezTo>
                  <a:lnTo>
                    <a:pt x="285" y="871"/>
                  </a:lnTo>
                  <a:cubicBezTo>
                    <a:pt x="392" y="941"/>
                    <a:pt x="444" y="978"/>
                    <a:pt x="444" y="1061"/>
                  </a:cubicBezTo>
                  <a:cubicBezTo>
                    <a:pt x="444" y="1144"/>
                    <a:pt x="391" y="1180"/>
                    <a:pt x="280" y="1248"/>
                  </a:cubicBezTo>
                  <a:cubicBezTo>
                    <a:pt x="176" y="1311"/>
                    <a:pt x="19" y="1405"/>
                    <a:pt x="15" y="1591"/>
                  </a:cubicBezTo>
                  <a:cubicBezTo>
                    <a:pt x="12" y="1773"/>
                    <a:pt x="159" y="1870"/>
                    <a:pt x="266" y="1940"/>
                  </a:cubicBezTo>
                  <a:lnTo>
                    <a:pt x="269" y="1942"/>
                  </a:lnTo>
                  <a:cubicBezTo>
                    <a:pt x="376" y="2012"/>
                    <a:pt x="428" y="2049"/>
                    <a:pt x="428" y="2132"/>
                  </a:cubicBezTo>
                  <a:cubicBezTo>
                    <a:pt x="428" y="2215"/>
                    <a:pt x="375" y="2251"/>
                    <a:pt x="265" y="2319"/>
                  </a:cubicBezTo>
                  <a:cubicBezTo>
                    <a:pt x="161" y="2381"/>
                    <a:pt x="4" y="2476"/>
                    <a:pt x="0" y="2662"/>
                  </a:cubicBezTo>
                  <a:cubicBezTo>
                    <a:pt x="0" y="2844"/>
                    <a:pt x="150" y="2941"/>
                    <a:pt x="249" y="3005"/>
                  </a:cubicBezTo>
                  <a:cubicBezTo>
                    <a:pt x="344" y="3067"/>
                    <a:pt x="402" y="3136"/>
                    <a:pt x="408" y="3212"/>
                  </a:cubicBezTo>
                  <a:lnTo>
                    <a:pt x="697" y="3212"/>
                  </a:lnTo>
                  <a:close/>
                  <a:moveTo>
                    <a:pt x="1736" y="3212"/>
                  </a:moveTo>
                  <a:cubicBezTo>
                    <a:pt x="1733" y="3039"/>
                    <a:pt x="1590" y="2919"/>
                    <a:pt x="1485" y="2850"/>
                  </a:cubicBezTo>
                  <a:lnTo>
                    <a:pt x="1483" y="2848"/>
                  </a:lnTo>
                  <a:cubicBezTo>
                    <a:pt x="1375" y="2779"/>
                    <a:pt x="1323" y="2742"/>
                    <a:pt x="1323" y="2658"/>
                  </a:cubicBezTo>
                  <a:cubicBezTo>
                    <a:pt x="1323" y="2575"/>
                    <a:pt x="1376" y="2539"/>
                    <a:pt x="1487" y="2471"/>
                  </a:cubicBezTo>
                  <a:cubicBezTo>
                    <a:pt x="1591" y="2409"/>
                    <a:pt x="1748" y="2314"/>
                    <a:pt x="1752" y="2128"/>
                  </a:cubicBezTo>
                  <a:cubicBezTo>
                    <a:pt x="1755" y="1947"/>
                    <a:pt x="1608" y="1850"/>
                    <a:pt x="1501" y="1779"/>
                  </a:cubicBezTo>
                  <a:lnTo>
                    <a:pt x="1498" y="1777"/>
                  </a:lnTo>
                  <a:cubicBezTo>
                    <a:pt x="1391" y="1708"/>
                    <a:pt x="1339" y="1671"/>
                    <a:pt x="1339" y="1587"/>
                  </a:cubicBezTo>
                  <a:cubicBezTo>
                    <a:pt x="1339" y="1504"/>
                    <a:pt x="1392" y="1468"/>
                    <a:pt x="1503" y="1401"/>
                  </a:cubicBezTo>
                  <a:cubicBezTo>
                    <a:pt x="1607" y="1338"/>
                    <a:pt x="1764" y="1243"/>
                    <a:pt x="1767" y="1057"/>
                  </a:cubicBezTo>
                  <a:cubicBezTo>
                    <a:pt x="1771" y="876"/>
                    <a:pt x="1624" y="779"/>
                    <a:pt x="1517" y="708"/>
                  </a:cubicBezTo>
                  <a:lnTo>
                    <a:pt x="1514" y="707"/>
                  </a:lnTo>
                  <a:cubicBezTo>
                    <a:pt x="1406" y="637"/>
                    <a:pt x="1355" y="600"/>
                    <a:pt x="1355" y="516"/>
                  </a:cubicBezTo>
                  <a:cubicBezTo>
                    <a:pt x="1355" y="433"/>
                    <a:pt x="1408" y="397"/>
                    <a:pt x="1518" y="330"/>
                  </a:cubicBezTo>
                  <a:cubicBezTo>
                    <a:pt x="1619" y="269"/>
                    <a:pt x="1772" y="177"/>
                    <a:pt x="1783" y="0"/>
                  </a:cubicBezTo>
                  <a:lnTo>
                    <a:pt x="1499" y="0"/>
                  </a:lnTo>
                  <a:cubicBezTo>
                    <a:pt x="1492" y="77"/>
                    <a:pt x="1432" y="118"/>
                    <a:pt x="1335" y="177"/>
                  </a:cubicBezTo>
                  <a:cubicBezTo>
                    <a:pt x="1231" y="240"/>
                    <a:pt x="1074" y="334"/>
                    <a:pt x="1070" y="520"/>
                  </a:cubicBezTo>
                  <a:cubicBezTo>
                    <a:pt x="1067" y="702"/>
                    <a:pt x="1214" y="799"/>
                    <a:pt x="1321" y="869"/>
                  </a:cubicBezTo>
                  <a:lnTo>
                    <a:pt x="1324" y="871"/>
                  </a:lnTo>
                  <a:cubicBezTo>
                    <a:pt x="1432" y="941"/>
                    <a:pt x="1483" y="978"/>
                    <a:pt x="1483" y="1061"/>
                  </a:cubicBezTo>
                  <a:cubicBezTo>
                    <a:pt x="1483" y="1144"/>
                    <a:pt x="1430" y="1180"/>
                    <a:pt x="1320" y="1248"/>
                  </a:cubicBezTo>
                  <a:cubicBezTo>
                    <a:pt x="1216" y="1311"/>
                    <a:pt x="1059" y="1405"/>
                    <a:pt x="1055" y="1591"/>
                  </a:cubicBezTo>
                  <a:cubicBezTo>
                    <a:pt x="1051" y="1773"/>
                    <a:pt x="1198" y="1870"/>
                    <a:pt x="1306" y="1940"/>
                  </a:cubicBezTo>
                  <a:lnTo>
                    <a:pt x="1308" y="1942"/>
                  </a:lnTo>
                  <a:cubicBezTo>
                    <a:pt x="1416" y="2012"/>
                    <a:pt x="1468" y="2049"/>
                    <a:pt x="1468" y="2132"/>
                  </a:cubicBezTo>
                  <a:cubicBezTo>
                    <a:pt x="1468" y="2215"/>
                    <a:pt x="1414" y="2251"/>
                    <a:pt x="1304" y="2319"/>
                  </a:cubicBezTo>
                  <a:cubicBezTo>
                    <a:pt x="1200" y="2381"/>
                    <a:pt x="1043" y="2476"/>
                    <a:pt x="1039" y="2662"/>
                  </a:cubicBezTo>
                  <a:cubicBezTo>
                    <a:pt x="1039" y="2844"/>
                    <a:pt x="1189" y="2941"/>
                    <a:pt x="1289" y="3005"/>
                  </a:cubicBezTo>
                  <a:cubicBezTo>
                    <a:pt x="1384" y="3067"/>
                    <a:pt x="1442" y="3136"/>
                    <a:pt x="1447" y="3212"/>
                  </a:cubicBezTo>
                  <a:lnTo>
                    <a:pt x="1736" y="3212"/>
                  </a:lnTo>
                  <a:close/>
                  <a:moveTo>
                    <a:pt x="2487" y="3212"/>
                  </a:moveTo>
                  <a:cubicBezTo>
                    <a:pt x="2481" y="3136"/>
                    <a:pt x="2423" y="3067"/>
                    <a:pt x="2328" y="3005"/>
                  </a:cubicBezTo>
                  <a:cubicBezTo>
                    <a:pt x="2229" y="2941"/>
                    <a:pt x="2078" y="2844"/>
                    <a:pt x="2078" y="2662"/>
                  </a:cubicBezTo>
                  <a:cubicBezTo>
                    <a:pt x="2082" y="2476"/>
                    <a:pt x="2239" y="2381"/>
                    <a:pt x="2343" y="2319"/>
                  </a:cubicBezTo>
                  <a:cubicBezTo>
                    <a:pt x="2454" y="2251"/>
                    <a:pt x="2507" y="2215"/>
                    <a:pt x="2507" y="2132"/>
                  </a:cubicBezTo>
                  <a:cubicBezTo>
                    <a:pt x="2507" y="2049"/>
                    <a:pt x="2455" y="2012"/>
                    <a:pt x="2348" y="1942"/>
                  </a:cubicBezTo>
                  <a:lnTo>
                    <a:pt x="2345" y="1940"/>
                  </a:lnTo>
                  <a:cubicBezTo>
                    <a:pt x="2238" y="1870"/>
                    <a:pt x="2090" y="1773"/>
                    <a:pt x="2094" y="1591"/>
                  </a:cubicBezTo>
                  <a:cubicBezTo>
                    <a:pt x="2098" y="1405"/>
                    <a:pt x="2255" y="1311"/>
                    <a:pt x="2359" y="1248"/>
                  </a:cubicBezTo>
                  <a:cubicBezTo>
                    <a:pt x="2470" y="1180"/>
                    <a:pt x="2523" y="1144"/>
                    <a:pt x="2523" y="1061"/>
                  </a:cubicBezTo>
                  <a:cubicBezTo>
                    <a:pt x="2523" y="978"/>
                    <a:pt x="2471" y="941"/>
                    <a:pt x="2363" y="871"/>
                  </a:cubicBezTo>
                  <a:lnTo>
                    <a:pt x="2360" y="869"/>
                  </a:lnTo>
                  <a:cubicBezTo>
                    <a:pt x="2253" y="799"/>
                    <a:pt x="2106" y="702"/>
                    <a:pt x="2110" y="520"/>
                  </a:cubicBezTo>
                  <a:cubicBezTo>
                    <a:pt x="2114" y="334"/>
                    <a:pt x="2271" y="240"/>
                    <a:pt x="2375" y="177"/>
                  </a:cubicBezTo>
                  <a:cubicBezTo>
                    <a:pt x="2472" y="118"/>
                    <a:pt x="2532" y="77"/>
                    <a:pt x="2538" y="0"/>
                  </a:cubicBezTo>
                  <a:lnTo>
                    <a:pt x="2822" y="0"/>
                  </a:lnTo>
                  <a:cubicBezTo>
                    <a:pt x="2811" y="177"/>
                    <a:pt x="2659" y="269"/>
                    <a:pt x="2558" y="330"/>
                  </a:cubicBezTo>
                  <a:cubicBezTo>
                    <a:pt x="2447" y="397"/>
                    <a:pt x="2394" y="433"/>
                    <a:pt x="2394" y="516"/>
                  </a:cubicBezTo>
                  <a:cubicBezTo>
                    <a:pt x="2394" y="600"/>
                    <a:pt x="2446" y="637"/>
                    <a:pt x="2553" y="707"/>
                  </a:cubicBezTo>
                  <a:lnTo>
                    <a:pt x="2556" y="708"/>
                  </a:lnTo>
                  <a:cubicBezTo>
                    <a:pt x="2664" y="779"/>
                    <a:pt x="2811" y="876"/>
                    <a:pt x="2807" y="1057"/>
                  </a:cubicBezTo>
                  <a:cubicBezTo>
                    <a:pt x="2803" y="1243"/>
                    <a:pt x="2646" y="1338"/>
                    <a:pt x="2542" y="1401"/>
                  </a:cubicBezTo>
                  <a:cubicBezTo>
                    <a:pt x="2431" y="1468"/>
                    <a:pt x="2378" y="1504"/>
                    <a:pt x="2378" y="1587"/>
                  </a:cubicBezTo>
                  <a:cubicBezTo>
                    <a:pt x="2378" y="1671"/>
                    <a:pt x="2430" y="1708"/>
                    <a:pt x="2538" y="1777"/>
                  </a:cubicBezTo>
                  <a:lnTo>
                    <a:pt x="2541" y="1779"/>
                  </a:lnTo>
                  <a:cubicBezTo>
                    <a:pt x="2648" y="1850"/>
                    <a:pt x="2795" y="1947"/>
                    <a:pt x="2791" y="2128"/>
                  </a:cubicBezTo>
                  <a:cubicBezTo>
                    <a:pt x="2787" y="2314"/>
                    <a:pt x="2630" y="2409"/>
                    <a:pt x="2526" y="2471"/>
                  </a:cubicBezTo>
                  <a:cubicBezTo>
                    <a:pt x="2416" y="2539"/>
                    <a:pt x="2363" y="2575"/>
                    <a:pt x="2363" y="2658"/>
                  </a:cubicBezTo>
                  <a:cubicBezTo>
                    <a:pt x="2363" y="2742"/>
                    <a:pt x="2414" y="2779"/>
                    <a:pt x="2522" y="2848"/>
                  </a:cubicBezTo>
                  <a:lnTo>
                    <a:pt x="2525" y="2850"/>
                  </a:lnTo>
                  <a:cubicBezTo>
                    <a:pt x="2629" y="2919"/>
                    <a:pt x="2772" y="3039"/>
                    <a:pt x="2775" y="3212"/>
                  </a:cubicBezTo>
                  <a:lnTo>
                    <a:pt x="2487" y="321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4" name="Icon 2">
            <a:extLst>
              <a:ext uri="{FF2B5EF4-FFF2-40B4-BE49-F238E27FC236}">
                <a16:creationId xmlns:a16="http://schemas.microsoft.com/office/drawing/2014/main" id="{763C0281-ABCE-4749-B716-BD43A3F26B46}"/>
              </a:ext>
            </a:extLst>
          </p:cNvPr>
          <p:cNvGrpSpPr/>
          <p:nvPr/>
        </p:nvGrpSpPr>
        <p:grpSpPr bwMode="gray">
          <a:xfrm>
            <a:off x="9944005" y="4735589"/>
            <a:ext cx="234398" cy="231208"/>
            <a:chOff x="1523829" y="1954212"/>
            <a:chExt cx="792163" cy="792000"/>
          </a:xfrm>
        </p:grpSpPr>
        <p:sp>
          <p:nvSpPr>
            <p:cNvPr id="25" name="Rectangle 5">
              <a:extLst>
                <a:ext uri="{FF2B5EF4-FFF2-40B4-BE49-F238E27FC236}">
                  <a16:creationId xmlns:a16="http://schemas.microsoft.com/office/drawing/2014/main" id="{870CE61B-DF1F-4E53-98A5-808663F5D3FE}"/>
                </a:ext>
              </a:extLst>
            </p:cNvPr>
            <p:cNvSpPr>
              <a:spLocks noChangeArrowheads="1"/>
            </p:cNvSpPr>
            <p:nvPr/>
          </p:nvSpPr>
          <p:spPr bwMode="gray">
            <a:xfrm>
              <a:off x="1523829" y="1954212"/>
              <a:ext cx="792163" cy="792000"/>
            </a:xfrm>
            <a:prstGeom prst="rect">
              <a:avLst/>
            </a:prstGeom>
            <a:solidFill>
              <a:schemeClr val="bg1"/>
            </a:solidFill>
          </p:spPr>
          <p:txBody>
            <a:bodyPr wrap="square" lIns="108000" tIns="108000" rIns="108000" bIns="108000" rtlCol="0">
              <a:noAutofit/>
            </a:bodyPr>
            <a:lstStyle/>
            <a:p>
              <a:endParaRPr lang="en-US" b="1" kern="0">
                <a:solidFill>
                  <a:prstClr val="white"/>
                </a:solidFill>
                <a:latin typeface="Times New Roman"/>
              </a:endParaRPr>
            </a:p>
          </p:txBody>
        </p:sp>
        <p:sp>
          <p:nvSpPr>
            <p:cNvPr id="26" name="Freeform 316">
              <a:extLst>
                <a:ext uri="{FF2B5EF4-FFF2-40B4-BE49-F238E27FC236}">
                  <a16:creationId xmlns:a16="http://schemas.microsoft.com/office/drawing/2014/main" id="{33BF3AF5-F28E-4A7B-B648-66763FB555B5}"/>
                </a:ext>
              </a:extLst>
            </p:cNvPr>
            <p:cNvSpPr>
              <a:spLocks noEditPoints="1"/>
            </p:cNvSpPr>
            <p:nvPr/>
          </p:nvSpPr>
          <p:spPr bwMode="gray">
            <a:xfrm>
              <a:off x="1768591" y="2157474"/>
              <a:ext cx="360363" cy="411161"/>
            </a:xfrm>
            <a:custGeom>
              <a:avLst/>
              <a:gdLst>
                <a:gd name="T0" fmla="*/ 446 w 2822"/>
                <a:gd name="T1" fmla="*/ 2850 h 3212"/>
                <a:gd name="T2" fmla="*/ 284 w 2822"/>
                <a:gd name="T3" fmla="*/ 2658 h 3212"/>
                <a:gd name="T4" fmla="*/ 712 w 2822"/>
                <a:gd name="T5" fmla="*/ 2128 h 3212"/>
                <a:gd name="T6" fmla="*/ 459 w 2822"/>
                <a:gd name="T7" fmla="*/ 1777 h 3212"/>
                <a:gd name="T8" fmla="*/ 463 w 2822"/>
                <a:gd name="T9" fmla="*/ 1401 h 3212"/>
                <a:gd name="T10" fmla="*/ 477 w 2822"/>
                <a:gd name="T11" fmla="*/ 708 h 3212"/>
                <a:gd name="T12" fmla="*/ 315 w 2822"/>
                <a:gd name="T13" fmla="*/ 516 h 3212"/>
                <a:gd name="T14" fmla="*/ 743 w 2822"/>
                <a:gd name="T15" fmla="*/ 0 h 3212"/>
                <a:gd name="T16" fmla="*/ 296 w 2822"/>
                <a:gd name="T17" fmla="*/ 177 h 3212"/>
                <a:gd name="T18" fmla="*/ 282 w 2822"/>
                <a:gd name="T19" fmla="*/ 869 h 3212"/>
                <a:gd name="T20" fmla="*/ 444 w 2822"/>
                <a:gd name="T21" fmla="*/ 1061 h 3212"/>
                <a:gd name="T22" fmla="*/ 15 w 2822"/>
                <a:gd name="T23" fmla="*/ 1591 h 3212"/>
                <a:gd name="T24" fmla="*/ 269 w 2822"/>
                <a:gd name="T25" fmla="*/ 1942 h 3212"/>
                <a:gd name="T26" fmla="*/ 265 w 2822"/>
                <a:gd name="T27" fmla="*/ 2319 h 3212"/>
                <a:gd name="T28" fmla="*/ 249 w 2822"/>
                <a:gd name="T29" fmla="*/ 3005 h 3212"/>
                <a:gd name="T30" fmla="*/ 697 w 2822"/>
                <a:gd name="T31" fmla="*/ 3212 h 3212"/>
                <a:gd name="T32" fmla="*/ 1485 w 2822"/>
                <a:gd name="T33" fmla="*/ 2850 h 3212"/>
                <a:gd name="T34" fmla="*/ 1323 w 2822"/>
                <a:gd name="T35" fmla="*/ 2658 h 3212"/>
                <a:gd name="T36" fmla="*/ 1752 w 2822"/>
                <a:gd name="T37" fmla="*/ 2128 h 3212"/>
                <a:gd name="T38" fmla="*/ 1498 w 2822"/>
                <a:gd name="T39" fmla="*/ 1777 h 3212"/>
                <a:gd name="T40" fmla="*/ 1503 w 2822"/>
                <a:gd name="T41" fmla="*/ 1401 h 3212"/>
                <a:gd name="T42" fmla="*/ 1517 w 2822"/>
                <a:gd name="T43" fmla="*/ 708 h 3212"/>
                <a:gd name="T44" fmla="*/ 1355 w 2822"/>
                <a:gd name="T45" fmla="*/ 516 h 3212"/>
                <a:gd name="T46" fmla="*/ 1783 w 2822"/>
                <a:gd name="T47" fmla="*/ 0 h 3212"/>
                <a:gd name="T48" fmla="*/ 1335 w 2822"/>
                <a:gd name="T49" fmla="*/ 177 h 3212"/>
                <a:gd name="T50" fmla="*/ 1321 w 2822"/>
                <a:gd name="T51" fmla="*/ 869 h 3212"/>
                <a:gd name="T52" fmla="*/ 1483 w 2822"/>
                <a:gd name="T53" fmla="*/ 1061 h 3212"/>
                <a:gd name="T54" fmla="*/ 1055 w 2822"/>
                <a:gd name="T55" fmla="*/ 1591 h 3212"/>
                <a:gd name="T56" fmla="*/ 1308 w 2822"/>
                <a:gd name="T57" fmla="*/ 1942 h 3212"/>
                <a:gd name="T58" fmla="*/ 1304 w 2822"/>
                <a:gd name="T59" fmla="*/ 2319 h 3212"/>
                <a:gd name="T60" fmla="*/ 1289 w 2822"/>
                <a:gd name="T61" fmla="*/ 3005 h 3212"/>
                <a:gd name="T62" fmla="*/ 1736 w 2822"/>
                <a:gd name="T63" fmla="*/ 3212 h 3212"/>
                <a:gd name="T64" fmla="*/ 2328 w 2822"/>
                <a:gd name="T65" fmla="*/ 3005 h 3212"/>
                <a:gd name="T66" fmla="*/ 2343 w 2822"/>
                <a:gd name="T67" fmla="*/ 2319 h 3212"/>
                <a:gd name="T68" fmla="*/ 2348 w 2822"/>
                <a:gd name="T69" fmla="*/ 1942 h 3212"/>
                <a:gd name="T70" fmla="*/ 2094 w 2822"/>
                <a:gd name="T71" fmla="*/ 1591 h 3212"/>
                <a:gd name="T72" fmla="*/ 2523 w 2822"/>
                <a:gd name="T73" fmla="*/ 1061 h 3212"/>
                <a:gd name="T74" fmla="*/ 2360 w 2822"/>
                <a:gd name="T75" fmla="*/ 869 h 3212"/>
                <a:gd name="T76" fmla="*/ 2375 w 2822"/>
                <a:gd name="T77" fmla="*/ 177 h 3212"/>
                <a:gd name="T78" fmla="*/ 2822 w 2822"/>
                <a:gd name="T79" fmla="*/ 0 h 3212"/>
                <a:gd name="T80" fmla="*/ 2394 w 2822"/>
                <a:gd name="T81" fmla="*/ 516 h 3212"/>
                <a:gd name="T82" fmla="*/ 2556 w 2822"/>
                <a:gd name="T83" fmla="*/ 708 h 3212"/>
                <a:gd name="T84" fmla="*/ 2542 w 2822"/>
                <a:gd name="T85" fmla="*/ 1401 h 3212"/>
                <a:gd name="T86" fmla="*/ 2538 w 2822"/>
                <a:gd name="T87" fmla="*/ 1777 h 3212"/>
                <a:gd name="T88" fmla="*/ 2791 w 2822"/>
                <a:gd name="T89" fmla="*/ 2128 h 3212"/>
                <a:gd name="T90" fmla="*/ 2363 w 2822"/>
                <a:gd name="T91" fmla="*/ 2658 h 3212"/>
                <a:gd name="T92" fmla="*/ 2525 w 2822"/>
                <a:gd name="T93" fmla="*/ 2850 h 3212"/>
                <a:gd name="T94" fmla="*/ 2487 w 2822"/>
                <a:gd name="T95" fmla="*/ 3212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22" h="3212">
                  <a:moveTo>
                    <a:pt x="697" y="3212"/>
                  </a:moveTo>
                  <a:cubicBezTo>
                    <a:pt x="693" y="3039"/>
                    <a:pt x="550" y="2919"/>
                    <a:pt x="446" y="2850"/>
                  </a:cubicBezTo>
                  <a:lnTo>
                    <a:pt x="443" y="2848"/>
                  </a:lnTo>
                  <a:cubicBezTo>
                    <a:pt x="336" y="2779"/>
                    <a:pt x="284" y="2742"/>
                    <a:pt x="284" y="2658"/>
                  </a:cubicBezTo>
                  <a:cubicBezTo>
                    <a:pt x="284" y="2575"/>
                    <a:pt x="337" y="2539"/>
                    <a:pt x="448" y="2471"/>
                  </a:cubicBezTo>
                  <a:cubicBezTo>
                    <a:pt x="551" y="2409"/>
                    <a:pt x="709" y="2314"/>
                    <a:pt x="712" y="2128"/>
                  </a:cubicBezTo>
                  <a:cubicBezTo>
                    <a:pt x="716" y="1947"/>
                    <a:pt x="569" y="1850"/>
                    <a:pt x="462" y="1779"/>
                  </a:cubicBezTo>
                  <a:lnTo>
                    <a:pt x="459" y="1777"/>
                  </a:lnTo>
                  <a:cubicBezTo>
                    <a:pt x="351" y="1708"/>
                    <a:pt x="300" y="1671"/>
                    <a:pt x="300" y="1587"/>
                  </a:cubicBezTo>
                  <a:cubicBezTo>
                    <a:pt x="300" y="1504"/>
                    <a:pt x="353" y="1468"/>
                    <a:pt x="463" y="1401"/>
                  </a:cubicBezTo>
                  <a:cubicBezTo>
                    <a:pt x="567" y="1338"/>
                    <a:pt x="724" y="1243"/>
                    <a:pt x="728" y="1057"/>
                  </a:cubicBezTo>
                  <a:cubicBezTo>
                    <a:pt x="732" y="876"/>
                    <a:pt x="585" y="779"/>
                    <a:pt x="477" y="708"/>
                  </a:cubicBezTo>
                  <a:lnTo>
                    <a:pt x="475" y="707"/>
                  </a:lnTo>
                  <a:cubicBezTo>
                    <a:pt x="367" y="637"/>
                    <a:pt x="315" y="600"/>
                    <a:pt x="315" y="516"/>
                  </a:cubicBezTo>
                  <a:cubicBezTo>
                    <a:pt x="315" y="433"/>
                    <a:pt x="368" y="397"/>
                    <a:pt x="479" y="330"/>
                  </a:cubicBezTo>
                  <a:cubicBezTo>
                    <a:pt x="580" y="269"/>
                    <a:pt x="732" y="177"/>
                    <a:pt x="743" y="0"/>
                  </a:cubicBezTo>
                  <a:lnTo>
                    <a:pt x="459" y="0"/>
                  </a:lnTo>
                  <a:cubicBezTo>
                    <a:pt x="453" y="77"/>
                    <a:pt x="393" y="118"/>
                    <a:pt x="296" y="177"/>
                  </a:cubicBezTo>
                  <a:cubicBezTo>
                    <a:pt x="192" y="240"/>
                    <a:pt x="35" y="334"/>
                    <a:pt x="31" y="520"/>
                  </a:cubicBezTo>
                  <a:cubicBezTo>
                    <a:pt x="27" y="702"/>
                    <a:pt x="174" y="799"/>
                    <a:pt x="282" y="869"/>
                  </a:cubicBezTo>
                  <a:lnTo>
                    <a:pt x="285" y="871"/>
                  </a:lnTo>
                  <a:cubicBezTo>
                    <a:pt x="392" y="941"/>
                    <a:pt x="444" y="978"/>
                    <a:pt x="444" y="1061"/>
                  </a:cubicBezTo>
                  <a:cubicBezTo>
                    <a:pt x="444" y="1144"/>
                    <a:pt x="391" y="1180"/>
                    <a:pt x="280" y="1248"/>
                  </a:cubicBezTo>
                  <a:cubicBezTo>
                    <a:pt x="176" y="1311"/>
                    <a:pt x="19" y="1405"/>
                    <a:pt x="15" y="1591"/>
                  </a:cubicBezTo>
                  <a:cubicBezTo>
                    <a:pt x="12" y="1773"/>
                    <a:pt x="159" y="1870"/>
                    <a:pt x="266" y="1940"/>
                  </a:cubicBezTo>
                  <a:lnTo>
                    <a:pt x="269" y="1942"/>
                  </a:lnTo>
                  <a:cubicBezTo>
                    <a:pt x="376" y="2012"/>
                    <a:pt x="428" y="2049"/>
                    <a:pt x="428" y="2132"/>
                  </a:cubicBezTo>
                  <a:cubicBezTo>
                    <a:pt x="428" y="2215"/>
                    <a:pt x="375" y="2251"/>
                    <a:pt x="265" y="2319"/>
                  </a:cubicBezTo>
                  <a:cubicBezTo>
                    <a:pt x="161" y="2381"/>
                    <a:pt x="4" y="2476"/>
                    <a:pt x="0" y="2662"/>
                  </a:cubicBezTo>
                  <a:cubicBezTo>
                    <a:pt x="0" y="2844"/>
                    <a:pt x="150" y="2941"/>
                    <a:pt x="249" y="3005"/>
                  </a:cubicBezTo>
                  <a:cubicBezTo>
                    <a:pt x="344" y="3067"/>
                    <a:pt x="402" y="3136"/>
                    <a:pt x="408" y="3212"/>
                  </a:cubicBezTo>
                  <a:lnTo>
                    <a:pt x="697" y="3212"/>
                  </a:lnTo>
                  <a:close/>
                  <a:moveTo>
                    <a:pt x="1736" y="3212"/>
                  </a:moveTo>
                  <a:cubicBezTo>
                    <a:pt x="1733" y="3039"/>
                    <a:pt x="1590" y="2919"/>
                    <a:pt x="1485" y="2850"/>
                  </a:cubicBezTo>
                  <a:lnTo>
                    <a:pt x="1483" y="2848"/>
                  </a:lnTo>
                  <a:cubicBezTo>
                    <a:pt x="1375" y="2779"/>
                    <a:pt x="1323" y="2742"/>
                    <a:pt x="1323" y="2658"/>
                  </a:cubicBezTo>
                  <a:cubicBezTo>
                    <a:pt x="1323" y="2575"/>
                    <a:pt x="1376" y="2539"/>
                    <a:pt x="1487" y="2471"/>
                  </a:cubicBezTo>
                  <a:cubicBezTo>
                    <a:pt x="1591" y="2409"/>
                    <a:pt x="1748" y="2314"/>
                    <a:pt x="1752" y="2128"/>
                  </a:cubicBezTo>
                  <a:cubicBezTo>
                    <a:pt x="1755" y="1947"/>
                    <a:pt x="1608" y="1850"/>
                    <a:pt x="1501" y="1779"/>
                  </a:cubicBezTo>
                  <a:lnTo>
                    <a:pt x="1498" y="1777"/>
                  </a:lnTo>
                  <a:cubicBezTo>
                    <a:pt x="1391" y="1708"/>
                    <a:pt x="1339" y="1671"/>
                    <a:pt x="1339" y="1587"/>
                  </a:cubicBezTo>
                  <a:cubicBezTo>
                    <a:pt x="1339" y="1504"/>
                    <a:pt x="1392" y="1468"/>
                    <a:pt x="1503" y="1401"/>
                  </a:cubicBezTo>
                  <a:cubicBezTo>
                    <a:pt x="1607" y="1338"/>
                    <a:pt x="1764" y="1243"/>
                    <a:pt x="1767" y="1057"/>
                  </a:cubicBezTo>
                  <a:cubicBezTo>
                    <a:pt x="1771" y="876"/>
                    <a:pt x="1624" y="779"/>
                    <a:pt x="1517" y="708"/>
                  </a:cubicBezTo>
                  <a:lnTo>
                    <a:pt x="1514" y="707"/>
                  </a:lnTo>
                  <a:cubicBezTo>
                    <a:pt x="1406" y="637"/>
                    <a:pt x="1355" y="600"/>
                    <a:pt x="1355" y="516"/>
                  </a:cubicBezTo>
                  <a:cubicBezTo>
                    <a:pt x="1355" y="433"/>
                    <a:pt x="1408" y="397"/>
                    <a:pt x="1518" y="330"/>
                  </a:cubicBezTo>
                  <a:cubicBezTo>
                    <a:pt x="1619" y="269"/>
                    <a:pt x="1772" y="177"/>
                    <a:pt x="1783" y="0"/>
                  </a:cubicBezTo>
                  <a:lnTo>
                    <a:pt x="1499" y="0"/>
                  </a:lnTo>
                  <a:cubicBezTo>
                    <a:pt x="1492" y="77"/>
                    <a:pt x="1432" y="118"/>
                    <a:pt x="1335" y="177"/>
                  </a:cubicBezTo>
                  <a:cubicBezTo>
                    <a:pt x="1231" y="240"/>
                    <a:pt x="1074" y="334"/>
                    <a:pt x="1070" y="520"/>
                  </a:cubicBezTo>
                  <a:cubicBezTo>
                    <a:pt x="1067" y="702"/>
                    <a:pt x="1214" y="799"/>
                    <a:pt x="1321" y="869"/>
                  </a:cubicBezTo>
                  <a:lnTo>
                    <a:pt x="1324" y="871"/>
                  </a:lnTo>
                  <a:cubicBezTo>
                    <a:pt x="1432" y="941"/>
                    <a:pt x="1483" y="978"/>
                    <a:pt x="1483" y="1061"/>
                  </a:cubicBezTo>
                  <a:cubicBezTo>
                    <a:pt x="1483" y="1144"/>
                    <a:pt x="1430" y="1180"/>
                    <a:pt x="1320" y="1248"/>
                  </a:cubicBezTo>
                  <a:cubicBezTo>
                    <a:pt x="1216" y="1311"/>
                    <a:pt x="1059" y="1405"/>
                    <a:pt x="1055" y="1591"/>
                  </a:cubicBezTo>
                  <a:cubicBezTo>
                    <a:pt x="1051" y="1773"/>
                    <a:pt x="1198" y="1870"/>
                    <a:pt x="1306" y="1940"/>
                  </a:cubicBezTo>
                  <a:lnTo>
                    <a:pt x="1308" y="1942"/>
                  </a:lnTo>
                  <a:cubicBezTo>
                    <a:pt x="1416" y="2012"/>
                    <a:pt x="1468" y="2049"/>
                    <a:pt x="1468" y="2132"/>
                  </a:cubicBezTo>
                  <a:cubicBezTo>
                    <a:pt x="1468" y="2215"/>
                    <a:pt x="1414" y="2251"/>
                    <a:pt x="1304" y="2319"/>
                  </a:cubicBezTo>
                  <a:cubicBezTo>
                    <a:pt x="1200" y="2381"/>
                    <a:pt x="1043" y="2476"/>
                    <a:pt x="1039" y="2662"/>
                  </a:cubicBezTo>
                  <a:cubicBezTo>
                    <a:pt x="1039" y="2844"/>
                    <a:pt x="1189" y="2941"/>
                    <a:pt x="1289" y="3005"/>
                  </a:cubicBezTo>
                  <a:cubicBezTo>
                    <a:pt x="1384" y="3067"/>
                    <a:pt x="1442" y="3136"/>
                    <a:pt x="1447" y="3212"/>
                  </a:cubicBezTo>
                  <a:lnTo>
                    <a:pt x="1736" y="3212"/>
                  </a:lnTo>
                  <a:close/>
                  <a:moveTo>
                    <a:pt x="2487" y="3212"/>
                  </a:moveTo>
                  <a:cubicBezTo>
                    <a:pt x="2481" y="3136"/>
                    <a:pt x="2423" y="3067"/>
                    <a:pt x="2328" y="3005"/>
                  </a:cubicBezTo>
                  <a:cubicBezTo>
                    <a:pt x="2229" y="2941"/>
                    <a:pt x="2078" y="2844"/>
                    <a:pt x="2078" y="2662"/>
                  </a:cubicBezTo>
                  <a:cubicBezTo>
                    <a:pt x="2082" y="2476"/>
                    <a:pt x="2239" y="2381"/>
                    <a:pt x="2343" y="2319"/>
                  </a:cubicBezTo>
                  <a:cubicBezTo>
                    <a:pt x="2454" y="2251"/>
                    <a:pt x="2507" y="2215"/>
                    <a:pt x="2507" y="2132"/>
                  </a:cubicBezTo>
                  <a:cubicBezTo>
                    <a:pt x="2507" y="2049"/>
                    <a:pt x="2455" y="2012"/>
                    <a:pt x="2348" y="1942"/>
                  </a:cubicBezTo>
                  <a:lnTo>
                    <a:pt x="2345" y="1940"/>
                  </a:lnTo>
                  <a:cubicBezTo>
                    <a:pt x="2238" y="1870"/>
                    <a:pt x="2090" y="1773"/>
                    <a:pt x="2094" y="1591"/>
                  </a:cubicBezTo>
                  <a:cubicBezTo>
                    <a:pt x="2098" y="1405"/>
                    <a:pt x="2255" y="1311"/>
                    <a:pt x="2359" y="1248"/>
                  </a:cubicBezTo>
                  <a:cubicBezTo>
                    <a:pt x="2470" y="1180"/>
                    <a:pt x="2523" y="1144"/>
                    <a:pt x="2523" y="1061"/>
                  </a:cubicBezTo>
                  <a:cubicBezTo>
                    <a:pt x="2523" y="978"/>
                    <a:pt x="2471" y="941"/>
                    <a:pt x="2363" y="871"/>
                  </a:cubicBezTo>
                  <a:lnTo>
                    <a:pt x="2360" y="869"/>
                  </a:lnTo>
                  <a:cubicBezTo>
                    <a:pt x="2253" y="799"/>
                    <a:pt x="2106" y="702"/>
                    <a:pt x="2110" y="520"/>
                  </a:cubicBezTo>
                  <a:cubicBezTo>
                    <a:pt x="2114" y="334"/>
                    <a:pt x="2271" y="240"/>
                    <a:pt x="2375" y="177"/>
                  </a:cubicBezTo>
                  <a:cubicBezTo>
                    <a:pt x="2472" y="118"/>
                    <a:pt x="2532" y="77"/>
                    <a:pt x="2538" y="0"/>
                  </a:cubicBezTo>
                  <a:lnTo>
                    <a:pt x="2822" y="0"/>
                  </a:lnTo>
                  <a:cubicBezTo>
                    <a:pt x="2811" y="177"/>
                    <a:pt x="2659" y="269"/>
                    <a:pt x="2558" y="330"/>
                  </a:cubicBezTo>
                  <a:cubicBezTo>
                    <a:pt x="2447" y="397"/>
                    <a:pt x="2394" y="433"/>
                    <a:pt x="2394" y="516"/>
                  </a:cubicBezTo>
                  <a:cubicBezTo>
                    <a:pt x="2394" y="600"/>
                    <a:pt x="2446" y="637"/>
                    <a:pt x="2553" y="707"/>
                  </a:cubicBezTo>
                  <a:lnTo>
                    <a:pt x="2556" y="708"/>
                  </a:lnTo>
                  <a:cubicBezTo>
                    <a:pt x="2664" y="779"/>
                    <a:pt x="2811" y="876"/>
                    <a:pt x="2807" y="1057"/>
                  </a:cubicBezTo>
                  <a:cubicBezTo>
                    <a:pt x="2803" y="1243"/>
                    <a:pt x="2646" y="1338"/>
                    <a:pt x="2542" y="1401"/>
                  </a:cubicBezTo>
                  <a:cubicBezTo>
                    <a:pt x="2431" y="1468"/>
                    <a:pt x="2378" y="1504"/>
                    <a:pt x="2378" y="1587"/>
                  </a:cubicBezTo>
                  <a:cubicBezTo>
                    <a:pt x="2378" y="1671"/>
                    <a:pt x="2430" y="1708"/>
                    <a:pt x="2538" y="1777"/>
                  </a:cubicBezTo>
                  <a:lnTo>
                    <a:pt x="2541" y="1779"/>
                  </a:lnTo>
                  <a:cubicBezTo>
                    <a:pt x="2648" y="1850"/>
                    <a:pt x="2795" y="1947"/>
                    <a:pt x="2791" y="2128"/>
                  </a:cubicBezTo>
                  <a:cubicBezTo>
                    <a:pt x="2787" y="2314"/>
                    <a:pt x="2630" y="2409"/>
                    <a:pt x="2526" y="2471"/>
                  </a:cubicBezTo>
                  <a:cubicBezTo>
                    <a:pt x="2416" y="2539"/>
                    <a:pt x="2363" y="2575"/>
                    <a:pt x="2363" y="2658"/>
                  </a:cubicBezTo>
                  <a:cubicBezTo>
                    <a:pt x="2363" y="2742"/>
                    <a:pt x="2414" y="2779"/>
                    <a:pt x="2522" y="2848"/>
                  </a:cubicBezTo>
                  <a:lnTo>
                    <a:pt x="2525" y="2850"/>
                  </a:lnTo>
                  <a:cubicBezTo>
                    <a:pt x="2629" y="2919"/>
                    <a:pt x="2772" y="3039"/>
                    <a:pt x="2775" y="3212"/>
                  </a:cubicBezTo>
                  <a:lnTo>
                    <a:pt x="2487" y="321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35" name="Koppling: vinklad 51">
            <a:extLst>
              <a:ext uri="{FF2B5EF4-FFF2-40B4-BE49-F238E27FC236}">
                <a16:creationId xmlns:a16="http://schemas.microsoft.com/office/drawing/2014/main" id="{60C4ACF0-21C0-41D3-BA4F-F7A3166485D2}"/>
              </a:ext>
            </a:extLst>
          </p:cNvPr>
          <p:cNvCxnSpPr>
            <a:cxnSpLocks/>
            <a:stCxn id="37" idx="2"/>
            <a:endCxn id="40" idx="0"/>
          </p:cNvCxnSpPr>
          <p:nvPr/>
        </p:nvCxnSpPr>
        <p:spPr bwMode="gray">
          <a:xfrm rot="5400000">
            <a:off x="10008593" y="3640293"/>
            <a:ext cx="93104" cy="5652"/>
          </a:xfrm>
          <a:prstGeom prst="bentConnector3">
            <a:avLst>
              <a:gd name="adj1" fmla="val 50000"/>
            </a:avLst>
          </a:prstGeom>
          <a:solidFill>
            <a:schemeClr val="tx2"/>
          </a:solidFill>
          <a:ln w="19050" cap="flat" cmpd="sng" algn="ctr">
            <a:solidFill>
              <a:srgbClr val="21C0FF"/>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36" name="Icon 18">
            <a:extLst>
              <a:ext uri="{FF2B5EF4-FFF2-40B4-BE49-F238E27FC236}">
                <a16:creationId xmlns:a16="http://schemas.microsoft.com/office/drawing/2014/main" id="{A8B6D8F4-521B-4001-B9A2-40E9B5447F20}"/>
              </a:ext>
            </a:extLst>
          </p:cNvPr>
          <p:cNvGrpSpPr/>
          <p:nvPr/>
        </p:nvGrpSpPr>
        <p:grpSpPr bwMode="gray">
          <a:xfrm>
            <a:off x="9939171" y="3358967"/>
            <a:ext cx="237600" cy="237600"/>
            <a:chOff x="8279931" y="2989493"/>
            <a:chExt cx="791750" cy="790163"/>
          </a:xfrm>
        </p:grpSpPr>
        <p:sp>
          <p:nvSpPr>
            <p:cNvPr id="37" name="Rectangle 165">
              <a:extLst>
                <a:ext uri="{FF2B5EF4-FFF2-40B4-BE49-F238E27FC236}">
                  <a16:creationId xmlns:a16="http://schemas.microsoft.com/office/drawing/2014/main" id="{430FDD21-1EBC-4689-90CC-E577F3846F65}"/>
                </a:ext>
              </a:extLst>
            </p:cNvPr>
            <p:cNvSpPr>
              <a:spLocks noChangeArrowheads="1"/>
            </p:cNvSpPr>
            <p:nvPr/>
          </p:nvSpPr>
          <p:spPr bwMode="gray">
            <a:xfrm>
              <a:off x="8279931" y="2989493"/>
              <a:ext cx="791750" cy="790163"/>
            </a:xfrm>
            <a:prstGeom prst="rect">
              <a:avLst/>
            </a:prstGeom>
            <a:solidFill>
              <a:srgbClr val="21C0FF"/>
            </a:solidFill>
          </p:spPr>
          <p:txBody>
            <a:bodyPr wrap="square" lIns="108000" tIns="108000" rIns="108000" bIns="10800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Times New Roman"/>
              </a:endParaRPr>
            </a:p>
          </p:txBody>
        </p:sp>
        <p:sp>
          <p:nvSpPr>
            <p:cNvPr id="38" name="Freeform 33">
              <a:extLst>
                <a:ext uri="{FF2B5EF4-FFF2-40B4-BE49-F238E27FC236}">
                  <a16:creationId xmlns:a16="http://schemas.microsoft.com/office/drawing/2014/main" id="{B6073C60-80F1-44E3-B986-1C60CF2DC00B}"/>
                </a:ext>
              </a:extLst>
            </p:cNvPr>
            <p:cNvSpPr>
              <a:spLocks/>
            </p:cNvSpPr>
            <p:nvPr/>
          </p:nvSpPr>
          <p:spPr bwMode="gray">
            <a:xfrm>
              <a:off x="8556471" y="3167831"/>
              <a:ext cx="277813" cy="436562"/>
            </a:xfrm>
            <a:custGeom>
              <a:avLst/>
              <a:gdLst>
                <a:gd name="T0" fmla="*/ 2173 w 2173"/>
                <a:gd name="T1" fmla="*/ 0 h 3402"/>
                <a:gd name="T2" fmla="*/ 1134 w 2173"/>
                <a:gd name="T3" fmla="*/ 0 h 3402"/>
                <a:gd name="T4" fmla="*/ 425 w 2173"/>
                <a:gd name="T5" fmla="*/ 1567 h 3402"/>
                <a:gd name="T6" fmla="*/ 911 w 2173"/>
                <a:gd name="T7" fmla="*/ 1529 h 3402"/>
                <a:gd name="T8" fmla="*/ 0 w 2173"/>
                <a:gd name="T9" fmla="*/ 3402 h 3402"/>
                <a:gd name="T10" fmla="*/ 2078 w 2173"/>
                <a:gd name="T11" fmla="*/ 899 h 3402"/>
                <a:gd name="T12" fmla="*/ 1416 w 2173"/>
                <a:gd name="T13" fmla="*/ 944 h 3402"/>
                <a:gd name="T14" fmla="*/ 2173 w 2173"/>
                <a:gd name="T15" fmla="*/ 0 h 3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3" h="3402">
                  <a:moveTo>
                    <a:pt x="2173" y="0"/>
                  </a:moveTo>
                  <a:lnTo>
                    <a:pt x="1134" y="0"/>
                  </a:lnTo>
                  <a:lnTo>
                    <a:pt x="425" y="1567"/>
                  </a:lnTo>
                  <a:lnTo>
                    <a:pt x="911" y="1529"/>
                  </a:lnTo>
                  <a:lnTo>
                    <a:pt x="0" y="3402"/>
                  </a:lnTo>
                  <a:lnTo>
                    <a:pt x="2078" y="899"/>
                  </a:lnTo>
                  <a:lnTo>
                    <a:pt x="1416" y="944"/>
                  </a:lnTo>
                  <a:lnTo>
                    <a:pt x="2173" y="0"/>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B1534"/>
                </a:solidFill>
                <a:effectLst/>
                <a:uLnTx/>
                <a:uFillTx/>
              </a:endParaRPr>
            </a:p>
          </p:txBody>
        </p:sp>
      </p:grpSp>
      <p:grpSp>
        <p:nvGrpSpPr>
          <p:cNvPr id="39" name="Icon 12">
            <a:extLst>
              <a:ext uri="{FF2B5EF4-FFF2-40B4-BE49-F238E27FC236}">
                <a16:creationId xmlns:a16="http://schemas.microsoft.com/office/drawing/2014/main" id="{D935415D-A3E5-4658-873A-02EE86F29EA2}"/>
              </a:ext>
            </a:extLst>
          </p:cNvPr>
          <p:cNvGrpSpPr>
            <a:grpSpLocks noChangeAspect="1"/>
          </p:cNvGrpSpPr>
          <p:nvPr/>
        </p:nvGrpSpPr>
        <p:grpSpPr bwMode="gray">
          <a:xfrm>
            <a:off x="9481887" y="3689671"/>
            <a:ext cx="1140863" cy="836571"/>
            <a:chOff x="1498951" y="2989493"/>
            <a:chExt cx="1141200" cy="790163"/>
          </a:xfrm>
        </p:grpSpPr>
        <p:sp>
          <p:nvSpPr>
            <p:cNvPr id="40" name="Rectangle 105">
              <a:extLst>
                <a:ext uri="{FF2B5EF4-FFF2-40B4-BE49-F238E27FC236}">
                  <a16:creationId xmlns:a16="http://schemas.microsoft.com/office/drawing/2014/main" id="{6B576515-5E48-4204-A1DA-B17C04304B54}"/>
                </a:ext>
              </a:extLst>
            </p:cNvPr>
            <p:cNvSpPr>
              <a:spLocks noChangeArrowheads="1"/>
            </p:cNvSpPr>
            <p:nvPr/>
          </p:nvSpPr>
          <p:spPr bwMode="gray">
            <a:xfrm>
              <a:off x="1498951" y="2989493"/>
              <a:ext cx="1141200" cy="790163"/>
            </a:xfrm>
            <a:prstGeom prst="rect">
              <a:avLst/>
            </a:prstGeom>
            <a:noFill/>
            <a:ln>
              <a:solidFill>
                <a:schemeClr val="bg2"/>
              </a:solidFill>
            </a:ln>
          </p:spPr>
          <p:txBody>
            <a:bodyPr wrap="square" lIns="108000" tIns="36000" rIns="108000" bIns="10800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100" b="1" kern="0">
                <a:solidFill>
                  <a:prstClr val="white"/>
                </a:solidFill>
                <a:latin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en-US" sz="1100" b="1" kern="0">
                <a:solidFill>
                  <a:prstClr val="white"/>
                </a:solidFill>
                <a:latin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a:ln>
                  <a:noFill/>
                </a:ln>
                <a:solidFill>
                  <a:prstClr val="white"/>
                </a:solidFill>
                <a:effectLst/>
                <a:uLnTx/>
                <a:uFillTx/>
                <a:latin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i="0" u="none" strike="noStrike" kern="0" cap="none" spc="0" normalizeH="0" baseline="0" noProof="0">
                  <a:ln>
                    <a:noFill/>
                  </a:ln>
                  <a:solidFill>
                    <a:schemeClr val="accent2"/>
                  </a:solidFill>
                  <a:effectLst/>
                  <a:uLnTx/>
                  <a:uFillTx/>
                  <a:latin typeface="+mj-lt"/>
                </a:rPr>
                <a:t>Heat Pump</a:t>
              </a:r>
            </a:p>
          </p:txBody>
        </p:sp>
        <p:sp>
          <p:nvSpPr>
            <p:cNvPr id="41" name="Freeform 340">
              <a:extLst>
                <a:ext uri="{FF2B5EF4-FFF2-40B4-BE49-F238E27FC236}">
                  <a16:creationId xmlns:a16="http://schemas.microsoft.com/office/drawing/2014/main" id="{B8D1CF9A-A414-477A-B0F6-C930DAD54528}"/>
                </a:ext>
              </a:extLst>
            </p:cNvPr>
            <p:cNvSpPr>
              <a:spLocks noEditPoints="1"/>
            </p:cNvSpPr>
            <p:nvPr/>
          </p:nvSpPr>
          <p:spPr bwMode="gray">
            <a:xfrm>
              <a:off x="1779327" y="3095837"/>
              <a:ext cx="571500" cy="374650"/>
            </a:xfrm>
            <a:custGeom>
              <a:avLst/>
              <a:gdLst>
                <a:gd name="T0" fmla="*/ 2457 w 4472"/>
                <a:gd name="T1" fmla="*/ 1431 h 2929"/>
                <a:gd name="T2" fmla="*/ 1971 w 4472"/>
                <a:gd name="T3" fmla="*/ 1730 h 2929"/>
                <a:gd name="T4" fmla="*/ 1701 w 4472"/>
                <a:gd name="T5" fmla="*/ 1500 h 2929"/>
                <a:gd name="T6" fmla="*/ 2160 w 4472"/>
                <a:gd name="T7" fmla="*/ 1351 h 2929"/>
                <a:gd name="T8" fmla="*/ 2065 w 4472"/>
                <a:gd name="T9" fmla="*/ 1039 h 2929"/>
                <a:gd name="T10" fmla="*/ 977 w 4472"/>
                <a:gd name="T11" fmla="*/ 0 h 2929"/>
                <a:gd name="T12" fmla="*/ 785 w 4472"/>
                <a:gd name="T13" fmla="*/ 1316 h 2929"/>
                <a:gd name="T14" fmla="*/ 1790 w 4472"/>
                <a:gd name="T15" fmla="*/ 773 h 2929"/>
                <a:gd name="T16" fmla="*/ 1872 w 4472"/>
                <a:gd name="T17" fmla="*/ 0 h 2929"/>
                <a:gd name="T18" fmla="*/ 2956 w 4472"/>
                <a:gd name="T19" fmla="*/ 2222 h 2929"/>
                <a:gd name="T20" fmla="*/ 2851 w 4472"/>
                <a:gd name="T21" fmla="*/ 2098 h 2929"/>
                <a:gd name="T22" fmla="*/ 3129 w 4472"/>
                <a:gd name="T23" fmla="*/ 1755 h 2929"/>
                <a:gd name="T24" fmla="*/ 2965 w 4472"/>
                <a:gd name="T25" fmla="*/ 1528 h 2929"/>
                <a:gd name="T26" fmla="*/ 2968 w 4472"/>
                <a:gd name="T27" fmla="*/ 1284 h 2929"/>
                <a:gd name="T28" fmla="*/ 2977 w 4472"/>
                <a:gd name="T29" fmla="*/ 836 h 2929"/>
                <a:gd name="T30" fmla="*/ 2872 w 4472"/>
                <a:gd name="T31" fmla="*/ 712 h 2929"/>
                <a:gd name="T32" fmla="*/ 3149 w 4472"/>
                <a:gd name="T33" fmla="*/ 378 h 2929"/>
                <a:gd name="T34" fmla="*/ 2859 w 4472"/>
                <a:gd name="T35" fmla="*/ 492 h 2929"/>
                <a:gd name="T36" fmla="*/ 2850 w 4472"/>
                <a:gd name="T37" fmla="*/ 940 h 2929"/>
                <a:gd name="T38" fmla="*/ 2955 w 4472"/>
                <a:gd name="T39" fmla="*/ 1065 h 2929"/>
                <a:gd name="T40" fmla="*/ 2678 w 4472"/>
                <a:gd name="T41" fmla="*/ 1408 h 2929"/>
                <a:gd name="T42" fmla="*/ 2842 w 4472"/>
                <a:gd name="T43" fmla="*/ 1634 h 2929"/>
                <a:gd name="T44" fmla="*/ 2839 w 4472"/>
                <a:gd name="T45" fmla="*/ 1878 h 2929"/>
                <a:gd name="T46" fmla="*/ 2829 w 4472"/>
                <a:gd name="T47" fmla="*/ 2322 h 2929"/>
                <a:gd name="T48" fmla="*/ 3119 w 4472"/>
                <a:gd name="T49" fmla="*/ 2457 h 2929"/>
                <a:gd name="T50" fmla="*/ 3618 w 4472"/>
                <a:gd name="T51" fmla="*/ 2222 h 2929"/>
                <a:gd name="T52" fmla="*/ 3513 w 4472"/>
                <a:gd name="T53" fmla="*/ 2098 h 2929"/>
                <a:gd name="T54" fmla="*/ 3790 w 4472"/>
                <a:gd name="T55" fmla="*/ 1755 h 2929"/>
                <a:gd name="T56" fmla="*/ 3626 w 4472"/>
                <a:gd name="T57" fmla="*/ 1528 h 2929"/>
                <a:gd name="T58" fmla="*/ 3629 w 4472"/>
                <a:gd name="T59" fmla="*/ 1284 h 2929"/>
                <a:gd name="T60" fmla="*/ 3638 w 4472"/>
                <a:gd name="T61" fmla="*/ 836 h 2929"/>
                <a:gd name="T62" fmla="*/ 3534 w 4472"/>
                <a:gd name="T63" fmla="*/ 712 h 2929"/>
                <a:gd name="T64" fmla="*/ 3810 w 4472"/>
                <a:gd name="T65" fmla="*/ 378 h 2929"/>
                <a:gd name="T66" fmla="*/ 3521 w 4472"/>
                <a:gd name="T67" fmla="*/ 492 h 2929"/>
                <a:gd name="T68" fmla="*/ 3512 w 4472"/>
                <a:gd name="T69" fmla="*/ 940 h 2929"/>
                <a:gd name="T70" fmla="*/ 3617 w 4472"/>
                <a:gd name="T71" fmla="*/ 1065 h 2929"/>
                <a:gd name="T72" fmla="*/ 3340 w 4472"/>
                <a:gd name="T73" fmla="*/ 1408 h 2929"/>
                <a:gd name="T74" fmla="*/ 3503 w 4472"/>
                <a:gd name="T75" fmla="*/ 1634 h 2929"/>
                <a:gd name="T76" fmla="*/ 3501 w 4472"/>
                <a:gd name="T77" fmla="*/ 1878 h 2929"/>
                <a:gd name="T78" fmla="*/ 3491 w 4472"/>
                <a:gd name="T79" fmla="*/ 2322 h 2929"/>
                <a:gd name="T80" fmla="*/ 3780 w 4472"/>
                <a:gd name="T81" fmla="*/ 2457 h 2929"/>
                <a:gd name="T82" fmla="*/ 4153 w 4472"/>
                <a:gd name="T83" fmla="*/ 2322 h 2929"/>
                <a:gd name="T84" fmla="*/ 4162 w 4472"/>
                <a:gd name="T85" fmla="*/ 1878 h 2929"/>
                <a:gd name="T86" fmla="*/ 4165 w 4472"/>
                <a:gd name="T87" fmla="*/ 1634 h 2929"/>
                <a:gd name="T88" fmla="*/ 4001 w 4472"/>
                <a:gd name="T89" fmla="*/ 1408 h 2929"/>
                <a:gd name="T90" fmla="*/ 4279 w 4472"/>
                <a:gd name="T91" fmla="*/ 1065 h 2929"/>
                <a:gd name="T92" fmla="*/ 4174 w 4472"/>
                <a:gd name="T93" fmla="*/ 940 h 2929"/>
                <a:gd name="T94" fmla="*/ 4183 w 4472"/>
                <a:gd name="T95" fmla="*/ 492 h 2929"/>
                <a:gd name="T96" fmla="*/ 4472 w 4472"/>
                <a:gd name="T97" fmla="*/ 378 h 2929"/>
                <a:gd name="T98" fmla="*/ 4195 w 4472"/>
                <a:gd name="T99" fmla="*/ 712 h 2929"/>
                <a:gd name="T100" fmla="*/ 4300 w 4472"/>
                <a:gd name="T101" fmla="*/ 836 h 2929"/>
                <a:gd name="T102" fmla="*/ 4291 w 4472"/>
                <a:gd name="T103" fmla="*/ 1284 h 2929"/>
                <a:gd name="T104" fmla="*/ 4288 w 4472"/>
                <a:gd name="T105" fmla="*/ 1528 h 2929"/>
                <a:gd name="T106" fmla="*/ 4452 w 4472"/>
                <a:gd name="T107" fmla="*/ 1755 h 2929"/>
                <a:gd name="T108" fmla="*/ 4175 w 4472"/>
                <a:gd name="T109" fmla="*/ 2098 h 2929"/>
                <a:gd name="T110" fmla="*/ 4280 w 4472"/>
                <a:gd name="T111" fmla="*/ 2222 h 2929"/>
                <a:gd name="T112" fmla="*/ 4255 w 4472"/>
                <a:gd name="T113" fmla="*/ 2457 h 2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72" h="2929">
                  <a:moveTo>
                    <a:pt x="2065" y="1039"/>
                  </a:moveTo>
                  <a:lnTo>
                    <a:pt x="2457" y="1431"/>
                  </a:lnTo>
                  <a:lnTo>
                    <a:pt x="2065" y="1824"/>
                  </a:lnTo>
                  <a:lnTo>
                    <a:pt x="1971" y="1730"/>
                  </a:lnTo>
                  <a:lnTo>
                    <a:pt x="2160" y="1512"/>
                  </a:lnTo>
                  <a:lnTo>
                    <a:pt x="1701" y="1500"/>
                  </a:lnTo>
                  <a:lnTo>
                    <a:pt x="1701" y="1363"/>
                  </a:lnTo>
                  <a:lnTo>
                    <a:pt x="2160" y="1351"/>
                  </a:lnTo>
                  <a:lnTo>
                    <a:pt x="1971" y="1133"/>
                  </a:lnTo>
                  <a:lnTo>
                    <a:pt x="2065" y="1039"/>
                  </a:lnTo>
                  <a:close/>
                  <a:moveTo>
                    <a:pt x="1872" y="0"/>
                  </a:moveTo>
                  <a:lnTo>
                    <a:pt x="977" y="0"/>
                  </a:lnTo>
                  <a:lnTo>
                    <a:pt x="367" y="1349"/>
                  </a:lnTo>
                  <a:lnTo>
                    <a:pt x="785" y="1316"/>
                  </a:lnTo>
                  <a:lnTo>
                    <a:pt x="0" y="2929"/>
                  </a:lnTo>
                  <a:lnTo>
                    <a:pt x="1790" y="773"/>
                  </a:lnTo>
                  <a:lnTo>
                    <a:pt x="1220" y="812"/>
                  </a:lnTo>
                  <a:lnTo>
                    <a:pt x="1872" y="0"/>
                  </a:lnTo>
                  <a:close/>
                  <a:moveTo>
                    <a:pt x="3119" y="2457"/>
                  </a:moveTo>
                  <a:cubicBezTo>
                    <a:pt x="3116" y="2344"/>
                    <a:pt x="3024" y="2267"/>
                    <a:pt x="2956" y="2222"/>
                  </a:cubicBezTo>
                  <a:lnTo>
                    <a:pt x="2955" y="2221"/>
                  </a:lnTo>
                  <a:cubicBezTo>
                    <a:pt x="2885" y="2176"/>
                    <a:pt x="2851" y="2152"/>
                    <a:pt x="2851" y="2098"/>
                  </a:cubicBezTo>
                  <a:cubicBezTo>
                    <a:pt x="2851" y="2044"/>
                    <a:pt x="2886" y="2021"/>
                    <a:pt x="2957" y="1977"/>
                  </a:cubicBezTo>
                  <a:cubicBezTo>
                    <a:pt x="3025" y="1937"/>
                    <a:pt x="3126" y="1875"/>
                    <a:pt x="3129" y="1755"/>
                  </a:cubicBezTo>
                  <a:cubicBezTo>
                    <a:pt x="3131" y="1637"/>
                    <a:pt x="3036" y="1575"/>
                    <a:pt x="2967" y="1529"/>
                  </a:cubicBezTo>
                  <a:lnTo>
                    <a:pt x="2965" y="1528"/>
                  </a:lnTo>
                  <a:cubicBezTo>
                    <a:pt x="2895" y="1483"/>
                    <a:pt x="2862" y="1459"/>
                    <a:pt x="2862" y="1405"/>
                  </a:cubicBezTo>
                  <a:cubicBezTo>
                    <a:pt x="2862" y="1351"/>
                    <a:pt x="2896" y="1328"/>
                    <a:pt x="2968" y="1284"/>
                  </a:cubicBezTo>
                  <a:cubicBezTo>
                    <a:pt x="3035" y="1244"/>
                    <a:pt x="3136" y="1182"/>
                    <a:pt x="3139" y="1062"/>
                  </a:cubicBezTo>
                  <a:cubicBezTo>
                    <a:pt x="3141" y="944"/>
                    <a:pt x="3046" y="882"/>
                    <a:pt x="2977" y="836"/>
                  </a:cubicBezTo>
                  <a:lnTo>
                    <a:pt x="2975" y="835"/>
                  </a:lnTo>
                  <a:cubicBezTo>
                    <a:pt x="2905" y="790"/>
                    <a:pt x="2872" y="766"/>
                    <a:pt x="2872" y="712"/>
                  </a:cubicBezTo>
                  <a:cubicBezTo>
                    <a:pt x="2872" y="658"/>
                    <a:pt x="2906" y="635"/>
                    <a:pt x="2978" y="591"/>
                  </a:cubicBezTo>
                  <a:cubicBezTo>
                    <a:pt x="3043" y="552"/>
                    <a:pt x="3142" y="493"/>
                    <a:pt x="3149" y="378"/>
                  </a:cubicBezTo>
                  <a:lnTo>
                    <a:pt x="2965" y="378"/>
                  </a:lnTo>
                  <a:cubicBezTo>
                    <a:pt x="2961" y="428"/>
                    <a:pt x="2922" y="454"/>
                    <a:pt x="2859" y="492"/>
                  </a:cubicBezTo>
                  <a:cubicBezTo>
                    <a:pt x="2792" y="533"/>
                    <a:pt x="2690" y="594"/>
                    <a:pt x="2688" y="715"/>
                  </a:cubicBezTo>
                  <a:cubicBezTo>
                    <a:pt x="2685" y="832"/>
                    <a:pt x="2781" y="895"/>
                    <a:pt x="2850" y="940"/>
                  </a:cubicBezTo>
                  <a:lnTo>
                    <a:pt x="2852" y="942"/>
                  </a:lnTo>
                  <a:cubicBezTo>
                    <a:pt x="2922" y="987"/>
                    <a:pt x="2955" y="1011"/>
                    <a:pt x="2955" y="1065"/>
                  </a:cubicBezTo>
                  <a:cubicBezTo>
                    <a:pt x="2955" y="1118"/>
                    <a:pt x="2921" y="1142"/>
                    <a:pt x="2849" y="1185"/>
                  </a:cubicBezTo>
                  <a:cubicBezTo>
                    <a:pt x="2782" y="1226"/>
                    <a:pt x="2680" y="1287"/>
                    <a:pt x="2678" y="1408"/>
                  </a:cubicBezTo>
                  <a:cubicBezTo>
                    <a:pt x="2675" y="1525"/>
                    <a:pt x="2770" y="1588"/>
                    <a:pt x="2840" y="1633"/>
                  </a:cubicBezTo>
                  <a:lnTo>
                    <a:pt x="2842" y="1634"/>
                  </a:lnTo>
                  <a:cubicBezTo>
                    <a:pt x="2911" y="1679"/>
                    <a:pt x="2945" y="1703"/>
                    <a:pt x="2945" y="1758"/>
                  </a:cubicBezTo>
                  <a:cubicBezTo>
                    <a:pt x="2945" y="1811"/>
                    <a:pt x="2910" y="1835"/>
                    <a:pt x="2839" y="1878"/>
                  </a:cubicBezTo>
                  <a:cubicBezTo>
                    <a:pt x="2772" y="1919"/>
                    <a:pt x="2670" y="1980"/>
                    <a:pt x="2668" y="2100"/>
                  </a:cubicBezTo>
                  <a:cubicBezTo>
                    <a:pt x="2668" y="2218"/>
                    <a:pt x="2765" y="2281"/>
                    <a:pt x="2829" y="2322"/>
                  </a:cubicBezTo>
                  <a:cubicBezTo>
                    <a:pt x="2890" y="2362"/>
                    <a:pt x="2928" y="2407"/>
                    <a:pt x="2932" y="2457"/>
                  </a:cubicBezTo>
                  <a:lnTo>
                    <a:pt x="3119" y="2457"/>
                  </a:lnTo>
                  <a:close/>
                  <a:moveTo>
                    <a:pt x="3780" y="2457"/>
                  </a:moveTo>
                  <a:cubicBezTo>
                    <a:pt x="3778" y="2344"/>
                    <a:pt x="3686" y="2267"/>
                    <a:pt x="3618" y="2222"/>
                  </a:cubicBezTo>
                  <a:lnTo>
                    <a:pt x="3616" y="2221"/>
                  </a:lnTo>
                  <a:cubicBezTo>
                    <a:pt x="3547" y="2176"/>
                    <a:pt x="3513" y="2152"/>
                    <a:pt x="3513" y="2098"/>
                  </a:cubicBezTo>
                  <a:cubicBezTo>
                    <a:pt x="3513" y="2044"/>
                    <a:pt x="3548" y="2021"/>
                    <a:pt x="3619" y="1977"/>
                  </a:cubicBezTo>
                  <a:cubicBezTo>
                    <a:pt x="3686" y="1937"/>
                    <a:pt x="3788" y="1875"/>
                    <a:pt x="3790" y="1755"/>
                  </a:cubicBezTo>
                  <a:cubicBezTo>
                    <a:pt x="3793" y="1637"/>
                    <a:pt x="3698" y="1575"/>
                    <a:pt x="3628" y="1529"/>
                  </a:cubicBezTo>
                  <a:lnTo>
                    <a:pt x="3626" y="1528"/>
                  </a:lnTo>
                  <a:cubicBezTo>
                    <a:pt x="3557" y="1483"/>
                    <a:pt x="3523" y="1459"/>
                    <a:pt x="3523" y="1405"/>
                  </a:cubicBezTo>
                  <a:cubicBezTo>
                    <a:pt x="3523" y="1351"/>
                    <a:pt x="3558" y="1328"/>
                    <a:pt x="3629" y="1284"/>
                  </a:cubicBezTo>
                  <a:cubicBezTo>
                    <a:pt x="3697" y="1244"/>
                    <a:pt x="3798" y="1182"/>
                    <a:pt x="3801" y="1062"/>
                  </a:cubicBezTo>
                  <a:cubicBezTo>
                    <a:pt x="3803" y="944"/>
                    <a:pt x="3708" y="882"/>
                    <a:pt x="3638" y="836"/>
                  </a:cubicBezTo>
                  <a:lnTo>
                    <a:pt x="3637" y="835"/>
                  </a:lnTo>
                  <a:cubicBezTo>
                    <a:pt x="3567" y="790"/>
                    <a:pt x="3534" y="766"/>
                    <a:pt x="3534" y="712"/>
                  </a:cubicBezTo>
                  <a:cubicBezTo>
                    <a:pt x="3534" y="658"/>
                    <a:pt x="3568" y="635"/>
                    <a:pt x="3639" y="591"/>
                  </a:cubicBezTo>
                  <a:cubicBezTo>
                    <a:pt x="3705" y="552"/>
                    <a:pt x="3803" y="493"/>
                    <a:pt x="3810" y="378"/>
                  </a:cubicBezTo>
                  <a:lnTo>
                    <a:pt x="3627" y="378"/>
                  </a:lnTo>
                  <a:cubicBezTo>
                    <a:pt x="3623" y="428"/>
                    <a:pt x="3584" y="454"/>
                    <a:pt x="3521" y="492"/>
                  </a:cubicBezTo>
                  <a:cubicBezTo>
                    <a:pt x="3454" y="533"/>
                    <a:pt x="3352" y="594"/>
                    <a:pt x="3350" y="715"/>
                  </a:cubicBezTo>
                  <a:cubicBezTo>
                    <a:pt x="3347" y="832"/>
                    <a:pt x="3442" y="895"/>
                    <a:pt x="3512" y="940"/>
                  </a:cubicBezTo>
                  <a:lnTo>
                    <a:pt x="3514" y="942"/>
                  </a:lnTo>
                  <a:cubicBezTo>
                    <a:pt x="3583" y="987"/>
                    <a:pt x="3617" y="1011"/>
                    <a:pt x="3617" y="1065"/>
                  </a:cubicBezTo>
                  <a:cubicBezTo>
                    <a:pt x="3617" y="1118"/>
                    <a:pt x="3582" y="1142"/>
                    <a:pt x="3511" y="1185"/>
                  </a:cubicBezTo>
                  <a:cubicBezTo>
                    <a:pt x="3444" y="1226"/>
                    <a:pt x="3342" y="1287"/>
                    <a:pt x="3340" y="1408"/>
                  </a:cubicBezTo>
                  <a:cubicBezTo>
                    <a:pt x="3337" y="1525"/>
                    <a:pt x="3432" y="1588"/>
                    <a:pt x="3502" y="1633"/>
                  </a:cubicBezTo>
                  <a:lnTo>
                    <a:pt x="3503" y="1634"/>
                  </a:lnTo>
                  <a:cubicBezTo>
                    <a:pt x="3573" y="1679"/>
                    <a:pt x="3607" y="1703"/>
                    <a:pt x="3607" y="1758"/>
                  </a:cubicBezTo>
                  <a:cubicBezTo>
                    <a:pt x="3607" y="1811"/>
                    <a:pt x="3572" y="1835"/>
                    <a:pt x="3501" y="1878"/>
                  </a:cubicBezTo>
                  <a:cubicBezTo>
                    <a:pt x="3433" y="1919"/>
                    <a:pt x="3332" y="1980"/>
                    <a:pt x="3329" y="2100"/>
                  </a:cubicBezTo>
                  <a:cubicBezTo>
                    <a:pt x="3329" y="2218"/>
                    <a:pt x="3426" y="2281"/>
                    <a:pt x="3491" y="2322"/>
                  </a:cubicBezTo>
                  <a:cubicBezTo>
                    <a:pt x="3552" y="2362"/>
                    <a:pt x="3590" y="2407"/>
                    <a:pt x="3594" y="2457"/>
                  </a:cubicBezTo>
                  <a:lnTo>
                    <a:pt x="3780" y="2457"/>
                  </a:lnTo>
                  <a:close/>
                  <a:moveTo>
                    <a:pt x="4255" y="2457"/>
                  </a:moveTo>
                  <a:cubicBezTo>
                    <a:pt x="4252" y="2407"/>
                    <a:pt x="4214" y="2362"/>
                    <a:pt x="4153" y="2322"/>
                  </a:cubicBezTo>
                  <a:cubicBezTo>
                    <a:pt x="4088" y="2281"/>
                    <a:pt x="3991" y="2218"/>
                    <a:pt x="3991" y="2100"/>
                  </a:cubicBezTo>
                  <a:cubicBezTo>
                    <a:pt x="3994" y="1980"/>
                    <a:pt x="4095" y="1919"/>
                    <a:pt x="4162" y="1878"/>
                  </a:cubicBezTo>
                  <a:cubicBezTo>
                    <a:pt x="4234" y="1835"/>
                    <a:pt x="4268" y="1811"/>
                    <a:pt x="4268" y="1758"/>
                  </a:cubicBezTo>
                  <a:cubicBezTo>
                    <a:pt x="4268" y="1703"/>
                    <a:pt x="4235" y="1679"/>
                    <a:pt x="4165" y="1634"/>
                  </a:cubicBezTo>
                  <a:lnTo>
                    <a:pt x="4164" y="1633"/>
                  </a:lnTo>
                  <a:cubicBezTo>
                    <a:pt x="4094" y="1588"/>
                    <a:pt x="3999" y="1525"/>
                    <a:pt x="4001" y="1408"/>
                  </a:cubicBezTo>
                  <a:cubicBezTo>
                    <a:pt x="4004" y="1287"/>
                    <a:pt x="4105" y="1226"/>
                    <a:pt x="4173" y="1185"/>
                  </a:cubicBezTo>
                  <a:cubicBezTo>
                    <a:pt x="4244" y="1142"/>
                    <a:pt x="4279" y="1118"/>
                    <a:pt x="4279" y="1065"/>
                  </a:cubicBezTo>
                  <a:cubicBezTo>
                    <a:pt x="4279" y="1011"/>
                    <a:pt x="4245" y="987"/>
                    <a:pt x="4175" y="942"/>
                  </a:cubicBezTo>
                  <a:lnTo>
                    <a:pt x="4174" y="940"/>
                  </a:lnTo>
                  <a:cubicBezTo>
                    <a:pt x="4104" y="895"/>
                    <a:pt x="4009" y="832"/>
                    <a:pt x="4011" y="715"/>
                  </a:cubicBezTo>
                  <a:cubicBezTo>
                    <a:pt x="4014" y="594"/>
                    <a:pt x="4116" y="533"/>
                    <a:pt x="4183" y="492"/>
                  </a:cubicBezTo>
                  <a:cubicBezTo>
                    <a:pt x="4246" y="454"/>
                    <a:pt x="4284" y="428"/>
                    <a:pt x="4288" y="378"/>
                  </a:cubicBezTo>
                  <a:lnTo>
                    <a:pt x="4472" y="378"/>
                  </a:lnTo>
                  <a:cubicBezTo>
                    <a:pt x="4465" y="493"/>
                    <a:pt x="4367" y="552"/>
                    <a:pt x="4301" y="591"/>
                  </a:cubicBezTo>
                  <a:cubicBezTo>
                    <a:pt x="4230" y="635"/>
                    <a:pt x="4195" y="658"/>
                    <a:pt x="4195" y="712"/>
                  </a:cubicBezTo>
                  <a:cubicBezTo>
                    <a:pt x="4195" y="766"/>
                    <a:pt x="4229" y="790"/>
                    <a:pt x="4298" y="835"/>
                  </a:cubicBezTo>
                  <a:lnTo>
                    <a:pt x="4300" y="836"/>
                  </a:lnTo>
                  <a:cubicBezTo>
                    <a:pt x="4370" y="882"/>
                    <a:pt x="4465" y="944"/>
                    <a:pt x="4462" y="1062"/>
                  </a:cubicBezTo>
                  <a:cubicBezTo>
                    <a:pt x="4460" y="1182"/>
                    <a:pt x="4358" y="1244"/>
                    <a:pt x="4291" y="1284"/>
                  </a:cubicBezTo>
                  <a:cubicBezTo>
                    <a:pt x="4220" y="1328"/>
                    <a:pt x="4185" y="1351"/>
                    <a:pt x="4185" y="1405"/>
                  </a:cubicBezTo>
                  <a:cubicBezTo>
                    <a:pt x="4185" y="1459"/>
                    <a:pt x="4219" y="1483"/>
                    <a:pt x="4288" y="1528"/>
                  </a:cubicBezTo>
                  <a:lnTo>
                    <a:pt x="4290" y="1529"/>
                  </a:lnTo>
                  <a:cubicBezTo>
                    <a:pt x="4360" y="1575"/>
                    <a:pt x="4455" y="1637"/>
                    <a:pt x="4452" y="1755"/>
                  </a:cubicBezTo>
                  <a:cubicBezTo>
                    <a:pt x="4450" y="1875"/>
                    <a:pt x="4348" y="1937"/>
                    <a:pt x="4281" y="1977"/>
                  </a:cubicBezTo>
                  <a:cubicBezTo>
                    <a:pt x="4209" y="2021"/>
                    <a:pt x="4175" y="2044"/>
                    <a:pt x="4175" y="2098"/>
                  </a:cubicBezTo>
                  <a:cubicBezTo>
                    <a:pt x="4175" y="2152"/>
                    <a:pt x="4208" y="2176"/>
                    <a:pt x="4278" y="2221"/>
                  </a:cubicBezTo>
                  <a:lnTo>
                    <a:pt x="4280" y="2222"/>
                  </a:lnTo>
                  <a:cubicBezTo>
                    <a:pt x="4348" y="2267"/>
                    <a:pt x="4440" y="2344"/>
                    <a:pt x="4442" y="2457"/>
                  </a:cubicBezTo>
                  <a:lnTo>
                    <a:pt x="4255" y="245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B1534"/>
                </a:solidFill>
                <a:effectLst/>
                <a:uLnTx/>
                <a:uFillTx/>
              </a:endParaRPr>
            </a:p>
          </p:txBody>
        </p:sp>
      </p:grpSp>
      <p:cxnSp>
        <p:nvCxnSpPr>
          <p:cNvPr id="42" name="Koppling: vinklad 73">
            <a:extLst>
              <a:ext uri="{FF2B5EF4-FFF2-40B4-BE49-F238E27FC236}">
                <a16:creationId xmlns:a16="http://schemas.microsoft.com/office/drawing/2014/main" id="{714E338F-FE9A-467C-A517-62CF664CD879}"/>
              </a:ext>
            </a:extLst>
          </p:cNvPr>
          <p:cNvCxnSpPr>
            <a:cxnSpLocks/>
            <a:stCxn id="40" idx="1"/>
            <a:endCxn id="19" idx="3"/>
          </p:cNvCxnSpPr>
          <p:nvPr/>
        </p:nvCxnSpPr>
        <p:spPr bwMode="gray">
          <a:xfrm rot="10800000" flipV="1">
            <a:off x="8065091" y="4107956"/>
            <a:ext cx="1416797" cy="813"/>
          </a:xfrm>
          <a:prstGeom prst="bentConnector3">
            <a:avLst>
              <a:gd name="adj1" fmla="val 50000"/>
            </a:avLst>
          </a:prstGeom>
          <a:solidFill>
            <a:schemeClr val="tx2"/>
          </a:solidFill>
          <a:ln w="19050" cap="flat" cmpd="sng" algn="ctr">
            <a:solidFill>
              <a:srgbClr val="5C099C"/>
            </a:solidFill>
            <a:prstDash val="solid"/>
            <a:round/>
            <a:headEnd type="none" w="med" len="med"/>
            <a:tailEnd type="non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43" name="Koppling: vinklad 78">
            <a:extLst>
              <a:ext uri="{FF2B5EF4-FFF2-40B4-BE49-F238E27FC236}">
                <a16:creationId xmlns:a16="http://schemas.microsoft.com/office/drawing/2014/main" id="{4736DEFE-0DF2-4915-A912-7245254B02C7}"/>
              </a:ext>
            </a:extLst>
          </p:cNvPr>
          <p:cNvCxnSpPr>
            <a:cxnSpLocks/>
            <a:stCxn id="40" idx="3"/>
            <a:endCxn id="22" idx="1"/>
          </p:cNvCxnSpPr>
          <p:nvPr/>
        </p:nvCxnSpPr>
        <p:spPr bwMode="gray">
          <a:xfrm>
            <a:off x="10622750" y="4107957"/>
            <a:ext cx="248985" cy="826"/>
          </a:xfrm>
          <a:prstGeom prst="bentConnector3">
            <a:avLst>
              <a:gd name="adj1" fmla="val 50000"/>
            </a:avLst>
          </a:prstGeom>
          <a:solidFill>
            <a:schemeClr val="tx2"/>
          </a:solidFill>
          <a:ln w="19050" cap="flat" cmpd="sng" algn="ctr">
            <a:solidFill>
              <a:srgbClr val="5C099C"/>
            </a:solidFill>
            <a:prstDash val="solid"/>
            <a:round/>
            <a:headEnd type="none" w="med" len="med"/>
            <a:tailEnd type="non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44" name="Koppling: vinklad 82">
            <a:extLst>
              <a:ext uri="{FF2B5EF4-FFF2-40B4-BE49-F238E27FC236}">
                <a16:creationId xmlns:a16="http://schemas.microsoft.com/office/drawing/2014/main" id="{B2271FBE-7885-4E67-8030-3AE2C443701C}"/>
              </a:ext>
            </a:extLst>
          </p:cNvPr>
          <p:cNvCxnSpPr>
            <a:cxnSpLocks/>
            <a:stCxn id="37" idx="0"/>
          </p:cNvCxnSpPr>
          <p:nvPr/>
        </p:nvCxnSpPr>
        <p:spPr bwMode="gray">
          <a:xfrm rot="16200000" flipV="1">
            <a:off x="9977911" y="3278906"/>
            <a:ext cx="160121" cy="1"/>
          </a:xfrm>
          <a:prstGeom prst="bentConnector3">
            <a:avLst>
              <a:gd name="adj1" fmla="val 50000"/>
            </a:avLst>
          </a:prstGeom>
          <a:solidFill>
            <a:schemeClr val="tx2"/>
          </a:solidFill>
          <a:ln w="19050" cap="flat" cmpd="sng" algn="ctr">
            <a:solidFill>
              <a:srgbClr val="21C0FF"/>
            </a:solidFill>
            <a:prstDash val="solid"/>
            <a:round/>
            <a:headEnd type="none" w="med" len="med"/>
            <a:tailEnd type="non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48" name="Icon 28">
            <a:extLst>
              <a:ext uri="{FF2B5EF4-FFF2-40B4-BE49-F238E27FC236}">
                <a16:creationId xmlns:a16="http://schemas.microsoft.com/office/drawing/2014/main" id="{2C36AA5E-7755-49AB-8D46-8AA870F3D04C}"/>
              </a:ext>
            </a:extLst>
          </p:cNvPr>
          <p:cNvGrpSpPr>
            <a:grpSpLocks/>
          </p:cNvGrpSpPr>
          <p:nvPr/>
        </p:nvGrpSpPr>
        <p:grpSpPr bwMode="gray">
          <a:xfrm>
            <a:off x="9495545" y="5128044"/>
            <a:ext cx="1140863" cy="836571"/>
            <a:chOff x="8281628" y="4024004"/>
            <a:chExt cx="791750" cy="790163"/>
          </a:xfrm>
        </p:grpSpPr>
        <p:sp>
          <p:nvSpPr>
            <p:cNvPr id="49" name="Rectangle 95">
              <a:extLst>
                <a:ext uri="{FF2B5EF4-FFF2-40B4-BE49-F238E27FC236}">
                  <a16:creationId xmlns:a16="http://schemas.microsoft.com/office/drawing/2014/main" id="{F24489B0-6AF6-4144-920D-7E3928FD6C7E}"/>
                </a:ext>
              </a:extLst>
            </p:cNvPr>
            <p:cNvSpPr>
              <a:spLocks noChangeArrowheads="1"/>
            </p:cNvSpPr>
            <p:nvPr/>
          </p:nvSpPr>
          <p:spPr bwMode="gray">
            <a:xfrm>
              <a:off x="8281628" y="4024004"/>
              <a:ext cx="791750" cy="790163"/>
            </a:xfrm>
            <a:prstGeom prst="rect">
              <a:avLst/>
            </a:prstGeom>
            <a:noFill/>
            <a:ln>
              <a:solidFill>
                <a:schemeClr val="bg2"/>
              </a:solidFill>
            </a:ln>
          </p:spPr>
          <p:txBody>
            <a:bodyPr wrap="square" lIns="108000" tIns="108000" rIns="108000" bIns="10800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a:ln>
                  <a:noFill/>
                </a:ln>
                <a:solidFill>
                  <a:prstClr val="white"/>
                </a:solidFill>
                <a:effectLst/>
                <a:uLnTx/>
                <a:uFillTx/>
                <a:latin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100" b="1" kern="0">
                <a:solidFill>
                  <a:prstClr val="white"/>
                </a:solidFill>
                <a:latin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a:ln>
                  <a:noFill/>
                </a:ln>
                <a:solidFill>
                  <a:prstClr val="white"/>
                </a:solidFill>
                <a:effectLst/>
                <a:uLnTx/>
                <a:uFillTx/>
                <a:latin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i="0" u="none" strike="noStrike" kern="0" cap="none" spc="0" normalizeH="0" baseline="0" noProof="0">
                  <a:ln>
                    <a:noFill/>
                  </a:ln>
                  <a:solidFill>
                    <a:schemeClr val="accent2"/>
                  </a:solidFill>
                  <a:effectLst/>
                  <a:uLnTx/>
                  <a:uFillTx/>
                  <a:latin typeface="+mj-lt"/>
                </a:rPr>
                <a:t>Heat Source</a:t>
              </a:r>
            </a:p>
          </p:txBody>
        </p:sp>
        <p:sp>
          <p:nvSpPr>
            <p:cNvPr id="50" name="Freeform 373">
              <a:extLst>
                <a:ext uri="{FF2B5EF4-FFF2-40B4-BE49-F238E27FC236}">
                  <a16:creationId xmlns:a16="http://schemas.microsoft.com/office/drawing/2014/main" id="{EB60BCD3-E145-4DB9-90B0-20AAAE005F0B}"/>
                </a:ext>
              </a:extLst>
            </p:cNvPr>
            <p:cNvSpPr>
              <a:spLocks noEditPoints="1"/>
            </p:cNvSpPr>
            <p:nvPr/>
          </p:nvSpPr>
          <p:spPr bwMode="gray">
            <a:xfrm>
              <a:off x="8445820" y="4124249"/>
              <a:ext cx="471488" cy="411163"/>
            </a:xfrm>
            <a:custGeom>
              <a:avLst/>
              <a:gdLst>
                <a:gd name="T0" fmla="*/ 3164 w 3685"/>
                <a:gd name="T1" fmla="*/ 426 h 3211"/>
                <a:gd name="T2" fmla="*/ 2317 w 3685"/>
                <a:gd name="T3" fmla="*/ 426 h 3211"/>
                <a:gd name="T4" fmla="*/ 2646 w 3685"/>
                <a:gd name="T5" fmla="*/ 329 h 3211"/>
                <a:gd name="T6" fmla="*/ 2727 w 3685"/>
                <a:gd name="T7" fmla="*/ 847 h 3211"/>
                <a:gd name="T8" fmla="*/ 2677 w 3685"/>
                <a:gd name="T9" fmla="*/ 1421 h 3211"/>
                <a:gd name="T10" fmla="*/ 2636 w 3685"/>
                <a:gd name="T11" fmla="*/ 2175 h 3211"/>
                <a:gd name="T12" fmla="*/ 2930 w 3685"/>
                <a:gd name="T13" fmla="*/ 2646 h 3211"/>
                <a:gd name="T14" fmla="*/ 2730 w 3685"/>
                <a:gd name="T15" fmla="*/ 1828 h 3211"/>
                <a:gd name="T16" fmla="*/ 2980 w 3685"/>
                <a:gd name="T17" fmla="*/ 1103 h 3211"/>
                <a:gd name="T18" fmla="*/ 2835 w 3685"/>
                <a:gd name="T19" fmla="*/ 514 h 3211"/>
                <a:gd name="T20" fmla="*/ 3063 w 3685"/>
                <a:gd name="T21" fmla="*/ 528 h 3211"/>
                <a:gd name="T22" fmla="*/ 1275 w 3685"/>
                <a:gd name="T23" fmla="*/ 426 h 3211"/>
                <a:gd name="T24" fmla="*/ 427 w 3685"/>
                <a:gd name="T25" fmla="*/ 426 h 3211"/>
                <a:gd name="T26" fmla="*/ 756 w 3685"/>
                <a:gd name="T27" fmla="*/ 329 h 3211"/>
                <a:gd name="T28" fmla="*/ 837 w 3685"/>
                <a:gd name="T29" fmla="*/ 847 h 3211"/>
                <a:gd name="T30" fmla="*/ 788 w 3685"/>
                <a:gd name="T31" fmla="*/ 1421 h 3211"/>
                <a:gd name="T32" fmla="*/ 746 w 3685"/>
                <a:gd name="T33" fmla="*/ 2175 h 3211"/>
                <a:gd name="T34" fmla="*/ 1040 w 3685"/>
                <a:gd name="T35" fmla="*/ 2646 h 3211"/>
                <a:gd name="T36" fmla="*/ 840 w 3685"/>
                <a:gd name="T37" fmla="*/ 1828 h 3211"/>
                <a:gd name="T38" fmla="*/ 1090 w 3685"/>
                <a:gd name="T39" fmla="*/ 1103 h 3211"/>
                <a:gd name="T40" fmla="*/ 945 w 3685"/>
                <a:gd name="T41" fmla="*/ 514 h 3211"/>
                <a:gd name="T42" fmla="*/ 1173 w 3685"/>
                <a:gd name="T43" fmla="*/ 528 h 3211"/>
                <a:gd name="T44" fmla="*/ 2219 w 3685"/>
                <a:gd name="T45" fmla="*/ 426 h 3211"/>
                <a:gd name="T46" fmla="*/ 1372 w 3685"/>
                <a:gd name="T47" fmla="*/ 426 h 3211"/>
                <a:gd name="T48" fmla="*/ 1701 w 3685"/>
                <a:gd name="T49" fmla="*/ 329 h 3211"/>
                <a:gd name="T50" fmla="*/ 1782 w 3685"/>
                <a:gd name="T51" fmla="*/ 847 h 3211"/>
                <a:gd name="T52" fmla="*/ 1732 w 3685"/>
                <a:gd name="T53" fmla="*/ 1421 h 3211"/>
                <a:gd name="T54" fmla="*/ 1691 w 3685"/>
                <a:gd name="T55" fmla="*/ 2175 h 3211"/>
                <a:gd name="T56" fmla="*/ 1985 w 3685"/>
                <a:gd name="T57" fmla="*/ 2646 h 3211"/>
                <a:gd name="T58" fmla="*/ 1785 w 3685"/>
                <a:gd name="T59" fmla="*/ 1828 h 3211"/>
                <a:gd name="T60" fmla="*/ 2035 w 3685"/>
                <a:gd name="T61" fmla="*/ 1103 h 3211"/>
                <a:gd name="T62" fmla="*/ 1890 w 3685"/>
                <a:gd name="T63" fmla="*/ 514 h 3211"/>
                <a:gd name="T64" fmla="*/ 2118 w 3685"/>
                <a:gd name="T65" fmla="*/ 528 h 3211"/>
                <a:gd name="T66" fmla="*/ 3685 w 3685"/>
                <a:gd name="T67" fmla="*/ 3211 h 3211"/>
                <a:gd name="T68" fmla="*/ 0 w 3685"/>
                <a:gd name="T69" fmla="*/ 2457 h 3211"/>
                <a:gd name="T70" fmla="*/ 189 w 3685"/>
                <a:gd name="T71" fmla="*/ 3023 h 3211"/>
                <a:gd name="T72" fmla="*/ 3496 w 3685"/>
                <a:gd name="T73" fmla="*/ 2457 h 3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85" h="3211">
                  <a:moveTo>
                    <a:pt x="3063" y="528"/>
                  </a:moveTo>
                  <a:lnTo>
                    <a:pt x="3164" y="426"/>
                  </a:lnTo>
                  <a:lnTo>
                    <a:pt x="2741" y="0"/>
                  </a:lnTo>
                  <a:lnTo>
                    <a:pt x="2317" y="426"/>
                  </a:lnTo>
                  <a:lnTo>
                    <a:pt x="2418" y="528"/>
                  </a:lnTo>
                  <a:lnTo>
                    <a:pt x="2646" y="329"/>
                  </a:lnTo>
                  <a:lnTo>
                    <a:pt x="2646" y="514"/>
                  </a:lnTo>
                  <a:cubicBezTo>
                    <a:pt x="2646" y="664"/>
                    <a:pt x="2689" y="761"/>
                    <a:pt x="2727" y="847"/>
                  </a:cubicBezTo>
                  <a:cubicBezTo>
                    <a:pt x="2761" y="925"/>
                    <a:pt x="2791" y="993"/>
                    <a:pt x="2791" y="1103"/>
                  </a:cubicBezTo>
                  <a:cubicBezTo>
                    <a:pt x="2791" y="1209"/>
                    <a:pt x="2736" y="1312"/>
                    <a:pt x="2677" y="1421"/>
                  </a:cubicBezTo>
                  <a:cubicBezTo>
                    <a:pt x="2610" y="1546"/>
                    <a:pt x="2541" y="1675"/>
                    <a:pt x="2541" y="1828"/>
                  </a:cubicBezTo>
                  <a:cubicBezTo>
                    <a:pt x="2541" y="2007"/>
                    <a:pt x="2589" y="2092"/>
                    <a:pt x="2636" y="2175"/>
                  </a:cubicBezTo>
                  <a:cubicBezTo>
                    <a:pt x="2687" y="2267"/>
                    <a:pt x="2741" y="2362"/>
                    <a:pt x="2741" y="2646"/>
                  </a:cubicBezTo>
                  <a:lnTo>
                    <a:pt x="2930" y="2646"/>
                  </a:lnTo>
                  <a:cubicBezTo>
                    <a:pt x="2930" y="2313"/>
                    <a:pt x="2858" y="2185"/>
                    <a:pt x="2800" y="2083"/>
                  </a:cubicBezTo>
                  <a:cubicBezTo>
                    <a:pt x="2759" y="2010"/>
                    <a:pt x="2730" y="1957"/>
                    <a:pt x="2730" y="1828"/>
                  </a:cubicBezTo>
                  <a:cubicBezTo>
                    <a:pt x="2730" y="1723"/>
                    <a:pt x="2785" y="1620"/>
                    <a:pt x="2844" y="1510"/>
                  </a:cubicBezTo>
                  <a:cubicBezTo>
                    <a:pt x="2911" y="1385"/>
                    <a:pt x="2980" y="1256"/>
                    <a:pt x="2980" y="1103"/>
                  </a:cubicBezTo>
                  <a:cubicBezTo>
                    <a:pt x="2980" y="953"/>
                    <a:pt x="2937" y="856"/>
                    <a:pt x="2900" y="770"/>
                  </a:cubicBezTo>
                  <a:cubicBezTo>
                    <a:pt x="2865" y="692"/>
                    <a:pt x="2835" y="624"/>
                    <a:pt x="2835" y="514"/>
                  </a:cubicBezTo>
                  <a:lnTo>
                    <a:pt x="2835" y="329"/>
                  </a:lnTo>
                  <a:lnTo>
                    <a:pt x="3063" y="528"/>
                  </a:lnTo>
                  <a:close/>
                  <a:moveTo>
                    <a:pt x="1173" y="528"/>
                  </a:moveTo>
                  <a:lnTo>
                    <a:pt x="1275" y="426"/>
                  </a:lnTo>
                  <a:lnTo>
                    <a:pt x="851" y="0"/>
                  </a:lnTo>
                  <a:lnTo>
                    <a:pt x="427" y="426"/>
                  </a:lnTo>
                  <a:lnTo>
                    <a:pt x="528" y="528"/>
                  </a:lnTo>
                  <a:lnTo>
                    <a:pt x="756" y="329"/>
                  </a:lnTo>
                  <a:lnTo>
                    <a:pt x="756" y="514"/>
                  </a:lnTo>
                  <a:cubicBezTo>
                    <a:pt x="756" y="664"/>
                    <a:pt x="799" y="761"/>
                    <a:pt x="837" y="847"/>
                  </a:cubicBezTo>
                  <a:cubicBezTo>
                    <a:pt x="872" y="925"/>
                    <a:pt x="902" y="993"/>
                    <a:pt x="902" y="1103"/>
                  </a:cubicBezTo>
                  <a:cubicBezTo>
                    <a:pt x="902" y="1209"/>
                    <a:pt x="846" y="1312"/>
                    <a:pt x="788" y="1421"/>
                  </a:cubicBezTo>
                  <a:cubicBezTo>
                    <a:pt x="720" y="1546"/>
                    <a:pt x="651" y="1675"/>
                    <a:pt x="651" y="1828"/>
                  </a:cubicBezTo>
                  <a:cubicBezTo>
                    <a:pt x="651" y="2007"/>
                    <a:pt x="699" y="2092"/>
                    <a:pt x="746" y="2175"/>
                  </a:cubicBezTo>
                  <a:cubicBezTo>
                    <a:pt x="797" y="2267"/>
                    <a:pt x="851" y="2362"/>
                    <a:pt x="851" y="2646"/>
                  </a:cubicBezTo>
                  <a:lnTo>
                    <a:pt x="1040" y="2646"/>
                  </a:lnTo>
                  <a:cubicBezTo>
                    <a:pt x="1040" y="2313"/>
                    <a:pt x="968" y="2185"/>
                    <a:pt x="911" y="2083"/>
                  </a:cubicBezTo>
                  <a:cubicBezTo>
                    <a:pt x="870" y="2010"/>
                    <a:pt x="840" y="1957"/>
                    <a:pt x="840" y="1828"/>
                  </a:cubicBezTo>
                  <a:cubicBezTo>
                    <a:pt x="840" y="1723"/>
                    <a:pt x="895" y="1620"/>
                    <a:pt x="954" y="1510"/>
                  </a:cubicBezTo>
                  <a:cubicBezTo>
                    <a:pt x="1021" y="1385"/>
                    <a:pt x="1090" y="1256"/>
                    <a:pt x="1090" y="1103"/>
                  </a:cubicBezTo>
                  <a:cubicBezTo>
                    <a:pt x="1090" y="953"/>
                    <a:pt x="1048" y="856"/>
                    <a:pt x="1010" y="770"/>
                  </a:cubicBezTo>
                  <a:cubicBezTo>
                    <a:pt x="975" y="692"/>
                    <a:pt x="945" y="624"/>
                    <a:pt x="945" y="514"/>
                  </a:cubicBezTo>
                  <a:lnTo>
                    <a:pt x="945" y="329"/>
                  </a:lnTo>
                  <a:lnTo>
                    <a:pt x="1173" y="528"/>
                  </a:lnTo>
                  <a:close/>
                  <a:moveTo>
                    <a:pt x="2118" y="528"/>
                  </a:moveTo>
                  <a:lnTo>
                    <a:pt x="2219" y="426"/>
                  </a:lnTo>
                  <a:lnTo>
                    <a:pt x="1796" y="0"/>
                  </a:lnTo>
                  <a:lnTo>
                    <a:pt x="1372" y="426"/>
                  </a:lnTo>
                  <a:lnTo>
                    <a:pt x="1473" y="528"/>
                  </a:lnTo>
                  <a:lnTo>
                    <a:pt x="1701" y="329"/>
                  </a:lnTo>
                  <a:lnTo>
                    <a:pt x="1701" y="514"/>
                  </a:lnTo>
                  <a:cubicBezTo>
                    <a:pt x="1701" y="664"/>
                    <a:pt x="1744" y="761"/>
                    <a:pt x="1782" y="847"/>
                  </a:cubicBezTo>
                  <a:cubicBezTo>
                    <a:pt x="1816" y="925"/>
                    <a:pt x="1846" y="993"/>
                    <a:pt x="1846" y="1103"/>
                  </a:cubicBezTo>
                  <a:cubicBezTo>
                    <a:pt x="1846" y="1209"/>
                    <a:pt x="1791" y="1312"/>
                    <a:pt x="1732" y="1421"/>
                  </a:cubicBezTo>
                  <a:cubicBezTo>
                    <a:pt x="1665" y="1546"/>
                    <a:pt x="1596" y="1675"/>
                    <a:pt x="1596" y="1828"/>
                  </a:cubicBezTo>
                  <a:cubicBezTo>
                    <a:pt x="1596" y="2007"/>
                    <a:pt x="1644" y="2092"/>
                    <a:pt x="1691" y="2175"/>
                  </a:cubicBezTo>
                  <a:cubicBezTo>
                    <a:pt x="1742" y="2267"/>
                    <a:pt x="1796" y="2362"/>
                    <a:pt x="1796" y="2646"/>
                  </a:cubicBezTo>
                  <a:lnTo>
                    <a:pt x="1985" y="2646"/>
                  </a:lnTo>
                  <a:cubicBezTo>
                    <a:pt x="1985" y="2313"/>
                    <a:pt x="1913" y="2185"/>
                    <a:pt x="1855" y="2083"/>
                  </a:cubicBezTo>
                  <a:cubicBezTo>
                    <a:pt x="1815" y="2010"/>
                    <a:pt x="1785" y="1957"/>
                    <a:pt x="1785" y="1828"/>
                  </a:cubicBezTo>
                  <a:cubicBezTo>
                    <a:pt x="1785" y="1723"/>
                    <a:pt x="1840" y="1620"/>
                    <a:pt x="1899" y="1510"/>
                  </a:cubicBezTo>
                  <a:cubicBezTo>
                    <a:pt x="1966" y="1385"/>
                    <a:pt x="2035" y="1256"/>
                    <a:pt x="2035" y="1103"/>
                  </a:cubicBezTo>
                  <a:cubicBezTo>
                    <a:pt x="2035" y="953"/>
                    <a:pt x="1993" y="856"/>
                    <a:pt x="1955" y="770"/>
                  </a:cubicBezTo>
                  <a:cubicBezTo>
                    <a:pt x="1920" y="692"/>
                    <a:pt x="1890" y="624"/>
                    <a:pt x="1890" y="514"/>
                  </a:cubicBezTo>
                  <a:lnTo>
                    <a:pt x="1890" y="329"/>
                  </a:lnTo>
                  <a:lnTo>
                    <a:pt x="2118" y="528"/>
                  </a:lnTo>
                  <a:close/>
                  <a:moveTo>
                    <a:pt x="3685" y="2457"/>
                  </a:moveTo>
                  <a:lnTo>
                    <a:pt x="3685" y="3211"/>
                  </a:lnTo>
                  <a:lnTo>
                    <a:pt x="0" y="3211"/>
                  </a:lnTo>
                  <a:lnTo>
                    <a:pt x="0" y="2457"/>
                  </a:lnTo>
                  <a:lnTo>
                    <a:pt x="189" y="2457"/>
                  </a:lnTo>
                  <a:lnTo>
                    <a:pt x="189" y="3023"/>
                  </a:lnTo>
                  <a:lnTo>
                    <a:pt x="3496" y="3023"/>
                  </a:lnTo>
                  <a:lnTo>
                    <a:pt x="3496" y="2457"/>
                  </a:lnTo>
                  <a:lnTo>
                    <a:pt x="3685" y="245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B1534"/>
                </a:solidFill>
                <a:effectLst/>
                <a:uLnTx/>
                <a:uFillTx/>
              </a:endParaRPr>
            </a:p>
          </p:txBody>
        </p:sp>
      </p:grpSp>
      <p:sp>
        <p:nvSpPr>
          <p:cNvPr id="51" name="textruta 128">
            <a:extLst>
              <a:ext uri="{FF2B5EF4-FFF2-40B4-BE49-F238E27FC236}">
                <a16:creationId xmlns:a16="http://schemas.microsoft.com/office/drawing/2014/main" id="{D921B633-BE32-4B23-A8D5-E3C136FEB9BD}"/>
              </a:ext>
            </a:extLst>
          </p:cNvPr>
          <p:cNvSpPr txBox="1">
            <a:spLocks/>
          </p:cNvSpPr>
          <p:nvPr/>
        </p:nvSpPr>
        <p:spPr bwMode="gray">
          <a:xfrm>
            <a:off x="5961783" y="4994276"/>
            <a:ext cx="2257703" cy="1231106"/>
          </a:xfrm>
          <a:prstGeom prst="rect">
            <a:avLst/>
          </a:prstGeom>
          <a:noFill/>
        </p:spPr>
        <p:txBody>
          <a:bodyPr wrap="square" lIns="0" tIns="0" rIns="0" bIns="0" rtlCol="0">
            <a:spAutoFit/>
          </a:bodyPr>
          <a:lstStyle/>
          <a:p>
            <a:pPr fontAlgn="base"/>
            <a:r>
              <a:rPr lang="en-US" sz="1000">
                <a:solidFill>
                  <a:schemeClr val="accent2"/>
                </a:solidFill>
              </a:rPr>
              <a:t>Heat Source examples</a:t>
            </a:r>
          </a:p>
          <a:p>
            <a:pPr marL="108000" indent="-108000" fontAlgn="base">
              <a:buFont typeface="Arial" panose="020B0604020202020204" pitchFamily="34" charset="0"/>
              <a:buChar char="•"/>
            </a:pPr>
            <a:r>
              <a:rPr lang="en-US" sz="1000"/>
              <a:t>Incineration plants</a:t>
            </a:r>
          </a:p>
          <a:p>
            <a:pPr marL="108000" indent="-108000" fontAlgn="base">
              <a:buFont typeface="Arial" panose="020B0604020202020204" pitchFamily="34" charset="0"/>
              <a:buChar char="•"/>
            </a:pPr>
            <a:r>
              <a:rPr lang="en-US" sz="1000"/>
              <a:t>Industrial waste heat</a:t>
            </a:r>
          </a:p>
          <a:p>
            <a:pPr marL="108000" indent="-108000" fontAlgn="base">
              <a:buFont typeface="Arial" panose="020B0604020202020204" pitchFamily="34" charset="0"/>
              <a:buChar char="•"/>
            </a:pPr>
            <a:r>
              <a:rPr lang="en-US" sz="1000"/>
              <a:t>Raw sewage or treated sewage</a:t>
            </a:r>
          </a:p>
          <a:p>
            <a:pPr marL="108000" indent="-108000" fontAlgn="base">
              <a:buFont typeface="Arial" panose="020B0604020202020204" pitchFamily="34" charset="0"/>
              <a:buChar char="•"/>
            </a:pPr>
            <a:r>
              <a:rPr lang="en-US" sz="1000"/>
              <a:t>Sea, lake or river</a:t>
            </a:r>
          </a:p>
          <a:p>
            <a:pPr marL="108000" indent="-108000" fontAlgn="base">
              <a:buFont typeface="Arial" panose="020B0604020202020204" pitchFamily="34" charset="0"/>
              <a:buChar char="•"/>
            </a:pPr>
            <a:r>
              <a:rPr lang="en-US" sz="1000"/>
              <a:t>Geothermal</a:t>
            </a:r>
          </a:p>
          <a:p>
            <a:pPr marL="108000" indent="-108000" fontAlgn="base">
              <a:buFont typeface="Arial" panose="020B0604020202020204" pitchFamily="34" charset="0"/>
              <a:buChar char="•"/>
            </a:pPr>
            <a:r>
              <a:rPr lang="en-US" sz="1000"/>
              <a:t>Thermal Reservoir</a:t>
            </a:r>
          </a:p>
          <a:p>
            <a:pPr marL="108000" indent="-108000" fontAlgn="base">
              <a:buFont typeface="Arial" panose="020B0604020202020204" pitchFamily="34" charset="0"/>
              <a:buChar char="•"/>
            </a:pPr>
            <a:r>
              <a:rPr lang="en-US" sz="1000"/>
              <a:t>Server Hall</a:t>
            </a:r>
            <a:endParaRPr lang="sv-SE" sz="1000" err="1"/>
          </a:p>
        </p:txBody>
      </p:sp>
      <p:sp>
        <p:nvSpPr>
          <p:cNvPr id="52" name="textruta 1">
            <a:extLst>
              <a:ext uri="{FF2B5EF4-FFF2-40B4-BE49-F238E27FC236}">
                <a16:creationId xmlns:a16="http://schemas.microsoft.com/office/drawing/2014/main" id="{7F749CF1-B2F1-4076-80F2-DC7F1FB8A686}"/>
              </a:ext>
            </a:extLst>
          </p:cNvPr>
          <p:cNvSpPr txBox="1">
            <a:spLocks/>
          </p:cNvSpPr>
          <p:nvPr/>
        </p:nvSpPr>
        <p:spPr bwMode="gray">
          <a:xfrm>
            <a:off x="5951314" y="4274429"/>
            <a:ext cx="3143573" cy="615553"/>
          </a:xfrm>
          <a:prstGeom prst="rect">
            <a:avLst/>
          </a:prstGeom>
          <a:noFill/>
        </p:spPr>
        <p:txBody>
          <a:bodyPr wrap="square" lIns="0" tIns="0" rIns="0" bIns="0" rtlCol="0">
            <a:spAutoFit/>
          </a:bodyPr>
          <a:lstStyle/>
          <a:p>
            <a:r>
              <a:rPr lang="en-US" sz="1000"/>
              <a:t>One part of electrical energy for driving the heat pump and about three parts of heat energy extracted from a low temperature heat source can produce up to four</a:t>
            </a:r>
            <a:r>
              <a:rPr lang="en-US" sz="1000" baseline="30000"/>
              <a:t>1 </a:t>
            </a:r>
            <a:r>
              <a:rPr lang="en-US" sz="1000"/>
              <a:t>parts of useful heat. </a:t>
            </a:r>
          </a:p>
        </p:txBody>
      </p:sp>
      <p:sp>
        <p:nvSpPr>
          <p:cNvPr id="57" name="Freihandform: Form 56">
            <a:extLst>
              <a:ext uri="{FF2B5EF4-FFF2-40B4-BE49-F238E27FC236}">
                <a16:creationId xmlns:a16="http://schemas.microsoft.com/office/drawing/2014/main" id="{E837D6D5-9C0B-4F12-A3DB-A4F0559044D6}"/>
              </a:ext>
            </a:extLst>
          </p:cNvPr>
          <p:cNvSpPr/>
          <p:nvPr/>
        </p:nvSpPr>
        <p:spPr bwMode="gray">
          <a:xfrm>
            <a:off x="6184106" y="2638425"/>
            <a:ext cx="1631158" cy="348078"/>
          </a:xfrm>
          <a:custGeom>
            <a:avLst/>
            <a:gdLst>
              <a:gd name="connsiteX0" fmla="*/ 1628775 w 1628775"/>
              <a:gd name="connsiteY0" fmla="*/ 345281 h 348078"/>
              <a:gd name="connsiteX1" fmla="*/ 1628775 w 1628775"/>
              <a:gd name="connsiteY1" fmla="*/ 345281 h 348078"/>
              <a:gd name="connsiteX2" fmla="*/ 1524000 w 1628775"/>
              <a:gd name="connsiteY2" fmla="*/ 347663 h 348078"/>
              <a:gd name="connsiteX3" fmla="*/ 0 w 1628775"/>
              <a:gd name="connsiteY3" fmla="*/ 347663 h 348078"/>
              <a:gd name="connsiteX4" fmla="*/ 0 w 1628775"/>
              <a:gd name="connsiteY4" fmla="*/ 0 h 348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8775" h="348078">
                <a:moveTo>
                  <a:pt x="1628775" y="345281"/>
                </a:moveTo>
                <a:lnTo>
                  <a:pt x="1628775" y="345281"/>
                </a:lnTo>
                <a:cubicBezTo>
                  <a:pt x="1573285" y="349551"/>
                  <a:pt x="1608168" y="347663"/>
                  <a:pt x="1524000" y="347663"/>
                </a:cubicBezTo>
                <a:lnTo>
                  <a:pt x="0" y="347663"/>
                </a:lnTo>
                <a:lnTo>
                  <a:pt x="0" y="0"/>
                </a:lnTo>
              </a:path>
            </a:pathLst>
          </a:custGeom>
          <a:noFill/>
          <a:ln w="19050">
            <a:solidFill>
              <a:srgbClr val="21C0FF"/>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Icon 18">
            <a:extLst>
              <a:ext uri="{FF2B5EF4-FFF2-40B4-BE49-F238E27FC236}">
                <a16:creationId xmlns:a16="http://schemas.microsoft.com/office/drawing/2014/main" id="{1562348C-8741-498B-A8D2-8C9095E266E1}"/>
              </a:ext>
            </a:extLst>
          </p:cNvPr>
          <p:cNvGrpSpPr/>
          <p:nvPr/>
        </p:nvGrpSpPr>
        <p:grpSpPr bwMode="gray">
          <a:xfrm>
            <a:off x="6735849" y="2867227"/>
            <a:ext cx="243014" cy="242946"/>
            <a:chOff x="8311671" y="2989493"/>
            <a:chExt cx="791750" cy="790163"/>
          </a:xfrm>
        </p:grpSpPr>
        <p:sp>
          <p:nvSpPr>
            <p:cNvPr id="29" name="Rectangle 165">
              <a:extLst>
                <a:ext uri="{FF2B5EF4-FFF2-40B4-BE49-F238E27FC236}">
                  <a16:creationId xmlns:a16="http://schemas.microsoft.com/office/drawing/2014/main" id="{066BC39A-4342-4D02-BB3D-BB729A1AEBB4}"/>
                </a:ext>
              </a:extLst>
            </p:cNvPr>
            <p:cNvSpPr>
              <a:spLocks noChangeArrowheads="1"/>
            </p:cNvSpPr>
            <p:nvPr/>
          </p:nvSpPr>
          <p:spPr bwMode="gray">
            <a:xfrm>
              <a:off x="8311671" y="2989493"/>
              <a:ext cx="791750" cy="790163"/>
            </a:xfrm>
            <a:prstGeom prst="rect">
              <a:avLst/>
            </a:prstGeom>
            <a:solidFill>
              <a:srgbClr val="21C0FF"/>
            </a:solidFill>
          </p:spPr>
          <p:txBody>
            <a:bodyPr wrap="square" lIns="108000" tIns="108000" rIns="108000" bIns="10800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Times New Roman"/>
              </a:endParaRPr>
            </a:p>
          </p:txBody>
        </p:sp>
        <p:sp>
          <p:nvSpPr>
            <p:cNvPr id="30" name="Freeform 33">
              <a:extLst>
                <a:ext uri="{FF2B5EF4-FFF2-40B4-BE49-F238E27FC236}">
                  <a16:creationId xmlns:a16="http://schemas.microsoft.com/office/drawing/2014/main" id="{05868C38-86C8-429A-84EF-50FD9B3190AD}"/>
                </a:ext>
              </a:extLst>
            </p:cNvPr>
            <p:cNvSpPr>
              <a:spLocks/>
            </p:cNvSpPr>
            <p:nvPr/>
          </p:nvSpPr>
          <p:spPr bwMode="gray">
            <a:xfrm>
              <a:off x="8556471" y="3167831"/>
              <a:ext cx="277813" cy="436562"/>
            </a:xfrm>
            <a:custGeom>
              <a:avLst/>
              <a:gdLst>
                <a:gd name="T0" fmla="*/ 2173 w 2173"/>
                <a:gd name="T1" fmla="*/ 0 h 3402"/>
                <a:gd name="T2" fmla="*/ 1134 w 2173"/>
                <a:gd name="T3" fmla="*/ 0 h 3402"/>
                <a:gd name="T4" fmla="*/ 425 w 2173"/>
                <a:gd name="T5" fmla="*/ 1567 h 3402"/>
                <a:gd name="T6" fmla="*/ 911 w 2173"/>
                <a:gd name="T7" fmla="*/ 1529 h 3402"/>
                <a:gd name="T8" fmla="*/ 0 w 2173"/>
                <a:gd name="T9" fmla="*/ 3402 h 3402"/>
                <a:gd name="T10" fmla="*/ 2078 w 2173"/>
                <a:gd name="T11" fmla="*/ 899 h 3402"/>
                <a:gd name="T12" fmla="*/ 1416 w 2173"/>
                <a:gd name="T13" fmla="*/ 944 h 3402"/>
                <a:gd name="T14" fmla="*/ 2173 w 2173"/>
                <a:gd name="T15" fmla="*/ 0 h 3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3" h="3402">
                  <a:moveTo>
                    <a:pt x="2173" y="0"/>
                  </a:moveTo>
                  <a:lnTo>
                    <a:pt x="1134" y="0"/>
                  </a:lnTo>
                  <a:lnTo>
                    <a:pt x="425" y="1567"/>
                  </a:lnTo>
                  <a:lnTo>
                    <a:pt x="911" y="1529"/>
                  </a:lnTo>
                  <a:lnTo>
                    <a:pt x="0" y="3402"/>
                  </a:lnTo>
                  <a:lnTo>
                    <a:pt x="2078" y="899"/>
                  </a:lnTo>
                  <a:lnTo>
                    <a:pt x="1416" y="944"/>
                  </a:lnTo>
                  <a:lnTo>
                    <a:pt x="2173" y="0"/>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B1534"/>
                </a:solidFill>
                <a:effectLst/>
                <a:uLnTx/>
                <a:uFillTx/>
              </a:endParaRPr>
            </a:p>
          </p:txBody>
        </p:sp>
      </p:grpSp>
      <p:sp>
        <p:nvSpPr>
          <p:cNvPr id="58" name="Freihandform: Form 57">
            <a:extLst>
              <a:ext uri="{FF2B5EF4-FFF2-40B4-BE49-F238E27FC236}">
                <a16:creationId xmlns:a16="http://schemas.microsoft.com/office/drawing/2014/main" id="{488868E2-1BF7-4DC1-905F-A32BE41070E4}"/>
              </a:ext>
            </a:extLst>
          </p:cNvPr>
          <p:cNvSpPr/>
          <p:nvPr/>
        </p:nvSpPr>
        <p:spPr bwMode="gray">
          <a:xfrm flipH="1">
            <a:off x="10444162" y="2395538"/>
            <a:ext cx="1258896" cy="590965"/>
          </a:xfrm>
          <a:custGeom>
            <a:avLst/>
            <a:gdLst>
              <a:gd name="connsiteX0" fmla="*/ 1628775 w 1628775"/>
              <a:gd name="connsiteY0" fmla="*/ 345281 h 348078"/>
              <a:gd name="connsiteX1" fmla="*/ 1628775 w 1628775"/>
              <a:gd name="connsiteY1" fmla="*/ 345281 h 348078"/>
              <a:gd name="connsiteX2" fmla="*/ 1524000 w 1628775"/>
              <a:gd name="connsiteY2" fmla="*/ 347663 h 348078"/>
              <a:gd name="connsiteX3" fmla="*/ 0 w 1628775"/>
              <a:gd name="connsiteY3" fmla="*/ 347663 h 348078"/>
              <a:gd name="connsiteX4" fmla="*/ 0 w 1628775"/>
              <a:gd name="connsiteY4" fmla="*/ 0 h 348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8775" h="348078">
                <a:moveTo>
                  <a:pt x="1628775" y="345281"/>
                </a:moveTo>
                <a:lnTo>
                  <a:pt x="1628775" y="345281"/>
                </a:lnTo>
                <a:cubicBezTo>
                  <a:pt x="1573285" y="349551"/>
                  <a:pt x="1608168" y="347663"/>
                  <a:pt x="1524000" y="347663"/>
                </a:cubicBezTo>
                <a:lnTo>
                  <a:pt x="0" y="347663"/>
                </a:lnTo>
                <a:lnTo>
                  <a:pt x="0" y="0"/>
                </a:lnTo>
              </a:path>
            </a:pathLst>
          </a:custGeom>
          <a:noFill/>
          <a:ln w="19050">
            <a:solidFill>
              <a:srgbClr val="21C0FF"/>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Icon 18">
            <a:extLst>
              <a:ext uri="{FF2B5EF4-FFF2-40B4-BE49-F238E27FC236}">
                <a16:creationId xmlns:a16="http://schemas.microsoft.com/office/drawing/2014/main" id="{23F96136-8AEF-4DF7-A379-80C157FF0151}"/>
              </a:ext>
            </a:extLst>
          </p:cNvPr>
          <p:cNvGrpSpPr/>
          <p:nvPr/>
        </p:nvGrpSpPr>
        <p:grpSpPr bwMode="gray">
          <a:xfrm>
            <a:off x="11205330" y="2867227"/>
            <a:ext cx="243014" cy="242946"/>
            <a:chOff x="8311671" y="2989493"/>
            <a:chExt cx="791750" cy="790163"/>
          </a:xfrm>
        </p:grpSpPr>
        <p:sp>
          <p:nvSpPr>
            <p:cNvPr id="60" name="Rectangle 165">
              <a:extLst>
                <a:ext uri="{FF2B5EF4-FFF2-40B4-BE49-F238E27FC236}">
                  <a16:creationId xmlns:a16="http://schemas.microsoft.com/office/drawing/2014/main" id="{2952C0BA-F28F-4807-9CDB-30958019747D}"/>
                </a:ext>
              </a:extLst>
            </p:cNvPr>
            <p:cNvSpPr>
              <a:spLocks noChangeArrowheads="1"/>
            </p:cNvSpPr>
            <p:nvPr/>
          </p:nvSpPr>
          <p:spPr bwMode="gray">
            <a:xfrm>
              <a:off x="8311671" y="2989493"/>
              <a:ext cx="791750" cy="790163"/>
            </a:xfrm>
            <a:prstGeom prst="rect">
              <a:avLst/>
            </a:prstGeom>
            <a:solidFill>
              <a:srgbClr val="21C0FF"/>
            </a:solidFill>
          </p:spPr>
          <p:txBody>
            <a:bodyPr wrap="square" lIns="108000" tIns="108000" rIns="108000" bIns="10800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Times New Roman"/>
              </a:endParaRPr>
            </a:p>
          </p:txBody>
        </p:sp>
        <p:sp>
          <p:nvSpPr>
            <p:cNvPr id="61" name="Freeform 33">
              <a:extLst>
                <a:ext uri="{FF2B5EF4-FFF2-40B4-BE49-F238E27FC236}">
                  <a16:creationId xmlns:a16="http://schemas.microsoft.com/office/drawing/2014/main" id="{212AF71B-C7F4-40C2-B441-66AC8E6A013C}"/>
                </a:ext>
              </a:extLst>
            </p:cNvPr>
            <p:cNvSpPr>
              <a:spLocks/>
            </p:cNvSpPr>
            <p:nvPr/>
          </p:nvSpPr>
          <p:spPr bwMode="gray">
            <a:xfrm>
              <a:off x="8556471" y="3167831"/>
              <a:ext cx="277813" cy="436562"/>
            </a:xfrm>
            <a:custGeom>
              <a:avLst/>
              <a:gdLst>
                <a:gd name="T0" fmla="*/ 2173 w 2173"/>
                <a:gd name="T1" fmla="*/ 0 h 3402"/>
                <a:gd name="T2" fmla="*/ 1134 w 2173"/>
                <a:gd name="T3" fmla="*/ 0 h 3402"/>
                <a:gd name="T4" fmla="*/ 425 w 2173"/>
                <a:gd name="T5" fmla="*/ 1567 h 3402"/>
                <a:gd name="T6" fmla="*/ 911 w 2173"/>
                <a:gd name="T7" fmla="*/ 1529 h 3402"/>
                <a:gd name="T8" fmla="*/ 0 w 2173"/>
                <a:gd name="T9" fmla="*/ 3402 h 3402"/>
                <a:gd name="T10" fmla="*/ 2078 w 2173"/>
                <a:gd name="T11" fmla="*/ 899 h 3402"/>
                <a:gd name="T12" fmla="*/ 1416 w 2173"/>
                <a:gd name="T13" fmla="*/ 944 h 3402"/>
                <a:gd name="T14" fmla="*/ 2173 w 2173"/>
                <a:gd name="T15" fmla="*/ 0 h 3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3" h="3402">
                  <a:moveTo>
                    <a:pt x="2173" y="0"/>
                  </a:moveTo>
                  <a:lnTo>
                    <a:pt x="1134" y="0"/>
                  </a:lnTo>
                  <a:lnTo>
                    <a:pt x="425" y="1567"/>
                  </a:lnTo>
                  <a:lnTo>
                    <a:pt x="911" y="1529"/>
                  </a:lnTo>
                  <a:lnTo>
                    <a:pt x="0" y="3402"/>
                  </a:lnTo>
                  <a:lnTo>
                    <a:pt x="2078" y="899"/>
                  </a:lnTo>
                  <a:lnTo>
                    <a:pt x="1416" y="944"/>
                  </a:lnTo>
                  <a:lnTo>
                    <a:pt x="2173" y="0"/>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B1534"/>
                </a:solidFill>
                <a:effectLst/>
                <a:uLnTx/>
                <a:uFillTx/>
              </a:endParaRPr>
            </a:p>
          </p:txBody>
        </p:sp>
      </p:grpSp>
      <p:sp>
        <p:nvSpPr>
          <p:cNvPr id="62" name="Textfeld 61">
            <a:extLst>
              <a:ext uri="{FF2B5EF4-FFF2-40B4-BE49-F238E27FC236}">
                <a16:creationId xmlns:a16="http://schemas.microsoft.com/office/drawing/2014/main" id="{3A3FCE54-C7EF-4AF1-B2F3-201BB5108423}"/>
              </a:ext>
            </a:extLst>
          </p:cNvPr>
          <p:cNvSpPr txBox="1"/>
          <p:nvPr/>
        </p:nvSpPr>
        <p:spPr bwMode="gray">
          <a:xfrm>
            <a:off x="627063" y="6045702"/>
            <a:ext cx="4618037" cy="153888"/>
          </a:xfrm>
          <a:prstGeom prst="rect">
            <a:avLst/>
          </a:prstGeom>
          <a:noFill/>
        </p:spPr>
        <p:txBody>
          <a:bodyPr wrap="square" lIns="0" tIns="0" rIns="0" bIns="0" rtlCol="0">
            <a:spAutoFit/>
          </a:bodyPr>
          <a:lstStyle/>
          <a:p>
            <a:r>
              <a:rPr kumimoji="0" lang="en-US" sz="1000" b="1" i="0" u="none" strike="noStrike" kern="1200" cap="none" spc="0" normalizeH="0" baseline="0" noProof="0">
                <a:ln>
                  <a:noFill/>
                </a:ln>
                <a:solidFill>
                  <a:schemeClr val="bg1"/>
                </a:solidFill>
                <a:effectLst/>
                <a:uLnTx/>
                <a:uFillTx/>
                <a:latin typeface="+mj-lt"/>
              </a:rPr>
              <a:t>1</a:t>
            </a:r>
            <a:r>
              <a:rPr kumimoji="0" lang="en-US" sz="1000" b="0" i="0" u="none" strike="noStrike" kern="1200" cap="none" spc="0" normalizeH="0" baseline="0" noProof="0">
                <a:ln>
                  <a:noFill/>
                </a:ln>
                <a:solidFill>
                  <a:schemeClr val="bg1"/>
                </a:solidFill>
                <a:effectLst/>
                <a:uLnTx/>
                <a:uFillTx/>
                <a:latin typeface="+mj-lt"/>
              </a:rPr>
              <a:t> Note: Performance depends on specific site conditions</a:t>
            </a:r>
          </a:p>
        </p:txBody>
      </p:sp>
      <p:sp>
        <p:nvSpPr>
          <p:cNvPr id="54" name="Date">
            <a:extLst>
              <a:ext uri="{FF2B5EF4-FFF2-40B4-BE49-F238E27FC236}">
                <a16:creationId xmlns:a16="http://schemas.microsoft.com/office/drawing/2014/main" id="{EBCD0DF6-95DF-47B0-9674-E03DC8052877}"/>
              </a:ext>
            </a:extLst>
          </p:cNvPr>
          <p:cNvSpPr txBox="1"/>
          <p:nvPr/>
        </p:nvSpPr>
        <p:spPr bwMode="gray">
          <a:xfrm>
            <a:off x="-1" y="6526800"/>
            <a:ext cx="1692000" cy="331200"/>
          </a:xfrm>
          <a:prstGeom prst="rect">
            <a:avLst/>
          </a:prstGeom>
          <a:noFill/>
        </p:spPr>
        <p:txBody>
          <a:bodyPr wrap="square" lIns="626400" tIns="0" rIns="0" bIns="0" rtlCol="0" anchor="t">
            <a:noAutofit/>
          </a:bodyPr>
          <a:lstStyle/>
          <a:p>
            <a:pPr algn="l"/>
            <a:r>
              <a:rPr lang="en-US" sz="1000" b="0" noProof="0">
                <a:solidFill>
                  <a:schemeClr val="bg1"/>
                </a:solidFill>
              </a:rPr>
              <a:t>2020-12-18</a:t>
            </a:r>
          </a:p>
        </p:txBody>
      </p:sp>
    </p:spTree>
    <p:extLst>
      <p:ext uri="{BB962C8B-B14F-4D97-AF65-F5344CB8AC3E}">
        <p14:creationId xmlns:p14="http://schemas.microsoft.com/office/powerpoint/2010/main" val="1044052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4C1FCE03-0536-47B6-A067-3C2C4D663FA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91" name="think-cell Slide" r:id="rId4" imgW="344" imgH="344" progId="TCLayout.ActiveDocument.1">
                  <p:embed/>
                </p:oleObj>
              </mc:Choice>
              <mc:Fallback>
                <p:oleObj name="think-cell Slide" r:id="rId4" imgW="344" imgH="344" progId="TCLayout.ActiveDocument.1">
                  <p:embed/>
                  <p:pic>
                    <p:nvPicPr>
                      <p:cNvPr id="4" name="Objekt 3" hidden="1">
                        <a:extLst>
                          <a:ext uri="{FF2B5EF4-FFF2-40B4-BE49-F238E27FC236}">
                            <a16:creationId xmlns:a16="http://schemas.microsoft.com/office/drawing/2014/main" id="{4C1FCE03-0536-47B6-A067-3C2C4D663FA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Background">
            <a:extLst>
              <a:ext uri="{FF2B5EF4-FFF2-40B4-BE49-F238E27FC236}">
                <a16:creationId xmlns:a16="http://schemas.microsoft.com/office/drawing/2014/main" id="{93142653-C6F3-48F2-9AAB-26A5FAFD179E}"/>
              </a:ext>
            </a:extLst>
          </p:cNvPr>
          <p:cNvSpPr/>
          <p:nvPr/>
        </p:nvSpPr>
        <p:spPr bwMode="gray">
          <a:xfrm>
            <a:off x="0" y="2"/>
            <a:ext cx="5653936" cy="6857998"/>
          </a:xfrm>
          <a:prstGeom prst="rect">
            <a:avLst/>
          </a:prstGeom>
          <a:gradFill flip="none" rotWithShape="1">
            <a:gsLst>
              <a:gs pos="0">
                <a:schemeClr val="accent2"/>
              </a:gs>
              <a:gs pos="70000">
                <a:schemeClr val="tx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B1534"/>
              </a:solidFill>
              <a:effectLst/>
              <a:uLnTx/>
              <a:uFillTx/>
              <a:latin typeface="Arial"/>
              <a:ea typeface="+mn-ea"/>
              <a:cs typeface="+mn-cs"/>
            </a:endParaRPr>
          </a:p>
        </p:txBody>
      </p:sp>
      <p:sp>
        <p:nvSpPr>
          <p:cNvPr id="2" name="Titel 1">
            <a:extLst>
              <a:ext uri="{FF2B5EF4-FFF2-40B4-BE49-F238E27FC236}">
                <a16:creationId xmlns:a16="http://schemas.microsoft.com/office/drawing/2014/main" id="{7D19E0DC-AD35-4F22-89D5-342E206C9B77}"/>
              </a:ext>
            </a:extLst>
          </p:cNvPr>
          <p:cNvSpPr>
            <a:spLocks noGrp="1"/>
          </p:cNvSpPr>
          <p:nvPr>
            <p:ph type="title"/>
          </p:nvPr>
        </p:nvSpPr>
        <p:spPr bwMode="gray"/>
        <p:txBody>
          <a:bodyPr vert="horz"/>
          <a:lstStyle/>
          <a:p>
            <a:r>
              <a:rPr lang="en-US">
                <a:solidFill>
                  <a:schemeClr val="bg1"/>
                </a:solidFill>
              </a:rPr>
              <a:t>Decentralized District Heating</a:t>
            </a:r>
          </a:p>
        </p:txBody>
      </p:sp>
      <p:sp>
        <p:nvSpPr>
          <p:cNvPr id="8" name="Freeform 340">
            <a:extLst>
              <a:ext uri="{FF2B5EF4-FFF2-40B4-BE49-F238E27FC236}">
                <a16:creationId xmlns:a16="http://schemas.microsoft.com/office/drawing/2014/main" id="{C8E20E09-4D42-4BD9-8E92-4D23771A7337}"/>
              </a:ext>
            </a:extLst>
          </p:cNvPr>
          <p:cNvSpPr>
            <a:spLocks noEditPoints="1"/>
          </p:cNvSpPr>
          <p:nvPr/>
        </p:nvSpPr>
        <p:spPr bwMode="gray">
          <a:xfrm>
            <a:off x="7690510" y="3508930"/>
            <a:ext cx="571500" cy="374650"/>
          </a:xfrm>
          <a:custGeom>
            <a:avLst/>
            <a:gdLst>
              <a:gd name="T0" fmla="*/ 2457 w 4472"/>
              <a:gd name="T1" fmla="*/ 1431 h 2929"/>
              <a:gd name="T2" fmla="*/ 1971 w 4472"/>
              <a:gd name="T3" fmla="*/ 1730 h 2929"/>
              <a:gd name="T4" fmla="*/ 1701 w 4472"/>
              <a:gd name="T5" fmla="*/ 1500 h 2929"/>
              <a:gd name="T6" fmla="*/ 2160 w 4472"/>
              <a:gd name="T7" fmla="*/ 1351 h 2929"/>
              <a:gd name="T8" fmla="*/ 2065 w 4472"/>
              <a:gd name="T9" fmla="*/ 1039 h 2929"/>
              <a:gd name="T10" fmla="*/ 977 w 4472"/>
              <a:gd name="T11" fmla="*/ 0 h 2929"/>
              <a:gd name="T12" fmla="*/ 785 w 4472"/>
              <a:gd name="T13" fmla="*/ 1316 h 2929"/>
              <a:gd name="T14" fmla="*/ 1790 w 4472"/>
              <a:gd name="T15" fmla="*/ 773 h 2929"/>
              <a:gd name="T16" fmla="*/ 1872 w 4472"/>
              <a:gd name="T17" fmla="*/ 0 h 2929"/>
              <a:gd name="T18" fmla="*/ 2956 w 4472"/>
              <a:gd name="T19" fmla="*/ 2222 h 2929"/>
              <a:gd name="T20" fmla="*/ 2851 w 4472"/>
              <a:gd name="T21" fmla="*/ 2098 h 2929"/>
              <a:gd name="T22" fmla="*/ 3129 w 4472"/>
              <a:gd name="T23" fmla="*/ 1755 h 2929"/>
              <a:gd name="T24" fmla="*/ 2965 w 4472"/>
              <a:gd name="T25" fmla="*/ 1528 h 2929"/>
              <a:gd name="T26" fmla="*/ 2968 w 4472"/>
              <a:gd name="T27" fmla="*/ 1284 h 2929"/>
              <a:gd name="T28" fmla="*/ 2977 w 4472"/>
              <a:gd name="T29" fmla="*/ 836 h 2929"/>
              <a:gd name="T30" fmla="*/ 2872 w 4472"/>
              <a:gd name="T31" fmla="*/ 712 h 2929"/>
              <a:gd name="T32" fmla="*/ 3149 w 4472"/>
              <a:gd name="T33" fmla="*/ 378 h 2929"/>
              <a:gd name="T34" fmla="*/ 2859 w 4472"/>
              <a:gd name="T35" fmla="*/ 492 h 2929"/>
              <a:gd name="T36" fmla="*/ 2850 w 4472"/>
              <a:gd name="T37" fmla="*/ 940 h 2929"/>
              <a:gd name="T38" fmla="*/ 2955 w 4472"/>
              <a:gd name="T39" fmla="*/ 1065 h 2929"/>
              <a:gd name="T40" fmla="*/ 2678 w 4472"/>
              <a:gd name="T41" fmla="*/ 1408 h 2929"/>
              <a:gd name="T42" fmla="*/ 2842 w 4472"/>
              <a:gd name="T43" fmla="*/ 1634 h 2929"/>
              <a:gd name="T44" fmla="*/ 2839 w 4472"/>
              <a:gd name="T45" fmla="*/ 1878 h 2929"/>
              <a:gd name="T46" fmla="*/ 2829 w 4472"/>
              <a:gd name="T47" fmla="*/ 2322 h 2929"/>
              <a:gd name="T48" fmla="*/ 3119 w 4472"/>
              <a:gd name="T49" fmla="*/ 2457 h 2929"/>
              <a:gd name="T50" fmla="*/ 3618 w 4472"/>
              <a:gd name="T51" fmla="*/ 2222 h 2929"/>
              <a:gd name="T52" fmla="*/ 3513 w 4472"/>
              <a:gd name="T53" fmla="*/ 2098 h 2929"/>
              <a:gd name="T54" fmla="*/ 3790 w 4472"/>
              <a:gd name="T55" fmla="*/ 1755 h 2929"/>
              <a:gd name="T56" fmla="*/ 3626 w 4472"/>
              <a:gd name="T57" fmla="*/ 1528 h 2929"/>
              <a:gd name="T58" fmla="*/ 3629 w 4472"/>
              <a:gd name="T59" fmla="*/ 1284 h 2929"/>
              <a:gd name="T60" fmla="*/ 3638 w 4472"/>
              <a:gd name="T61" fmla="*/ 836 h 2929"/>
              <a:gd name="T62" fmla="*/ 3534 w 4472"/>
              <a:gd name="T63" fmla="*/ 712 h 2929"/>
              <a:gd name="T64" fmla="*/ 3810 w 4472"/>
              <a:gd name="T65" fmla="*/ 378 h 2929"/>
              <a:gd name="T66" fmla="*/ 3521 w 4472"/>
              <a:gd name="T67" fmla="*/ 492 h 2929"/>
              <a:gd name="T68" fmla="*/ 3512 w 4472"/>
              <a:gd name="T69" fmla="*/ 940 h 2929"/>
              <a:gd name="T70" fmla="*/ 3617 w 4472"/>
              <a:gd name="T71" fmla="*/ 1065 h 2929"/>
              <a:gd name="T72" fmla="*/ 3340 w 4472"/>
              <a:gd name="T73" fmla="*/ 1408 h 2929"/>
              <a:gd name="T74" fmla="*/ 3503 w 4472"/>
              <a:gd name="T75" fmla="*/ 1634 h 2929"/>
              <a:gd name="T76" fmla="*/ 3501 w 4472"/>
              <a:gd name="T77" fmla="*/ 1878 h 2929"/>
              <a:gd name="T78" fmla="*/ 3491 w 4472"/>
              <a:gd name="T79" fmla="*/ 2322 h 2929"/>
              <a:gd name="T80" fmla="*/ 3780 w 4472"/>
              <a:gd name="T81" fmla="*/ 2457 h 2929"/>
              <a:gd name="T82" fmla="*/ 4153 w 4472"/>
              <a:gd name="T83" fmla="*/ 2322 h 2929"/>
              <a:gd name="T84" fmla="*/ 4162 w 4472"/>
              <a:gd name="T85" fmla="*/ 1878 h 2929"/>
              <a:gd name="T86" fmla="*/ 4165 w 4472"/>
              <a:gd name="T87" fmla="*/ 1634 h 2929"/>
              <a:gd name="T88" fmla="*/ 4001 w 4472"/>
              <a:gd name="T89" fmla="*/ 1408 h 2929"/>
              <a:gd name="T90" fmla="*/ 4279 w 4472"/>
              <a:gd name="T91" fmla="*/ 1065 h 2929"/>
              <a:gd name="T92" fmla="*/ 4174 w 4472"/>
              <a:gd name="T93" fmla="*/ 940 h 2929"/>
              <a:gd name="T94" fmla="*/ 4183 w 4472"/>
              <a:gd name="T95" fmla="*/ 492 h 2929"/>
              <a:gd name="T96" fmla="*/ 4472 w 4472"/>
              <a:gd name="T97" fmla="*/ 378 h 2929"/>
              <a:gd name="T98" fmla="*/ 4195 w 4472"/>
              <a:gd name="T99" fmla="*/ 712 h 2929"/>
              <a:gd name="T100" fmla="*/ 4300 w 4472"/>
              <a:gd name="T101" fmla="*/ 836 h 2929"/>
              <a:gd name="T102" fmla="*/ 4291 w 4472"/>
              <a:gd name="T103" fmla="*/ 1284 h 2929"/>
              <a:gd name="T104" fmla="*/ 4288 w 4472"/>
              <a:gd name="T105" fmla="*/ 1528 h 2929"/>
              <a:gd name="T106" fmla="*/ 4452 w 4472"/>
              <a:gd name="T107" fmla="*/ 1755 h 2929"/>
              <a:gd name="T108" fmla="*/ 4175 w 4472"/>
              <a:gd name="T109" fmla="*/ 2098 h 2929"/>
              <a:gd name="T110" fmla="*/ 4280 w 4472"/>
              <a:gd name="T111" fmla="*/ 2222 h 2929"/>
              <a:gd name="T112" fmla="*/ 4255 w 4472"/>
              <a:gd name="T113" fmla="*/ 2457 h 2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72" h="2929">
                <a:moveTo>
                  <a:pt x="2065" y="1039"/>
                </a:moveTo>
                <a:lnTo>
                  <a:pt x="2457" y="1431"/>
                </a:lnTo>
                <a:lnTo>
                  <a:pt x="2065" y="1824"/>
                </a:lnTo>
                <a:lnTo>
                  <a:pt x="1971" y="1730"/>
                </a:lnTo>
                <a:lnTo>
                  <a:pt x="2160" y="1512"/>
                </a:lnTo>
                <a:lnTo>
                  <a:pt x="1701" y="1500"/>
                </a:lnTo>
                <a:lnTo>
                  <a:pt x="1701" y="1363"/>
                </a:lnTo>
                <a:lnTo>
                  <a:pt x="2160" y="1351"/>
                </a:lnTo>
                <a:lnTo>
                  <a:pt x="1971" y="1133"/>
                </a:lnTo>
                <a:lnTo>
                  <a:pt x="2065" y="1039"/>
                </a:lnTo>
                <a:close/>
                <a:moveTo>
                  <a:pt x="1872" y="0"/>
                </a:moveTo>
                <a:lnTo>
                  <a:pt x="977" y="0"/>
                </a:lnTo>
                <a:lnTo>
                  <a:pt x="367" y="1349"/>
                </a:lnTo>
                <a:lnTo>
                  <a:pt x="785" y="1316"/>
                </a:lnTo>
                <a:lnTo>
                  <a:pt x="0" y="2929"/>
                </a:lnTo>
                <a:lnTo>
                  <a:pt x="1790" y="773"/>
                </a:lnTo>
                <a:lnTo>
                  <a:pt x="1220" y="812"/>
                </a:lnTo>
                <a:lnTo>
                  <a:pt x="1872" y="0"/>
                </a:lnTo>
                <a:close/>
                <a:moveTo>
                  <a:pt x="3119" y="2457"/>
                </a:moveTo>
                <a:cubicBezTo>
                  <a:pt x="3116" y="2344"/>
                  <a:pt x="3024" y="2267"/>
                  <a:pt x="2956" y="2222"/>
                </a:cubicBezTo>
                <a:lnTo>
                  <a:pt x="2955" y="2221"/>
                </a:lnTo>
                <a:cubicBezTo>
                  <a:pt x="2885" y="2176"/>
                  <a:pt x="2851" y="2152"/>
                  <a:pt x="2851" y="2098"/>
                </a:cubicBezTo>
                <a:cubicBezTo>
                  <a:pt x="2851" y="2044"/>
                  <a:pt x="2886" y="2021"/>
                  <a:pt x="2957" y="1977"/>
                </a:cubicBezTo>
                <a:cubicBezTo>
                  <a:pt x="3025" y="1937"/>
                  <a:pt x="3126" y="1875"/>
                  <a:pt x="3129" y="1755"/>
                </a:cubicBezTo>
                <a:cubicBezTo>
                  <a:pt x="3131" y="1637"/>
                  <a:pt x="3036" y="1575"/>
                  <a:pt x="2967" y="1529"/>
                </a:cubicBezTo>
                <a:lnTo>
                  <a:pt x="2965" y="1528"/>
                </a:lnTo>
                <a:cubicBezTo>
                  <a:pt x="2895" y="1483"/>
                  <a:pt x="2862" y="1459"/>
                  <a:pt x="2862" y="1405"/>
                </a:cubicBezTo>
                <a:cubicBezTo>
                  <a:pt x="2862" y="1351"/>
                  <a:pt x="2896" y="1328"/>
                  <a:pt x="2968" y="1284"/>
                </a:cubicBezTo>
                <a:cubicBezTo>
                  <a:pt x="3035" y="1244"/>
                  <a:pt x="3136" y="1182"/>
                  <a:pt x="3139" y="1062"/>
                </a:cubicBezTo>
                <a:cubicBezTo>
                  <a:pt x="3141" y="944"/>
                  <a:pt x="3046" y="882"/>
                  <a:pt x="2977" y="836"/>
                </a:cubicBezTo>
                <a:lnTo>
                  <a:pt x="2975" y="835"/>
                </a:lnTo>
                <a:cubicBezTo>
                  <a:pt x="2905" y="790"/>
                  <a:pt x="2872" y="766"/>
                  <a:pt x="2872" y="712"/>
                </a:cubicBezTo>
                <a:cubicBezTo>
                  <a:pt x="2872" y="658"/>
                  <a:pt x="2906" y="635"/>
                  <a:pt x="2978" y="591"/>
                </a:cubicBezTo>
                <a:cubicBezTo>
                  <a:pt x="3043" y="552"/>
                  <a:pt x="3142" y="493"/>
                  <a:pt x="3149" y="378"/>
                </a:cubicBezTo>
                <a:lnTo>
                  <a:pt x="2965" y="378"/>
                </a:lnTo>
                <a:cubicBezTo>
                  <a:pt x="2961" y="428"/>
                  <a:pt x="2922" y="454"/>
                  <a:pt x="2859" y="492"/>
                </a:cubicBezTo>
                <a:cubicBezTo>
                  <a:pt x="2792" y="533"/>
                  <a:pt x="2690" y="594"/>
                  <a:pt x="2688" y="715"/>
                </a:cubicBezTo>
                <a:cubicBezTo>
                  <a:pt x="2685" y="832"/>
                  <a:pt x="2781" y="895"/>
                  <a:pt x="2850" y="940"/>
                </a:cubicBezTo>
                <a:lnTo>
                  <a:pt x="2852" y="942"/>
                </a:lnTo>
                <a:cubicBezTo>
                  <a:pt x="2922" y="987"/>
                  <a:pt x="2955" y="1011"/>
                  <a:pt x="2955" y="1065"/>
                </a:cubicBezTo>
                <a:cubicBezTo>
                  <a:pt x="2955" y="1118"/>
                  <a:pt x="2921" y="1142"/>
                  <a:pt x="2849" y="1185"/>
                </a:cubicBezTo>
                <a:cubicBezTo>
                  <a:pt x="2782" y="1226"/>
                  <a:pt x="2680" y="1287"/>
                  <a:pt x="2678" y="1408"/>
                </a:cubicBezTo>
                <a:cubicBezTo>
                  <a:pt x="2675" y="1525"/>
                  <a:pt x="2770" y="1588"/>
                  <a:pt x="2840" y="1633"/>
                </a:cubicBezTo>
                <a:lnTo>
                  <a:pt x="2842" y="1634"/>
                </a:lnTo>
                <a:cubicBezTo>
                  <a:pt x="2911" y="1679"/>
                  <a:pt x="2945" y="1703"/>
                  <a:pt x="2945" y="1758"/>
                </a:cubicBezTo>
                <a:cubicBezTo>
                  <a:pt x="2945" y="1811"/>
                  <a:pt x="2910" y="1835"/>
                  <a:pt x="2839" y="1878"/>
                </a:cubicBezTo>
                <a:cubicBezTo>
                  <a:pt x="2772" y="1919"/>
                  <a:pt x="2670" y="1980"/>
                  <a:pt x="2668" y="2100"/>
                </a:cubicBezTo>
                <a:cubicBezTo>
                  <a:pt x="2668" y="2218"/>
                  <a:pt x="2765" y="2281"/>
                  <a:pt x="2829" y="2322"/>
                </a:cubicBezTo>
                <a:cubicBezTo>
                  <a:pt x="2890" y="2362"/>
                  <a:pt x="2928" y="2407"/>
                  <a:pt x="2932" y="2457"/>
                </a:cubicBezTo>
                <a:lnTo>
                  <a:pt x="3119" y="2457"/>
                </a:lnTo>
                <a:close/>
                <a:moveTo>
                  <a:pt x="3780" y="2457"/>
                </a:moveTo>
                <a:cubicBezTo>
                  <a:pt x="3778" y="2344"/>
                  <a:pt x="3686" y="2267"/>
                  <a:pt x="3618" y="2222"/>
                </a:cubicBezTo>
                <a:lnTo>
                  <a:pt x="3616" y="2221"/>
                </a:lnTo>
                <a:cubicBezTo>
                  <a:pt x="3547" y="2176"/>
                  <a:pt x="3513" y="2152"/>
                  <a:pt x="3513" y="2098"/>
                </a:cubicBezTo>
                <a:cubicBezTo>
                  <a:pt x="3513" y="2044"/>
                  <a:pt x="3548" y="2021"/>
                  <a:pt x="3619" y="1977"/>
                </a:cubicBezTo>
                <a:cubicBezTo>
                  <a:pt x="3686" y="1937"/>
                  <a:pt x="3788" y="1875"/>
                  <a:pt x="3790" y="1755"/>
                </a:cubicBezTo>
                <a:cubicBezTo>
                  <a:pt x="3793" y="1637"/>
                  <a:pt x="3698" y="1575"/>
                  <a:pt x="3628" y="1529"/>
                </a:cubicBezTo>
                <a:lnTo>
                  <a:pt x="3626" y="1528"/>
                </a:lnTo>
                <a:cubicBezTo>
                  <a:pt x="3557" y="1483"/>
                  <a:pt x="3523" y="1459"/>
                  <a:pt x="3523" y="1405"/>
                </a:cubicBezTo>
                <a:cubicBezTo>
                  <a:pt x="3523" y="1351"/>
                  <a:pt x="3558" y="1328"/>
                  <a:pt x="3629" y="1284"/>
                </a:cubicBezTo>
                <a:cubicBezTo>
                  <a:pt x="3697" y="1244"/>
                  <a:pt x="3798" y="1182"/>
                  <a:pt x="3801" y="1062"/>
                </a:cubicBezTo>
                <a:cubicBezTo>
                  <a:pt x="3803" y="944"/>
                  <a:pt x="3708" y="882"/>
                  <a:pt x="3638" y="836"/>
                </a:cubicBezTo>
                <a:lnTo>
                  <a:pt x="3637" y="835"/>
                </a:lnTo>
                <a:cubicBezTo>
                  <a:pt x="3567" y="790"/>
                  <a:pt x="3534" y="766"/>
                  <a:pt x="3534" y="712"/>
                </a:cubicBezTo>
                <a:cubicBezTo>
                  <a:pt x="3534" y="658"/>
                  <a:pt x="3568" y="635"/>
                  <a:pt x="3639" y="591"/>
                </a:cubicBezTo>
                <a:cubicBezTo>
                  <a:pt x="3705" y="552"/>
                  <a:pt x="3803" y="493"/>
                  <a:pt x="3810" y="378"/>
                </a:cubicBezTo>
                <a:lnTo>
                  <a:pt x="3627" y="378"/>
                </a:lnTo>
                <a:cubicBezTo>
                  <a:pt x="3623" y="428"/>
                  <a:pt x="3584" y="454"/>
                  <a:pt x="3521" y="492"/>
                </a:cubicBezTo>
                <a:cubicBezTo>
                  <a:pt x="3454" y="533"/>
                  <a:pt x="3352" y="594"/>
                  <a:pt x="3350" y="715"/>
                </a:cubicBezTo>
                <a:cubicBezTo>
                  <a:pt x="3347" y="832"/>
                  <a:pt x="3442" y="895"/>
                  <a:pt x="3512" y="940"/>
                </a:cubicBezTo>
                <a:lnTo>
                  <a:pt x="3514" y="942"/>
                </a:lnTo>
                <a:cubicBezTo>
                  <a:pt x="3583" y="987"/>
                  <a:pt x="3617" y="1011"/>
                  <a:pt x="3617" y="1065"/>
                </a:cubicBezTo>
                <a:cubicBezTo>
                  <a:pt x="3617" y="1118"/>
                  <a:pt x="3582" y="1142"/>
                  <a:pt x="3511" y="1185"/>
                </a:cubicBezTo>
                <a:cubicBezTo>
                  <a:pt x="3444" y="1226"/>
                  <a:pt x="3342" y="1287"/>
                  <a:pt x="3340" y="1408"/>
                </a:cubicBezTo>
                <a:cubicBezTo>
                  <a:pt x="3337" y="1525"/>
                  <a:pt x="3432" y="1588"/>
                  <a:pt x="3502" y="1633"/>
                </a:cubicBezTo>
                <a:lnTo>
                  <a:pt x="3503" y="1634"/>
                </a:lnTo>
                <a:cubicBezTo>
                  <a:pt x="3573" y="1679"/>
                  <a:pt x="3607" y="1703"/>
                  <a:pt x="3607" y="1758"/>
                </a:cubicBezTo>
                <a:cubicBezTo>
                  <a:pt x="3607" y="1811"/>
                  <a:pt x="3572" y="1835"/>
                  <a:pt x="3501" y="1878"/>
                </a:cubicBezTo>
                <a:cubicBezTo>
                  <a:pt x="3433" y="1919"/>
                  <a:pt x="3332" y="1980"/>
                  <a:pt x="3329" y="2100"/>
                </a:cubicBezTo>
                <a:cubicBezTo>
                  <a:pt x="3329" y="2218"/>
                  <a:pt x="3426" y="2281"/>
                  <a:pt x="3491" y="2322"/>
                </a:cubicBezTo>
                <a:cubicBezTo>
                  <a:pt x="3552" y="2362"/>
                  <a:pt x="3590" y="2407"/>
                  <a:pt x="3594" y="2457"/>
                </a:cubicBezTo>
                <a:lnTo>
                  <a:pt x="3780" y="2457"/>
                </a:lnTo>
                <a:close/>
                <a:moveTo>
                  <a:pt x="4255" y="2457"/>
                </a:moveTo>
                <a:cubicBezTo>
                  <a:pt x="4252" y="2407"/>
                  <a:pt x="4214" y="2362"/>
                  <a:pt x="4153" y="2322"/>
                </a:cubicBezTo>
                <a:cubicBezTo>
                  <a:pt x="4088" y="2281"/>
                  <a:pt x="3991" y="2218"/>
                  <a:pt x="3991" y="2100"/>
                </a:cubicBezTo>
                <a:cubicBezTo>
                  <a:pt x="3994" y="1980"/>
                  <a:pt x="4095" y="1919"/>
                  <a:pt x="4162" y="1878"/>
                </a:cubicBezTo>
                <a:cubicBezTo>
                  <a:pt x="4234" y="1835"/>
                  <a:pt x="4268" y="1811"/>
                  <a:pt x="4268" y="1758"/>
                </a:cubicBezTo>
                <a:cubicBezTo>
                  <a:pt x="4268" y="1703"/>
                  <a:pt x="4235" y="1679"/>
                  <a:pt x="4165" y="1634"/>
                </a:cubicBezTo>
                <a:lnTo>
                  <a:pt x="4164" y="1633"/>
                </a:lnTo>
                <a:cubicBezTo>
                  <a:pt x="4094" y="1588"/>
                  <a:pt x="3999" y="1525"/>
                  <a:pt x="4001" y="1408"/>
                </a:cubicBezTo>
                <a:cubicBezTo>
                  <a:pt x="4004" y="1287"/>
                  <a:pt x="4105" y="1226"/>
                  <a:pt x="4173" y="1185"/>
                </a:cubicBezTo>
                <a:cubicBezTo>
                  <a:pt x="4244" y="1142"/>
                  <a:pt x="4279" y="1118"/>
                  <a:pt x="4279" y="1065"/>
                </a:cubicBezTo>
                <a:cubicBezTo>
                  <a:pt x="4279" y="1011"/>
                  <a:pt x="4245" y="987"/>
                  <a:pt x="4175" y="942"/>
                </a:cubicBezTo>
                <a:lnTo>
                  <a:pt x="4174" y="940"/>
                </a:lnTo>
                <a:cubicBezTo>
                  <a:pt x="4104" y="895"/>
                  <a:pt x="4009" y="832"/>
                  <a:pt x="4011" y="715"/>
                </a:cubicBezTo>
                <a:cubicBezTo>
                  <a:pt x="4014" y="594"/>
                  <a:pt x="4116" y="533"/>
                  <a:pt x="4183" y="492"/>
                </a:cubicBezTo>
                <a:cubicBezTo>
                  <a:pt x="4246" y="454"/>
                  <a:pt x="4284" y="428"/>
                  <a:pt x="4288" y="378"/>
                </a:cubicBezTo>
                <a:lnTo>
                  <a:pt x="4472" y="378"/>
                </a:lnTo>
                <a:cubicBezTo>
                  <a:pt x="4465" y="493"/>
                  <a:pt x="4367" y="552"/>
                  <a:pt x="4301" y="591"/>
                </a:cubicBezTo>
                <a:cubicBezTo>
                  <a:pt x="4230" y="635"/>
                  <a:pt x="4195" y="658"/>
                  <a:pt x="4195" y="712"/>
                </a:cubicBezTo>
                <a:cubicBezTo>
                  <a:pt x="4195" y="766"/>
                  <a:pt x="4229" y="790"/>
                  <a:pt x="4298" y="835"/>
                </a:cubicBezTo>
                <a:lnTo>
                  <a:pt x="4300" y="836"/>
                </a:lnTo>
                <a:cubicBezTo>
                  <a:pt x="4370" y="882"/>
                  <a:pt x="4465" y="944"/>
                  <a:pt x="4462" y="1062"/>
                </a:cubicBezTo>
                <a:cubicBezTo>
                  <a:pt x="4460" y="1182"/>
                  <a:pt x="4358" y="1244"/>
                  <a:pt x="4291" y="1284"/>
                </a:cubicBezTo>
                <a:cubicBezTo>
                  <a:pt x="4220" y="1328"/>
                  <a:pt x="4185" y="1351"/>
                  <a:pt x="4185" y="1405"/>
                </a:cubicBezTo>
                <a:cubicBezTo>
                  <a:pt x="4185" y="1459"/>
                  <a:pt x="4219" y="1483"/>
                  <a:pt x="4288" y="1528"/>
                </a:cubicBezTo>
                <a:lnTo>
                  <a:pt x="4290" y="1529"/>
                </a:lnTo>
                <a:cubicBezTo>
                  <a:pt x="4360" y="1575"/>
                  <a:pt x="4455" y="1637"/>
                  <a:pt x="4452" y="1755"/>
                </a:cubicBezTo>
                <a:cubicBezTo>
                  <a:pt x="4450" y="1875"/>
                  <a:pt x="4348" y="1937"/>
                  <a:pt x="4281" y="1977"/>
                </a:cubicBezTo>
                <a:cubicBezTo>
                  <a:pt x="4209" y="2021"/>
                  <a:pt x="4175" y="2044"/>
                  <a:pt x="4175" y="2098"/>
                </a:cubicBezTo>
                <a:cubicBezTo>
                  <a:pt x="4175" y="2152"/>
                  <a:pt x="4208" y="2176"/>
                  <a:pt x="4278" y="2221"/>
                </a:cubicBezTo>
                <a:lnTo>
                  <a:pt x="4280" y="2222"/>
                </a:lnTo>
                <a:cubicBezTo>
                  <a:pt x="4348" y="2267"/>
                  <a:pt x="4440" y="2344"/>
                  <a:pt x="4442" y="2457"/>
                </a:cubicBezTo>
                <a:lnTo>
                  <a:pt x="4255" y="245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393">
            <a:extLst>
              <a:ext uri="{FF2B5EF4-FFF2-40B4-BE49-F238E27FC236}">
                <a16:creationId xmlns:a16="http://schemas.microsoft.com/office/drawing/2014/main" id="{DDBDE137-F60F-4E81-9737-0327B7BC0BDE}"/>
              </a:ext>
            </a:extLst>
          </p:cNvPr>
          <p:cNvSpPr>
            <a:spLocks noEditPoints="1"/>
          </p:cNvSpPr>
          <p:nvPr/>
        </p:nvSpPr>
        <p:spPr bwMode="gray">
          <a:xfrm>
            <a:off x="7508463" y="5238537"/>
            <a:ext cx="328613" cy="411162"/>
          </a:xfrm>
          <a:custGeom>
            <a:avLst/>
            <a:gdLst>
              <a:gd name="T0" fmla="*/ 1935 w 2572"/>
              <a:gd name="T1" fmla="*/ 2644 h 3212"/>
              <a:gd name="T2" fmla="*/ 1738 w 2572"/>
              <a:gd name="T3" fmla="*/ 2644 h 3212"/>
              <a:gd name="T4" fmla="*/ 1427 w 2572"/>
              <a:gd name="T5" fmla="*/ 2644 h 3212"/>
              <a:gd name="T6" fmla="*/ 1177 w 2572"/>
              <a:gd name="T7" fmla="*/ 2675 h 3212"/>
              <a:gd name="T8" fmla="*/ 1101 w 2572"/>
              <a:gd name="T9" fmla="*/ 2614 h 3212"/>
              <a:gd name="T10" fmla="*/ 1328 w 2572"/>
              <a:gd name="T11" fmla="*/ 2504 h 3212"/>
              <a:gd name="T12" fmla="*/ 1582 w 2572"/>
              <a:gd name="T13" fmla="*/ 2615 h 3212"/>
              <a:gd name="T14" fmla="*/ 1836 w 2572"/>
              <a:gd name="T15" fmla="*/ 2504 h 3212"/>
              <a:gd name="T16" fmla="*/ 2090 w 2572"/>
              <a:gd name="T17" fmla="*/ 2615 h 3212"/>
              <a:gd name="T18" fmla="*/ 2344 w 2572"/>
              <a:gd name="T19" fmla="*/ 2504 h 3212"/>
              <a:gd name="T20" fmla="*/ 2572 w 2572"/>
              <a:gd name="T21" fmla="*/ 2614 h 3212"/>
              <a:gd name="T22" fmla="*/ 2496 w 2572"/>
              <a:gd name="T23" fmla="*/ 2675 h 3212"/>
              <a:gd name="T24" fmla="*/ 2246 w 2572"/>
              <a:gd name="T25" fmla="*/ 2644 h 3212"/>
              <a:gd name="T26" fmla="*/ 2090 w 2572"/>
              <a:gd name="T27" fmla="*/ 2961 h 3212"/>
              <a:gd name="T28" fmla="*/ 1836 w 2572"/>
              <a:gd name="T29" fmla="*/ 2850 h 3212"/>
              <a:gd name="T30" fmla="*/ 1582 w 2572"/>
              <a:gd name="T31" fmla="*/ 2961 h 3212"/>
              <a:gd name="T32" fmla="*/ 1328 w 2572"/>
              <a:gd name="T33" fmla="*/ 2850 h 3212"/>
              <a:gd name="T34" fmla="*/ 1158 w 2572"/>
              <a:gd name="T35" fmla="*/ 2940 h 3212"/>
              <a:gd name="T36" fmla="*/ 1119 w 2572"/>
              <a:gd name="T37" fmla="*/ 2852 h 3212"/>
              <a:gd name="T38" fmla="*/ 1484 w 2572"/>
              <a:gd name="T39" fmla="*/ 2820 h 3212"/>
              <a:gd name="T40" fmla="*/ 1681 w 2572"/>
              <a:gd name="T41" fmla="*/ 2820 h 3212"/>
              <a:gd name="T42" fmla="*/ 1992 w 2572"/>
              <a:gd name="T43" fmla="*/ 2820 h 3212"/>
              <a:gd name="T44" fmla="*/ 2189 w 2572"/>
              <a:gd name="T45" fmla="*/ 2820 h 3212"/>
              <a:gd name="T46" fmla="*/ 2554 w 2572"/>
              <a:gd name="T47" fmla="*/ 2852 h 3212"/>
              <a:gd name="T48" fmla="*/ 2515 w 2572"/>
              <a:gd name="T49" fmla="*/ 2940 h 3212"/>
              <a:gd name="T50" fmla="*/ 2344 w 2572"/>
              <a:gd name="T51" fmla="*/ 2850 h 3212"/>
              <a:gd name="T52" fmla="*/ 2090 w 2572"/>
              <a:gd name="T53" fmla="*/ 2961 h 3212"/>
              <a:gd name="T54" fmla="*/ 2344 w 2572"/>
              <a:gd name="T55" fmla="*/ 3101 h 3212"/>
              <a:gd name="T56" fmla="*/ 2515 w 2572"/>
              <a:gd name="T57" fmla="*/ 3192 h 3212"/>
              <a:gd name="T58" fmla="*/ 2554 w 2572"/>
              <a:gd name="T59" fmla="*/ 3103 h 3212"/>
              <a:gd name="T60" fmla="*/ 2189 w 2572"/>
              <a:gd name="T61" fmla="*/ 3072 h 3212"/>
              <a:gd name="T62" fmla="*/ 1992 w 2572"/>
              <a:gd name="T63" fmla="*/ 3072 h 3212"/>
              <a:gd name="T64" fmla="*/ 1681 w 2572"/>
              <a:gd name="T65" fmla="*/ 3072 h 3212"/>
              <a:gd name="T66" fmla="*/ 1484 w 2572"/>
              <a:gd name="T67" fmla="*/ 3072 h 3212"/>
              <a:gd name="T68" fmla="*/ 1119 w 2572"/>
              <a:gd name="T69" fmla="*/ 3103 h 3212"/>
              <a:gd name="T70" fmla="*/ 1158 w 2572"/>
              <a:gd name="T71" fmla="*/ 3192 h 3212"/>
              <a:gd name="T72" fmla="*/ 1328 w 2572"/>
              <a:gd name="T73" fmla="*/ 3101 h 3212"/>
              <a:gd name="T74" fmla="*/ 1582 w 2572"/>
              <a:gd name="T75" fmla="*/ 3212 h 3212"/>
              <a:gd name="T76" fmla="*/ 1836 w 2572"/>
              <a:gd name="T77" fmla="*/ 3101 h 3212"/>
              <a:gd name="T78" fmla="*/ 2090 w 2572"/>
              <a:gd name="T79" fmla="*/ 3212 h 3212"/>
              <a:gd name="T80" fmla="*/ 912 w 2572"/>
              <a:gd name="T81" fmla="*/ 1501 h 3212"/>
              <a:gd name="T82" fmla="*/ 723 w 2572"/>
              <a:gd name="T83" fmla="*/ 2929 h 3212"/>
              <a:gd name="T84" fmla="*/ 149 w 2572"/>
              <a:gd name="T85" fmla="*/ 2591 h 3212"/>
              <a:gd name="T86" fmla="*/ 616 w 2572"/>
              <a:gd name="T87" fmla="*/ 1428 h 3212"/>
              <a:gd name="T88" fmla="*/ 222 w 2572"/>
              <a:gd name="T89" fmla="*/ 822 h 3212"/>
              <a:gd name="T90" fmla="*/ 93 w 2572"/>
              <a:gd name="T91" fmla="*/ 0 h 3212"/>
              <a:gd name="T92" fmla="*/ 970 w 2572"/>
              <a:gd name="T93" fmla="*/ 1067 h 3212"/>
              <a:gd name="T94" fmla="*/ 1532 w 2572"/>
              <a:gd name="T95" fmla="*/ 993 h 3212"/>
              <a:gd name="T96" fmla="*/ 2296 w 2572"/>
              <a:gd name="T97" fmla="*/ 1310 h 3212"/>
              <a:gd name="T98" fmla="*/ 1021 w 2572"/>
              <a:gd name="T99" fmla="*/ 1424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2" h="3212">
                <a:moveTo>
                  <a:pt x="2090" y="2710"/>
                </a:moveTo>
                <a:cubicBezTo>
                  <a:pt x="2022" y="2710"/>
                  <a:pt x="1976" y="2675"/>
                  <a:pt x="1935" y="2644"/>
                </a:cubicBezTo>
                <a:cubicBezTo>
                  <a:pt x="1901" y="2619"/>
                  <a:pt x="1874" y="2598"/>
                  <a:pt x="1836" y="2598"/>
                </a:cubicBezTo>
                <a:cubicBezTo>
                  <a:pt x="1799" y="2598"/>
                  <a:pt x="1772" y="2619"/>
                  <a:pt x="1738" y="2644"/>
                </a:cubicBezTo>
                <a:cubicBezTo>
                  <a:pt x="1697" y="2675"/>
                  <a:pt x="1651" y="2710"/>
                  <a:pt x="1582" y="2710"/>
                </a:cubicBezTo>
                <a:cubicBezTo>
                  <a:pt x="1514" y="2710"/>
                  <a:pt x="1468" y="2675"/>
                  <a:pt x="1427" y="2644"/>
                </a:cubicBezTo>
                <a:cubicBezTo>
                  <a:pt x="1393" y="2619"/>
                  <a:pt x="1366" y="2598"/>
                  <a:pt x="1328" y="2598"/>
                </a:cubicBezTo>
                <a:cubicBezTo>
                  <a:pt x="1275" y="2598"/>
                  <a:pt x="1225" y="2637"/>
                  <a:pt x="1177" y="2675"/>
                </a:cubicBezTo>
                <a:cubicBezTo>
                  <a:pt x="1170" y="2679"/>
                  <a:pt x="1164" y="2684"/>
                  <a:pt x="1158" y="2689"/>
                </a:cubicBezTo>
                <a:lnTo>
                  <a:pt x="1101" y="2614"/>
                </a:lnTo>
                <a:cubicBezTo>
                  <a:pt x="1107" y="2609"/>
                  <a:pt x="1113" y="2605"/>
                  <a:pt x="1119" y="2600"/>
                </a:cubicBezTo>
                <a:cubicBezTo>
                  <a:pt x="1174" y="2557"/>
                  <a:pt x="1242" y="2504"/>
                  <a:pt x="1328" y="2504"/>
                </a:cubicBezTo>
                <a:cubicBezTo>
                  <a:pt x="1397" y="2504"/>
                  <a:pt x="1443" y="2539"/>
                  <a:pt x="1484" y="2569"/>
                </a:cubicBezTo>
                <a:cubicBezTo>
                  <a:pt x="1518" y="2595"/>
                  <a:pt x="1545" y="2615"/>
                  <a:pt x="1582" y="2615"/>
                </a:cubicBezTo>
                <a:cubicBezTo>
                  <a:pt x="1620" y="2615"/>
                  <a:pt x="1647" y="2595"/>
                  <a:pt x="1681" y="2569"/>
                </a:cubicBezTo>
                <a:cubicBezTo>
                  <a:pt x="1722" y="2539"/>
                  <a:pt x="1768" y="2504"/>
                  <a:pt x="1836" y="2504"/>
                </a:cubicBezTo>
                <a:cubicBezTo>
                  <a:pt x="1905" y="2504"/>
                  <a:pt x="1951" y="2539"/>
                  <a:pt x="1992" y="2569"/>
                </a:cubicBezTo>
                <a:cubicBezTo>
                  <a:pt x="2026" y="2595"/>
                  <a:pt x="2053" y="2615"/>
                  <a:pt x="2090" y="2615"/>
                </a:cubicBezTo>
                <a:cubicBezTo>
                  <a:pt x="2128" y="2615"/>
                  <a:pt x="2155" y="2595"/>
                  <a:pt x="2189" y="2569"/>
                </a:cubicBezTo>
                <a:cubicBezTo>
                  <a:pt x="2230" y="2539"/>
                  <a:pt x="2276" y="2504"/>
                  <a:pt x="2344" y="2504"/>
                </a:cubicBezTo>
                <a:cubicBezTo>
                  <a:pt x="2431" y="2504"/>
                  <a:pt x="2499" y="2557"/>
                  <a:pt x="2554" y="2600"/>
                </a:cubicBezTo>
                <a:cubicBezTo>
                  <a:pt x="2560" y="2605"/>
                  <a:pt x="2566" y="2609"/>
                  <a:pt x="2572" y="2614"/>
                </a:cubicBezTo>
                <a:lnTo>
                  <a:pt x="2515" y="2689"/>
                </a:lnTo>
                <a:cubicBezTo>
                  <a:pt x="2509" y="2684"/>
                  <a:pt x="2503" y="2679"/>
                  <a:pt x="2496" y="2675"/>
                </a:cubicBezTo>
                <a:cubicBezTo>
                  <a:pt x="2448" y="2637"/>
                  <a:pt x="2398" y="2598"/>
                  <a:pt x="2344" y="2598"/>
                </a:cubicBezTo>
                <a:cubicBezTo>
                  <a:pt x="2307" y="2598"/>
                  <a:pt x="2280" y="2619"/>
                  <a:pt x="2246" y="2644"/>
                </a:cubicBezTo>
                <a:cubicBezTo>
                  <a:pt x="2205" y="2675"/>
                  <a:pt x="2159" y="2710"/>
                  <a:pt x="2090" y="2710"/>
                </a:cubicBezTo>
                <a:close/>
                <a:moveTo>
                  <a:pt x="2090" y="2961"/>
                </a:moveTo>
                <a:cubicBezTo>
                  <a:pt x="2022" y="2961"/>
                  <a:pt x="1976" y="2926"/>
                  <a:pt x="1935" y="2896"/>
                </a:cubicBezTo>
                <a:cubicBezTo>
                  <a:pt x="1901" y="2870"/>
                  <a:pt x="1874" y="2850"/>
                  <a:pt x="1836" y="2850"/>
                </a:cubicBezTo>
                <a:cubicBezTo>
                  <a:pt x="1799" y="2850"/>
                  <a:pt x="1772" y="2870"/>
                  <a:pt x="1738" y="2896"/>
                </a:cubicBezTo>
                <a:cubicBezTo>
                  <a:pt x="1697" y="2926"/>
                  <a:pt x="1651" y="2961"/>
                  <a:pt x="1582" y="2961"/>
                </a:cubicBezTo>
                <a:cubicBezTo>
                  <a:pt x="1514" y="2961"/>
                  <a:pt x="1468" y="2926"/>
                  <a:pt x="1427" y="2896"/>
                </a:cubicBezTo>
                <a:cubicBezTo>
                  <a:pt x="1393" y="2870"/>
                  <a:pt x="1366" y="2850"/>
                  <a:pt x="1328" y="2850"/>
                </a:cubicBezTo>
                <a:cubicBezTo>
                  <a:pt x="1275" y="2850"/>
                  <a:pt x="1225" y="2889"/>
                  <a:pt x="1177" y="2926"/>
                </a:cubicBezTo>
                <a:cubicBezTo>
                  <a:pt x="1170" y="2931"/>
                  <a:pt x="1164" y="2936"/>
                  <a:pt x="1158" y="2940"/>
                </a:cubicBezTo>
                <a:lnTo>
                  <a:pt x="1101" y="2865"/>
                </a:lnTo>
                <a:cubicBezTo>
                  <a:pt x="1107" y="2861"/>
                  <a:pt x="1113" y="2856"/>
                  <a:pt x="1119" y="2852"/>
                </a:cubicBezTo>
                <a:cubicBezTo>
                  <a:pt x="1174" y="2809"/>
                  <a:pt x="1242" y="2755"/>
                  <a:pt x="1328" y="2755"/>
                </a:cubicBezTo>
                <a:cubicBezTo>
                  <a:pt x="1397" y="2755"/>
                  <a:pt x="1443" y="2790"/>
                  <a:pt x="1484" y="2820"/>
                </a:cubicBezTo>
                <a:cubicBezTo>
                  <a:pt x="1518" y="2846"/>
                  <a:pt x="1545" y="2867"/>
                  <a:pt x="1582" y="2867"/>
                </a:cubicBezTo>
                <a:cubicBezTo>
                  <a:pt x="1620" y="2867"/>
                  <a:pt x="1647" y="2846"/>
                  <a:pt x="1681" y="2820"/>
                </a:cubicBezTo>
                <a:cubicBezTo>
                  <a:pt x="1722" y="2790"/>
                  <a:pt x="1768" y="2755"/>
                  <a:pt x="1836" y="2755"/>
                </a:cubicBezTo>
                <a:cubicBezTo>
                  <a:pt x="1905" y="2755"/>
                  <a:pt x="1951" y="2790"/>
                  <a:pt x="1992" y="2820"/>
                </a:cubicBezTo>
                <a:cubicBezTo>
                  <a:pt x="2026" y="2846"/>
                  <a:pt x="2053" y="2867"/>
                  <a:pt x="2090" y="2867"/>
                </a:cubicBezTo>
                <a:cubicBezTo>
                  <a:pt x="2128" y="2867"/>
                  <a:pt x="2155" y="2846"/>
                  <a:pt x="2189" y="2820"/>
                </a:cubicBezTo>
                <a:cubicBezTo>
                  <a:pt x="2230" y="2790"/>
                  <a:pt x="2276" y="2755"/>
                  <a:pt x="2344" y="2755"/>
                </a:cubicBezTo>
                <a:cubicBezTo>
                  <a:pt x="2431" y="2755"/>
                  <a:pt x="2499" y="2809"/>
                  <a:pt x="2554" y="2852"/>
                </a:cubicBezTo>
                <a:cubicBezTo>
                  <a:pt x="2560" y="2856"/>
                  <a:pt x="2566" y="2861"/>
                  <a:pt x="2572" y="2865"/>
                </a:cubicBezTo>
                <a:lnTo>
                  <a:pt x="2515" y="2940"/>
                </a:lnTo>
                <a:cubicBezTo>
                  <a:pt x="2509" y="2936"/>
                  <a:pt x="2503" y="2931"/>
                  <a:pt x="2496" y="2926"/>
                </a:cubicBezTo>
                <a:cubicBezTo>
                  <a:pt x="2448" y="2889"/>
                  <a:pt x="2398" y="2850"/>
                  <a:pt x="2344" y="2850"/>
                </a:cubicBezTo>
                <a:cubicBezTo>
                  <a:pt x="2307" y="2850"/>
                  <a:pt x="2280" y="2870"/>
                  <a:pt x="2246" y="2896"/>
                </a:cubicBezTo>
                <a:cubicBezTo>
                  <a:pt x="2205" y="2926"/>
                  <a:pt x="2159" y="2961"/>
                  <a:pt x="2090" y="2961"/>
                </a:cubicBezTo>
                <a:close/>
                <a:moveTo>
                  <a:pt x="2246" y="3147"/>
                </a:moveTo>
                <a:cubicBezTo>
                  <a:pt x="2280" y="3122"/>
                  <a:pt x="2307" y="3101"/>
                  <a:pt x="2344" y="3101"/>
                </a:cubicBezTo>
                <a:cubicBezTo>
                  <a:pt x="2398" y="3101"/>
                  <a:pt x="2448" y="3140"/>
                  <a:pt x="2496" y="3177"/>
                </a:cubicBezTo>
                <a:cubicBezTo>
                  <a:pt x="2503" y="3182"/>
                  <a:pt x="2509" y="3187"/>
                  <a:pt x="2515" y="3192"/>
                </a:cubicBezTo>
                <a:lnTo>
                  <a:pt x="2572" y="3117"/>
                </a:lnTo>
                <a:cubicBezTo>
                  <a:pt x="2566" y="3112"/>
                  <a:pt x="2560" y="3108"/>
                  <a:pt x="2554" y="3103"/>
                </a:cubicBezTo>
                <a:cubicBezTo>
                  <a:pt x="2499" y="3060"/>
                  <a:pt x="2431" y="3007"/>
                  <a:pt x="2344" y="3007"/>
                </a:cubicBezTo>
                <a:cubicBezTo>
                  <a:pt x="2276" y="3007"/>
                  <a:pt x="2230" y="3041"/>
                  <a:pt x="2189" y="3072"/>
                </a:cubicBezTo>
                <a:cubicBezTo>
                  <a:pt x="2155" y="3098"/>
                  <a:pt x="2128" y="3118"/>
                  <a:pt x="2090" y="3118"/>
                </a:cubicBezTo>
                <a:cubicBezTo>
                  <a:pt x="2053" y="3118"/>
                  <a:pt x="2026" y="3098"/>
                  <a:pt x="1992" y="3072"/>
                </a:cubicBezTo>
                <a:cubicBezTo>
                  <a:pt x="1951" y="3041"/>
                  <a:pt x="1905" y="3007"/>
                  <a:pt x="1836" y="3007"/>
                </a:cubicBezTo>
                <a:cubicBezTo>
                  <a:pt x="1768" y="3007"/>
                  <a:pt x="1722" y="3041"/>
                  <a:pt x="1681" y="3072"/>
                </a:cubicBezTo>
                <a:cubicBezTo>
                  <a:pt x="1647" y="3098"/>
                  <a:pt x="1620" y="3118"/>
                  <a:pt x="1582" y="3118"/>
                </a:cubicBezTo>
                <a:cubicBezTo>
                  <a:pt x="1545" y="3118"/>
                  <a:pt x="1518" y="3098"/>
                  <a:pt x="1484" y="3072"/>
                </a:cubicBezTo>
                <a:cubicBezTo>
                  <a:pt x="1443" y="3041"/>
                  <a:pt x="1397" y="3007"/>
                  <a:pt x="1328" y="3007"/>
                </a:cubicBezTo>
                <a:cubicBezTo>
                  <a:pt x="1242" y="3007"/>
                  <a:pt x="1174" y="3060"/>
                  <a:pt x="1119" y="3103"/>
                </a:cubicBezTo>
                <a:cubicBezTo>
                  <a:pt x="1113" y="3108"/>
                  <a:pt x="1107" y="3112"/>
                  <a:pt x="1101" y="3117"/>
                </a:cubicBezTo>
                <a:lnTo>
                  <a:pt x="1158" y="3192"/>
                </a:lnTo>
                <a:cubicBezTo>
                  <a:pt x="1164" y="3187"/>
                  <a:pt x="1170" y="3182"/>
                  <a:pt x="1177" y="3177"/>
                </a:cubicBezTo>
                <a:cubicBezTo>
                  <a:pt x="1225" y="3140"/>
                  <a:pt x="1275" y="3101"/>
                  <a:pt x="1328" y="3101"/>
                </a:cubicBezTo>
                <a:cubicBezTo>
                  <a:pt x="1366" y="3101"/>
                  <a:pt x="1393" y="3122"/>
                  <a:pt x="1427" y="3147"/>
                </a:cubicBezTo>
                <a:cubicBezTo>
                  <a:pt x="1468" y="3178"/>
                  <a:pt x="1514" y="3212"/>
                  <a:pt x="1582" y="3212"/>
                </a:cubicBezTo>
                <a:cubicBezTo>
                  <a:pt x="1651" y="3212"/>
                  <a:pt x="1697" y="3178"/>
                  <a:pt x="1738" y="3147"/>
                </a:cubicBezTo>
                <a:cubicBezTo>
                  <a:pt x="1772" y="3122"/>
                  <a:pt x="1799" y="3101"/>
                  <a:pt x="1836" y="3101"/>
                </a:cubicBezTo>
                <a:cubicBezTo>
                  <a:pt x="1874" y="3101"/>
                  <a:pt x="1901" y="3122"/>
                  <a:pt x="1935" y="3147"/>
                </a:cubicBezTo>
                <a:cubicBezTo>
                  <a:pt x="1976" y="3178"/>
                  <a:pt x="2022" y="3212"/>
                  <a:pt x="2090" y="3212"/>
                </a:cubicBezTo>
                <a:cubicBezTo>
                  <a:pt x="2159" y="3212"/>
                  <a:pt x="2205" y="3178"/>
                  <a:pt x="2246" y="3147"/>
                </a:cubicBezTo>
                <a:close/>
                <a:moveTo>
                  <a:pt x="912" y="1501"/>
                </a:moveTo>
                <a:lnTo>
                  <a:pt x="912" y="2929"/>
                </a:lnTo>
                <a:lnTo>
                  <a:pt x="723" y="2929"/>
                </a:lnTo>
                <a:lnTo>
                  <a:pt x="723" y="1956"/>
                </a:lnTo>
                <a:lnTo>
                  <a:pt x="149" y="2591"/>
                </a:lnTo>
                <a:lnTo>
                  <a:pt x="48" y="2540"/>
                </a:lnTo>
                <a:lnTo>
                  <a:pt x="616" y="1428"/>
                </a:lnTo>
                <a:cubicBezTo>
                  <a:pt x="551" y="1344"/>
                  <a:pt x="543" y="1226"/>
                  <a:pt x="603" y="1133"/>
                </a:cubicBezTo>
                <a:lnTo>
                  <a:pt x="222" y="822"/>
                </a:lnTo>
                <a:lnTo>
                  <a:pt x="0" y="63"/>
                </a:lnTo>
                <a:lnTo>
                  <a:pt x="93" y="0"/>
                </a:lnTo>
                <a:lnTo>
                  <a:pt x="784" y="1018"/>
                </a:lnTo>
                <a:cubicBezTo>
                  <a:pt x="848" y="1010"/>
                  <a:pt x="915" y="1025"/>
                  <a:pt x="970" y="1067"/>
                </a:cubicBezTo>
                <a:cubicBezTo>
                  <a:pt x="1005" y="1093"/>
                  <a:pt x="1030" y="1127"/>
                  <a:pt x="1047" y="1164"/>
                </a:cubicBezTo>
                <a:lnTo>
                  <a:pt x="1532" y="993"/>
                </a:lnTo>
                <a:lnTo>
                  <a:pt x="2296" y="1197"/>
                </a:lnTo>
                <a:lnTo>
                  <a:pt x="2296" y="1310"/>
                </a:lnTo>
                <a:lnTo>
                  <a:pt x="1050" y="1373"/>
                </a:lnTo>
                <a:cubicBezTo>
                  <a:pt x="1042" y="1391"/>
                  <a:pt x="1033" y="1408"/>
                  <a:pt x="1021" y="1424"/>
                </a:cubicBezTo>
                <a:cubicBezTo>
                  <a:pt x="1005" y="1446"/>
                  <a:pt x="968" y="1485"/>
                  <a:pt x="912" y="1501"/>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393">
            <a:extLst>
              <a:ext uri="{FF2B5EF4-FFF2-40B4-BE49-F238E27FC236}">
                <a16:creationId xmlns:a16="http://schemas.microsoft.com/office/drawing/2014/main" id="{6168B89E-96B3-4C83-996E-3B259DC2CC5D}"/>
              </a:ext>
            </a:extLst>
          </p:cNvPr>
          <p:cNvSpPr>
            <a:spLocks noEditPoints="1"/>
          </p:cNvSpPr>
          <p:nvPr/>
        </p:nvSpPr>
        <p:spPr bwMode="gray">
          <a:xfrm>
            <a:off x="7904464" y="5485237"/>
            <a:ext cx="328613" cy="411162"/>
          </a:xfrm>
          <a:custGeom>
            <a:avLst/>
            <a:gdLst>
              <a:gd name="T0" fmla="*/ 1935 w 2572"/>
              <a:gd name="T1" fmla="*/ 2644 h 3212"/>
              <a:gd name="T2" fmla="*/ 1738 w 2572"/>
              <a:gd name="T3" fmla="*/ 2644 h 3212"/>
              <a:gd name="T4" fmla="*/ 1427 w 2572"/>
              <a:gd name="T5" fmla="*/ 2644 h 3212"/>
              <a:gd name="T6" fmla="*/ 1177 w 2572"/>
              <a:gd name="T7" fmla="*/ 2675 h 3212"/>
              <a:gd name="T8" fmla="*/ 1101 w 2572"/>
              <a:gd name="T9" fmla="*/ 2614 h 3212"/>
              <a:gd name="T10" fmla="*/ 1328 w 2572"/>
              <a:gd name="T11" fmla="*/ 2504 h 3212"/>
              <a:gd name="T12" fmla="*/ 1582 w 2572"/>
              <a:gd name="T13" fmla="*/ 2615 h 3212"/>
              <a:gd name="T14" fmla="*/ 1836 w 2572"/>
              <a:gd name="T15" fmla="*/ 2504 h 3212"/>
              <a:gd name="T16" fmla="*/ 2090 w 2572"/>
              <a:gd name="T17" fmla="*/ 2615 h 3212"/>
              <a:gd name="T18" fmla="*/ 2344 w 2572"/>
              <a:gd name="T19" fmla="*/ 2504 h 3212"/>
              <a:gd name="T20" fmla="*/ 2572 w 2572"/>
              <a:gd name="T21" fmla="*/ 2614 h 3212"/>
              <a:gd name="T22" fmla="*/ 2496 w 2572"/>
              <a:gd name="T23" fmla="*/ 2675 h 3212"/>
              <a:gd name="T24" fmla="*/ 2246 w 2572"/>
              <a:gd name="T25" fmla="*/ 2644 h 3212"/>
              <a:gd name="T26" fmla="*/ 2090 w 2572"/>
              <a:gd name="T27" fmla="*/ 2961 h 3212"/>
              <a:gd name="T28" fmla="*/ 1836 w 2572"/>
              <a:gd name="T29" fmla="*/ 2850 h 3212"/>
              <a:gd name="T30" fmla="*/ 1582 w 2572"/>
              <a:gd name="T31" fmla="*/ 2961 h 3212"/>
              <a:gd name="T32" fmla="*/ 1328 w 2572"/>
              <a:gd name="T33" fmla="*/ 2850 h 3212"/>
              <a:gd name="T34" fmla="*/ 1158 w 2572"/>
              <a:gd name="T35" fmla="*/ 2940 h 3212"/>
              <a:gd name="T36" fmla="*/ 1119 w 2572"/>
              <a:gd name="T37" fmla="*/ 2852 h 3212"/>
              <a:gd name="T38" fmla="*/ 1484 w 2572"/>
              <a:gd name="T39" fmla="*/ 2820 h 3212"/>
              <a:gd name="T40" fmla="*/ 1681 w 2572"/>
              <a:gd name="T41" fmla="*/ 2820 h 3212"/>
              <a:gd name="T42" fmla="*/ 1992 w 2572"/>
              <a:gd name="T43" fmla="*/ 2820 h 3212"/>
              <a:gd name="T44" fmla="*/ 2189 w 2572"/>
              <a:gd name="T45" fmla="*/ 2820 h 3212"/>
              <a:gd name="T46" fmla="*/ 2554 w 2572"/>
              <a:gd name="T47" fmla="*/ 2852 h 3212"/>
              <a:gd name="T48" fmla="*/ 2515 w 2572"/>
              <a:gd name="T49" fmla="*/ 2940 h 3212"/>
              <a:gd name="T50" fmla="*/ 2344 w 2572"/>
              <a:gd name="T51" fmla="*/ 2850 h 3212"/>
              <a:gd name="T52" fmla="*/ 2090 w 2572"/>
              <a:gd name="T53" fmla="*/ 2961 h 3212"/>
              <a:gd name="T54" fmla="*/ 2344 w 2572"/>
              <a:gd name="T55" fmla="*/ 3101 h 3212"/>
              <a:gd name="T56" fmla="*/ 2515 w 2572"/>
              <a:gd name="T57" fmla="*/ 3192 h 3212"/>
              <a:gd name="T58" fmla="*/ 2554 w 2572"/>
              <a:gd name="T59" fmla="*/ 3103 h 3212"/>
              <a:gd name="T60" fmla="*/ 2189 w 2572"/>
              <a:gd name="T61" fmla="*/ 3072 h 3212"/>
              <a:gd name="T62" fmla="*/ 1992 w 2572"/>
              <a:gd name="T63" fmla="*/ 3072 h 3212"/>
              <a:gd name="T64" fmla="*/ 1681 w 2572"/>
              <a:gd name="T65" fmla="*/ 3072 h 3212"/>
              <a:gd name="T66" fmla="*/ 1484 w 2572"/>
              <a:gd name="T67" fmla="*/ 3072 h 3212"/>
              <a:gd name="T68" fmla="*/ 1119 w 2572"/>
              <a:gd name="T69" fmla="*/ 3103 h 3212"/>
              <a:gd name="T70" fmla="*/ 1158 w 2572"/>
              <a:gd name="T71" fmla="*/ 3192 h 3212"/>
              <a:gd name="T72" fmla="*/ 1328 w 2572"/>
              <a:gd name="T73" fmla="*/ 3101 h 3212"/>
              <a:gd name="T74" fmla="*/ 1582 w 2572"/>
              <a:gd name="T75" fmla="*/ 3212 h 3212"/>
              <a:gd name="T76" fmla="*/ 1836 w 2572"/>
              <a:gd name="T77" fmla="*/ 3101 h 3212"/>
              <a:gd name="T78" fmla="*/ 2090 w 2572"/>
              <a:gd name="T79" fmla="*/ 3212 h 3212"/>
              <a:gd name="T80" fmla="*/ 912 w 2572"/>
              <a:gd name="T81" fmla="*/ 1501 h 3212"/>
              <a:gd name="T82" fmla="*/ 723 w 2572"/>
              <a:gd name="T83" fmla="*/ 2929 h 3212"/>
              <a:gd name="T84" fmla="*/ 149 w 2572"/>
              <a:gd name="T85" fmla="*/ 2591 h 3212"/>
              <a:gd name="T86" fmla="*/ 616 w 2572"/>
              <a:gd name="T87" fmla="*/ 1428 h 3212"/>
              <a:gd name="T88" fmla="*/ 222 w 2572"/>
              <a:gd name="T89" fmla="*/ 822 h 3212"/>
              <a:gd name="T90" fmla="*/ 93 w 2572"/>
              <a:gd name="T91" fmla="*/ 0 h 3212"/>
              <a:gd name="T92" fmla="*/ 970 w 2572"/>
              <a:gd name="T93" fmla="*/ 1067 h 3212"/>
              <a:gd name="T94" fmla="*/ 1532 w 2572"/>
              <a:gd name="T95" fmla="*/ 993 h 3212"/>
              <a:gd name="T96" fmla="*/ 2296 w 2572"/>
              <a:gd name="T97" fmla="*/ 1310 h 3212"/>
              <a:gd name="T98" fmla="*/ 1021 w 2572"/>
              <a:gd name="T99" fmla="*/ 1424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2" h="3212">
                <a:moveTo>
                  <a:pt x="2090" y="2710"/>
                </a:moveTo>
                <a:cubicBezTo>
                  <a:pt x="2022" y="2710"/>
                  <a:pt x="1976" y="2675"/>
                  <a:pt x="1935" y="2644"/>
                </a:cubicBezTo>
                <a:cubicBezTo>
                  <a:pt x="1901" y="2619"/>
                  <a:pt x="1874" y="2598"/>
                  <a:pt x="1836" y="2598"/>
                </a:cubicBezTo>
                <a:cubicBezTo>
                  <a:pt x="1799" y="2598"/>
                  <a:pt x="1772" y="2619"/>
                  <a:pt x="1738" y="2644"/>
                </a:cubicBezTo>
                <a:cubicBezTo>
                  <a:pt x="1697" y="2675"/>
                  <a:pt x="1651" y="2710"/>
                  <a:pt x="1582" y="2710"/>
                </a:cubicBezTo>
                <a:cubicBezTo>
                  <a:pt x="1514" y="2710"/>
                  <a:pt x="1468" y="2675"/>
                  <a:pt x="1427" y="2644"/>
                </a:cubicBezTo>
                <a:cubicBezTo>
                  <a:pt x="1393" y="2619"/>
                  <a:pt x="1366" y="2598"/>
                  <a:pt x="1328" y="2598"/>
                </a:cubicBezTo>
                <a:cubicBezTo>
                  <a:pt x="1275" y="2598"/>
                  <a:pt x="1225" y="2637"/>
                  <a:pt x="1177" y="2675"/>
                </a:cubicBezTo>
                <a:cubicBezTo>
                  <a:pt x="1170" y="2679"/>
                  <a:pt x="1164" y="2684"/>
                  <a:pt x="1158" y="2689"/>
                </a:cubicBezTo>
                <a:lnTo>
                  <a:pt x="1101" y="2614"/>
                </a:lnTo>
                <a:cubicBezTo>
                  <a:pt x="1107" y="2609"/>
                  <a:pt x="1113" y="2605"/>
                  <a:pt x="1119" y="2600"/>
                </a:cubicBezTo>
                <a:cubicBezTo>
                  <a:pt x="1174" y="2557"/>
                  <a:pt x="1242" y="2504"/>
                  <a:pt x="1328" y="2504"/>
                </a:cubicBezTo>
                <a:cubicBezTo>
                  <a:pt x="1397" y="2504"/>
                  <a:pt x="1443" y="2539"/>
                  <a:pt x="1484" y="2569"/>
                </a:cubicBezTo>
                <a:cubicBezTo>
                  <a:pt x="1518" y="2595"/>
                  <a:pt x="1545" y="2615"/>
                  <a:pt x="1582" y="2615"/>
                </a:cubicBezTo>
                <a:cubicBezTo>
                  <a:pt x="1620" y="2615"/>
                  <a:pt x="1647" y="2595"/>
                  <a:pt x="1681" y="2569"/>
                </a:cubicBezTo>
                <a:cubicBezTo>
                  <a:pt x="1722" y="2539"/>
                  <a:pt x="1768" y="2504"/>
                  <a:pt x="1836" y="2504"/>
                </a:cubicBezTo>
                <a:cubicBezTo>
                  <a:pt x="1905" y="2504"/>
                  <a:pt x="1951" y="2539"/>
                  <a:pt x="1992" y="2569"/>
                </a:cubicBezTo>
                <a:cubicBezTo>
                  <a:pt x="2026" y="2595"/>
                  <a:pt x="2053" y="2615"/>
                  <a:pt x="2090" y="2615"/>
                </a:cubicBezTo>
                <a:cubicBezTo>
                  <a:pt x="2128" y="2615"/>
                  <a:pt x="2155" y="2595"/>
                  <a:pt x="2189" y="2569"/>
                </a:cubicBezTo>
                <a:cubicBezTo>
                  <a:pt x="2230" y="2539"/>
                  <a:pt x="2276" y="2504"/>
                  <a:pt x="2344" y="2504"/>
                </a:cubicBezTo>
                <a:cubicBezTo>
                  <a:pt x="2431" y="2504"/>
                  <a:pt x="2499" y="2557"/>
                  <a:pt x="2554" y="2600"/>
                </a:cubicBezTo>
                <a:cubicBezTo>
                  <a:pt x="2560" y="2605"/>
                  <a:pt x="2566" y="2609"/>
                  <a:pt x="2572" y="2614"/>
                </a:cubicBezTo>
                <a:lnTo>
                  <a:pt x="2515" y="2689"/>
                </a:lnTo>
                <a:cubicBezTo>
                  <a:pt x="2509" y="2684"/>
                  <a:pt x="2503" y="2679"/>
                  <a:pt x="2496" y="2675"/>
                </a:cubicBezTo>
                <a:cubicBezTo>
                  <a:pt x="2448" y="2637"/>
                  <a:pt x="2398" y="2598"/>
                  <a:pt x="2344" y="2598"/>
                </a:cubicBezTo>
                <a:cubicBezTo>
                  <a:pt x="2307" y="2598"/>
                  <a:pt x="2280" y="2619"/>
                  <a:pt x="2246" y="2644"/>
                </a:cubicBezTo>
                <a:cubicBezTo>
                  <a:pt x="2205" y="2675"/>
                  <a:pt x="2159" y="2710"/>
                  <a:pt x="2090" y="2710"/>
                </a:cubicBezTo>
                <a:close/>
                <a:moveTo>
                  <a:pt x="2090" y="2961"/>
                </a:moveTo>
                <a:cubicBezTo>
                  <a:pt x="2022" y="2961"/>
                  <a:pt x="1976" y="2926"/>
                  <a:pt x="1935" y="2896"/>
                </a:cubicBezTo>
                <a:cubicBezTo>
                  <a:pt x="1901" y="2870"/>
                  <a:pt x="1874" y="2850"/>
                  <a:pt x="1836" y="2850"/>
                </a:cubicBezTo>
                <a:cubicBezTo>
                  <a:pt x="1799" y="2850"/>
                  <a:pt x="1772" y="2870"/>
                  <a:pt x="1738" y="2896"/>
                </a:cubicBezTo>
                <a:cubicBezTo>
                  <a:pt x="1697" y="2926"/>
                  <a:pt x="1651" y="2961"/>
                  <a:pt x="1582" y="2961"/>
                </a:cubicBezTo>
                <a:cubicBezTo>
                  <a:pt x="1514" y="2961"/>
                  <a:pt x="1468" y="2926"/>
                  <a:pt x="1427" y="2896"/>
                </a:cubicBezTo>
                <a:cubicBezTo>
                  <a:pt x="1393" y="2870"/>
                  <a:pt x="1366" y="2850"/>
                  <a:pt x="1328" y="2850"/>
                </a:cubicBezTo>
                <a:cubicBezTo>
                  <a:pt x="1275" y="2850"/>
                  <a:pt x="1225" y="2889"/>
                  <a:pt x="1177" y="2926"/>
                </a:cubicBezTo>
                <a:cubicBezTo>
                  <a:pt x="1170" y="2931"/>
                  <a:pt x="1164" y="2936"/>
                  <a:pt x="1158" y="2940"/>
                </a:cubicBezTo>
                <a:lnTo>
                  <a:pt x="1101" y="2865"/>
                </a:lnTo>
                <a:cubicBezTo>
                  <a:pt x="1107" y="2861"/>
                  <a:pt x="1113" y="2856"/>
                  <a:pt x="1119" y="2852"/>
                </a:cubicBezTo>
                <a:cubicBezTo>
                  <a:pt x="1174" y="2809"/>
                  <a:pt x="1242" y="2755"/>
                  <a:pt x="1328" y="2755"/>
                </a:cubicBezTo>
                <a:cubicBezTo>
                  <a:pt x="1397" y="2755"/>
                  <a:pt x="1443" y="2790"/>
                  <a:pt x="1484" y="2820"/>
                </a:cubicBezTo>
                <a:cubicBezTo>
                  <a:pt x="1518" y="2846"/>
                  <a:pt x="1545" y="2867"/>
                  <a:pt x="1582" y="2867"/>
                </a:cubicBezTo>
                <a:cubicBezTo>
                  <a:pt x="1620" y="2867"/>
                  <a:pt x="1647" y="2846"/>
                  <a:pt x="1681" y="2820"/>
                </a:cubicBezTo>
                <a:cubicBezTo>
                  <a:pt x="1722" y="2790"/>
                  <a:pt x="1768" y="2755"/>
                  <a:pt x="1836" y="2755"/>
                </a:cubicBezTo>
                <a:cubicBezTo>
                  <a:pt x="1905" y="2755"/>
                  <a:pt x="1951" y="2790"/>
                  <a:pt x="1992" y="2820"/>
                </a:cubicBezTo>
                <a:cubicBezTo>
                  <a:pt x="2026" y="2846"/>
                  <a:pt x="2053" y="2867"/>
                  <a:pt x="2090" y="2867"/>
                </a:cubicBezTo>
                <a:cubicBezTo>
                  <a:pt x="2128" y="2867"/>
                  <a:pt x="2155" y="2846"/>
                  <a:pt x="2189" y="2820"/>
                </a:cubicBezTo>
                <a:cubicBezTo>
                  <a:pt x="2230" y="2790"/>
                  <a:pt x="2276" y="2755"/>
                  <a:pt x="2344" y="2755"/>
                </a:cubicBezTo>
                <a:cubicBezTo>
                  <a:pt x="2431" y="2755"/>
                  <a:pt x="2499" y="2809"/>
                  <a:pt x="2554" y="2852"/>
                </a:cubicBezTo>
                <a:cubicBezTo>
                  <a:pt x="2560" y="2856"/>
                  <a:pt x="2566" y="2861"/>
                  <a:pt x="2572" y="2865"/>
                </a:cubicBezTo>
                <a:lnTo>
                  <a:pt x="2515" y="2940"/>
                </a:lnTo>
                <a:cubicBezTo>
                  <a:pt x="2509" y="2936"/>
                  <a:pt x="2503" y="2931"/>
                  <a:pt x="2496" y="2926"/>
                </a:cubicBezTo>
                <a:cubicBezTo>
                  <a:pt x="2448" y="2889"/>
                  <a:pt x="2398" y="2850"/>
                  <a:pt x="2344" y="2850"/>
                </a:cubicBezTo>
                <a:cubicBezTo>
                  <a:pt x="2307" y="2850"/>
                  <a:pt x="2280" y="2870"/>
                  <a:pt x="2246" y="2896"/>
                </a:cubicBezTo>
                <a:cubicBezTo>
                  <a:pt x="2205" y="2926"/>
                  <a:pt x="2159" y="2961"/>
                  <a:pt x="2090" y="2961"/>
                </a:cubicBezTo>
                <a:close/>
                <a:moveTo>
                  <a:pt x="2246" y="3147"/>
                </a:moveTo>
                <a:cubicBezTo>
                  <a:pt x="2280" y="3122"/>
                  <a:pt x="2307" y="3101"/>
                  <a:pt x="2344" y="3101"/>
                </a:cubicBezTo>
                <a:cubicBezTo>
                  <a:pt x="2398" y="3101"/>
                  <a:pt x="2448" y="3140"/>
                  <a:pt x="2496" y="3177"/>
                </a:cubicBezTo>
                <a:cubicBezTo>
                  <a:pt x="2503" y="3182"/>
                  <a:pt x="2509" y="3187"/>
                  <a:pt x="2515" y="3192"/>
                </a:cubicBezTo>
                <a:lnTo>
                  <a:pt x="2572" y="3117"/>
                </a:lnTo>
                <a:cubicBezTo>
                  <a:pt x="2566" y="3112"/>
                  <a:pt x="2560" y="3108"/>
                  <a:pt x="2554" y="3103"/>
                </a:cubicBezTo>
                <a:cubicBezTo>
                  <a:pt x="2499" y="3060"/>
                  <a:pt x="2431" y="3007"/>
                  <a:pt x="2344" y="3007"/>
                </a:cubicBezTo>
                <a:cubicBezTo>
                  <a:pt x="2276" y="3007"/>
                  <a:pt x="2230" y="3041"/>
                  <a:pt x="2189" y="3072"/>
                </a:cubicBezTo>
                <a:cubicBezTo>
                  <a:pt x="2155" y="3098"/>
                  <a:pt x="2128" y="3118"/>
                  <a:pt x="2090" y="3118"/>
                </a:cubicBezTo>
                <a:cubicBezTo>
                  <a:pt x="2053" y="3118"/>
                  <a:pt x="2026" y="3098"/>
                  <a:pt x="1992" y="3072"/>
                </a:cubicBezTo>
                <a:cubicBezTo>
                  <a:pt x="1951" y="3041"/>
                  <a:pt x="1905" y="3007"/>
                  <a:pt x="1836" y="3007"/>
                </a:cubicBezTo>
                <a:cubicBezTo>
                  <a:pt x="1768" y="3007"/>
                  <a:pt x="1722" y="3041"/>
                  <a:pt x="1681" y="3072"/>
                </a:cubicBezTo>
                <a:cubicBezTo>
                  <a:pt x="1647" y="3098"/>
                  <a:pt x="1620" y="3118"/>
                  <a:pt x="1582" y="3118"/>
                </a:cubicBezTo>
                <a:cubicBezTo>
                  <a:pt x="1545" y="3118"/>
                  <a:pt x="1518" y="3098"/>
                  <a:pt x="1484" y="3072"/>
                </a:cubicBezTo>
                <a:cubicBezTo>
                  <a:pt x="1443" y="3041"/>
                  <a:pt x="1397" y="3007"/>
                  <a:pt x="1328" y="3007"/>
                </a:cubicBezTo>
                <a:cubicBezTo>
                  <a:pt x="1242" y="3007"/>
                  <a:pt x="1174" y="3060"/>
                  <a:pt x="1119" y="3103"/>
                </a:cubicBezTo>
                <a:cubicBezTo>
                  <a:pt x="1113" y="3108"/>
                  <a:pt x="1107" y="3112"/>
                  <a:pt x="1101" y="3117"/>
                </a:cubicBezTo>
                <a:lnTo>
                  <a:pt x="1158" y="3192"/>
                </a:lnTo>
                <a:cubicBezTo>
                  <a:pt x="1164" y="3187"/>
                  <a:pt x="1170" y="3182"/>
                  <a:pt x="1177" y="3177"/>
                </a:cubicBezTo>
                <a:cubicBezTo>
                  <a:pt x="1225" y="3140"/>
                  <a:pt x="1275" y="3101"/>
                  <a:pt x="1328" y="3101"/>
                </a:cubicBezTo>
                <a:cubicBezTo>
                  <a:pt x="1366" y="3101"/>
                  <a:pt x="1393" y="3122"/>
                  <a:pt x="1427" y="3147"/>
                </a:cubicBezTo>
                <a:cubicBezTo>
                  <a:pt x="1468" y="3178"/>
                  <a:pt x="1514" y="3212"/>
                  <a:pt x="1582" y="3212"/>
                </a:cubicBezTo>
                <a:cubicBezTo>
                  <a:pt x="1651" y="3212"/>
                  <a:pt x="1697" y="3178"/>
                  <a:pt x="1738" y="3147"/>
                </a:cubicBezTo>
                <a:cubicBezTo>
                  <a:pt x="1772" y="3122"/>
                  <a:pt x="1799" y="3101"/>
                  <a:pt x="1836" y="3101"/>
                </a:cubicBezTo>
                <a:cubicBezTo>
                  <a:pt x="1874" y="3101"/>
                  <a:pt x="1901" y="3122"/>
                  <a:pt x="1935" y="3147"/>
                </a:cubicBezTo>
                <a:cubicBezTo>
                  <a:pt x="1976" y="3178"/>
                  <a:pt x="2022" y="3212"/>
                  <a:pt x="2090" y="3212"/>
                </a:cubicBezTo>
                <a:cubicBezTo>
                  <a:pt x="2159" y="3212"/>
                  <a:pt x="2205" y="3178"/>
                  <a:pt x="2246" y="3147"/>
                </a:cubicBezTo>
                <a:close/>
                <a:moveTo>
                  <a:pt x="912" y="1501"/>
                </a:moveTo>
                <a:lnTo>
                  <a:pt x="912" y="2929"/>
                </a:lnTo>
                <a:lnTo>
                  <a:pt x="723" y="2929"/>
                </a:lnTo>
                <a:lnTo>
                  <a:pt x="723" y="1956"/>
                </a:lnTo>
                <a:lnTo>
                  <a:pt x="149" y="2591"/>
                </a:lnTo>
                <a:lnTo>
                  <a:pt x="48" y="2540"/>
                </a:lnTo>
                <a:lnTo>
                  <a:pt x="616" y="1428"/>
                </a:lnTo>
                <a:cubicBezTo>
                  <a:pt x="551" y="1344"/>
                  <a:pt x="543" y="1226"/>
                  <a:pt x="603" y="1133"/>
                </a:cubicBezTo>
                <a:lnTo>
                  <a:pt x="222" y="822"/>
                </a:lnTo>
                <a:lnTo>
                  <a:pt x="0" y="63"/>
                </a:lnTo>
                <a:lnTo>
                  <a:pt x="93" y="0"/>
                </a:lnTo>
                <a:lnTo>
                  <a:pt x="784" y="1018"/>
                </a:lnTo>
                <a:cubicBezTo>
                  <a:pt x="848" y="1010"/>
                  <a:pt x="915" y="1025"/>
                  <a:pt x="970" y="1067"/>
                </a:cubicBezTo>
                <a:cubicBezTo>
                  <a:pt x="1005" y="1093"/>
                  <a:pt x="1030" y="1127"/>
                  <a:pt x="1047" y="1164"/>
                </a:cubicBezTo>
                <a:lnTo>
                  <a:pt x="1532" y="993"/>
                </a:lnTo>
                <a:lnTo>
                  <a:pt x="2296" y="1197"/>
                </a:lnTo>
                <a:lnTo>
                  <a:pt x="2296" y="1310"/>
                </a:lnTo>
                <a:lnTo>
                  <a:pt x="1050" y="1373"/>
                </a:lnTo>
                <a:cubicBezTo>
                  <a:pt x="1042" y="1391"/>
                  <a:pt x="1033" y="1408"/>
                  <a:pt x="1021" y="1424"/>
                </a:cubicBezTo>
                <a:cubicBezTo>
                  <a:pt x="1005" y="1446"/>
                  <a:pt x="968" y="1485"/>
                  <a:pt x="912" y="1501"/>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393">
            <a:extLst>
              <a:ext uri="{FF2B5EF4-FFF2-40B4-BE49-F238E27FC236}">
                <a16:creationId xmlns:a16="http://schemas.microsoft.com/office/drawing/2014/main" id="{7F65934D-F9E3-4698-BAF8-C49C55C88A6F}"/>
              </a:ext>
            </a:extLst>
          </p:cNvPr>
          <p:cNvSpPr>
            <a:spLocks noEditPoints="1"/>
          </p:cNvSpPr>
          <p:nvPr/>
        </p:nvSpPr>
        <p:spPr bwMode="gray">
          <a:xfrm>
            <a:off x="8217890" y="5178447"/>
            <a:ext cx="328613" cy="411162"/>
          </a:xfrm>
          <a:custGeom>
            <a:avLst/>
            <a:gdLst>
              <a:gd name="T0" fmla="*/ 1935 w 2572"/>
              <a:gd name="T1" fmla="*/ 2644 h 3212"/>
              <a:gd name="T2" fmla="*/ 1738 w 2572"/>
              <a:gd name="T3" fmla="*/ 2644 h 3212"/>
              <a:gd name="T4" fmla="*/ 1427 w 2572"/>
              <a:gd name="T5" fmla="*/ 2644 h 3212"/>
              <a:gd name="T6" fmla="*/ 1177 w 2572"/>
              <a:gd name="T7" fmla="*/ 2675 h 3212"/>
              <a:gd name="T8" fmla="*/ 1101 w 2572"/>
              <a:gd name="T9" fmla="*/ 2614 h 3212"/>
              <a:gd name="T10" fmla="*/ 1328 w 2572"/>
              <a:gd name="T11" fmla="*/ 2504 h 3212"/>
              <a:gd name="T12" fmla="*/ 1582 w 2572"/>
              <a:gd name="T13" fmla="*/ 2615 h 3212"/>
              <a:gd name="T14" fmla="*/ 1836 w 2572"/>
              <a:gd name="T15" fmla="*/ 2504 h 3212"/>
              <a:gd name="T16" fmla="*/ 2090 w 2572"/>
              <a:gd name="T17" fmla="*/ 2615 h 3212"/>
              <a:gd name="T18" fmla="*/ 2344 w 2572"/>
              <a:gd name="T19" fmla="*/ 2504 h 3212"/>
              <a:gd name="T20" fmla="*/ 2572 w 2572"/>
              <a:gd name="T21" fmla="*/ 2614 h 3212"/>
              <a:gd name="T22" fmla="*/ 2496 w 2572"/>
              <a:gd name="T23" fmla="*/ 2675 h 3212"/>
              <a:gd name="T24" fmla="*/ 2246 w 2572"/>
              <a:gd name="T25" fmla="*/ 2644 h 3212"/>
              <a:gd name="T26" fmla="*/ 2090 w 2572"/>
              <a:gd name="T27" fmla="*/ 2961 h 3212"/>
              <a:gd name="T28" fmla="*/ 1836 w 2572"/>
              <a:gd name="T29" fmla="*/ 2850 h 3212"/>
              <a:gd name="T30" fmla="*/ 1582 w 2572"/>
              <a:gd name="T31" fmla="*/ 2961 h 3212"/>
              <a:gd name="T32" fmla="*/ 1328 w 2572"/>
              <a:gd name="T33" fmla="*/ 2850 h 3212"/>
              <a:gd name="T34" fmla="*/ 1158 w 2572"/>
              <a:gd name="T35" fmla="*/ 2940 h 3212"/>
              <a:gd name="T36" fmla="*/ 1119 w 2572"/>
              <a:gd name="T37" fmla="*/ 2852 h 3212"/>
              <a:gd name="T38" fmla="*/ 1484 w 2572"/>
              <a:gd name="T39" fmla="*/ 2820 h 3212"/>
              <a:gd name="T40" fmla="*/ 1681 w 2572"/>
              <a:gd name="T41" fmla="*/ 2820 h 3212"/>
              <a:gd name="T42" fmla="*/ 1992 w 2572"/>
              <a:gd name="T43" fmla="*/ 2820 h 3212"/>
              <a:gd name="T44" fmla="*/ 2189 w 2572"/>
              <a:gd name="T45" fmla="*/ 2820 h 3212"/>
              <a:gd name="T46" fmla="*/ 2554 w 2572"/>
              <a:gd name="T47" fmla="*/ 2852 h 3212"/>
              <a:gd name="T48" fmla="*/ 2515 w 2572"/>
              <a:gd name="T49" fmla="*/ 2940 h 3212"/>
              <a:gd name="T50" fmla="*/ 2344 w 2572"/>
              <a:gd name="T51" fmla="*/ 2850 h 3212"/>
              <a:gd name="T52" fmla="*/ 2090 w 2572"/>
              <a:gd name="T53" fmla="*/ 2961 h 3212"/>
              <a:gd name="T54" fmla="*/ 2344 w 2572"/>
              <a:gd name="T55" fmla="*/ 3101 h 3212"/>
              <a:gd name="T56" fmla="*/ 2515 w 2572"/>
              <a:gd name="T57" fmla="*/ 3192 h 3212"/>
              <a:gd name="T58" fmla="*/ 2554 w 2572"/>
              <a:gd name="T59" fmla="*/ 3103 h 3212"/>
              <a:gd name="T60" fmla="*/ 2189 w 2572"/>
              <a:gd name="T61" fmla="*/ 3072 h 3212"/>
              <a:gd name="T62" fmla="*/ 1992 w 2572"/>
              <a:gd name="T63" fmla="*/ 3072 h 3212"/>
              <a:gd name="T64" fmla="*/ 1681 w 2572"/>
              <a:gd name="T65" fmla="*/ 3072 h 3212"/>
              <a:gd name="T66" fmla="*/ 1484 w 2572"/>
              <a:gd name="T67" fmla="*/ 3072 h 3212"/>
              <a:gd name="T68" fmla="*/ 1119 w 2572"/>
              <a:gd name="T69" fmla="*/ 3103 h 3212"/>
              <a:gd name="T70" fmla="*/ 1158 w 2572"/>
              <a:gd name="T71" fmla="*/ 3192 h 3212"/>
              <a:gd name="T72" fmla="*/ 1328 w 2572"/>
              <a:gd name="T73" fmla="*/ 3101 h 3212"/>
              <a:gd name="T74" fmla="*/ 1582 w 2572"/>
              <a:gd name="T75" fmla="*/ 3212 h 3212"/>
              <a:gd name="T76" fmla="*/ 1836 w 2572"/>
              <a:gd name="T77" fmla="*/ 3101 h 3212"/>
              <a:gd name="T78" fmla="*/ 2090 w 2572"/>
              <a:gd name="T79" fmla="*/ 3212 h 3212"/>
              <a:gd name="T80" fmla="*/ 912 w 2572"/>
              <a:gd name="T81" fmla="*/ 1501 h 3212"/>
              <a:gd name="T82" fmla="*/ 723 w 2572"/>
              <a:gd name="T83" fmla="*/ 2929 h 3212"/>
              <a:gd name="T84" fmla="*/ 149 w 2572"/>
              <a:gd name="T85" fmla="*/ 2591 h 3212"/>
              <a:gd name="T86" fmla="*/ 616 w 2572"/>
              <a:gd name="T87" fmla="*/ 1428 h 3212"/>
              <a:gd name="T88" fmla="*/ 222 w 2572"/>
              <a:gd name="T89" fmla="*/ 822 h 3212"/>
              <a:gd name="T90" fmla="*/ 93 w 2572"/>
              <a:gd name="T91" fmla="*/ 0 h 3212"/>
              <a:gd name="T92" fmla="*/ 970 w 2572"/>
              <a:gd name="T93" fmla="*/ 1067 h 3212"/>
              <a:gd name="T94" fmla="*/ 1532 w 2572"/>
              <a:gd name="T95" fmla="*/ 993 h 3212"/>
              <a:gd name="T96" fmla="*/ 2296 w 2572"/>
              <a:gd name="T97" fmla="*/ 1310 h 3212"/>
              <a:gd name="T98" fmla="*/ 1021 w 2572"/>
              <a:gd name="T99" fmla="*/ 1424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2" h="3212">
                <a:moveTo>
                  <a:pt x="2090" y="2710"/>
                </a:moveTo>
                <a:cubicBezTo>
                  <a:pt x="2022" y="2710"/>
                  <a:pt x="1976" y="2675"/>
                  <a:pt x="1935" y="2644"/>
                </a:cubicBezTo>
                <a:cubicBezTo>
                  <a:pt x="1901" y="2619"/>
                  <a:pt x="1874" y="2598"/>
                  <a:pt x="1836" y="2598"/>
                </a:cubicBezTo>
                <a:cubicBezTo>
                  <a:pt x="1799" y="2598"/>
                  <a:pt x="1772" y="2619"/>
                  <a:pt x="1738" y="2644"/>
                </a:cubicBezTo>
                <a:cubicBezTo>
                  <a:pt x="1697" y="2675"/>
                  <a:pt x="1651" y="2710"/>
                  <a:pt x="1582" y="2710"/>
                </a:cubicBezTo>
                <a:cubicBezTo>
                  <a:pt x="1514" y="2710"/>
                  <a:pt x="1468" y="2675"/>
                  <a:pt x="1427" y="2644"/>
                </a:cubicBezTo>
                <a:cubicBezTo>
                  <a:pt x="1393" y="2619"/>
                  <a:pt x="1366" y="2598"/>
                  <a:pt x="1328" y="2598"/>
                </a:cubicBezTo>
                <a:cubicBezTo>
                  <a:pt x="1275" y="2598"/>
                  <a:pt x="1225" y="2637"/>
                  <a:pt x="1177" y="2675"/>
                </a:cubicBezTo>
                <a:cubicBezTo>
                  <a:pt x="1170" y="2679"/>
                  <a:pt x="1164" y="2684"/>
                  <a:pt x="1158" y="2689"/>
                </a:cubicBezTo>
                <a:lnTo>
                  <a:pt x="1101" y="2614"/>
                </a:lnTo>
                <a:cubicBezTo>
                  <a:pt x="1107" y="2609"/>
                  <a:pt x="1113" y="2605"/>
                  <a:pt x="1119" y="2600"/>
                </a:cubicBezTo>
                <a:cubicBezTo>
                  <a:pt x="1174" y="2557"/>
                  <a:pt x="1242" y="2504"/>
                  <a:pt x="1328" y="2504"/>
                </a:cubicBezTo>
                <a:cubicBezTo>
                  <a:pt x="1397" y="2504"/>
                  <a:pt x="1443" y="2539"/>
                  <a:pt x="1484" y="2569"/>
                </a:cubicBezTo>
                <a:cubicBezTo>
                  <a:pt x="1518" y="2595"/>
                  <a:pt x="1545" y="2615"/>
                  <a:pt x="1582" y="2615"/>
                </a:cubicBezTo>
                <a:cubicBezTo>
                  <a:pt x="1620" y="2615"/>
                  <a:pt x="1647" y="2595"/>
                  <a:pt x="1681" y="2569"/>
                </a:cubicBezTo>
                <a:cubicBezTo>
                  <a:pt x="1722" y="2539"/>
                  <a:pt x="1768" y="2504"/>
                  <a:pt x="1836" y="2504"/>
                </a:cubicBezTo>
                <a:cubicBezTo>
                  <a:pt x="1905" y="2504"/>
                  <a:pt x="1951" y="2539"/>
                  <a:pt x="1992" y="2569"/>
                </a:cubicBezTo>
                <a:cubicBezTo>
                  <a:pt x="2026" y="2595"/>
                  <a:pt x="2053" y="2615"/>
                  <a:pt x="2090" y="2615"/>
                </a:cubicBezTo>
                <a:cubicBezTo>
                  <a:pt x="2128" y="2615"/>
                  <a:pt x="2155" y="2595"/>
                  <a:pt x="2189" y="2569"/>
                </a:cubicBezTo>
                <a:cubicBezTo>
                  <a:pt x="2230" y="2539"/>
                  <a:pt x="2276" y="2504"/>
                  <a:pt x="2344" y="2504"/>
                </a:cubicBezTo>
                <a:cubicBezTo>
                  <a:pt x="2431" y="2504"/>
                  <a:pt x="2499" y="2557"/>
                  <a:pt x="2554" y="2600"/>
                </a:cubicBezTo>
                <a:cubicBezTo>
                  <a:pt x="2560" y="2605"/>
                  <a:pt x="2566" y="2609"/>
                  <a:pt x="2572" y="2614"/>
                </a:cubicBezTo>
                <a:lnTo>
                  <a:pt x="2515" y="2689"/>
                </a:lnTo>
                <a:cubicBezTo>
                  <a:pt x="2509" y="2684"/>
                  <a:pt x="2503" y="2679"/>
                  <a:pt x="2496" y="2675"/>
                </a:cubicBezTo>
                <a:cubicBezTo>
                  <a:pt x="2448" y="2637"/>
                  <a:pt x="2398" y="2598"/>
                  <a:pt x="2344" y="2598"/>
                </a:cubicBezTo>
                <a:cubicBezTo>
                  <a:pt x="2307" y="2598"/>
                  <a:pt x="2280" y="2619"/>
                  <a:pt x="2246" y="2644"/>
                </a:cubicBezTo>
                <a:cubicBezTo>
                  <a:pt x="2205" y="2675"/>
                  <a:pt x="2159" y="2710"/>
                  <a:pt x="2090" y="2710"/>
                </a:cubicBezTo>
                <a:close/>
                <a:moveTo>
                  <a:pt x="2090" y="2961"/>
                </a:moveTo>
                <a:cubicBezTo>
                  <a:pt x="2022" y="2961"/>
                  <a:pt x="1976" y="2926"/>
                  <a:pt x="1935" y="2896"/>
                </a:cubicBezTo>
                <a:cubicBezTo>
                  <a:pt x="1901" y="2870"/>
                  <a:pt x="1874" y="2850"/>
                  <a:pt x="1836" y="2850"/>
                </a:cubicBezTo>
                <a:cubicBezTo>
                  <a:pt x="1799" y="2850"/>
                  <a:pt x="1772" y="2870"/>
                  <a:pt x="1738" y="2896"/>
                </a:cubicBezTo>
                <a:cubicBezTo>
                  <a:pt x="1697" y="2926"/>
                  <a:pt x="1651" y="2961"/>
                  <a:pt x="1582" y="2961"/>
                </a:cubicBezTo>
                <a:cubicBezTo>
                  <a:pt x="1514" y="2961"/>
                  <a:pt x="1468" y="2926"/>
                  <a:pt x="1427" y="2896"/>
                </a:cubicBezTo>
                <a:cubicBezTo>
                  <a:pt x="1393" y="2870"/>
                  <a:pt x="1366" y="2850"/>
                  <a:pt x="1328" y="2850"/>
                </a:cubicBezTo>
                <a:cubicBezTo>
                  <a:pt x="1275" y="2850"/>
                  <a:pt x="1225" y="2889"/>
                  <a:pt x="1177" y="2926"/>
                </a:cubicBezTo>
                <a:cubicBezTo>
                  <a:pt x="1170" y="2931"/>
                  <a:pt x="1164" y="2936"/>
                  <a:pt x="1158" y="2940"/>
                </a:cubicBezTo>
                <a:lnTo>
                  <a:pt x="1101" y="2865"/>
                </a:lnTo>
                <a:cubicBezTo>
                  <a:pt x="1107" y="2861"/>
                  <a:pt x="1113" y="2856"/>
                  <a:pt x="1119" y="2852"/>
                </a:cubicBezTo>
                <a:cubicBezTo>
                  <a:pt x="1174" y="2809"/>
                  <a:pt x="1242" y="2755"/>
                  <a:pt x="1328" y="2755"/>
                </a:cubicBezTo>
                <a:cubicBezTo>
                  <a:pt x="1397" y="2755"/>
                  <a:pt x="1443" y="2790"/>
                  <a:pt x="1484" y="2820"/>
                </a:cubicBezTo>
                <a:cubicBezTo>
                  <a:pt x="1518" y="2846"/>
                  <a:pt x="1545" y="2867"/>
                  <a:pt x="1582" y="2867"/>
                </a:cubicBezTo>
                <a:cubicBezTo>
                  <a:pt x="1620" y="2867"/>
                  <a:pt x="1647" y="2846"/>
                  <a:pt x="1681" y="2820"/>
                </a:cubicBezTo>
                <a:cubicBezTo>
                  <a:pt x="1722" y="2790"/>
                  <a:pt x="1768" y="2755"/>
                  <a:pt x="1836" y="2755"/>
                </a:cubicBezTo>
                <a:cubicBezTo>
                  <a:pt x="1905" y="2755"/>
                  <a:pt x="1951" y="2790"/>
                  <a:pt x="1992" y="2820"/>
                </a:cubicBezTo>
                <a:cubicBezTo>
                  <a:pt x="2026" y="2846"/>
                  <a:pt x="2053" y="2867"/>
                  <a:pt x="2090" y="2867"/>
                </a:cubicBezTo>
                <a:cubicBezTo>
                  <a:pt x="2128" y="2867"/>
                  <a:pt x="2155" y="2846"/>
                  <a:pt x="2189" y="2820"/>
                </a:cubicBezTo>
                <a:cubicBezTo>
                  <a:pt x="2230" y="2790"/>
                  <a:pt x="2276" y="2755"/>
                  <a:pt x="2344" y="2755"/>
                </a:cubicBezTo>
                <a:cubicBezTo>
                  <a:pt x="2431" y="2755"/>
                  <a:pt x="2499" y="2809"/>
                  <a:pt x="2554" y="2852"/>
                </a:cubicBezTo>
                <a:cubicBezTo>
                  <a:pt x="2560" y="2856"/>
                  <a:pt x="2566" y="2861"/>
                  <a:pt x="2572" y="2865"/>
                </a:cubicBezTo>
                <a:lnTo>
                  <a:pt x="2515" y="2940"/>
                </a:lnTo>
                <a:cubicBezTo>
                  <a:pt x="2509" y="2936"/>
                  <a:pt x="2503" y="2931"/>
                  <a:pt x="2496" y="2926"/>
                </a:cubicBezTo>
                <a:cubicBezTo>
                  <a:pt x="2448" y="2889"/>
                  <a:pt x="2398" y="2850"/>
                  <a:pt x="2344" y="2850"/>
                </a:cubicBezTo>
                <a:cubicBezTo>
                  <a:pt x="2307" y="2850"/>
                  <a:pt x="2280" y="2870"/>
                  <a:pt x="2246" y="2896"/>
                </a:cubicBezTo>
                <a:cubicBezTo>
                  <a:pt x="2205" y="2926"/>
                  <a:pt x="2159" y="2961"/>
                  <a:pt x="2090" y="2961"/>
                </a:cubicBezTo>
                <a:close/>
                <a:moveTo>
                  <a:pt x="2246" y="3147"/>
                </a:moveTo>
                <a:cubicBezTo>
                  <a:pt x="2280" y="3122"/>
                  <a:pt x="2307" y="3101"/>
                  <a:pt x="2344" y="3101"/>
                </a:cubicBezTo>
                <a:cubicBezTo>
                  <a:pt x="2398" y="3101"/>
                  <a:pt x="2448" y="3140"/>
                  <a:pt x="2496" y="3177"/>
                </a:cubicBezTo>
                <a:cubicBezTo>
                  <a:pt x="2503" y="3182"/>
                  <a:pt x="2509" y="3187"/>
                  <a:pt x="2515" y="3192"/>
                </a:cubicBezTo>
                <a:lnTo>
                  <a:pt x="2572" y="3117"/>
                </a:lnTo>
                <a:cubicBezTo>
                  <a:pt x="2566" y="3112"/>
                  <a:pt x="2560" y="3108"/>
                  <a:pt x="2554" y="3103"/>
                </a:cubicBezTo>
                <a:cubicBezTo>
                  <a:pt x="2499" y="3060"/>
                  <a:pt x="2431" y="3007"/>
                  <a:pt x="2344" y="3007"/>
                </a:cubicBezTo>
                <a:cubicBezTo>
                  <a:pt x="2276" y="3007"/>
                  <a:pt x="2230" y="3041"/>
                  <a:pt x="2189" y="3072"/>
                </a:cubicBezTo>
                <a:cubicBezTo>
                  <a:pt x="2155" y="3098"/>
                  <a:pt x="2128" y="3118"/>
                  <a:pt x="2090" y="3118"/>
                </a:cubicBezTo>
                <a:cubicBezTo>
                  <a:pt x="2053" y="3118"/>
                  <a:pt x="2026" y="3098"/>
                  <a:pt x="1992" y="3072"/>
                </a:cubicBezTo>
                <a:cubicBezTo>
                  <a:pt x="1951" y="3041"/>
                  <a:pt x="1905" y="3007"/>
                  <a:pt x="1836" y="3007"/>
                </a:cubicBezTo>
                <a:cubicBezTo>
                  <a:pt x="1768" y="3007"/>
                  <a:pt x="1722" y="3041"/>
                  <a:pt x="1681" y="3072"/>
                </a:cubicBezTo>
                <a:cubicBezTo>
                  <a:pt x="1647" y="3098"/>
                  <a:pt x="1620" y="3118"/>
                  <a:pt x="1582" y="3118"/>
                </a:cubicBezTo>
                <a:cubicBezTo>
                  <a:pt x="1545" y="3118"/>
                  <a:pt x="1518" y="3098"/>
                  <a:pt x="1484" y="3072"/>
                </a:cubicBezTo>
                <a:cubicBezTo>
                  <a:pt x="1443" y="3041"/>
                  <a:pt x="1397" y="3007"/>
                  <a:pt x="1328" y="3007"/>
                </a:cubicBezTo>
                <a:cubicBezTo>
                  <a:pt x="1242" y="3007"/>
                  <a:pt x="1174" y="3060"/>
                  <a:pt x="1119" y="3103"/>
                </a:cubicBezTo>
                <a:cubicBezTo>
                  <a:pt x="1113" y="3108"/>
                  <a:pt x="1107" y="3112"/>
                  <a:pt x="1101" y="3117"/>
                </a:cubicBezTo>
                <a:lnTo>
                  <a:pt x="1158" y="3192"/>
                </a:lnTo>
                <a:cubicBezTo>
                  <a:pt x="1164" y="3187"/>
                  <a:pt x="1170" y="3182"/>
                  <a:pt x="1177" y="3177"/>
                </a:cubicBezTo>
                <a:cubicBezTo>
                  <a:pt x="1225" y="3140"/>
                  <a:pt x="1275" y="3101"/>
                  <a:pt x="1328" y="3101"/>
                </a:cubicBezTo>
                <a:cubicBezTo>
                  <a:pt x="1366" y="3101"/>
                  <a:pt x="1393" y="3122"/>
                  <a:pt x="1427" y="3147"/>
                </a:cubicBezTo>
                <a:cubicBezTo>
                  <a:pt x="1468" y="3178"/>
                  <a:pt x="1514" y="3212"/>
                  <a:pt x="1582" y="3212"/>
                </a:cubicBezTo>
                <a:cubicBezTo>
                  <a:pt x="1651" y="3212"/>
                  <a:pt x="1697" y="3178"/>
                  <a:pt x="1738" y="3147"/>
                </a:cubicBezTo>
                <a:cubicBezTo>
                  <a:pt x="1772" y="3122"/>
                  <a:pt x="1799" y="3101"/>
                  <a:pt x="1836" y="3101"/>
                </a:cubicBezTo>
                <a:cubicBezTo>
                  <a:pt x="1874" y="3101"/>
                  <a:pt x="1901" y="3122"/>
                  <a:pt x="1935" y="3147"/>
                </a:cubicBezTo>
                <a:cubicBezTo>
                  <a:pt x="1976" y="3178"/>
                  <a:pt x="2022" y="3212"/>
                  <a:pt x="2090" y="3212"/>
                </a:cubicBezTo>
                <a:cubicBezTo>
                  <a:pt x="2159" y="3212"/>
                  <a:pt x="2205" y="3178"/>
                  <a:pt x="2246" y="3147"/>
                </a:cubicBezTo>
                <a:close/>
                <a:moveTo>
                  <a:pt x="912" y="1501"/>
                </a:moveTo>
                <a:lnTo>
                  <a:pt x="912" y="2929"/>
                </a:lnTo>
                <a:lnTo>
                  <a:pt x="723" y="2929"/>
                </a:lnTo>
                <a:lnTo>
                  <a:pt x="723" y="1956"/>
                </a:lnTo>
                <a:lnTo>
                  <a:pt x="149" y="2591"/>
                </a:lnTo>
                <a:lnTo>
                  <a:pt x="48" y="2540"/>
                </a:lnTo>
                <a:lnTo>
                  <a:pt x="616" y="1428"/>
                </a:lnTo>
                <a:cubicBezTo>
                  <a:pt x="551" y="1344"/>
                  <a:pt x="543" y="1226"/>
                  <a:pt x="603" y="1133"/>
                </a:cubicBezTo>
                <a:lnTo>
                  <a:pt x="222" y="822"/>
                </a:lnTo>
                <a:lnTo>
                  <a:pt x="0" y="63"/>
                </a:lnTo>
                <a:lnTo>
                  <a:pt x="93" y="0"/>
                </a:lnTo>
                <a:lnTo>
                  <a:pt x="784" y="1018"/>
                </a:lnTo>
                <a:cubicBezTo>
                  <a:pt x="848" y="1010"/>
                  <a:pt x="915" y="1025"/>
                  <a:pt x="970" y="1067"/>
                </a:cubicBezTo>
                <a:cubicBezTo>
                  <a:pt x="1005" y="1093"/>
                  <a:pt x="1030" y="1127"/>
                  <a:pt x="1047" y="1164"/>
                </a:cubicBezTo>
                <a:lnTo>
                  <a:pt x="1532" y="993"/>
                </a:lnTo>
                <a:lnTo>
                  <a:pt x="2296" y="1197"/>
                </a:lnTo>
                <a:lnTo>
                  <a:pt x="2296" y="1310"/>
                </a:lnTo>
                <a:lnTo>
                  <a:pt x="1050" y="1373"/>
                </a:lnTo>
                <a:cubicBezTo>
                  <a:pt x="1042" y="1391"/>
                  <a:pt x="1033" y="1408"/>
                  <a:pt x="1021" y="1424"/>
                </a:cubicBezTo>
                <a:cubicBezTo>
                  <a:pt x="1005" y="1446"/>
                  <a:pt x="968" y="1485"/>
                  <a:pt x="912" y="1501"/>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210">
            <a:extLst>
              <a:ext uri="{FF2B5EF4-FFF2-40B4-BE49-F238E27FC236}">
                <a16:creationId xmlns:a16="http://schemas.microsoft.com/office/drawing/2014/main" id="{D72FCB3A-3C04-48C3-8AFB-DBFA2344C16E}"/>
              </a:ext>
            </a:extLst>
          </p:cNvPr>
          <p:cNvSpPr>
            <a:spLocks noEditPoints="1"/>
          </p:cNvSpPr>
          <p:nvPr/>
        </p:nvSpPr>
        <p:spPr bwMode="gray">
          <a:xfrm>
            <a:off x="11126031" y="2716531"/>
            <a:ext cx="572790" cy="414122"/>
          </a:xfrm>
          <a:custGeom>
            <a:avLst/>
            <a:gdLst>
              <a:gd name="T0" fmla="*/ 3553 w 3553"/>
              <a:gd name="T1" fmla="*/ 2570 h 2570"/>
              <a:gd name="T2" fmla="*/ 983 w 3553"/>
              <a:gd name="T3" fmla="*/ 2419 h 2570"/>
              <a:gd name="T4" fmla="*/ 1361 w 3553"/>
              <a:gd name="T5" fmla="*/ 1921 h 2570"/>
              <a:gd name="T6" fmla="*/ 1059 w 3553"/>
              <a:gd name="T7" fmla="*/ 2009 h 2570"/>
              <a:gd name="T8" fmla="*/ 1739 w 3553"/>
              <a:gd name="T9" fmla="*/ 1543 h 2570"/>
              <a:gd name="T10" fmla="*/ 1512 w 3553"/>
              <a:gd name="T11" fmla="*/ 2419 h 2570"/>
              <a:gd name="T12" fmla="*/ 2192 w 3553"/>
              <a:gd name="T13" fmla="*/ 1921 h 2570"/>
              <a:gd name="T14" fmla="*/ 1890 w 3553"/>
              <a:gd name="T15" fmla="*/ 2009 h 2570"/>
              <a:gd name="T16" fmla="*/ 2570 w 3553"/>
              <a:gd name="T17" fmla="*/ 1543 h 2570"/>
              <a:gd name="T18" fmla="*/ 2343 w 3553"/>
              <a:gd name="T19" fmla="*/ 2419 h 2570"/>
              <a:gd name="T20" fmla="*/ 3024 w 3553"/>
              <a:gd name="T21" fmla="*/ 1921 h 2570"/>
              <a:gd name="T22" fmla="*/ 2722 w 3553"/>
              <a:gd name="T23" fmla="*/ 2009 h 2570"/>
              <a:gd name="T24" fmla="*/ 3401 w 3553"/>
              <a:gd name="T25" fmla="*/ 1543 h 2570"/>
              <a:gd name="T26" fmla="*/ 3175 w 3553"/>
              <a:gd name="T27" fmla="*/ 2419 h 2570"/>
              <a:gd name="T28" fmla="*/ 680 w 3553"/>
              <a:gd name="T29" fmla="*/ 1511 h 2570"/>
              <a:gd name="T30" fmla="*/ 832 w 3553"/>
              <a:gd name="T31" fmla="*/ 1285 h 2570"/>
              <a:gd name="T32" fmla="*/ 680 w 3553"/>
              <a:gd name="T33" fmla="*/ 1511 h 2570"/>
              <a:gd name="T34" fmla="*/ 680 w 3553"/>
              <a:gd name="T35" fmla="*/ 0 h 2570"/>
              <a:gd name="T36" fmla="*/ 832 w 3553"/>
              <a:gd name="T37" fmla="*/ 226 h 2570"/>
              <a:gd name="T38" fmla="*/ 1512 w 3553"/>
              <a:gd name="T39" fmla="*/ 680 h 2570"/>
              <a:gd name="T40" fmla="*/ 1285 w 3553"/>
              <a:gd name="T41" fmla="*/ 831 h 2570"/>
              <a:gd name="T42" fmla="*/ 1512 w 3553"/>
              <a:gd name="T43" fmla="*/ 680 h 2570"/>
              <a:gd name="T44" fmla="*/ 0 w 3553"/>
              <a:gd name="T45" fmla="*/ 680 h 2570"/>
              <a:gd name="T46" fmla="*/ 227 w 3553"/>
              <a:gd name="T47" fmla="*/ 831 h 2570"/>
              <a:gd name="T48" fmla="*/ 168 w 3553"/>
              <a:gd name="T49" fmla="*/ 1237 h 2570"/>
              <a:gd name="T50" fmla="*/ 435 w 3553"/>
              <a:gd name="T51" fmla="*/ 1183 h 2570"/>
              <a:gd name="T52" fmla="*/ 168 w 3553"/>
              <a:gd name="T53" fmla="*/ 1237 h 2570"/>
              <a:gd name="T54" fmla="*/ 1237 w 3553"/>
              <a:gd name="T55" fmla="*/ 168 h 2570"/>
              <a:gd name="T56" fmla="*/ 1184 w 3553"/>
              <a:gd name="T57" fmla="*/ 435 h 2570"/>
              <a:gd name="T58" fmla="*/ 1077 w 3553"/>
              <a:gd name="T59" fmla="*/ 1183 h 2570"/>
              <a:gd name="T60" fmla="*/ 1344 w 3553"/>
              <a:gd name="T61" fmla="*/ 1237 h 2570"/>
              <a:gd name="T62" fmla="*/ 1077 w 3553"/>
              <a:gd name="T63" fmla="*/ 1183 h 2570"/>
              <a:gd name="T64" fmla="*/ 275 w 3553"/>
              <a:gd name="T65" fmla="*/ 168 h 2570"/>
              <a:gd name="T66" fmla="*/ 328 w 3553"/>
              <a:gd name="T67" fmla="*/ 435 h 2570"/>
              <a:gd name="T68" fmla="*/ 1134 w 3553"/>
              <a:gd name="T69" fmla="*/ 756 h 2570"/>
              <a:gd name="T70" fmla="*/ 378 w 3553"/>
              <a:gd name="T71" fmla="*/ 756 h 2570"/>
              <a:gd name="T72" fmla="*/ 1134 w 3553"/>
              <a:gd name="T73" fmla="*/ 756 h 2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53" h="2570">
                <a:moveTo>
                  <a:pt x="3553" y="2419"/>
                </a:moveTo>
                <a:cubicBezTo>
                  <a:pt x="3553" y="2570"/>
                  <a:pt x="3553" y="2570"/>
                  <a:pt x="3553" y="2570"/>
                </a:cubicBezTo>
                <a:cubicBezTo>
                  <a:pt x="983" y="2570"/>
                  <a:pt x="983" y="2570"/>
                  <a:pt x="983" y="2570"/>
                </a:cubicBezTo>
                <a:cubicBezTo>
                  <a:pt x="983" y="2419"/>
                  <a:pt x="983" y="2419"/>
                  <a:pt x="983" y="2419"/>
                </a:cubicBezTo>
                <a:cubicBezTo>
                  <a:pt x="1361" y="2419"/>
                  <a:pt x="1361" y="2419"/>
                  <a:pt x="1361" y="2419"/>
                </a:cubicBezTo>
                <a:cubicBezTo>
                  <a:pt x="1361" y="1921"/>
                  <a:pt x="1361" y="1921"/>
                  <a:pt x="1361" y="1921"/>
                </a:cubicBezTo>
                <a:cubicBezTo>
                  <a:pt x="1166" y="2115"/>
                  <a:pt x="1166" y="2115"/>
                  <a:pt x="1166" y="2115"/>
                </a:cubicBezTo>
                <a:cubicBezTo>
                  <a:pt x="1059" y="2009"/>
                  <a:pt x="1059" y="2009"/>
                  <a:pt x="1059" y="2009"/>
                </a:cubicBezTo>
                <a:cubicBezTo>
                  <a:pt x="1632" y="1436"/>
                  <a:pt x="1632" y="1436"/>
                  <a:pt x="1632" y="1436"/>
                </a:cubicBezTo>
                <a:cubicBezTo>
                  <a:pt x="1739" y="1543"/>
                  <a:pt x="1739" y="1543"/>
                  <a:pt x="1739" y="1543"/>
                </a:cubicBezTo>
                <a:cubicBezTo>
                  <a:pt x="1512" y="1770"/>
                  <a:pt x="1512" y="1770"/>
                  <a:pt x="1512" y="1770"/>
                </a:cubicBezTo>
                <a:cubicBezTo>
                  <a:pt x="1512" y="2419"/>
                  <a:pt x="1512" y="2419"/>
                  <a:pt x="1512" y="2419"/>
                </a:cubicBezTo>
                <a:cubicBezTo>
                  <a:pt x="2192" y="2419"/>
                  <a:pt x="2192" y="2419"/>
                  <a:pt x="2192" y="2419"/>
                </a:cubicBezTo>
                <a:cubicBezTo>
                  <a:pt x="2192" y="1921"/>
                  <a:pt x="2192" y="1921"/>
                  <a:pt x="2192" y="1921"/>
                </a:cubicBezTo>
                <a:cubicBezTo>
                  <a:pt x="1997" y="2115"/>
                  <a:pt x="1997" y="2115"/>
                  <a:pt x="1997" y="2115"/>
                </a:cubicBezTo>
                <a:cubicBezTo>
                  <a:pt x="1890" y="2009"/>
                  <a:pt x="1890" y="2009"/>
                  <a:pt x="1890" y="2009"/>
                </a:cubicBezTo>
                <a:cubicBezTo>
                  <a:pt x="2463" y="1436"/>
                  <a:pt x="2463" y="1436"/>
                  <a:pt x="2463" y="1436"/>
                </a:cubicBezTo>
                <a:cubicBezTo>
                  <a:pt x="2570" y="1543"/>
                  <a:pt x="2570" y="1543"/>
                  <a:pt x="2570" y="1543"/>
                </a:cubicBezTo>
                <a:cubicBezTo>
                  <a:pt x="2343" y="1770"/>
                  <a:pt x="2343" y="1770"/>
                  <a:pt x="2343" y="1770"/>
                </a:cubicBezTo>
                <a:cubicBezTo>
                  <a:pt x="2343" y="2419"/>
                  <a:pt x="2343" y="2419"/>
                  <a:pt x="2343" y="2419"/>
                </a:cubicBezTo>
                <a:cubicBezTo>
                  <a:pt x="3024" y="2419"/>
                  <a:pt x="3024" y="2419"/>
                  <a:pt x="3024" y="2419"/>
                </a:cubicBezTo>
                <a:cubicBezTo>
                  <a:pt x="3024" y="1921"/>
                  <a:pt x="3024" y="1921"/>
                  <a:pt x="3024" y="1921"/>
                </a:cubicBezTo>
                <a:cubicBezTo>
                  <a:pt x="2829" y="2115"/>
                  <a:pt x="2829" y="2115"/>
                  <a:pt x="2829" y="2115"/>
                </a:cubicBezTo>
                <a:cubicBezTo>
                  <a:pt x="2722" y="2009"/>
                  <a:pt x="2722" y="2009"/>
                  <a:pt x="2722" y="2009"/>
                </a:cubicBezTo>
                <a:cubicBezTo>
                  <a:pt x="3295" y="1436"/>
                  <a:pt x="3295" y="1436"/>
                  <a:pt x="3295" y="1436"/>
                </a:cubicBezTo>
                <a:cubicBezTo>
                  <a:pt x="3401" y="1543"/>
                  <a:pt x="3401" y="1543"/>
                  <a:pt x="3401" y="1543"/>
                </a:cubicBezTo>
                <a:cubicBezTo>
                  <a:pt x="3175" y="1769"/>
                  <a:pt x="3175" y="1769"/>
                  <a:pt x="3175" y="1769"/>
                </a:cubicBezTo>
                <a:cubicBezTo>
                  <a:pt x="3175" y="2419"/>
                  <a:pt x="3175" y="2419"/>
                  <a:pt x="3175" y="2419"/>
                </a:cubicBezTo>
                <a:lnTo>
                  <a:pt x="3553" y="2419"/>
                </a:lnTo>
                <a:close/>
                <a:moveTo>
                  <a:pt x="680" y="1511"/>
                </a:moveTo>
                <a:cubicBezTo>
                  <a:pt x="832" y="1511"/>
                  <a:pt x="832" y="1511"/>
                  <a:pt x="832" y="1511"/>
                </a:cubicBezTo>
                <a:cubicBezTo>
                  <a:pt x="832" y="1285"/>
                  <a:pt x="832" y="1285"/>
                  <a:pt x="832" y="1285"/>
                </a:cubicBezTo>
                <a:cubicBezTo>
                  <a:pt x="680" y="1285"/>
                  <a:pt x="680" y="1285"/>
                  <a:pt x="680" y="1285"/>
                </a:cubicBezTo>
                <a:lnTo>
                  <a:pt x="680" y="1511"/>
                </a:lnTo>
                <a:close/>
                <a:moveTo>
                  <a:pt x="832" y="0"/>
                </a:moveTo>
                <a:cubicBezTo>
                  <a:pt x="680" y="0"/>
                  <a:pt x="680" y="0"/>
                  <a:pt x="680" y="0"/>
                </a:cubicBezTo>
                <a:cubicBezTo>
                  <a:pt x="680" y="226"/>
                  <a:pt x="680" y="226"/>
                  <a:pt x="680" y="226"/>
                </a:cubicBezTo>
                <a:cubicBezTo>
                  <a:pt x="832" y="226"/>
                  <a:pt x="832" y="226"/>
                  <a:pt x="832" y="226"/>
                </a:cubicBezTo>
                <a:lnTo>
                  <a:pt x="832" y="0"/>
                </a:lnTo>
                <a:close/>
                <a:moveTo>
                  <a:pt x="1512" y="680"/>
                </a:moveTo>
                <a:cubicBezTo>
                  <a:pt x="1285" y="680"/>
                  <a:pt x="1285" y="680"/>
                  <a:pt x="1285" y="680"/>
                </a:cubicBezTo>
                <a:cubicBezTo>
                  <a:pt x="1285" y="831"/>
                  <a:pt x="1285" y="831"/>
                  <a:pt x="1285" y="831"/>
                </a:cubicBezTo>
                <a:cubicBezTo>
                  <a:pt x="1512" y="831"/>
                  <a:pt x="1512" y="831"/>
                  <a:pt x="1512" y="831"/>
                </a:cubicBezTo>
                <a:lnTo>
                  <a:pt x="1512" y="680"/>
                </a:lnTo>
                <a:close/>
                <a:moveTo>
                  <a:pt x="227" y="680"/>
                </a:moveTo>
                <a:cubicBezTo>
                  <a:pt x="0" y="680"/>
                  <a:pt x="0" y="680"/>
                  <a:pt x="0" y="680"/>
                </a:cubicBezTo>
                <a:cubicBezTo>
                  <a:pt x="0" y="831"/>
                  <a:pt x="0" y="831"/>
                  <a:pt x="0" y="831"/>
                </a:cubicBezTo>
                <a:cubicBezTo>
                  <a:pt x="227" y="831"/>
                  <a:pt x="227" y="831"/>
                  <a:pt x="227" y="831"/>
                </a:cubicBezTo>
                <a:lnTo>
                  <a:pt x="227" y="680"/>
                </a:lnTo>
                <a:close/>
                <a:moveTo>
                  <a:pt x="168" y="1237"/>
                </a:moveTo>
                <a:cubicBezTo>
                  <a:pt x="275" y="1343"/>
                  <a:pt x="275" y="1343"/>
                  <a:pt x="275" y="1343"/>
                </a:cubicBezTo>
                <a:cubicBezTo>
                  <a:pt x="435" y="1183"/>
                  <a:pt x="435" y="1183"/>
                  <a:pt x="435" y="1183"/>
                </a:cubicBezTo>
                <a:cubicBezTo>
                  <a:pt x="328" y="1076"/>
                  <a:pt x="328" y="1076"/>
                  <a:pt x="328" y="1076"/>
                </a:cubicBezTo>
                <a:lnTo>
                  <a:pt x="168" y="1237"/>
                </a:lnTo>
                <a:close/>
                <a:moveTo>
                  <a:pt x="1344" y="275"/>
                </a:moveTo>
                <a:cubicBezTo>
                  <a:pt x="1237" y="168"/>
                  <a:pt x="1237" y="168"/>
                  <a:pt x="1237" y="168"/>
                </a:cubicBezTo>
                <a:cubicBezTo>
                  <a:pt x="1077" y="328"/>
                  <a:pt x="1077" y="328"/>
                  <a:pt x="1077" y="328"/>
                </a:cubicBezTo>
                <a:cubicBezTo>
                  <a:pt x="1184" y="435"/>
                  <a:pt x="1184" y="435"/>
                  <a:pt x="1184" y="435"/>
                </a:cubicBezTo>
                <a:lnTo>
                  <a:pt x="1344" y="275"/>
                </a:lnTo>
                <a:close/>
                <a:moveTo>
                  <a:pt x="1077" y="1183"/>
                </a:moveTo>
                <a:cubicBezTo>
                  <a:pt x="1237" y="1343"/>
                  <a:pt x="1237" y="1343"/>
                  <a:pt x="1237" y="1343"/>
                </a:cubicBezTo>
                <a:cubicBezTo>
                  <a:pt x="1344" y="1237"/>
                  <a:pt x="1344" y="1237"/>
                  <a:pt x="1344" y="1237"/>
                </a:cubicBezTo>
                <a:cubicBezTo>
                  <a:pt x="1184" y="1076"/>
                  <a:pt x="1184" y="1076"/>
                  <a:pt x="1184" y="1076"/>
                </a:cubicBezTo>
                <a:lnTo>
                  <a:pt x="1077" y="1183"/>
                </a:lnTo>
                <a:close/>
                <a:moveTo>
                  <a:pt x="435" y="328"/>
                </a:moveTo>
                <a:cubicBezTo>
                  <a:pt x="275" y="168"/>
                  <a:pt x="275" y="168"/>
                  <a:pt x="275" y="168"/>
                </a:cubicBezTo>
                <a:cubicBezTo>
                  <a:pt x="168" y="274"/>
                  <a:pt x="168" y="274"/>
                  <a:pt x="168" y="274"/>
                </a:cubicBezTo>
                <a:cubicBezTo>
                  <a:pt x="328" y="435"/>
                  <a:pt x="328" y="435"/>
                  <a:pt x="328" y="435"/>
                </a:cubicBezTo>
                <a:lnTo>
                  <a:pt x="435" y="328"/>
                </a:lnTo>
                <a:close/>
                <a:moveTo>
                  <a:pt x="1134" y="756"/>
                </a:moveTo>
                <a:cubicBezTo>
                  <a:pt x="1134" y="547"/>
                  <a:pt x="965" y="378"/>
                  <a:pt x="756" y="378"/>
                </a:cubicBezTo>
                <a:cubicBezTo>
                  <a:pt x="547" y="378"/>
                  <a:pt x="378" y="547"/>
                  <a:pt x="378" y="756"/>
                </a:cubicBezTo>
                <a:cubicBezTo>
                  <a:pt x="378" y="964"/>
                  <a:pt x="547" y="1133"/>
                  <a:pt x="756" y="1133"/>
                </a:cubicBezTo>
                <a:cubicBezTo>
                  <a:pt x="965" y="1133"/>
                  <a:pt x="1134" y="964"/>
                  <a:pt x="1134" y="756"/>
                </a:cubicBezTo>
                <a:close/>
              </a:path>
            </a:pathLst>
          </a:custGeom>
          <a:solidFill>
            <a:schemeClr val="accent6"/>
          </a:solidFill>
          <a:ln>
            <a:noFill/>
          </a:ln>
        </p:spPr>
        <p:txBody>
          <a:bodyPr vert="horz" wrap="square" lIns="91392" tIns="45696" rIns="91392" bIns="45696" numCol="1" anchor="t" anchorCtr="0" compatLnSpc="1">
            <a:prstTxWarp prst="textNoShape">
              <a:avLst/>
            </a:prstTxWarp>
          </a:bodyPr>
          <a:lstStyle/>
          <a:p>
            <a:endParaRPr lang="en-US" sz="1799"/>
          </a:p>
        </p:txBody>
      </p:sp>
      <p:sp>
        <p:nvSpPr>
          <p:cNvPr id="13" name="Freeform 210">
            <a:extLst>
              <a:ext uri="{FF2B5EF4-FFF2-40B4-BE49-F238E27FC236}">
                <a16:creationId xmlns:a16="http://schemas.microsoft.com/office/drawing/2014/main" id="{E75FB202-6816-4D2E-993E-4878B9A1CE4A}"/>
              </a:ext>
            </a:extLst>
          </p:cNvPr>
          <p:cNvSpPr>
            <a:spLocks noEditPoints="1"/>
          </p:cNvSpPr>
          <p:nvPr/>
        </p:nvSpPr>
        <p:spPr bwMode="gray">
          <a:xfrm>
            <a:off x="11126031" y="3193601"/>
            <a:ext cx="572790" cy="414122"/>
          </a:xfrm>
          <a:custGeom>
            <a:avLst/>
            <a:gdLst>
              <a:gd name="T0" fmla="*/ 3553 w 3553"/>
              <a:gd name="T1" fmla="*/ 2570 h 2570"/>
              <a:gd name="T2" fmla="*/ 983 w 3553"/>
              <a:gd name="T3" fmla="*/ 2419 h 2570"/>
              <a:gd name="T4" fmla="*/ 1361 w 3553"/>
              <a:gd name="T5" fmla="*/ 1921 h 2570"/>
              <a:gd name="T6" fmla="*/ 1059 w 3553"/>
              <a:gd name="T7" fmla="*/ 2009 h 2570"/>
              <a:gd name="T8" fmla="*/ 1739 w 3553"/>
              <a:gd name="T9" fmla="*/ 1543 h 2570"/>
              <a:gd name="T10" fmla="*/ 1512 w 3553"/>
              <a:gd name="T11" fmla="*/ 2419 h 2570"/>
              <a:gd name="T12" fmla="*/ 2192 w 3553"/>
              <a:gd name="T13" fmla="*/ 1921 h 2570"/>
              <a:gd name="T14" fmla="*/ 1890 w 3553"/>
              <a:gd name="T15" fmla="*/ 2009 h 2570"/>
              <a:gd name="T16" fmla="*/ 2570 w 3553"/>
              <a:gd name="T17" fmla="*/ 1543 h 2570"/>
              <a:gd name="T18" fmla="*/ 2343 w 3553"/>
              <a:gd name="T19" fmla="*/ 2419 h 2570"/>
              <a:gd name="T20" fmla="*/ 3024 w 3553"/>
              <a:gd name="T21" fmla="*/ 1921 h 2570"/>
              <a:gd name="T22" fmla="*/ 2722 w 3553"/>
              <a:gd name="T23" fmla="*/ 2009 h 2570"/>
              <a:gd name="T24" fmla="*/ 3401 w 3553"/>
              <a:gd name="T25" fmla="*/ 1543 h 2570"/>
              <a:gd name="T26" fmla="*/ 3175 w 3553"/>
              <a:gd name="T27" fmla="*/ 2419 h 2570"/>
              <a:gd name="T28" fmla="*/ 680 w 3553"/>
              <a:gd name="T29" fmla="*/ 1511 h 2570"/>
              <a:gd name="T30" fmla="*/ 832 w 3553"/>
              <a:gd name="T31" fmla="*/ 1285 h 2570"/>
              <a:gd name="T32" fmla="*/ 680 w 3553"/>
              <a:gd name="T33" fmla="*/ 1511 h 2570"/>
              <a:gd name="T34" fmla="*/ 680 w 3553"/>
              <a:gd name="T35" fmla="*/ 0 h 2570"/>
              <a:gd name="T36" fmla="*/ 832 w 3553"/>
              <a:gd name="T37" fmla="*/ 226 h 2570"/>
              <a:gd name="T38" fmla="*/ 1512 w 3553"/>
              <a:gd name="T39" fmla="*/ 680 h 2570"/>
              <a:gd name="T40" fmla="*/ 1285 w 3553"/>
              <a:gd name="T41" fmla="*/ 831 h 2570"/>
              <a:gd name="T42" fmla="*/ 1512 w 3553"/>
              <a:gd name="T43" fmla="*/ 680 h 2570"/>
              <a:gd name="T44" fmla="*/ 0 w 3553"/>
              <a:gd name="T45" fmla="*/ 680 h 2570"/>
              <a:gd name="T46" fmla="*/ 227 w 3553"/>
              <a:gd name="T47" fmla="*/ 831 h 2570"/>
              <a:gd name="T48" fmla="*/ 168 w 3553"/>
              <a:gd name="T49" fmla="*/ 1237 h 2570"/>
              <a:gd name="T50" fmla="*/ 435 w 3553"/>
              <a:gd name="T51" fmla="*/ 1183 h 2570"/>
              <a:gd name="T52" fmla="*/ 168 w 3553"/>
              <a:gd name="T53" fmla="*/ 1237 h 2570"/>
              <a:gd name="T54" fmla="*/ 1237 w 3553"/>
              <a:gd name="T55" fmla="*/ 168 h 2570"/>
              <a:gd name="T56" fmla="*/ 1184 w 3553"/>
              <a:gd name="T57" fmla="*/ 435 h 2570"/>
              <a:gd name="T58" fmla="*/ 1077 w 3553"/>
              <a:gd name="T59" fmla="*/ 1183 h 2570"/>
              <a:gd name="T60" fmla="*/ 1344 w 3553"/>
              <a:gd name="T61" fmla="*/ 1237 h 2570"/>
              <a:gd name="T62" fmla="*/ 1077 w 3553"/>
              <a:gd name="T63" fmla="*/ 1183 h 2570"/>
              <a:gd name="T64" fmla="*/ 275 w 3553"/>
              <a:gd name="T65" fmla="*/ 168 h 2570"/>
              <a:gd name="T66" fmla="*/ 328 w 3553"/>
              <a:gd name="T67" fmla="*/ 435 h 2570"/>
              <a:gd name="T68" fmla="*/ 1134 w 3553"/>
              <a:gd name="T69" fmla="*/ 756 h 2570"/>
              <a:gd name="T70" fmla="*/ 378 w 3553"/>
              <a:gd name="T71" fmla="*/ 756 h 2570"/>
              <a:gd name="T72" fmla="*/ 1134 w 3553"/>
              <a:gd name="T73" fmla="*/ 756 h 2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53" h="2570">
                <a:moveTo>
                  <a:pt x="3553" y="2419"/>
                </a:moveTo>
                <a:cubicBezTo>
                  <a:pt x="3553" y="2570"/>
                  <a:pt x="3553" y="2570"/>
                  <a:pt x="3553" y="2570"/>
                </a:cubicBezTo>
                <a:cubicBezTo>
                  <a:pt x="983" y="2570"/>
                  <a:pt x="983" y="2570"/>
                  <a:pt x="983" y="2570"/>
                </a:cubicBezTo>
                <a:cubicBezTo>
                  <a:pt x="983" y="2419"/>
                  <a:pt x="983" y="2419"/>
                  <a:pt x="983" y="2419"/>
                </a:cubicBezTo>
                <a:cubicBezTo>
                  <a:pt x="1361" y="2419"/>
                  <a:pt x="1361" y="2419"/>
                  <a:pt x="1361" y="2419"/>
                </a:cubicBezTo>
                <a:cubicBezTo>
                  <a:pt x="1361" y="1921"/>
                  <a:pt x="1361" y="1921"/>
                  <a:pt x="1361" y="1921"/>
                </a:cubicBezTo>
                <a:cubicBezTo>
                  <a:pt x="1166" y="2115"/>
                  <a:pt x="1166" y="2115"/>
                  <a:pt x="1166" y="2115"/>
                </a:cubicBezTo>
                <a:cubicBezTo>
                  <a:pt x="1059" y="2009"/>
                  <a:pt x="1059" y="2009"/>
                  <a:pt x="1059" y="2009"/>
                </a:cubicBezTo>
                <a:cubicBezTo>
                  <a:pt x="1632" y="1436"/>
                  <a:pt x="1632" y="1436"/>
                  <a:pt x="1632" y="1436"/>
                </a:cubicBezTo>
                <a:cubicBezTo>
                  <a:pt x="1739" y="1543"/>
                  <a:pt x="1739" y="1543"/>
                  <a:pt x="1739" y="1543"/>
                </a:cubicBezTo>
                <a:cubicBezTo>
                  <a:pt x="1512" y="1770"/>
                  <a:pt x="1512" y="1770"/>
                  <a:pt x="1512" y="1770"/>
                </a:cubicBezTo>
                <a:cubicBezTo>
                  <a:pt x="1512" y="2419"/>
                  <a:pt x="1512" y="2419"/>
                  <a:pt x="1512" y="2419"/>
                </a:cubicBezTo>
                <a:cubicBezTo>
                  <a:pt x="2192" y="2419"/>
                  <a:pt x="2192" y="2419"/>
                  <a:pt x="2192" y="2419"/>
                </a:cubicBezTo>
                <a:cubicBezTo>
                  <a:pt x="2192" y="1921"/>
                  <a:pt x="2192" y="1921"/>
                  <a:pt x="2192" y="1921"/>
                </a:cubicBezTo>
                <a:cubicBezTo>
                  <a:pt x="1997" y="2115"/>
                  <a:pt x="1997" y="2115"/>
                  <a:pt x="1997" y="2115"/>
                </a:cubicBezTo>
                <a:cubicBezTo>
                  <a:pt x="1890" y="2009"/>
                  <a:pt x="1890" y="2009"/>
                  <a:pt x="1890" y="2009"/>
                </a:cubicBezTo>
                <a:cubicBezTo>
                  <a:pt x="2463" y="1436"/>
                  <a:pt x="2463" y="1436"/>
                  <a:pt x="2463" y="1436"/>
                </a:cubicBezTo>
                <a:cubicBezTo>
                  <a:pt x="2570" y="1543"/>
                  <a:pt x="2570" y="1543"/>
                  <a:pt x="2570" y="1543"/>
                </a:cubicBezTo>
                <a:cubicBezTo>
                  <a:pt x="2343" y="1770"/>
                  <a:pt x="2343" y="1770"/>
                  <a:pt x="2343" y="1770"/>
                </a:cubicBezTo>
                <a:cubicBezTo>
                  <a:pt x="2343" y="2419"/>
                  <a:pt x="2343" y="2419"/>
                  <a:pt x="2343" y="2419"/>
                </a:cubicBezTo>
                <a:cubicBezTo>
                  <a:pt x="3024" y="2419"/>
                  <a:pt x="3024" y="2419"/>
                  <a:pt x="3024" y="2419"/>
                </a:cubicBezTo>
                <a:cubicBezTo>
                  <a:pt x="3024" y="1921"/>
                  <a:pt x="3024" y="1921"/>
                  <a:pt x="3024" y="1921"/>
                </a:cubicBezTo>
                <a:cubicBezTo>
                  <a:pt x="2829" y="2115"/>
                  <a:pt x="2829" y="2115"/>
                  <a:pt x="2829" y="2115"/>
                </a:cubicBezTo>
                <a:cubicBezTo>
                  <a:pt x="2722" y="2009"/>
                  <a:pt x="2722" y="2009"/>
                  <a:pt x="2722" y="2009"/>
                </a:cubicBezTo>
                <a:cubicBezTo>
                  <a:pt x="3295" y="1436"/>
                  <a:pt x="3295" y="1436"/>
                  <a:pt x="3295" y="1436"/>
                </a:cubicBezTo>
                <a:cubicBezTo>
                  <a:pt x="3401" y="1543"/>
                  <a:pt x="3401" y="1543"/>
                  <a:pt x="3401" y="1543"/>
                </a:cubicBezTo>
                <a:cubicBezTo>
                  <a:pt x="3175" y="1769"/>
                  <a:pt x="3175" y="1769"/>
                  <a:pt x="3175" y="1769"/>
                </a:cubicBezTo>
                <a:cubicBezTo>
                  <a:pt x="3175" y="2419"/>
                  <a:pt x="3175" y="2419"/>
                  <a:pt x="3175" y="2419"/>
                </a:cubicBezTo>
                <a:lnTo>
                  <a:pt x="3553" y="2419"/>
                </a:lnTo>
                <a:close/>
                <a:moveTo>
                  <a:pt x="680" y="1511"/>
                </a:moveTo>
                <a:cubicBezTo>
                  <a:pt x="832" y="1511"/>
                  <a:pt x="832" y="1511"/>
                  <a:pt x="832" y="1511"/>
                </a:cubicBezTo>
                <a:cubicBezTo>
                  <a:pt x="832" y="1285"/>
                  <a:pt x="832" y="1285"/>
                  <a:pt x="832" y="1285"/>
                </a:cubicBezTo>
                <a:cubicBezTo>
                  <a:pt x="680" y="1285"/>
                  <a:pt x="680" y="1285"/>
                  <a:pt x="680" y="1285"/>
                </a:cubicBezTo>
                <a:lnTo>
                  <a:pt x="680" y="1511"/>
                </a:lnTo>
                <a:close/>
                <a:moveTo>
                  <a:pt x="832" y="0"/>
                </a:moveTo>
                <a:cubicBezTo>
                  <a:pt x="680" y="0"/>
                  <a:pt x="680" y="0"/>
                  <a:pt x="680" y="0"/>
                </a:cubicBezTo>
                <a:cubicBezTo>
                  <a:pt x="680" y="226"/>
                  <a:pt x="680" y="226"/>
                  <a:pt x="680" y="226"/>
                </a:cubicBezTo>
                <a:cubicBezTo>
                  <a:pt x="832" y="226"/>
                  <a:pt x="832" y="226"/>
                  <a:pt x="832" y="226"/>
                </a:cubicBezTo>
                <a:lnTo>
                  <a:pt x="832" y="0"/>
                </a:lnTo>
                <a:close/>
                <a:moveTo>
                  <a:pt x="1512" y="680"/>
                </a:moveTo>
                <a:cubicBezTo>
                  <a:pt x="1285" y="680"/>
                  <a:pt x="1285" y="680"/>
                  <a:pt x="1285" y="680"/>
                </a:cubicBezTo>
                <a:cubicBezTo>
                  <a:pt x="1285" y="831"/>
                  <a:pt x="1285" y="831"/>
                  <a:pt x="1285" y="831"/>
                </a:cubicBezTo>
                <a:cubicBezTo>
                  <a:pt x="1512" y="831"/>
                  <a:pt x="1512" y="831"/>
                  <a:pt x="1512" y="831"/>
                </a:cubicBezTo>
                <a:lnTo>
                  <a:pt x="1512" y="680"/>
                </a:lnTo>
                <a:close/>
                <a:moveTo>
                  <a:pt x="227" y="680"/>
                </a:moveTo>
                <a:cubicBezTo>
                  <a:pt x="0" y="680"/>
                  <a:pt x="0" y="680"/>
                  <a:pt x="0" y="680"/>
                </a:cubicBezTo>
                <a:cubicBezTo>
                  <a:pt x="0" y="831"/>
                  <a:pt x="0" y="831"/>
                  <a:pt x="0" y="831"/>
                </a:cubicBezTo>
                <a:cubicBezTo>
                  <a:pt x="227" y="831"/>
                  <a:pt x="227" y="831"/>
                  <a:pt x="227" y="831"/>
                </a:cubicBezTo>
                <a:lnTo>
                  <a:pt x="227" y="680"/>
                </a:lnTo>
                <a:close/>
                <a:moveTo>
                  <a:pt x="168" y="1237"/>
                </a:moveTo>
                <a:cubicBezTo>
                  <a:pt x="275" y="1343"/>
                  <a:pt x="275" y="1343"/>
                  <a:pt x="275" y="1343"/>
                </a:cubicBezTo>
                <a:cubicBezTo>
                  <a:pt x="435" y="1183"/>
                  <a:pt x="435" y="1183"/>
                  <a:pt x="435" y="1183"/>
                </a:cubicBezTo>
                <a:cubicBezTo>
                  <a:pt x="328" y="1076"/>
                  <a:pt x="328" y="1076"/>
                  <a:pt x="328" y="1076"/>
                </a:cubicBezTo>
                <a:lnTo>
                  <a:pt x="168" y="1237"/>
                </a:lnTo>
                <a:close/>
                <a:moveTo>
                  <a:pt x="1344" y="275"/>
                </a:moveTo>
                <a:cubicBezTo>
                  <a:pt x="1237" y="168"/>
                  <a:pt x="1237" y="168"/>
                  <a:pt x="1237" y="168"/>
                </a:cubicBezTo>
                <a:cubicBezTo>
                  <a:pt x="1077" y="328"/>
                  <a:pt x="1077" y="328"/>
                  <a:pt x="1077" y="328"/>
                </a:cubicBezTo>
                <a:cubicBezTo>
                  <a:pt x="1184" y="435"/>
                  <a:pt x="1184" y="435"/>
                  <a:pt x="1184" y="435"/>
                </a:cubicBezTo>
                <a:lnTo>
                  <a:pt x="1344" y="275"/>
                </a:lnTo>
                <a:close/>
                <a:moveTo>
                  <a:pt x="1077" y="1183"/>
                </a:moveTo>
                <a:cubicBezTo>
                  <a:pt x="1237" y="1343"/>
                  <a:pt x="1237" y="1343"/>
                  <a:pt x="1237" y="1343"/>
                </a:cubicBezTo>
                <a:cubicBezTo>
                  <a:pt x="1344" y="1237"/>
                  <a:pt x="1344" y="1237"/>
                  <a:pt x="1344" y="1237"/>
                </a:cubicBezTo>
                <a:cubicBezTo>
                  <a:pt x="1184" y="1076"/>
                  <a:pt x="1184" y="1076"/>
                  <a:pt x="1184" y="1076"/>
                </a:cubicBezTo>
                <a:lnTo>
                  <a:pt x="1077" y="1183"/>
                </a:lnTo>
                <a:close/>
                <a:moveTo>
                  <a:pt x="435" y="328"/>
                </a:moveTo>
                <a:cubicBezTo>
                  <a:pt x="275" y="168"/>
                  <a:pt x="275" y="168"/>
                  <a:pt x="275" y="168"/>
                </a:cubicBezTo>
                <a:cubicBezTo>
                  <a:pt x="168" y="274"/>
                  <a:pt x="168" y="274"/>
                  <a:pt x="168" y="274"/>
                </a:cubicBezTo>
                <a:cubicBezTo>
                  <a:pt x="328" y="435"/>
                  <a:pt x="328" y="435"/>
                  <a:pt x="328" y="435"/>
                </a:cubicBezTo>
                <a:lnTo>
                  <a:pt x="435" y="328"/>
                </a:lnTo>
                <a:close/>
                <a:moveTo>
                  <a:pt x="1134" y="756"/>
                </a:moveTo>
                <a:cubicBezTo>
                  <a:pt x="1134" y="547"/>
                  <a:pt x="965" y="378"/>
                  <a:pt x="756" y="378"/>
                </a:cubicBezTo>
                <a:cubicBezTo>
                  <a:pt x="547" y="378"/>
                  <a:pt x="378" y="547"/>
                  <a:pt x="378" y="756"/>
                </a:cubicBezTo>
                <a:cubicBezTo>
                  <a:pt x="378" y="964"/>
                  <a:pt x="547" y="1133"/>
                  <a:pt x="756" y="1133"/>
                </a:cubicBezTo>
                <a:cubicBezTo>
                  <a:pt x="965" y="1133"/>
                  <a:pt x="1134" y="964"/>
                  <a:pt x="1134" y="756"/>
                </a:cubicBezTo>
                <a:close/>
              </a:path>
            </a:pathLst>
          </a:custGeom>
          <a:solidFill>
            <a:schemeClr val="accent6"/>
          </a:solidFill>
          <a:ln>
            <a:noFill/>
          </a:ln>
        </p:spPr>
        <p:txBody>
          <a:bodyPr vert="horz" wrap="square" lIns="91392" tIns="45696" rIns="91392" bIns="45696" numCol="1" anchor="t" anchorCtr="0" compatLnSpc="1">
            <a:prstTxWarp prst="textNoShape">
              <a:avLst/>
            </a:prstTxWarp>
          </a:bodyPr>
          <a:lstStyle/>
          <a:p>
            <a:endParaRPr lang="en-US" sz="1799"/>
          </a:p>
        </p:txBody>
      </p:sp>
      <p:sp>
        <p:nvSpPr>
          <p:cNvPr id="14" name="Freeform 97">
            <a:extLst>
              <a:ext uri="{FF2B5EF4-FFF2-40B4-BE49-F238E27FC236}">
                <a16:creationId xmlns:a16="http://schemas.microsoft.com/office/drawing/2014/main" id="{7329406D-DDAA-4D73-81BF-DD1077803468}"/>
              </a:ext>
            </a:extLst>
          </p:cNvPr>
          <p:cNvSpPr>
            <a:spLocks noChangeAspect="1"/>
          </p:cNvSpPr>
          <p:nvPr/>
        </p:nvSpPr>
        <p:spPr bwMode="gray">
          <a:xfrm>
            <a:off x="8696967" y="3253550"/>
            <a:ext cx="284650" cy="321777"/>
          </a:xfrm>
          <a:custGeom>
            <a:avLst/>
            <a:gdLst>
              <a:gd name="T0" fmla="*/ 2080 w 2268"/>
              <a:gd name="T1" fmla="*/ 841 h 2570"/>
              <a:gd name="T2" fmla="*/ 2155 w 2268"/>
              <a:gd name="T3" fmla="*/ 642 h 2570"/>
              <a:gd name="T4" fmla="*/ 1852 w 2268"/>
              <a:gd name="T5" fmla="*/ 340 h 2570"/>
              <a:gd name="T6" fmla="*/ 1811 w 2268"/>
              <a:gd name="T7" fmla="*/ 343 h 2570"/>
              <a:gd name="T8" fmla="*/ 1588 w 2268"/>
              <a:gd name="T9" fmla="*/ 151 h 2570"/>
              <a:gd name="T10" fmla="*/ 1425 w 2268"/>
              <a:gd name="T11" fmla="*/ 219 h 2570"/>
              <a:gd name="T12" fmla="*/ 1059 w 2268"/>
              <a:gd name="T13" fmla="*/ 0 h 2570"/>
              <a:gd name="T14" fmla="*/ 684 w 2268"/>
              <a:gd name="T15" fmla="*/ 236 h 2570"/>
              <a:gd name="T16" fmla="*/ 605 w 2268"/>
              <a:gd name="T17" fmla="*/ 226 h 2570"/>
              <a:gd name="T18" fmla="*/ 265 w 2268"/>
              <a:gd name="T19" fmla="*/ 567 h 2570"/>
              <a:gd name="T20" fmla="*/ 267 w 2268"/>
              <a:gd name="T21" fmla="*/ 607 h 2570"/>
              <a:gd name="T22" fmla="*/ 76 w 2268"/>
              <a:gd name="T23" fmla="*/ 831 h 2570"/>
              <a:gd name="T24" fmla="*/ 114 w 2268"/>
              <a:gd name="T25" fmla="*/ 957 h 2570"/>
              <a:gd name="T26" fmla="*/ 0 w 2268"/>
              <a:gd name="T27" fmla="*/ 1285 h 2570"/>
              <a:gd name="T28" fmla="*/ 529 w 2268"/>
              <a:gd name="T29" fmla="*/ 1814 h 2570"/>
              <a:gd name="T30" fmla="*/ 743 w 2268"/>
              <a:gd name="T31" fmla="*/ 1769 h 2570"/>
              <a:gd name="T32" fmla="*/ 1026 w 2268"/>
              <a:gd name="T33" fmla="*/ 1959 h 2570"/>
              <a:gd name="T34" fmla="*/ 983 w 2268"/>
              <a:gd name="T35" fmla="*/ 2570 h 2570"/>
              <a:gd name="T36" fmla="*/ 1361 w 2268"/>
              <a:gd name="T37" fmla="*/ 2570 h 2570"/>
              <a:gd name="T38" fmla="*/ 1314 w 2268"/>
              <a:gd name="T39" fmla="*/ 1903 h 2570"/>
              <a:gd name="T40" fmla="*/ 1512 w 2268"/>
              <a:gd name="T41" fmla="*/ 1549 h 2570"/>
              <a:gd name="T42" fmla="*/ 1512 w 2268"/>
              <a:gd name="T43" fmla="*/ 1547 h 2570"/>
              <a:gd name="T44" fmla="*/ 1814 w 2268"/>
              <a:gd name="T45" fmla="*/ 1663 h 2570"/>
              <a:gd name="T46" fmla="*/ 2268 w 2268"/>
              <a:gd name="T47" fmla="*/ 1209 h 2570"/>
              <a:gd name="T48" fmla="*/ 2080 w 2268"/>
              <a:gd name="T49" fmla="*/ 841 h 2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8" h="2570">
                <a:moveTo>
                  <a:pt x="2080" y="841"/>
                </a:moveTo>
                <a:cubicBezTo>
                  <a:pt x="2126" y="788"/>
                  <a:pt x="2155" y="718"/>
                  <a:pt x="2155" y="642"/>
                </a:cubicBezTo>
                <a:cubicBezTo>
                  <a:pt x="2155" y="475"/>
                  <a:pt x="2019" y="340"/>
                  <a:pt x="1852" y="340"/>
                </a:cubicBezTo>
                <a:cubicBezTo>
                  <a:pt x="1838" y="340"/>
                  <a:pt x="1825" y="341"/>
                  <a:pt x="1811" y="343"/>
                </a:cubicBezTo>
                <a:cubicBezTo>
                  <a:pt x="1795" y="234"/>
                  <a:pt x="1701" y="151"/>
                  <a:pt x="1588" y="151"/>
                </a:cubicBezTo>
                <a:cubicBezTo>
                  <a:pt x="1524" y="151"/>
                  <a:pt x="1466" y="177"/>
                  <a:pt x="1425" y="219"/>
                </a:cubicBezTo>
                <a:cubicBezTo>
                  <a:pt x="1355" y="89"/>
                  <a:pt x="1217" y="0"/>
                  <a:pt x="1059" y="0"/>
                </a:cubicBezTo>
                <a:cubicBezTo>
                  <a:pt x="893" y="0"/>
                  <a:pt x="751" y="96"/>
                  <a:pt x="684" y="236"/>
                </a:cubicBezTo>
                <a:cubicBezTo>
                  <a:pt x="658" y="230"/>
                  <a:pt x="632" y="226"/>
                  <a:pt x="605" y="226"/>
                </a:cubicBezTo>
                <a:cubicBezTo>
                  <a:pt x="417" y="226"/>
                  <a:pt x="265" y="379"/>
                  <a:pt x="265" y="567"/>
                </a:cubicBezTo>
                <a:cubicBezTo>
                  <a:pt x="265" y="580"/>
                  <a:pt x="266" y="594"/>
                  <a:pt x="267" y="607"/>
                </a:cubicBezTo>
                <a:cubicBezTo>
                  <a:pt x="159" y="624"/>
                  <a:pt x="76" y="718"/>
                  <a:pt x="76" y="831"/>
                </a:cubicBezTo>
                <a:cubicBezTo>
                  <a:pt x="76" y="878"/>
                  <a:pt x="90" y="921"/>
                  <a:pt x="114" y="957"/>
                </a:cubicBezTo>
                <a:cubicBezTo>
                  <a:pt x="43" y="1047"/>
                  <a:pt x="0" y="1161"/>
                  <a:pt x="0" y="1285"/>
                </a:cubicBezTo>
                <a:cubicBezTo>
                  <a:pt x="0" y="1577"/>
                  <a:pt x="237" y="1814"/>
                  <a:pt x="529" y="1814"/>
                </a:cubicBezTo>
                <a:cubicBezTo>
                  <a:pt x="605" y="1814"/>
                  <a:pt x="678" y="1798"/>
                  <a:pt x="743" y="1769"/>
                </a:cubicBezTo>
                <a:cubicBezTo>
                  <a:pt x="805" y="1868"/>
                  <a:pt x="907" y="1939"/>
                  <a:pt x="1026" y="1959"/>
                </a:cubicBezTo>
                <a:cubicBezTo>
                  <a:pt x="983" y="2570"/>
                  <a:pt x="983" y="2570"/>
                  <a:pt x="983" y="2570"/>
                </a:cubicBezTo>
                <a:cubicBezTo>
                  <a:pt x="1361" y="2570"/>
                  <a:pt x="1361" y="2570"/>
                  <a:pt x="1361" y="2570"/>
                </a:cubicBezTo>
                <a:cubicBezTo>
                  <a:pt x="1314" y="1903"/>
                  <a:pt x="1314" y="1903"/>
                  <a:pt x="1314" y="1903"/>
                </a:cubicBezTo>
                <a:cubicBezTo>
                  <a:pt x="1433" y="1830"/>
                  <a:pt x="1512" y="1699"/>
                  <a:pt x="1512" y="1549"/>
                </a:cubicBezTo>
                <a:cubicBezTo>
                  <a:pt x="1512" y="1548"/>
                  <a:pt x="1512" y="1548"/>
                  <a:pt x="1512" y="1547"/>
                </a:cubicBezTo>
                <a:cubicBezTo>
                  <a:pt x="1592" y="1619"/>
                  <a:pt x="1698" y="1663"/>
                  <a:pt x="1814" y="1663"/>
                </a:cubicBezTo>
                <a:cubicBezTo>
                  <a:pt x="2065" y="1663"/>
                  <a:pt x="2268" y="1460"/>
                  <a:pt x="2268" y="1209"/>
                </a:cubicBezTo>
                <a:cubicBezTo>
                  <a:pt x="2268" y="1058"/>
                  <a:pt x="2194" y="924"/>
                  <a:pt x="2080" y="841"/>
                </a:cubicBezTo>
                <a:close/>
              </a:path>
            </a:pathLst>
          </a:custGeom>
          <a:solidFill>
            <a:schemeClr val="accent6"/>
          </a:solidFill>
          <a:ln>
            <a:noFill/>
          </a:ln>
        </p:spPr>
        <p:txBody>
          <a:bodyPr vert="horz" wrap="square" lIns="91392" tIns="45696" rIns="91392" bIns="45696" numCol="1" anchor="t" anchorCtr="0" compatLnSpc="1">
            <a:prstTxWarp prst="textNoShape">
              <a:avLst/>
            </a:prstTxWarp>
          </a:bodyPr>
          <a:lstStyle/>
          <a:p>
            <a:endParaRPr lang="en-US" sz="1799"/>
          </a:p>
        </p:txBody>
      </p:sp>
      <p:sp>
        <p:nvSpPr>
          <p:cNvPr id="15" name="Freeform 97">
            <a:extLst>
              <a:ext uri="{FF2B5EF4-FFF2-40B4-BE49-F238E27FC236}">
                <a16:creationId xmlns:a16="http://schemas.microsoft.com/office/drawing/2014/main" id="{E4BE4909-BE1B-4D08-8821-3072B5C12187}"/>
              </a:ext>
            </a:extLst>
          </p:cNvPr>
          <p:cNvSpPr>
            <a:spLocks noChangeAspect="1"/>
          </p:cNvSpPr>
          <p:nvPr/>
        </p:nvSpPr>
        <p:spPr bwMode="gray">
          <a:xfrm>
            <a:off x="9004788" y="3838422"/>
            <a:ext cx="284650" cy="321777"/>
          </a:xfrm>
          <a:custGeom>
            <a:avLst/>
            <a:gdLst>
              <a:gd name="T0" fmla="*/ 2080 w 2268"/>
              <a:gd name="T1" fmla="*/ 841 h 2570"/>
              <a:gd name="T2" fmla="*/ 2155 w 2268"/>
              <a:gd name="T3" fmla="*/ 642 h 2570"/>
              <a:gd name="T4" fmla="*/ 1852 w 2268"/>
              <a:gd name="T5" fmla="*/ 340 h 2570"/>
              <a:gd name="T6" fmla="*/ 1811 w 2268"/>
              <a:gd name="T7" fmla="*/ 343 h 2570"/>
              <a:gd name="T8" fmla="*/ 1588 w 2268"/>
              <a:gd name="T9" fmla="*/ 151 h 2570"/>
              <a:gd name="T10" fmla="*/ 1425 w 2268"/>
              <a:gd name="T11" fmla="*/ 219 h 2570"/>
              <a:gd name="T12" fmla="*/ 1059 w 2268"/>
              <a:gd name="T13" fmla="*/ 0 h 2570"/>
              <a:gd name="T14" fmla="*/ 684 w 2268"/>
              <a:gd name="T15" fmla="*/ 236 h 2570"/>
              <a:gd name="T16" fmla="*/ 605 w 2268"/>
              <a:gd name="T17" fmla="*/ 226 h 2570"/>
              <a:gd name="T18" fmla="*/ 265 w 2268"/>
              <a:gd name="T19" fmla="*/ 567 h 2570"/>
              <a:gd name="T20" fmla="*/ 267 w 2268"/>
              <a:gd name="T21" fmla="*/ 607 h 2570"/>
              <a:gd name="T22" fmla="*/ 76 w 2268"/>
              <a:gd name="T23" fmla="*/ 831 h 2570"/>
              <a:gd name="T24" fmla="*/ 114 w 2268"/>
              <a:gd name="T25" fmla="*/ 957 h 2570"/>
              <a:gd name="T26" fmla="*/ 0 w 2268"/>
              <a:gd name="T27" fmla="*/ 1285 h 2570"/>
              <a:gd name="T28" fmla="*/ 529 w 2268"/>
              <a:gd name="T29" fmla="*/ 1814 h 2570"/>
              <a:gd name="T30" fmla="*/ 743 w 2268"/>
              <a:gd name="T31" fmla="*/ 1769 h 2570"/>
              <a:gd name="T32" fmla="*/ 1026 w 2268"/>
              <a:gd name="T33" fmla="*/ 1959 h 2570"/>
              <a:gd name="T34" fmla="*/ 983 w 2268"/>
              <a:gd name="T35" fmla="*/ 2570 h 2570"/>
              <a:gd name="T36" fmla="*/ 1361 w 2268"/>
              <a:gd name="T37" fmla="*/ 2570 h 2570"/>
              <a:gd name="T38" fmla="*/ 1314 w 2268"/>
              <a:gd name="T39" fmla="*/ 1903 h 2570"/>
              <a:gd name="T40" fmla="*/ 1512 w 2268"/>
              <a:gd name="T41" fmla="*/ 1549 h 2570"/>
              <a:gd name="T42" fmla="*/ 1512 w 2268"/>
              <a:gd name="T43" fmla="*/ 1547 h 2570"/>
              <a:gd name="T44" fmla="*/ 1814 w 2268"/>
              <a:gd name="T45" fmla="*/ 1663 h 2570"/>
              <a:gd name="T46" fmla="*/ 2268 w 2268"/>
              <a:gd name="T47" fmla="*/ 1209 h 2570"/>
              <a:gd name="T48" fmla="*/ 2080 w 2268"/>
              <a:gd name="T49" fmla="*/ 841 h 2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8" h="2570">
                <a:moveTo>
                  <a:pt x="2080" y="841"/>
                </a:moveTo>
                <a:cubicBezTo>
                  <a:pt x="2126" y="788"/>
                  <a:pt x="2155" y="718"/>
                  <a:pt x="2155" y="642"/>
                </a:cubicBezTo>
                <a:cubicBezTo>
                  <a:pt x="2155" y="475"/>
                  <a:pt x="2019" y="340"/>
                  <a:pt x="1852" y="340"/>
                </a:cubicBezTo>
                <a:cubicBezTo>
                  <a:pt x="1838" y="340"/>
                  <a:pt x="1825" y="341"/>
                  <a:pt x="1811" y="343"/>
                </a:cubicBezTo>
                <a:cubicBezTo>
                  <a:pt x="1795" y="234"/>
                  <a:pt x="1701" y="151"/>
                  <a:pt x="1588" y="151"/>
                </a:cubicBezTo>
                <a:cubicBezTo>
                  <a:pt x="1524" y="151"/>
                  <a:pt x="1466" y="177"/>
                  <a:pt x="1425" y="219"/>
                </a:cubicBezTo>
                <a:cubicBezTo>
                  <a:pt x="1355" y="89"/>
                  <a:pt x="1217" y="0"/>
                  <a:pt x="1059" y="0"/>
                </a:cubicBezTo>
                <a:cubicBezTo>
                  <a:pt x="893" y="0"/>
                  <a:pt x="751" y="96"/>
                  <a:pt x="684" y="236"/>
                </a:cubicBezTo>
                <a:cubicBezTo>
                  <a:pt x="658" y="230"/>
                  <a:pt x="632" y="226"/>
                  <a:pt x="605" y="226"/>
                </a:cubicBezTo>
                <a:cubicBezTo>
                  <a:pt x="417" y="226"/>
                  <a:pt x="265" y="379"/>
                  <a:pt x="265" y="567"/>
                </a:cubicBezTo>
                <a:cubicBezTo>
                  <a:pt x="265" y="580"/>
                  <a:pt x="266" y="594"/>
                  <a:pt x="267" y="607"/>
                </a:cubicBezTo>
                <a:cubicBezTo>
                  <a:pt x="159" y="624"/>
                  <a:pt x="76" y="718"/>
                  <a:pt x="76" y="831"/>
                </a:cubicBezTo>
                <a:cubicBezTo>
                  <a:pt x="76" y="878"/>
                  <a:pt x="90" y="921"/>
                  <a:pt x="114" y="957"/>
                </a:cubicBezTo>
                <a:cubicBezTo>
                  <a:pt x="43" y="1047"/>
                  <a:pt x="0" y="1161"/>
                  <a:pt x="0" y="1285"/>
                </a:cubicBezTo>
                <a:cubicBezTo>
                  <a:pt x="0" y="1577"/>
                  <a:pt x="237" y="1814"/>
                  <a:pt x="529" y="1814"/>
                </a:cubicBezTo>
                <a:cubicBezTo>
                  <a:pt x="605" y="1814"/>
                  <a:pt x="678" y="1798"/>
                  <a:pt x="743" y="1769"/>
                </a:cubicBezTo>
                <a:cubicBezTo>
                  <a:pt x="805" y="1868"/>
                  <a:pt x="907" y="1939"/>
                  <a:pt x="1026" y="1959"/>
                </a:cubicBezTo>
                <a:cubicBezTo>
                  <a:pt x="983" y="2570"/>
                  <a:pt x="983" y="2570"/>
                  <a:pt x="983" y="2570"/>
                </a:cubicBezTo>
                <a:cubicBezTo>
                  <a:pt x="1361" y="2570"/>
                  <a:pt x="1361" y="2570"/>
                  <a:pt x="1361" y="2570"/>
                </a:cubicBezTo>
                <a:cubicBezTo>
                  <a:pt x="1314" y="1903"/>
                  <a:pt x="1314" y="1903"/>
                  <a:pt x="1314" y="1903"/>
                </a:cubicBezTo>
                <a:cubicBezTo>
                  <a:pt x="1433" y="1830"/>
                  <a:pt x="1512" y="1699"/>
                  <a:pt x="1512" y="1549"/>
                </a:cubicBezTo>
                <a:cubicBezTo>
                  <a:pt x="1512" y="1548"/>
                  <a:pt x="1512" y="1548"/>
                  <a:pt x="1512" y="1547"/>
                </a:cubicBezTo>
                <a:cubicBezTo>
                  <a:pt x="1592" y="1619"/>
                  <a:pt x="1698" y="1663"/>
                  <a:pt x="1814" y="1663"/>
                </a:cubicBezTo>
                <a:cubicBezTo>
                  <a:pt x="2065" y="1663"/>
                  <a:pt x="2268" y="1460"/>
                  <a:pt x="2268" y="1209"/>
                </a:cubicBezTo>
                <a:cubicBezTo>
                  <a:pt x="2268" y="1058"/>
                  <a:pt x="2194" y="924"/>
                  <a:pt x="2080" y="841"/>
                </a:cubicBezTo>
                <a:close/>
              </a:path>
            </a:pathLst>
          </a:custGeom>
          <a:solidFill>
            <a:schemeClr val="accent6"/>
          </a:solidFill>
          <a:ln>
            <a:noFill/>
          </a:ln>
        </p:spPr>
        <p:txBody>
          <a:bodyPr vert="horz" wrap="square" lIns="91392" tIns="45696" rIns="91392" bIns="45696" numCol="1" anchor="t" anchorCtr="0" compatLnSpc="1">
            <a:prstTxWarp prst="textNoShape">
              <a:avLst/>
            </a:prstTxWarp>
          </a:bodyPr>
          <a:lstStyle/>
          <a:p>
            <a:endParaRPr lang="en-US" sz="1799"/>
          </a:p>
        </p:txBody>
      </p:sp>
      <p:sp>
        <p:nvSpPr>
          <p:cNvPr id="16" name="Freeform 373">
            <a:extLst>
              <a:ext uri="{FF2B5EF4-FFF2-40B4-BE49-F238E27FC236}">
                <a16:creationId xmlns:a16="http://schemas.microsoft.com/office/drawing/2014/main" id="{66792606-64DD-49EB-B439-0D97AD9F690E}"/>
              </a:ext>
            </a:extLst>
          </p:cNvPr>
          <p:cNvSpPr>
            <a:spLocks noEditPoints="1"/>
          </p:cNvSpPr>
          <p:nvPr/>
        </p:nvSpPr>
        <p:spPr bwMode="gray">
          <a:xfrm>
            <a:off x="9929204" y="5279655"/>
            <a:ext cx="471488" cy="411163"/>
          </a:xfrm>
          <a:custGeom>
            <a:avLst/>
            <a:gdLst>
              <a:gd name="T0" fmla="*/ 3164 w 3685"/>
              <a:gd name="T1" fmla="*/ 426 h 3211"/>
              <a:gd name="T2" fmla="*/ 2317 w 3685"/>
              <a:gd name="T3" fmla="*/ 426 h 3211"/>
              <a:gd name="T4" fmla="*/ 2646 w 3685"/>
              <a:gd name="T5" fmla="*/ 329 h 3211"/>
              <a:gd name="T6" fmla="*/ 2727 w 3685"/>
              <a:gd name="T7" fmla="*/ 847 h 3211"/>
              <a:gd name="T8" fmla="*/ 2677 w 3685"/>
              <a:gd name="T9" fmla="*/ 1421 h 3211"/>
              <a:gd name="T10" fmla="*/ 2636 w 3685"/>
              <a:gd name="T11" fmla="*/ 2175 h 3211"/>
              <a:gd name="T12" fmla="*/ 2930 w 3685"/>
              <a:gd name="T13" fmla="*/ 2646 h 3211"/>
              <a:gd name="T14" fmla="*/ 2730 w 3685"/>
              <a:gd name="T15" fmla="*/ 1828 h 3211"/>
              <a:gd name="T16" fmla="*/ 2980 w 3685"/>
              <a:gd name="T17" fmla="*/ 1103 h 3211"/>
              <a:gd name="T18" fmla="*/ 2835 w 3685"/>
              <a:gd name="T19" fmla="*/ 514 h 3211"/>
              <a:gd name="T20" fmla="*/ 3063 w 3685"/>
              <a:gd name="T21" fmla="*/ 528 h 3211"/>
              <a:gd name="T22" fmla="*/ 1275 w 3685"/>
              <a:gd name="T23" fmla="*/ 426 h 3211"/>
              <a:gd name="T24" fmla="*/ 427 w 3685"/>
              <a:gd name="T25" fmla="*/ 426 h 3211"/>
              <a:gd name="T26" fmla="*/ 756 w 3685"/>
              <a:gd name="T27" fmla="*/ 329 h 3211"/>
              <a:gd name="T28" fmla="*/ 837 w 3685"/>
              <a:gd name="T29" fmla="*/ 847 h 3211"/>
              <a:gd name="T30" fmla="*/ 788 w 3685"/>
              <a:gd name="T31" fmla="*/ 1421 h 3211"/>
              <a:gd name="T32" fmla="*/ 746 w 3685"/>
              <a:gd name="T33" fmla="*/ 2175 h 3211"/>
              <a:gd name="T34" fmla="*/ 1040 w 3685"/>
              <a:gd name="T35" fmla="*/ 2646 h 3211"/>
              <a:gd name="T36" fmla="*/ 840 w 3685"/>
              <a:gd name="T37" fmla="*/ 1828 h 3211"/>
              <a:gd name="T38" fmla="*/ 1090 w 3685"/>
              <a:gd name="T39" fmla="*/ 1103 h 3211"/>
              <a:gd name="T40" fmla="*/ 945 w 3685"/>
              <a:gd name="T41" fmla="*/ 514 h 3211"/>
              <a:gd name="T42" fmla="*/ 1173 w 3685"/>
              <a:gd name="T43" fmla="*/ 528 h 3211"/>
              <a:gd name="T44" fmla="*/ 2219 w 3685"/>
              <a:gd name="T45" fmla="*/ 426 h 3211"/>
              <a:gd name="T46" fmla="*/ 1372 w 3685"/>
              <a:gd name="T47" fmla="*/ 426 h 3211"/>
              <a:gd name="T48" fmla="*/ 1701 w 3685"/>
              <a:gd name="T49" fmla="*/ 329 h 3211"/>
              <a:gd name="T50" fmla="*/ 1782 w 3685"/>
              <a:gd name="T51" fmla="*/ 847 h 3211"/>
              <a:gd name="T52" fmla="*/ 1732 w 3685"/>
              <a:gd name="T53" fmla="*/ 1421 h 3211"/>
              <a:gd name="T54" fmla="*/ 1691 w 3685"/>
              <a:gd name="T55" fmla="*/ 2175 h 3211"/>
              <a:gd name="T56" fmla="*/ 1985 w 3685"/>
              <a:gd name="T57" fmla="*/ 2646 h 3211"/>
              <a:gd name="T58" fmla="*/ 1785 w 3685"/>
              <a:gd name="T59" fmla="*/ 1828 h 3211"/>
              <a:gd name="T60" fmla="*/ 2035 w 3685"/>
              <a:gd name="T61" fmla="*/ 1103 h 3211"/>
              <a:gd name="T62" fmla="*/ 1890 w 3685"/>
              <a:gd name="T63" fmla="*/ 514 h 3211"/>
              <a:gd name="T64" fmla="*/ 2118 w 3685"/>
              <a:gd name="T65" fmla="*/ 528 h 3211"/>
              <a:gd name="T66" fmla="*/ 3685 w 3685"/>
              <a:gd name="T67" fmla="*/ 3211 h 3211"/>
              <a:gd name="T68" fmla="*/ 0 w 3685"/>
              <a:gd name="T69" fmla="*/ 2457 h 3211"/>
              <a:gd name="T70" fmla="*/ 189 w 3685"/>
              <a:gd name="T71" fmla="*/ 3023 h 3211"/>
              <a:gd name="T72" fmla="*/ 3496 w 3685"/>
              <a:gd name="T73" fmla="*/ 2457 h 3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85" h="3211">
                <a:moveTo>
                  <a:pt x="3063" y="528"/>
                </a:moveTo>
                <a:lnTo>
                  <a:pt x="3164" y="426"/>
                </a:lnTo>
                <a:lnTo>
                  <a:pt x="2741" y="0"/>
                </a:lnTo>
                <a:lnTo>
                  <a:pt x="2317" y="426"/>
                </a:lnTo>
                <a:lnTo>
                  <a:pt x="2418" y="528"/>
                </a:lnTo>
                <a:lnTo>
                  <a:pt x="2646" y="329"/>
                </a:lnTo>
                <a:lnTo>
                  <a:pt x="2646" y="514"/>
                </a:lnTo>
                <a:cubicBezTo>
                  <a:pt x="2646" y="664"/>
                  <a:pt x="2689" y="761"/>
                  <a:pt x="2727" y="847"/>
                </a:cubicBezTo>
                <a:cubicBezTo>
                  <a:pt x="2761" y="925"/>
                  <a:pt x="2791" y="993"/>
                  <a:pt x="2791" y="1103"/>
                </a:cubicBezTo>
                <a:cubicBezTo>
                  <a:pt x="2791" y="1209"/>
                  <a:pt x="2736" y="1312"/>
                  <a:pt x="2677" y="1421"/>
                </a:cubicBezTo>
                <a:cubicBezTo>
                  <a:pt x="2610" y="1546"/>
                  <a:pt x="2541" y="1675"/>
                  <a:pt x="2541" y="1828"/>
                </a:cubicBezTo>
                <a:cubicBezTo>
                  <a:pt x="2541" y="2007"/>
                  <a:pt x="2589" y="2092"/>
                  <a:pt x="2636" y="2175"/>
                </a:cubicBezTo>
                <a:cubicBezTo>
                  <a:pt x="2687" y="2267"/>
                  <a:pt x="2741" y="2362"/>
                  <a:pt x="2741" y="2646"/>
                </a:cubicBezTo>
                <a:lnTo>
                  <a:pt x="2930" y="2646"/>
                </a:lnTo>
                <a:cubicBezTo>
                  <a:pt x="2930" y="2313"/>
                  <a:pt x="2858" y="2185"/>
                  <a:pt x="2800" y="2083"/>
                </a:cubicBezTo>
                <a:cubicBezTo>
                  <a:pt x="2759" y="2010"/>
                  <a:pt x="2730" y="1957"/>
                  <a:pt x="2730" y="1828"/>
                </a:cubicBezTo>
                <a:cubicBezTo>
                  <a:pt x="2730" y="1723"/>
                  <a:pt x="2785" y="1620"/>
                  <a:pt x="2844" y="1510"/>
                </a:cubicBezTo>
                <a:cubicBezTo>
                  <a:pt x="2911" y="1385"/>
                  <a:pt x="2980" y="1256"/>
                  <a:pt x="2980" y="1103"/>
                </a:cubicBezTo>
                <a:cubicBezTo>
                  <a:pt x="2980" y="953"/>
                  <a:pt x="2937" y="856"/>
                  <a:pt x="2900" y="770"/>
                </a:cubicBezTo>
                <a:cubicBezTo>
                  <a:pt x="2865" y="692"/>
                  <a:pt x="2835" y="624"/>
                  <a:pt x="2835" y="514"/>
                </a:cubicBezTo>
                <a:lnTo>
                  <a:pt x="2835" y="329"/>
                </a:lnTo>
                <a:lnTo>
                  <a:pt x="3063" y="528"/>
                </a:lnTo>
                <a:close/>
                <a:moveTo>
                  <a:pt x="1173" y="528"/>
                </a:moveTo>
                <a:lnTo>
                  <a:pt x="1275" y="426"/>
                </a:lnTo>
                <a:lnTo>
                  <a:pt x="851" y="0"/>
                </a:lnTo>
                <a:lnTo>
                  <a:pt x="427" y="426"/>
                </a:lnTo>
                <a:lnTo>
                  <a:pt x="528" y="528"/>
                </a:lnTo>
                <a:lnTo>
                  <a:pt x="756" y="329"/>
                </a:lnTo>
                <a:lnTo>
                  <a:pt x="756" y="514"/>
                </a:lnTo>
                <a:cubicBezTo>
                  <a:pt x="756" y="664"/>
                  <a:pt x="799" y="761"/>
                  <a:pt x="837" y="847"/>
                </a:cubicBezTo>
                <a:cubicBezTo>
                  <a:pt x="872" y="925"/>
                  <a:pt x="902" y="993"/>
                  <a:pt x="902" y="1103"/>
                </a:cubicBezTo>
                <a:cubicBezTo>
                  <a:pt x="902" y="1209"/>
                  <a:pt x="846" y="1312"/>
                  <a:pt x="788" y="1421"/>
                </a:cubicBezTo>
                <a:cubicBezTo>
                  <a:pt x="720" y="1546"/>
                  <a:pt x="651" y="1675"/>
                  <a:pt x="651" y="1828"/>
                </a:cubicBezTo>
                <a:cubicBezTo>
                  <a:pt x="651" y="2007"/>
                  <a:pt x="699" y="2092"/>
                  <a:pt x="746" y="2175"/>
                </a:cubicBezTo>
                <a:cubicBezTo>
                  <a:pt x="797" y="2267"/>
                  <a:pt x="851" y="2362"/>
                  <a:pt x="851" y="2646"/>
                </a:cubicBezTo>
                <a:lnTo>
                  <a:pt x="1040" y="2646"/>
                </a:lnTo>
                <a:cubicBezTo>
                  <a:pt x="1040" y="2313"/>
                  <a:pt x="968" y="2185"/>
                  <a:pt x="911" y="2083"/>
                </a:cubicBezTo>
                <a:cubicBezTo>
                  <a:pt x="870" y="2010"/>
                  <a:pt x="840" y="1957"/>
                  <a:pt x="840" y="1828"/>
                </a:cubicBezTo>
                <a:cubicBezTo>
                  <a:pt x="840" y="1723"/>
                  <a:pt x="895" y="1620"/>
                  <a:pt x="954" y="1510"/>
                </a:cubicBezTo>
                <a:cubicBezTo>
                  <a:pt x="1021" y="1385"/>
                  <a:pt x="1090" y="1256"/>
                  <a:pt x="1090" y="1103"/>
                </a:cubicBezTo>
                <a:cubicBezTo>
                  <a:pt x="1090" y="953"/>
                  <a:pt x="1048" y="856"/>
                  <a:pt x="1010" y="770"/>
                </a:cubicBezTo>
                <a:cubicBezTo>
                  <a:pt x="975" y="692"/>
                  <a:pt x="945" y="624"/>
                  <a:pt x="945" y="514"/>
                </a:cubicBezTo>
                <a:lnTo>
                  <a:pt x="945" y="329"/>
                </a:lnTo>
                <a:lnTo>
                  <a:pt x="1173" y="528"/>
                </a:lnTo>
                <a:close/>
                <a:moveTo>
                  <a:pt x="2118" y="528"/>
                </a:moveTo>
                <a:lnTo>
                  <a:pt x="2219" y="426"/>
                </a:lnTo>
                <a:lnTo>
                  <a:pt x="1796" y="0"/>
                </a:lnTo>
                <a:lnTo>
                  <a:pt x="1372" y="426"/>
                </a:lnTo>
                <a:lnTo>
                  <a:pt x="1473" y="528"/>
                </a:lnTo>
                <a:lnTo>
                  <a:pt x="1701" y="329"/>
                </a:lnTo>
                <a:lnTo>
                  <a:pt x="1701" y="514"/>
                </a:lnTo>
                <a:cubicBezTo>
                  <a:pt x="1701" y="664"/>
                  <a:pt x="1744" y="761"/>
                  <a:pt x="1782" y="847"/>
                </a:cubicBezTo>
                <a:cubicBezTo>
                  <a:pt x="1816" y="925"/>
                  <a:pt x="1846" y="993"/>
                  <a:pt x="1846" y="1103"/>
                </a:cubicBezTo>
                <a:cubicBezTo>
                  <a:pt x="1846" y="1209"/>
                  <a:pt x="1791" y="1312"/>
                  <a:pt x="1732" y="1421"/>
                </a:cubicBezTo>
                <a:cubicBezTo>
                  <a:pt x="1665" y="1546"/>
                  <a:pt x="1596" y="1675"/>
                  <a:pt x="1596" y="1828"/>
                </a:cubicBezTo>
                <a:cubicBezTo>
                  <a:pt x="1596" y="2007"/>
                  <a:pt x="1644" y="2092"/>
                  <a:pt x="1691" y="2175"/>
                </a:cubicBezTo>
                <a:cubicBezTo>
                  <a:pt x="1742" y="2267"/>
                  <a:pt x="1796" y="2362"/>
                  <a:pt x="1796" y="2646"/>
                </a:cubicBezTo>
                <a:lnTo>
                  <a:pt x="1985" y="2646"/>
                </a:lnTo>
                <a:cubicBezTo>
                  <a:pt x="1985" y="2313"/>
                  <a:pt x="1913" y="2185"/>
                  <a:pt x="1855" y="2083"/>
                </a:cubicBezTo>
                <a:cubicBezTo>
                  <a:pt x="1815" y="2010"/>
                  <a:pt x="1785" y="1957"/>
                  <a:pt x="1785" y="1828"/>
                </a:cubicBezTo>
                <a:cubicBezTo>
                  <a:pt x="1785" y="1723"/>
                  <a:pt x="1840" y="1620"/>
                  <a:pt x="1899" y="1510"/>
                </a:cubicBezTo>
                <a:cubicBezTo>
                  <a:pt x="1966" y="1385"/>
                  <a:pt x="2035" y="1256"/>
                  <a:pt x="2035" y="1103"/>
                </a:cubicBezTo>
                <a:cubicBezTo>
                  <a:pt x="2035" y="953"/>
                  <a:pt x="1993" y="856"/>
                  <a:pt x="1955" y="770"/>
                </a:cubicBezTo>
                <a:cubicBezTo>
                  <a:pt x="1920" y="692"/>
                  <a:pt x="1890" y="624"/>
                  <a:pt x="1890" y="514"/>
                </a:cubicBezTo>
                <a:lnTo>
                  <a:pt x="1890" y="329"/>
                </a:lnTo>
                <a:lnTo>
                  <a:pt x="2118" y="528"/>
                </a:lnTo>
                <a:close/>
                <a:moveTo>
                  <a:pt x="3685" y="2457"/>
                </a:moveTo>
                <a:lnTo>
                  <a:pt x="3685" y="3211"/>
                </a:lnTo>
                <a:lnTo>
                  <a:pt x="0" y="3211"/>
                </a:lnTo>
                <a:lnTo>
                  <a:pt x="0" y="2457"/>
                </a:lnTo>
                <a:lnTo>
                  <a:pt x="189" y="2457"/>
                </a:lnTo>
                <a:lnTo>
                  <a:pt x="189" y="3023"/>
                </a:lnTo>
                <a:lnTo>
                  <a:pt x="3496" y="3023"/>
                </a:lnTo>
                <a:lnTo>
                  <a:pt x="3496" y="2457"/>
                </a:lnTo>
                <a:lnTo>
                  <a:pt x="3685" y="245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55">
            <a:extLst>
              <a:ext uri="{FF2B5EF4-FFF2-40B4-BE49-F238E27FC236}">
                <a16:creationId xmlns:a16="http://schemas.microsoft.com/office/drawing/2014/main" id="{7A7382EE-0FFC-4A7D-979E-C0785C7213ED}"/>
              </a:ext>
            </a:extLst>
          </p:cNvPr>
          <p:cNvSpPr>
            <a:spLocks noEditPoints="1"/>
          </p:cNvSpPr>
          <p:nvPr/>
        </p:nvSpPr>
        <p:spPr bwMode="gray">
          <a:xfrm>
            <a:off x="6216034" y="2750332"/>
            <a:ext cx="572789" cy="352241"/>
          </a:xfrm>
          <a:custGeom>
            <a:avLst/>
            <a:gdLst>
              <a:gd name="T0" fmla="*/ 2646 w 3553"/>
              <a:gd name="T1" fmla="*/ 2004 h 2193"/>
              <a:gd name="T2" fmla="*/ 2646 w 3553"/>
              <a:gd name="T3" fmla="*/ 492 h 2193"/>
              <a:gd name="T4" fmla="*/ 2419 w 3553"/>
              <a:gd name="T5" fmla="*/ 1739 h 2193"/>
              <a:gd name="T6" fmla="*/ 2419 w 3553"/>
              <a:gd name="T7" fmla="*/ 1626 h 2193"/>
              <a:gd name="T8" fmla="*/ 2646 w 3553"/>
              <a:gd name="T9" fmla="*/ 1399 h 2193"/>
              <a:gd name="T10" fmla="*/ 2646 w 3553"/>
              <a:gd name="T11" fmla="*/ 1399 h 2193"/>
              <a:gd name="T12" fmla="*/ 2646 w 3553"/>
              <a:gd name="T13" fmla="*/ 1059 h 2193"/>
              <a:gd name="T14" fmla="*/ 2419 w 3553"/>
              <a:gd name="T15" fmla="*/ 832 h 2193"/>
              <a:gd name="T16" fmla="*/ 3099 w 3553"/>
              <a:gd name="T17" fmla="*/ 719 h 2193"/>
              <a:gd name="T18" fmla="*/ 2797 w 3553"/>
              <a:gd name="T19" fmla="*/ 945 h 2193"/>
              <a:gd name="T20" fmla="*/ 2797 w 3553"/>
              <a:gd name="T21" fmla="*/ 945 h 2193"/>
              <a:gd name="T22" fmla="*/ 2797 w 3553"/>
              <a:gd name="T23" fmla="*/ 1285 h 2193"/>
              <a:gd name="T24" fmla="*/ 3099 w 3553"/>
              <a:gd name="T25" fmla="*/ 1512 h 2193"/>
              <a:gd name="T26" fmla="*/ 3099 w 3553"/>
              <a:gd name="T27" fmla="*/ 1626 h 2193"/>
              <a:gd name="T28" fmla="*/ 2797 w 3553"/>
              <a:gd name="T29" fmla="*/ 1852 h 2193"/>
              <a:gd name="T30" fmla="*/ 2797 w 3553"/>
              <a:gd name="T31" fmla="*/ 1852 h 2193"/>
              <a:gd name="T32" fmla="*/ 1587 w 3553"/>
              <a:gd name="T33" fmla="*/ 2193 h 2193"/>
              <a:gd name="T34" fmla="*/ 1587 w 3553"/>
              <a:gd name="T35" fmla="*/ 681 h 2193"/>
              <a:gd name="T36" fmla="*/ 1134 w 3553"/>
              <a:gd name="T37" fmla="*/ 1852 h 2193"/>
              <a:gd name="T38" fmla="*/ 1134 w 3553"/>
              <a:gd name="T39" fmla="*/ 1739 h 2193"/>
              <a:gd name="T40" fmla="*/ 1436 w 3553"/>
              <a:gd name="T41" fmla="*/ 1512 h 2193"/>
              <a:gd name="T42" fmla="*/ 1436 w 3553"/>
              <a:gd name="T43" fmla="*/ 1512 h 2193"/>
              <a:gd name="T44" fmla="*/ 1436 w 3553"/>
              <a:gd name="T45" fmla="*/ 1172 h 2193"/>
              <a:gd name="T46" fmla="*/ 1134 w 3553"/>
              <a:gd name="T47" fmla="*/ 945 h 2193"/>
              <a:gd name="T48" fmla="*/ 1134 w 3553"/>
              <a:gd name="T49" fmla="*/ 832 h 2193"/>
              <a:gd name="T50" fmla="*/ 1814 w 3553"/>
              <a:gd name="T51" fmla="*/ 1852 h 2193"/>
              <a:gd name="T52" fmla="*/ 1814 w 3553"/>
              <a:gd name="T53" fmla="*/ 1852 h 2193"/>
              <a:gd name="T54" fmla="*/ 1814 w 3553"/>
              <a:gd name="T55" fmla="*/ 1512 h 2193"/>
              <a:gd name="T56" fmla="*/ 1587 w 3553"/>
              <a:gd name="T57" fmla="*/ 1285 h 2193"/>
              <a:gd name="T58" fmla="*/ 1587 w 3553"/>
              <a:gd name="T59" fmla="*/ 1172 h 2193"/>
              <a:gd name="T60" fmla="*/ 1814 w 3553"/>
              <a:gd name="T61" fmla="*/ 832 h 2193"/>
              <a:gd name="T62" fmla="*/ 1814 w 3553"/>
              <a:gd name="T63" fmla="*/ 832 h 2193"/>
              <a:gd name="T64" fmla="*/ 3402 w 3553"/>
              <a:gd name="T65" fmla="*/ 341 h 2193"/>
              <a:gd name="T66" fmla="*/ 0 w 3553"/>
              <a:gd name="T67" fmla="*/ 1059 h 2193"/>
              <a:gd name="T68" fmla="*/ 1361 w 3553"/>
              <a:gd name="T69" fmla="*/ 1909 h 2193"/>
              <a:gd name="T70" fmla="*/ 1361 w 3553"/>
              <a:gd name="T71" fmla="*/ 1909 h 2193"/>
              <a:gd name="T72" fmla="*/ 1380 w 3553"/>
              <a:gd name="T73" fmla="*/ 1701 h 2193"/>
              <a:gd name="T74" fmla="*/ 1398 w 3553"/>
              <a:gd name="T75" fmla="*/ 1456 h 2193"/>
              <a:gd name="T76" fmla="*/ 1380 w 3553"/>
              <a:gd name="T77" fmla="*/ 1210 h 2193"/>
              <a:gd name="T78" fmla="*/ 1361 w 3553"/>
              <a:gd name="T79" fmla="*/ 1002 h 2193"/>
              <a:gd name="T80" fmla="*/ 1361 w 3553"/>
              <a:gd name="T81" fmla="*/ 1002 h 2193"/>
              <a:gd name="T82" fmla="*/ 1380 w 3553"/>
              <a:gd name="T83" fmla="*/ 794 h 2193"/>
              <a:gd name="T84" fmla="*/ 1776 w 3553"/>
              <a:gd name="T85" fmla="*/ 889 h 2193"/>
              <a:gd name="T86" fmla="*/ 1758 w 3553"/>
              <a:gd name="T87" fmla="*/ 1096 h 2193"/>
              <a:gd name="T88" fmla="*/ 1739 w 3553"/>
              <a:gd name="T89" fmla="*/ 1342 h 2193"/>
              <a:gd name="T90" fmla="*/ 1739 w 3553"/>
              <a:gd name="T91" fmla="*/ 1342 h 2193"/>
              <a:gd name="T92" fmla="*/ 1758 w 3553"/>
              <a:gd name="T93" fmla="*/ 1588 h 2193"/>
              <a:gd name="T94" fmla="*/ 1776 w 3553"/>
              <a:gd name="T95" fmla="*/ 1796 h 2193"/>
              <a:gd name="T96" fmla="*/ 2476 w 3553"/>
              <a:gd name="T97" fmla="*/ 870 h 2193"/>
              <a:gd name="T98" fmla="*/ 2457 w 3553"/>
              <a:gd name="T99" fmla="*/ 1115 h 2193"/>
              <a:gd name="T100" fmla="*/ 2457 w 3553"/>
              <a:gd name="T101" fmla="*/ 1115 h 2193"/>
              <a:gd name="T102" fmla="*/ 2476 w 3553"/>
              <a:gd name="T103" fmla="*/ 1361 h 2193"/>
              <a:gd name="T104" fmla="*/ 2495 w 3553"/>
              <a:gd name="T105" fmla="*/ 1569 h 2193"/>
              <a:gd name="T106" fmla="*/ 2476 w 3553"/>
              <a:gd name="T107" fmla="*/ 1777 h 2193"/>
              <a:gd name="T108" fmla="*/ 2873 w 3553"/>
              <a:gd name="T109" fmla="*/ 775 h 2193"/>
              <a:gd name="T110" fmla="*/ 2873 w 3553"/>
              <a:gd name="T111" fmla="*/ 775 h 2193"/>
              <a:gd name="T112" fmla="*/ 2854 w 3553"/>
              <a:gd name="T113" fmla="*/ 983 h 2193"/>
              <a:gd name="T114" fmla="*/ 2835 w 3553"/>
              <a:gd name="T115" fmla="*/ 1229 h 2193"/>
              <a:gd name="T116" fmla="*/ 2854 w 3553"/>
              <a:gd name="T117" fmla="*/ 1474 h 2193"/>
              <a:gd name="T118" fmla="*/ 2873 w 3553"/>
              <a:gd name="T119" fmla="*/ 1682 h 2193"/>
              <a:gd name="T120" fmla="*/ 2873 w 3553"/>
              <a:gd name="T121" fmla="*/ 1682 h 2193"/>
              <a:gd name="T122" fmla="*/ 2854 w 3553"/>
              <a:gd name="T123" fmla="*/ 1890 h 2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53" h="2193">
                <a:moveTo>
                  <a:pt x="2646" y="681"/>
                </a:moveTo>
                <a:cubicBezTo>
                  <a:pt x="2268" y="681"/>
                  <a:pt x="2268" y="681"/>
                  <a:pt x="2268" y="681"/>
                </a:cubicBezTo>
                <a:cubicBezTo>
                  <a:pt x="2268" y="2004"/>
                  <a:pt x="2268" y="2004"/>
                  <a:pt x="2268" y="2004"/>
                </a:cubicBezTo>
                <a:cubicBezTo>
                  <a:pt x="2646" y="2004"/>
                  <a:pt x="2646" y="2004"/>
                  <a:pt x="2646" y="2004"/>
                </a:cubicBezTo>
                <a:cubicBezTo>
                  <a:pt x="2646" y="2193"/>
                  <a:pt x="2646" y="2193"/>
                  <a:pt x="2646" y="2193"/>
                </a:cubicBezTo>
                <a:cubicBezTo>
                  <a:pt x="3250" y="2193"/>
                  <a:pt x="3250" y="2193"/>
                  <a:pt x="3250" y="2193"/>
                </a:cubicBezTo>
                <a:cubicBezTo>
                  <a:pt x="3250" y="492"/>
                  <a:pt x="3250" y="492"/>
                  <a:pt x="3250" y="492"/>
                </a:cubicBezTo>
                <a:cubicBezTo>
                  <a:pt x="2646" y="492"/>
                  <a:pt x="2646" y="492"/>
                  <a:pt x="2646" y="492"/>
                </a:cubicBezTo>
                <a:lnTo>
                  <a:pt x="2646" y="681"/>
                </a:lnTo>
                <a:close/>
                <a:moveTo>
                  <a:pt x="2646" y="1852"/>
                </a:moveTo>
                <a:cubicBezTo>
                  <a:pt x="2419" y="1852"/>
                  <a:pt x="2419" y="1852"/>
                  <a:pt x="2419" y="1852"/>
                </a:cubicBezTo>
                <a:cubicBezTo>
                  <a:pt x="2419" y="1739"/>
                  <a:pt x="2419" y="1739"/>
                  <a:pt x="2419" y="1739"/>
                </a:cubicBezTo>
                <a:cubicBezTo>
                  <a:pt x="2646" y="1739"/>
                  <a:pt x="2646" y="1739"/>
                  <a:pt x="2646" y="1739"/>
                </a:cubicBezTo>
                <a:lnTo>
                  <a:pt x="2646" y="1852"/>
                </a:lnTo>
                <a:close/>
                <a:moveTo>
                  <a:pt x="2646" y="1626"/>
                </a:moveTo>
                <a:cubicBezTo>
                  <a:pt x="2419" y="1626"/>
                  <a:pt x="2419" y="1626"/>
                  <a:pt x="2419" y="1626"/>
                </a:cubicBezTo>
                <a:cubicBezTo>
                  <a:pt x="2419" y="1512"/>
                  <a:pt x="2419" y="1512"/>
                  <a:pt x="2419" y="1512"/>
                </a:cubicBezTo>
                <a:cubicBezTo>
                  <a:pt x="2646" y="1512"/>
                  <a:pt x="2646" y="1512"/>
                  <a:pt x="2646" y="1512"/>
                </a:cubicBezTo>
                <a:lnTo>
                  <a:pt x="2646" y="1626"/>
                </a:lnTo>
                <a:close/>
                <a:moveTo>
                  <a:pt x="2646" y="1399"/>
                </a:moveTo>
                <a:cubicBezTo>
                  <a:pt x="2419" y="1399"/>
                  <a:pt x="2419" y="1399"/>
                  <a:pt x="2419" y="1399"/>
                </a:cubicBezTo>
                <a:cubicBezTo>
                  <a:pt x="2419" y="1285"/>
                  <a:pt x="2419" y="1285"/>
                  <a:pt x="2419" y="1285"/>
                </a:cubicBezTo>
                <a:cubicBezTo>
                  <a:pt x="2646" y="1285"/>
                  <a:pt x="2646" y="1285"/>
                  <a:pt x="2646" y="1285"/>
                </a:cubicBezTo>
                <a:lnTo>
                  <a:pt x="2646" y="1399"/>
                </a:lnTo>
                <a:close/>
                <a:moveTo>
                  <a:pt x="2646" y="1172"/>
                </a:moveTo>
                <a:cubicBezTo>
                  <a:pt x="2419" y="1172"/>
                  <a:pt x="2419" y="1172"/>
                  <a:pt x="2419" y="1172"/>
                </a:cubicBezTo>
                <a:cubicBezTo>
                  <a:pt x="2419" y="1059"/>
                  <a:pt x="2419" y="1059"/>
                  <a:pt x="2419" y="1059"/>
                </a:cubicBezTo>
                <a:cubicBezTo>
                  <a:pt x="2646" y="1059"/>
                  <a:pt x="2646" y="1059"/>
                  <a:pt x="2646" y="1059"/>
                </a:cubicBezTo>
                <a:lnTo>
                  <a:pt x="2646" y="1172"/>
                </a:lnTo>
                <a:close/>
                <a:moveTo>
                  <a:pt x="2646" y="945"/>
                </a:moveTo>
                <a:cubicBezTo>
                  <a:pt x="2419" y="945"/>
                  <a:pt x="2419" y="945"/>
                  <a:pt x="2419" y="945"/>
                </a:cubicBezTo>
                <a:cubicBezTo>
                  <a:pt x="2419" y="832"/>
                  <a:pt x="2419" y="832"/>
                  <a:pt x="2419" y="832"/>
                </a:cubicBezTo>
                <a:cubicBezTo>
                  <a:pt x="2646" y="832"/>
                  <a:pt x="2646" y="832"/>
                  <a:pt x="2646" y="832"/>
                </a:cubicBezTo>
                <a:lnTo>
                  <a:pt x="2646" y="945"/>
                </a:lnTo>
                <a:close/>
                <a:moveTo>
                  <a:pt x="2797" y="719"/>
                </a:moveTo>
                <a:cubicBezTo>
                  <a:pt x="3099" y="719"/>
                  <a:pt x="3099" y="719"/>
                  <a:pt x="3099" y="719"/>
                </a:cubicBezTo>
                <a:cubicBezTo>
                  <a:pt x="3099" y="832"/>
                  <a:pt x="3099" y="832"/>
                  <a:pt x="3099" y="832"/>
                </a:cubicBezTo>
                <a:cubicBezTo>
                  <a:pt x="2797" y="832"/>
                  <a:pt x="2797" y="832"/>
                  <a:pt x="2797" y="832"/>
                </a:cubicBezTo>
                <a:lnTo>
                  <a:pt x="2797" y="719"/>
                </a:lnTo>
                <a:close/>
                <a:moveTo>
                  <a:pt x="2797" y="945"/>
                </a:moveTo>
                <a:cubicBezTo>
                  <a:pt x="3099" y="945"/>
                  <a:pt x="3099" y="945"/>
                  <a:pt x="3099" y="945"/>
                </a:cubicBezTo>
                <a:cubicBezTo>
                  <a:pt x="3099" y="1059"/>
                  <a:pt x="3099" y="1059"/>
                  <a:pt x="3099" y="1059"/>
                </a:cubicBezTo>
                <a:cubicBezTo>
                  <a:pt x="2797" y="1059"/>
                  <a:pt x="2797" y="1059"/>
                  <a:pt x="2797" y="1059"/>
                </a:cubicBezTo>
                <a:lnTo>
                  <a:pt x="2797" y="945"/>
                </a:lnTo>
                <a:close/>
                <a:moveTo>
                  <a:pt x="2797" y="1172"/>
                </a:moveTo>
                <a:cubicBezTo>
                  <a:pt x="3099" y="1172"/>
                  <a:pt x="3099" y="1172"/>
                  <a:pt x="3099" y="1172"/>
                </a:cubicBezTo>
                <a:cubicBezTo>
                  <a:pt x="3099" y="1285"/>
                  <a:pt x="3099" y="1285"/>
                  <a:pt x="3099" y="1285"/>
                </a:cubicBezTo>
                <a:cubicBezTo>
                  <a:pt x="2797" y="1285"/>
                  <a:pt x="2797" y="1285"/>
                  <a:pt x="2797" y="1285"/>
                </a:cubicBezTo>
                <a:lnTo>
                  <a:pt x="2797" y="1172"/>
                </a:lnTo>
                <a:close/>
                <a:moveTo>
                  <a:pt x="2797" y="1399"/>
                </a:moveTo>
                <a:cubicBezTo>
                  <a:pt x="3099" y="1399"/>
                  <a:pt x="3099" y="1399"/>
                  <a:pt x="3099" y="1399"/>
                </a:cubicBezTo>
                <a:cubicBezTo>
                  <a:pt x="3099" y="1512"/>
                  <a:pt x="3099" y="1512"/>
                  <a:pt x="3099" y="1512"/>
                </a:cubicBezTo>
                <a:cubicBezTo>
                  <a:pt x="2797" y="1512"/>
                  <a:pt x="2797" y="1512"/>
                  <a:pt x="2797" y="1512"/>
                </a:cubicBezTo>
                <a:lnTo>
                  <a:pt x="2797" y="1399"/>
                </a:lnTo>
                <a:close/>
                <a:moveTo>
                  <a:pt x="2797" y="1626"/>
                </a:moveTo>
                <a:cubicBezTo>
                  <a:pt x="3099" y="1626"/>
                  <a:pt x="3099" y="1626"/>
                  <a:pt x="3099" y="1626"/>
                </a:cubicBezTo>
                <a:cubicBezTo>
                  <a:pt x="3099" y="1739"/>
                  <a:pt x="3099" y="1739"/>
                  <a:pt x="3099" y="1739"/>
                </a:cubicBezTo>
                <a:cubicBezTo>
                  <a:pt x="2797" y="1739"/>
                  <a:pt x="2797" y="1739"/>
                  <a:pt x="2797" y="1739"/>
                </a:cubicBezTo>
                <a:lnTo>
                  <a:pt x="2797" y="1626"/>
                </a:lnTo>
                <a:close/>
                <a:moveTo>
                  <a:pt x="2797" y="1852"/>
                </a:moveTo>
                <a:cubicBezTo>
                  <a:pt x="3099" y="1852"/>
                  <a:pt x="3099" y="1852"/>
                  <a:pt x="3099" y="1852"/>
                </a:cubicBezTo>
                <a:cubicBezTo>
                  <a:pt x="3099" y="1966"/>
                  <a:pt x="3099" y="1966"/>
                  <a:pt x="3099" y="1966"/>
                </a:cubicBezTo>
                <a:cubicBezTo>
                  <a:pt x="2797" y="1966"/>
                  <a:pt x="2797" y="1966"/>
                  <a:pt x="2797" y="1966"/>
                </a:cubicBezTo>
                <a:lnTo>
                  <a:pt x="2797" y="1852"/>
                </a:lnTo>
                <a:close/>
                <a:moveTo>
                  <a:pt x="1587" y="492"/>
                </a:moveTo>
                <a:cubicBezTo>
                  <a:pt x="983" y="492"/>
                  <a:pt x="983" y="492"/>
                  <a:pt x="983" y="492"/>
                </a:cubicBezTo>
                <a:cubicBezTo>
                  <a:pt x="983" y="2193"/>
                  <a:pt x="983" y="2193"/>
                  <a:pt x="983" y="2193"/>
                </a:cubicBezTo>
                <a:cubicBezTo>
                  <a:pt x="1587" y="2193"/>
                  <a:pt x="1587" y="2193"/>
                  <a:pt x="1587" y="2193"/>
                </a:cubicBezTo>
                <a:cubicBezTo>
                  <a:pt x="1587" y="2004"/>
                  <a:pt x="1587" y="2004"/>
                  <a:pt x="1587" y="2004"/>
                </a:cubicBezTo>
                <a:cubicBezTo>
                  <a:pt x="1965" y="2004"/>
                  <a:pt x="1965" y="2004"/>
                  <a:pt x="1965" y="2004"/>
                </a:cubicBezTo>
                <a:cubicBezTo>
                  <a:pt x="1965" y="681"/>
                  <a:pt x="1965" y="681"/>
                  <a:pt x="1965" y="681"/>
                </a:cubicBezTo>
                <a:cubicBezTo>
                  <a:pt x="1587" y="681"/>
                  <a:pt x="1587" y="681"/>
                  <a:pt x="1587" y="681"/>
                </a:cubicBezTo>
                <a:lnTo>
                  <a:pt x="1587" y="492"/>
                </a:lnTo>
                <a:close/>
                <a:moveTo>
                  <a:pt x="1436" y="1966"/>
                </a:moveTo>
                <a:cubicBezTo>
                  <a:pt x="1134" y="1966"/>
                  <a:pt x="1134" y="1966"/>
                  <a:pt x="1134" y="1966"/>
                </a:cubicBezTo>
                <a:cubicBezTo>
                  <a:pt x="1134" y="1852"/>
                  <a:pt x="1134" y="1852"/>
                  <a:pt x="1134" y="1852"/>
                </a:cubicBezTo>
                <a:cubicBezTo>
                  <a:pt x="1436" y="1852"/>
                  <a:pt x="1436" y="1852"/>
                  <a:pt x="1436" y="1852"/>
                </a:cubicBezTo>
                <a:lnTo>
                  <a:pt x="1436" y="1966"/>
                </a:lnTo>
                <a:close/>
                <a:moveTo>
                  <a:pt x="1436" y="1739"/>
                </a:moveTo>
                <a:cubicBezTo>
                  <a:pt x="1134" y="1739"/>
                  <a:pt x="1134" y="1739"/>
                  <a:pt x="1134" y="1739"/>
                </a:cubicBezTo>
                <a:cubicBezTo>
                  <a:pt x="1134" y="1626"/>
                  <a:pt x="1134" y="1626"/>
                  <a:pt x="1134" y="1626"/>
                </a:cubicBezTo>
                <a:cubicBezTo>
                  <a:pt x="1436" y="1626"/>
                  <a:pt x="1436" y="1626"/>
                  <a:pt x="1436" y="1626"/>
                </a:cubicBezTo>
                <a:lnTo>
                  <a:pt x="1436" y="1739"/>
                </a:lnTo>
                <a:close/>
                <a:moveTo>
                  <a:pt x="1436" y="1512"/>
                </a:moveTo>
                <a:cubicBezTo>
                  <a:pt x="1134" y="1512"/>
                  <a:pt x="1134" y="1512"/>
                  <a:pt x="1134" y="1512"/>
                </a:cubicBezTo>
                <a:cubicBezTo>
                  <a:pt x="1134" y="1399"/>
                  <a:pt x="1134" y="1399"/>
                  <a:pt x="1134" y="1399"/>
                </a:cubicBezTo>
                <a:cubicBezTo>
                  <a:pt x="1436" y="1399"/>
                  <a:pt x="1436" y="1399"/>
                  <a:pt x="1436" y="1399"/>
                </a:cubicBezTo>
                <a:lnTo>
                  <a:pt x="1436" y="1512"/>
                </a:lnTo>
                <a:close/>
                <a:moveTo>
                  <a:pt x="1436" y="1285"/>
                </a:moveTo>
                <a:cubicBezTo>
                  <a:pt x="1134" y="1285"/>
                  <a:pt x="1134" y="1285"/>
                  <a:pt x="1134" y="1285"/>
                </a:cubicBezTo>
                <a:cubicBezTo>
                  <a:pt x="1134" y="1172"/>
                  <a:pt x="1134" y="1172"/>
                  <a:pt x="1134" y="1172"/>
                </a:cubicBezTo>
                <a:cubicBezTo>
                  <a:pt x="1436" y="1172"/>
                  <a:pt x="1436" y="1172"/>
                  <a:pt x="1436" y="1172"/>
                </a:cubicBezTo>
                <a:lnTo>
                  <a:pt x="1436" y="1285"/>
                </a:lnTo>
                <a:close/>
                <a:moveTo>
                  <a:pt x="1436" y="1059"/>
                </a:moveTo>
                <a:cubicBezTo>
                  <a:pt x="1134" y="1059"/>
                  <a:pt x="1134" y="1059"/>
                  <a:pt x="1134" y="1059"/>
                </a:cubicBezTo>
                <a:cubicBezTo>
                  <a:pt x="1134" y="945"/>
                  <a:pt x="1134" y="945"/>
                  <a:pt x="1134" y="945"/>
                </a:cubicBezTo>
                <a:cubicBezTo>
                  <a:pt x="1436" y="945"/>
                  <a:pt x="1436" y="945"/>
                  <a:pt x="1436" y="945"/>
                </a:cubicBezTo>
                <a:lnTo>
                  <a:pt x="1436" y="1059"/>
                </a:lnTo>
                <a:close/>
                <a:moveTo>
                  <a:pt x="1436" y="832"/>
                </a:moveTo>
                <a:cubicBezTo>
                  <a:pt x="1134" y="832"/>
                  <a:pt x="1134" y="832"/>
                  <a:pt x="1134" y="832"/>
                </a:cubicBezTo>
                <a:cubicBezTo>
                  <a:pt x="1134" y="719"/>
                  <a:pt x="1134" y="719"/>
                  <a:pt x="1134" y="719"/>
                </a:cubicBezTo>
                <a:cubicBezTo>
                  <a:pt x="1436" y="719"/>
                  <a:pt x="1436" y="719"/>
                  <a:pt x="1436" y="719"/>
                </a:cubicBezTo>
                <a:lnTo>
                  <a:pt x="1436" y="832"/>
                </a:lnTo>
                <a:close/>
                <a:moveTo>
                  <a:pt x="1814" y="1852"/>
                </a:moveTo>
                <a:cubicBezTo>
                  <a:pt x="1587" y="1852"/>
                  <a:pt x="1587" y="1852"/>
                  <a:pt x="1587" y="1852"/>
                </a:cubicBezTo>
                <a:cubicBezTo>
                  <a:pt x="1587" y="1739"/>
                  <a:pt x="1587" y="1739"/>
                  <a:pt x="1587" y="1739"/>
                </a:cubicBezTo>
                <a:cubicBezTo>
                  <a:pt x="1814" y="1739"/>
                  <a:pt x="1814" y="1739"/>
                  <a:pt x="1814" y="1739"/>
                </a:cubicBezTo>
                <a:lnTo>
                  <a:pt x="1814" y="1852"/>
                </a:lnTo>
                <a:close/>
                <a:moveTo>
                  <a:pt x="1814" y="1626"/>
                </a:moveTo>
                <a:cubicBezTo>
                  <a:pt x="1587" y="1626"/>
                  <a:pt x="1587" y="1626"/>
                  <a:pt x="1587" y="1626"/>
                </a:cubicBezTo>
                <a:cubicBezTo>
                  <a:pt x="1587" y="1512"/>
                  <a:pt x="1587" y="1512"/>
                  <a:pt x="1587" y="1512"/>
                </a:cubicBezTo>
                <a:cubicBezTo>
                  <a:pt x="1814" y="1512"/>
                  <a:pt x="1814" y="1512"/>
                  <a:pt x="1814" y="1512"/>
                </a:cubicBezTo>
                <a:lnTo>
                  <a:pt x="1814" y="1626"/>
                </a:lnTo>
                <a:close/>
                <a:moveTo>
                  <a:pt x="1814" y="1399"/>
                </a:moveTo>
                <a:cubicBezTo>
                  <a:pt x="1587" y="1399"/>
                  <a:pt x="1587" y="1399"/>
                  <a:pt x="1587" y="1399"/>
                </a:cubicBezTo>
                <a:cubicBezTo>
                  <a:pt x="1587" y="1285"/>
                  <a:pt x="1587" y="1285"/>
                  <a:pt x="1587" y="1285"/>
                </a:cubicBezTo>
                <a:cubicBezTo>
                  <a:pt x="1814" y="1285"/>
                  <a:pt x="1814" y="1285"/>
                  <a:pt x="1814" y="1285"/>
                </a:cubicBezTo>
                <a:lnTo>
                  <a:pt x="1814" y="1399"/>
                </a:lnTo>
                <a:close/>
                <a:moveTo>
                  <a:pt x="1814" y="1172"/>
                </a:moveTo>
                <a:cubicBezTo>
                  <a:pt x="1587" y="1172"/>
                  <a:pt x="1587" y="1172"/>
                  <a:pt x="1587" y="1172"/>
                </a:cubicBezTo>
                <a:cubicBezTo>
                  <a:pt x="1587" y="1059"/>
                  <a:pt x="1587" y="1059"/>
                  <a:pt x="1587" y="1059"/>
                </a:cubicBezTo>
                <a:cubicBezTo>
                  <a:pt x="1814" y="1059"/>
                  <a:pt x="1814" y="1059"/>
                  <a:pt x="1814" y="1059"/>
                </a:cubicBezTo>
                <a:lnTo>
                  <a:pt x="1814" y="1172"/>
                </a:lnTo>
                <a:close/>
                <a:moveTo>
                  <a:pt x="1814" y="832"/>
                </a:moveTo>
                <a:cubicBezTo>
                  <a:pt x="1814" y="945"/>
                  <a:pt x="1814" y="945"/>
                  <a:pt x="1814" y="945"/>
                </a:cubicBezTo>
                <a:cubicBezTo>
                  <a:pt x="1587" y="945"/>
                  <a:pt x="1587" y="945"/>
                  <a:pt x="1587" y="945"/>
                </a:cubicBezTo>
                <a:cubicBezTo>
                  <a:pt x="1587" y="832"/>
                  <a:pt x="1587" y="832"/>
                  <a:pt x="1587" y="832"/>
                </a:cubicBezTo>
                <a:lnTo>
                  <a:pt x="1814" y="832"/>
                </a:lnTo>
                <a:close/>
                <a:moveTo>
                  <a:pt x="3553" y="0"/>
                </a:moveTo>
                <a:cubicBezTo>
                  <a:pt x="3553" y="2193"/>
                  <a:pt x="3553" y="2193"/>
                  <a:pt x="3553" y="2193"/>
                </a:cubicBezTo>
                <a:cubicBezTo>
                  <a:pt x="3402" y="2193"/>
                  <a:pt x="3402" y="2193"/>
                  <a:pt x="3402" y="2193"/>
                </a:cubicBezTo>
                <a:cubicBezTo>
                  <a:pt x="3402" y="341"/>
                  <a:pt x="3402" y="341"/>
                  <a:pt x="3402" y="341"/>
                </a:cubicBezTo>
                <a:cubicBezTo>
                  <a:pt x="832" y="341"/>
                  <a:pt x="832" y="341"/>
                  <a:pt x="832" y="341"/>
                </a:cubicBezTo>
                <a:cubicBezTo>
                  <a:pt x="832" y="2193"/>
                  <a:pt x="832" y="2193"/>
                  <a:pt x="832" y="2193"/>
                </a:cubicBezTo>
                <a:cubicBezTo>
                  <a:pt x="0" y="2193"/>
                  <a:pt x="0" y="2193"/>
                  <a:pt x="0" y="2193"/>
                </a:cubicBezTo>
                <a:cubicBezTo>
                  <a:pt x="0" y="1059"/>
                  <a:pt x="0" y="1059"/>
                  <a:pt x="0" y="1059"/>
                </a:cubicBezTo>
                <a:cubicBezTo>
                  <a:pt x="378" y="1059"/>
                  <a:pt x="378" y="1059"/>
                  <a:pt x="378" y="1059"/>
                </a:cubicBezTo>
                <a:cubicBezTo>
                  <a:pt x="378" y="0"/>
                  <a:pt x="378" y="0"/>
                  <a:pt x="378" y="0"/>
                </a:cubicBezTo>
                <a:lnTo>
                  <a:pt x="3553" y="0"/>
                </a:lnTo>
                <a:close/>
                <a:moveTo>
                  <a:pt x="1361" y="1909"/>
                </a:moveTo>
                <a:cubicBezTo>
                  <a:pt x="1361" y="1899"/>
                  <a:pt x="1369" y="1890"/>
                  <a:pt x="1380" y="1890"/>
                </a:cubicBezTo>
                <a:cubicBezTo>
                  <a:pt x="1390" y="1890"/>
                  <a:pt x="1398" y="1899"/>
                  <a:pt x="1398" y="1909"/>
                </a:cubicBezTo>
                <a:cubicBezTo>
                  <a:pt x="1398" y="1920"/>
                  <a:pt x="1390" y="1928"/>
                  <a:pt x="1380" y="1928"/>
                </a:cubicBezTo>
                <a:cubicBezTo>
                  <a:pt x="1369" y="1928"/>
                  <a:pt x="1361" y="1920"/>
                  <a:pt x="1361" y="1909"/>
                </a:cubicBezTo>
                <a:close/>
                <a:moveTo>
                  <a:pt x="1361" y="1682"/>
                </a:moveTo>
                <a:cubicBezTo>
                  <a:pt x="1361" y="1672"/>
                  <a:pt x="1369" y="1663"/>
                  <a:pt x="1380" y="1663"/>
                </a:cubicBezTo>
                <a:cubicBezTo>
                  <a:pt x="1390" y="1663"/>
                  <a:pt x="1398" y="1672"/>
                  <a:pt x="1398" y="1682"/>
                </a:cubicBezTo>
                <a:cubicBezTo>
                  <a:pt x="1398" y="1693"/>
                  <a:pt x="1390" y="1701"/>
                  <a:pt x="1380" y="1701"/>
                </a:cubicBezTo>
                <a:cubicBezTo>
                  <a:pt x="1369" y="1701"/>
                  <a:pt x="1361" y="1693"/>
                  <a:pt x="1361" y="1682"/>
                </a:cubicBezTo>
                <a:close/>
                <a:moveTo>
                  <a:pt x="1361" y="1456"/>
                </a:moveTo>
                <a:cubicBezTo>
                  <a:pt x="1361" y="1445"/>
                  <a:pt x="1369" y="1437"/>
                  <a:pt x="1380" y="1437"/>
                </a:cubicBezTo>
                <a:cubicBezTo>
                  <a:pt x="1390" y="1437"/>
                  <a:pt x="1398" y="1445"/>
                  <a:pt x="1398" y="1456"/>
                </a:cubicBezTo>
                <a:cubicBezTo>
                  <a:pt x="1398" y="1466"/>
                  <a:pt x="1390" y="1474"/>
                  <a:pt x="1380" y="1474"/>
                </a:cubicBezTo>
                <a:cubicBezTo>
                  <a:pt x="1369" y="1474"/>
                  <a:pt x="1361" y="1466"/>
                  <a:pt x="1361" y="1456"/>
                </a:cubicBezTo>
                <a:close/>
                <a:moveTo>
                  <a:pt x="1361" y="1229"/>
                </a:moveTo>
                <a:cubicBezTo>
                  <a:pt x="1361" y="1218"/>
                  <a:pt x="1369" y="1210"/>
                  <a:pt x="1380" y="1210"/>
                </a:cubicBezTo>
                <a:cubicBezTo>
                  <a:pt x="1390" y="1210"/>
                  <a:pt x="1398" y="1218"/>
                  <a:pt x="1398" y="1229"/>
                </a:cubicBezTo>
                <a:cubicBezTo>
                  <a:pt x="1398" y="1239"/>
                  <a:pt x="1390" y="1248"/>
                  <a:pt x="1380" y="1248"/>
                </a:cubicBezTo>
                <a:cubicBezTo>
                  <a:pt x="1369" y="1248"/>
                  <a:pt x="1361" y="1239"/>
                  <a:pt x="1361" y="1229"/>
                </a:cubicBezTo>
                <a:close/>
                <a:moveTo>
                  <a:pt x="1361" y="1002"/>
                </a:moveTo>
                <a:cubicBezTo>
                  <a:pt x="1361" y="992"/>
                  <a:pt x="1369" y="983"/>
                  <a:pt x="1380" y="983"/>
                </a:cubicBezTo>
                <a:cubicBezTo>
                  <a:pt x="1390" y="983"/>
                  <a:pt x="1398" y="992"/>
                  <a:pt x="1398" y="1002"/>
                </a:cubicBezTo>
                <a:cubicBezTo>
                  <a:pt x="1398" y="1012"/>
                  <a:pt x="1390" y="1021"/>
                  <a:pt x="1380" y="1021"/>
                </a:cubicBezTo>
                <a:cubicBezTo>
                  <a:pt x="1369" y="1021"/>
                  <a:pt x="1361" y="1012"/>
                  <a:pt x="1361" y="1002"/>
                </a:cubicBezTo>
                <a:close/>
                <a:moveTo>
                  <a:pt x="1361" y="775"/>
                </a:moveTo>
                <a:cubicBezTo>
                  <a:pt x="1361" y="765"/>
                  <a:pt x="1369" y="756"/>
                  <a:pt x="1380" y="756"/>
                </a:cubicBezTo>
                <a:cubicBezTo>
                  <a:pt x="1390" y="756"/>
                  <a:pt x="1398" y="765"/>
                  <a:pt x="1398" y="775"/>
                </a:cubicBezTo>
                <a:cubicBezTo>
                  <a:pt x="1398" y="786"/>
                  <a:pt x="1390" y="794"/>
                  <a:pt x="1380" y="794"/>
                </a:cubicBezTo>
                <a:cubicBezTo>
                  <a:pt x="1369" y="794"/>
                  <a:pt x="1361" y="786"/>
                  <a:pt x="1361" y="775"/>
                </a:cubicBezTo>
                <a:close/>
                <a:moveTo>
                  <a:pt x="1739" y="889"/>
                </a:moveTo>
                <a:cubicBezTo>
                  <a:pt x="1739" y="878"/>
                  <a:pt x="1747" y="870"/>
                  <a:pt x="1758" y="870"/>
                </a:cubicBezTo>
                <a:cubicBezTo>
                  <a:pt x="1768" y="870"/>
                  <a:pt x="1776" y="878"/>
                  <a:pt x="1776" y="889"/>
                </a:cubicBezTo>
                <a:cubicBezTo>
                  <a:pt x="1776" y="899"/>
                  <a:pt x="1768" y="907"/>
                  <a:pt x="1758" y="907"/>
                </a:cubicBezTo>
                <a:cubicBezTo>
                  <a:pt x="1747" y="907"/>
                  <a:pt x="1739" y="899"/>
                  <a:pt x="1739" y="889"/>
                </a:cubicBezTo>
                <a:close/>
                <a:moveTo>
                  <a:pt x="1739" y="1115"/>
                </a:moveTo>
                <a:cubicBezTo>
                  <a:pt x="1739" y="1105"/>
                  <a:pt x="1747" y="1096"/>
                  <a:pt x="1758" y="1096"/>
                </a:cubicBezTo>
                <a:cubicBezTo>
                  <a:pt x="1768" y="1096"/>
                  <a:pt x="1776" y="1105"/>
                  <a:pt x="1776" y="1115"/>
                </a:cubicBezTo>
                <a:cubicBezTo>
                  <a:pt x="1776" y="1126"/>
                  <a:pt x="1768" y="1134"/>
                  <a:pt x="1758" y="1134"/>
                </a:cubicBezTo>
                <a:cubicBezTo>
                  <a:pt x="1747" y="1134"/>
                  <a:pt x="1739" y="1126"/>
                  <a:pt x="1739" y="1115"/>
                </a:cubicBezTo>
                <a:close/>
                <a:moveTo>
                  <a:pt x="1739" y="1342"/>
                </a:moveTo>
                <a:cubicBezTo>
                  <a:pt x="1739" y="1332"/>
                  <a:pt x="1747" y="1323"/>
                  <a:pt x="1758" y="1323"/>
                </a:cubicBezTo>
                <a:cubicBezTo>
                  <a:pt x="1768" y="1323"/>
                  <a:pt x="1776" y="1332"/>
                  <a:pt x="1776" y="1342"/>
                </a:cubicBezTo>
                <a:cubicBezTo>
                  <a:pt x="1776" y="1353"/>
                  <a:pt x="1768" y="1361"/>
                  <a:pt x="1758" y="1361"/>
                </a:cubicBezTo>
                <a:cubicBezTo>
                  <a:pt x="1747" y="1361"/>
                  <a:pt x="1739" y="1353"/>
                  <a:pt x="1739" y="1342"/>
                </a:cubicBezTo>
                <a:close/>
                <a:moveTo>
                  <a:pt x="1739" y="1569"/>
                </a:moveTo>
                <a:cubicBezTo>
                  <a:pt x="1739" y="1558"/>
                  <a:pt x="1747" y="1550"/>
                  <a:pt x="1758" y="1550"/>
                </a:cubicBezTo>
                <a:cubicBezTo>
                  <a:pt x="1768" y="1550"/>
                  <a:pt x="1776" y="1558"/>
                  <a:pt x="1776" y="1569"/>
                </a:cubicBezTo>
                <a:cubicBezTo>
                  <a:pt x="1776" y="1579"/>
                  <a:pt x="1768" y="1588"/>
                  <a:pt x="1758" y="1588"/>
                </a:cubicBezTo>
                <a:cubicBezTo>
                  <a:pt x="1747" y="1588"/>
                  <a:pt x="1739" y="1579"/>
                  <a:pt x="1739" y="1569"/>
                </a:cubicBezTo>
                <a:close/>
                <a:moveTo>
                  <a:pt x="1739" y="1796"/>
                </a:moveTo>
                <a:cubicBezTo>
                  <a:pt x="1739" y="1785"/>
                  <a:pt x="1747" y="1777"/>
                  <a:pt x="1758" y="1777"/>
                </a:cubicBezTo>
                <a:cubicBezTo>
                  <a:pt x="1768" y="1777"/>
                  <a:pt x="1776" y="1785"/>
                  <a:pt x="1776" y="1796"/>
                </a:cubicBezTo>
                <a:cubicBezTo>
                  <a:pt x="1776" y="1806"/>
                  <a:pt x="1768" y="1815"/>
                  <a:pt x="1758" y="1815"/>
                </a:cubicBezTo>
                <a:cubicBezTo>
                  <a:pt x="1747" y="1815"/>
                  <a:pt x="1739" y="1806"/>
                  <a:pt x="1739" y="1796"/>
                </a:cubicBezTo>
                <a:close/>
                <a:moveTo>
                  <a:pt x="2457" y="889"/>
                </a:moveTo>
                <a:cubicBezTo>
                  <a:pt x="2457" y="878"/>
                  <a:pt x="2465" y="870"/>
                  <a:pt x="2476" y="870"/>
                </a:cubicBezTo>
                <a:cubicBezTo>
                  <a:pt x="2486" y="870"/>
                  <a:pt x="2495" y="878"/>
                  <a:pt x="2495" y="889"/>
                </a:cubicBezTo>
                <a:cubicBezTo>
                  <a:pt x="2495" y="899"/>
                  <a:pt x="2486" y="907"/>
                  <a:pt x="2476" y="907"/>
                </a:cubicBezTo>
                <a:cubicBezTo>
                  <a:pt x="2465" y="907"/>
                  <a:pt x="2457" y="899"/>
                  <a:pt x="2457" y="889"/>
                </a:cubicBezTo>
                <a:close/>
                <a:moveTo>
                  <a:pt x="2457" y="1115"/>
                </a:moveTo>
                <a:cubicBezTo>
                  <a:pt x="2457" y="1105"/>
                  <a:pt x="2465" y="1096"/>
                  <a:pt x="2476" y="1096"/>
                </a:cubicBezTo>
                <a:cubicBezTo>
                  <a:pt x="2486" y="1096"/>
                  <a:pt x="2495" y="1105"/>
                  <a:pt x="2495" y="1115"/>
                </a:cubicBezTo>
                <a:cubicBezTo>
                  <a:pt x="2495" y="1126"/>
                  <a:pt x="2486" y="1134"/>
                  <a:pt x="2476" y="1134"/>
                </a:cubicBezTo>
                <a:cubicBezTo>
                  <a:pt x="2465" y="1134"/>
                  <a:pt x="2457" y="1126"/>
                  <a:pt x="2457" y="1115"/>
                </a:cubicBezTo>
                <a:close/>
                <a:moveTo>
                  <a:pt x="2457" y="1342"/>
                </a:moveTo>
                <a:cubicBezTo>
                  <a:pt x="2457" y="1332"/>
                  <a:pt x="2465" y="1323"/>
                  <a:pt x="2476" y="1323"/>
                </a:cubicBezTo>
                <a:cubicBezTo>
                  <a:pt x="2486" y="1323"/>
                  <a:pt x="2495" y="1332"/>
                  <a:pt x="2495" y="1342"/>
                </a:cubicBezTo>
                <a:cubicBezTo>
                  <a:pt x="2495" y="1353"/>
                  <a:pt x="2486" y="1361"/>
                  <a:pt x="2476" y="1361"/>
                </a:cubicBezTo>
                <a:cubicBezTo>
                  <a:pt x="2465" y="1361"/>
                  <a:pt x="2457" y="1353"/>
                  <a:pt x="2457" y="1342"/>
                </a:cubicBezTo>
                <a:close/>
                <a:moveTo>
                  <a:pt x="2457" y="1569"/>
                </a:moveTo>
                <a:cubicBezTo>
                  <a:pt x="2457" y="1558"/>
                  <a:pt x="2465" y="1550"/>
                  <a:pt x="2476" y="1550"/>
                </a:cubicBezTo>
                <a:cubicBezTo>
                  <a:pt x="2486" y="1550"/>
                  <a:pt x="2495" y="1558"/>
                  <a:pt x="2495" y="1569"/>
                </a:cubicBezTo>
                <a:cubicBezTo>
                  <a:pt x="2495" y="1579"/>
                  <a:pt x="2486" y="1588"/>
                  <a:pt x="2476" y="1588"/>
                </a:cubicBezTo>
                <a:cubicBezTo>
                  <a:pt x="2465" y="1588"/>
                  <a:pt x="2457" y="1579"/>
                  <a:pt x="2457" y="1569"/>
                </a:cubicBezTo>
                <a:close/>
                <a:moveTo>
                  <a:pt x="2457" y="1796"/>
                </a:moveTo>
                <a:cubicBezTo>
                  <a:pt x="2457" y="1785"/>
                  <a:pt x="2465" y="1777"/>
                  <a:pt x="2476" y="1777"/>
                </a:cubicBezTo>
                <a:cubicBezTo>
                  <a:pt x="2486" y="1777"/>
                  <a:pt x="2495" y="1785"/>
                  <a:pt x="2495" y="1796"/>
                </a:cubicBezTo>
                <a:cubicBezTo>
                  <a:pt x="2495" y="1806"/>
                  <a:pt x="2486" y="1815"/>
                  <a:pt x="2476" y="1815"/>
                </a:cubicBezTo>
                <a:cubicBezTo>
                  <a:pt x="2465" y="1815"/>
                  <a:pt x="2457" y="1806"/>
                  <a:pt x="2457" y="1796"/>
                </a:cubicBezTo>
                <a:close/>
                <a:moveTo>
                  <a:pt x="2873" y="775"/>
                </a:moveTo>
                <a:cubicBezTo>
                  <a:pt x="2873" y="786"/>
                  <a:pt x="2864" y="794"/>
                  <a:pt x="2854" y="794"/>
                </a:cubicBezTo>
                <a:cubicBezTo>
                  <a:pt x="2843" y="794"/>
                  <a:pt x="2835" y="786"/>
                  <a:pt x="2835" y="775"/>
                </a:cubicBezTo>
                <a:cubicBezTo>
                  <a:pt x="2835" y="765"/>
                  <a:pt x="2843" y="756"/>
                  <a:pt x="2854" y="756"/>
                </a:cubicBezTo>
                <a:cubicBezTo>
                  <a:pt x="2864" y="756"/>
                  <a:pt x="2873" y="765"/>
                  <a:pt x="2873" y="775"/>
                </a:cubicBezTo>
                <a:close/>
                <a:moveTo>
                  <a:pt x="2873" y="1002"/>
                </a:moveTo>
                <a:cubicBezTo>
                  <a:pt x="2873" y="1012"/>
                  <a:pt x="2864" y="1021"/>
                  <a:pt x="2854" y="1021"/>
                </a:cubicBezTo>
                <a:cubicBezTo>
                  <a:pt x="2843" y="1021"/>
                  <a:pt x="2835" y="1012"/>
                  <a:pt x="2835" y="1002"/>
                </a:cubicBezTo>
                <a:cubicBezTo>
                  <a:pt x="2835" y="992"/>
                  <a:pt x="2843" y="983"/>
                  <a:pt x="2854" y="983"/>
                </a:cubicBezTo>
                <a:cubicBezTo>
                  <a:pt x="2864" y="983"/>
                  <a:pt x="2873" y="992"/>
                  <a:pt x="2873" y="1002"/>
                </a:cubicBezTo>
                <a:close/>
                <a:moveTo>
                  <a:pt x="2873" y="1229"/>
                </a:moveTo>
                <a:cubicBezTo>
                  <a:pt x="2873" y="1239"/>
                  <a:pt x="2864" y="1248"/>
                  <a:pt x="2854" y="1248"/>
                </a:cubicBezTo>
                <a:cubicBezTo>
                  <a:pt x="2843" y="1248"/>
                  <a:pt x="2835" y="1239"/>
                  <a:pt x="2835" y="1229"/>
                </a:cubicBezTo>
                <a:cubicBezTo>
                  <a:pt x="2835" y="1218"/>
                  <a:pt x="2843" y="1210"/>
                  <a:pt x="2854" y="1210"/>
                </a:cubicBezTo>
                <a:cubicBezTo>
                  <a:pt x="2864" y="1210"/>
                  <a:pt x="2873" y="1218"/>
                  <a:pt x="2873" y="1229"/>
                </a:cubicBezTo>
                <a:close/>
                <a:moveTo>
                  <a:pt x="2873" y="1456"/>
                </a:moveTo>
                <a:cubicBezTo>
                  <a:pt x="2873" y="1466"/>
                  <a:pt x="2864" y="1474"/>
                  <a:pt x="2854" y="1474"/>
                </a:cubicBezTo>
                <a:cubicBezTo>
                  <a:pt x="2843" y="1474"/>
                  <a:pt x="2835" y="1466"/>
                  <a:pt x="2835" y="1456"/>
                </a:cubicBezTo>
                <a:cubicBezTo>
                  <a:pt x="2835" y="1445"/>
                  <a:pt x="2843" y="1437"/>
                  <a:pt x="2854" y="1437"/>
                </a:cubicBezTo>
                <a:cubicBezTo>
                  <a:pt x="2864" y="1437"/>
                  <a:pt x="2873" y="1445"/>
                  <a:pt x="2873" y="1456"/>
                </a:cubicBezTo>
                <a:close/>
                <a:moveTo>
                  <a:pt x="2873" y="1682"/>
                </a:moveTo>
                <a:cubicBezTo>
                  <a:pt x="2873" y="1693"/>
                  <a:pt x="2864" y="1701"/>
                  <a:pt x="2854" y="1701"/>
                </a:cubicBezTo>
                <a:cubicBezTo>
                  <a:pt x="2843" y="1701"/>
                  <a:pt x="2835" y="1693"/>
                  <a:pt x="2835" y="1682"/>
                </a:cubicBezTo>
                <a:cubicBezTo>
                  <a:pt x="2835" y="1672"/>
                  <a:pt x="2843" y="1663"/>
                  <a:pt x="2854" y="1663"/>
                </a:cubicBezTo>
                <a:cubicBezTo>
                  <a:pt x="2864" y="1663"/>
                  <a:pt x="2873" y="1672"/>
                  <a:pt x="2873" y="1682"/>
                </a:cubicBezTo>
                <a:close/>
                <a:moveTo>
                  <a:pt x="2873" y="1909"/>
                </a:moveTo>
                <a:cubicBezTo>
                  <a:pt x="2873" y="1920"/>
                  <a:pt x="2864" y="1928"/>
                  <a:pt x="2854" y="1928"/>
                </a:cubicBezTo>
                <a:cubicBezTo>
                  <a:pt x="2843" y="1928"/>
                  <a:pt x="2835" y="1920"/>
                  <a:pt x="2835" y="1909"/>
                </a:cubicBezTo>
                <a:cubicBezTo>
                  <a:pt x="2835" y="1899"/>
                  <a:pt x="2843" y="1890"/>
                  <a:pt x="2854" y="1890"/>
                </a:cubicBezTo>
                <a:cubicBezTo>
                  <a:pt x="2864" y="1890"/>
                  <a:pt x="2873" y="1899"/>
                  <a:pt x="2873" y="1909"/>
                </a:cubicBezTo>
                <a:close/>
              </a:path>
            </a:pathLst>
          </a:custGeom>
          <a:solidFill>
            <a:schemeClr val="accent6"/>
          </a:solidFill>
          <a:ln>
            <a:noFill/>
          </a:ln>
        </p:spPr>
        <p:txBody>
          <a:bodyPr vert="horz" wrap="square" lIns="91392" tIns="45696" rIns="91392" bIns="45696" numCol="1" anchor="t" anchorCtr="0" compatLnSpc="1">
            <a:prstTxWarp prst="textNoShape">
              <a:avLst/>
            </a:prstTxWarp>
          </a:bodyPr>
          <a:lstStyle/>
          <a:p>
            <a:endParaRPr lang="en-US" sz="1799"/>
          </a:p>
        </p:txBody>
      </p:sp>
      <p:sp>
        <p:nvSpPr>
          <p:cNvPr id="18" name="Freeform 150">
            <a:extLst>
              <a:ext uri="{FF2B5EF4-FFF2-40B4-BE49-F238E27FC236}">
                <a16:creationId xmlns:a16="http://schemas.microsoft.com/office/drawing/2014/main" id="{F0410165-BC5B-4023-8B0F-CF64CE76B5E9}"/>
              </a:ext>
            </a:extLst>
          </p:cNvPr>
          <p:cNvSpPr>
            <a:spLocks noEditPoints="1"/>
          </p:cNvSpPr>
          <p:nvPr/>
        </p:nvSpPr>
        <p:spPr bwMode="gray">
          <a:xfrm>
            <a:off x="9388597" y="1427022"/>
            <a:ext cx="572789" cy="414122"/>
          </a:xfrm>
          <a:custGeom>
            <a:avLst/>
            <a:gdLst>
              <a:gd name="T0" fmla="*/ 138 w 361"/>
              <a:gd name="T1" fmla="*/ 115 h 261"/>
              <a:gd name="T2" fmla="*/ 77 w 361"/>
              <a:gd name="T3" fmla="*/ 39 h 261"/>
              <a:gd name="T4" fmla="*/ 62 w 361"/>
              <a:gd name="T5" fmla="*/ 176 h 261"/>
              <a:gd name="T6" fmla="*/ 16 w 361"/>
              <a:gd name="T7" fmla="*/ 123 h 261"/>
              <a:gd name="T8" fmla="*/ 0 w 361"/>
              <a:gd name="T9" fmla="*/ 176 h 261"/>
              <a:gd name="T10" fmla="*/ 92 w 361"/>
              <a:gd name="T11" fmla="*/ 261 h 261"/>
              <a:gd name="T12" fmla="*/ 123 w 361"/>
              <a:gd name="T13" fmla="*/ 222 h 261"/>
              <a:gd name="T14" fmla="*/ 238 w 361"/>
              <a:gd name="T15" fmla="*/ 261 h 261"/>
              <a:gd name="T16" fmla="*/ 154 w 361"/>
              <a:gd name="T17" fmla="*/ 0 h 261"/>
              <a:gd name="T18" fmla="*/ 46 w 361"/>
              <a:gd name="T19" fmla="*/ 215 h 261"/>
              <a:gd name="T20" fmla="*/ 31 w 361"/>
              <a:gd name="T21" fmla="*/ 199 h 261"/>
              <a:gd name="T22" fmla="*/ 46 w 361"/>
              <a:gd name="T23" fmla="*/ 215 h 261"/>
              <a:gd name="T24" fmla="*/ 31 w 361"/>
              <a:gd name="T25" fmla="*/ 184 h 261"/>
              <a:gd name="T26" fmla="*/ 46 w 361"/>
              <a:gd name="T27" fmla="*/ 169 h 261"/>
              <a:gd name="T28" fmla="*/ 46 w 361"/>
              <a:gd name="T29" fmla="*/ 153 h 261"/>
              <a:gd name="T30" fmla="*/ 31 w 361"/>
              <a:gd name="T31" fmla="*/ 138 h 261"/>
              <a:gd name="T32" fmla="*/ 46 w 361"/>
              <a:gd name="T33" fmla="*/ 153 h 261"/>
              <a:gd name="T34" fmla="*/ 92 w 361"/>
              <a:gd name="T35" fmla="*/ 130 h 261"/>
              <a:gd name="T36" fmla="*/ 108 w 361"/>
              <a:gd name="T37" fmla="*/ 115 h 261"/>
              <a:gd name="T38" fmla="*/ 108 w 361"/>
              <a:gd name="T39" fmla="*/ 100 h 261"/>
              <a:gd name="T40" fmla="*/ 92 w 361"/>
              <a:gd name="T41" fmla="*/ 85 h 261"/>
              <a:gd name="T42" fmla="*/ 108 w 361"/>
              <a:gd name="T43" fmla="*/ 100 h 261"/>
              <a:gd name="T44" fmla="*/ 123 w 361"/>
              <a:gd name="T45" fmla="*/ 161 h 261"/>
              <a:gd name="T46" fmla="*/ 138 w 361"/>
              <a:gd name="T47" fmla="*/ 146 h 261"/>
              <a:gd name="T48" fmla="*/ 207 w 361"/>
              <a:gd name="T49" fmla="*/ 54 h 261"/>
              <a:gd name="T50" fmla="*/ 223 w 361"/>
              <a:gd name="T51" fmla="*/ 69 h 261"/>
              <a:gd name="T52" fmla="*/ 207 w 361"/>
              <a:gd name="T53" fmla="*/ 54 h 261"/>
              <a:gd name="T54" fmla="*/ 223 w 361"/>
              <a:gd name="T55" fmla="*/ 85 h 261"/>
              <a:gd name="T56" fmla="*/ 207 w 361"/>
              <a:gd name="T57" fmla="*/ 100 h 261"/>
              <a:gd name="T58" fmla="*/ 207 w 361"/>
              <a:gd name="T59" fmla="*/ 115 h 261"/>
              <a:gd name="T60" fmla="*/ 223 w 361"/>
              <a:gd name="T61" fmla="*/ 130 h 261"/>
              <a:gd name="T62" fmla="*/ 207 w 361"/>
              <a:gd name="T63" fmla="*/ 115 h 261"/>
              <a:gd name="T64" fmla="*/ 223 w 361"/>
              <a:gd name="T65" fmla="*/ 146 h 261"/>
              <a:gd name="T66" fmla="*/ 207 w 361"/>
              <a:gd name="T67" fmla="*/ 161 h 261"/>
              <a:gd name="T68" fmla="*/ 177 w 361"/>
              <a:gd name="T69" fmla="*/ 115 h 261"/>
              <a:gd name="T70" fmla="*/ 192 w 361"/>
              <a:gd name="T71" fmla="*/ 130 h 261"/>
              <a:gd name="T72" fmla="*/ 177 w 361"/>
              <a:gd name="T73" fmla="*/ 115 h 261"/>
              <a:gd name="T74" fmla="*/ 192 w 361"/>
              <a:gd name="T75" fmla="*/ 146 h 261"/>
              <a:gd name="T76" fmla="*/ 177 w 361"/>
              <a:gd name="T77" fmla="*/ 161 h 261"/>
              <a:gd name="T78" fmla="*/ 177 w 361"/>
              <a:gd name="T79" fmla="*/ 176 h 261"/>
              <a:gd name="T80" fmla="*/ 192 w 361"/>
              <a:gd name="T81" fmla="*/ 192 h 261"/>
              <a:gd name="T82" fmla="*/ 177 w 361"/>
              <a:gd name="T83" fmla="*/ 176 h 261"/>
              <a:gd name="T84" fmla="*/ 315 w 361"/>
              <a:gd name="T85" fmla="*/ 138 h 261"/>
              <a:gd name="T86" fmla="*/ 253 w 361"/>
              <a:gd name="T87" fmla="*/ 169 h 261"/>
              <a:gd name="T88" fmla="*/ 300 w 361"/>
              <a:gd name="T89" fmla="*/ 261 h 261"/>
              <a:gd name="T90" fmla="*/ 346 w 361"/>
              <a:gd name="T91" fmla="*/ 238 h 261"/>
              <a:gd name="T92" fmla="*/ 361 w 361"/>
              <a:gd name="T93" fmla="*/ 261 h 261"/>
              <a:gd name="T94" fmla="*/ 315 w 361"/>
              <a:gd name="T95" fmla="*/ 77 h 261"/>
              <a:gd name="T96" fmla="*/ 269 w 361"/>
              <a:gd name="T97" fmla="*/ 199 h 261"/>
              <a:gd name="T98" fmla="*/ 284 w 361"/>
              <a:gd name="T99" fmla="*/ 184 h 261"/>
              <a:gd name="T100" fmla="*/ 315 w 361"/>
              <a:gd name="T101" fmla="*/ 169 h 261"/>
              <a:gd name="T102" fmla="*/ 300 w 361"/>
              <a:gd name="T103" fmla="*/ 153 h 261"/>
              <a:gd name="T104" fmla="*/ 315 w 361"/>
              <a:gd name="T105" fmla="*/ 169 h 261"/>
              <a:gd name="T106" fmla="*/ 330 w 361"/>
              <a:gd name="T107" fmla="*/ 199 h 261"/>
              <a:gd name="T108" fmla="*/ 346 w 361"/>
              <a:gd name="T109" fmla="*/ 184 h 261"/>
              <a:gd name="T110" fmla="*/ 346 w 361"/>
              <a:gd name="T111" fmla="*/ 169 h 261"/>
              <a:gd name="T112" fmla="*/ 330 w 361"/>
              <a:gd name="T113" fmla="*/ 153 h 261"/>
              <a:gd name="T114" fmla="*/ 346 w 361"/>
              <a:gd name="T115" fmla="*/ 169 h 261"/>
              <a:gd name="T116" fmla="*/ 330 w 361"/>
              <a:gd name="T117" fmla="*/ 138 h 261"/>
              <a:gd name="T118" fmla="*/ 346 w 361"/>
              <a:gd name="T119" fmla="*/ 123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1" h="261">
                <a:moveTo>
                  <a:pt x="154" y="115"/>
                </a:moveTo>
                <a:lnTo>
                  <a:pt x="138" y="115"/>
                </a:lnTo>
                <a:lnTo>
                  <a:pt x="138" y="39"/>
                </a:lnTo>
                <a:lnTo>
                  <a:pt x="77" y="39"/>
                </a:lnTo>
                <a:lnTo>
                  <a:pt x="77" y="176"/>
                </a:lnTo>
                <a:lnTo>
                  <a:pt x="62" y="176"/>
                </a:lnTo>
                <a:lnTo>
                  <a:pt x="62" y="123"/>
                </a:lnTo>
                <a:lnTo>
                  <a:pt x="16" y="123"/>
                </a:lnTo>
                <a:lnTo>
                  <a:pt x="16" y="176"/>
                </a:lnTo>
                <a:lnTo>
                  <a:pt x="0" y="176"/>
                </a:lnTo>
                <a:lnTo>
                  <a:pt x="0" y="261"/>
                </a:lnTo>
                <a:lnTo>
                  <a:pt x="92" y="261"/>
                </a:lnTo>
                <a:lnTo>
                  <a:pt x="92" y="222"/>
                </a:lnTo>
                <a:lnTo>
                  <a:pt x="123" y="222"/>
                </a:lnTo>
                <a:lnTo>
                  <a:pt x="123" y="261"/>
                </a:lnTo>
                <a:lnTo>
                  <a:pt x="238" y="261"/>
                </a:lnTo>
                <a:lnTo>
                  <a:pt x="238" y="12"/>
                </a:lnTo>
                <a:lnTo>
                  <a:pt x="154" y="0"/>
                </a:lnTo>
                <a:lnTo>
                  <a:pt x="154" y="115"/>
                </a:lnTo>
                <a:close/>
                <a:moveTo>
                  <a:pt x="46" y="215"/>
                </a:moveTo>
                <a:lnTo>
                  <a:pt x="31" y="215"/>
                </a:lnTo>
                <a:lnTo>
                  <a:pt x="31" y="199"/>
                </a:lnTo>
                <a:lnTo>
                  <a:pt x="46" y="199"/>
                </a:lnTo>
                <a:lnTo>
                  <a:pt x="46" y="215"/>
                </a:lnTo>
                <a:close/>
                <a:moveTo>
                  <a:pt x="46" y="184"/>
                </a:moveTo>
                <a:lnTo>
                  <a:pt x="31" y="184"/>
                </a:lnTo>
                <a:lnTo>
                  <a:pt x="31" y="169"/>
                </a:lnTo>
                <a:lnTo>
                  <a:pt x="46" y="169"/>
                </a:lnTo>
                <a:lnTo>
                  <a:pt x="46" y="184"/>
                </a:lnTo>
                <a:close/>
                <a:moveTo>
                  <a:pt x="46" y="153"/>
                </a:moveTo>
                <a:lnTo>
                  <a:pt x="31" y="153"/>
                </a:lnTo>
                <a:lnTo>
                  <a:pt x="31" y="138"/>
                </a:lnTo>
                <a:lnTo>
                  <a:pt x="46" y="138"/>
                </a:lnTo>
                <a:lnTo>
                  <a:pt x="46" y="153"/>
                </a:lnTo>
                <a:close/>
                <a:moveTo>
                  <a:pt x="108" y="130"/>
                </a:moveTo>
                <a:lnTo>
                  <a:pt x="92" y="130"/>
                </a:lnTo>
                <a:lnTo>
                  <a:pt x="92" y="115"/>
                </a:lnTo>
                <a:lnTo>
                  <a:pt x="108" y="115"/>
                </a:lnTo>
                <a:lnTo>
                  <a:pt x="108" y="130"/>
                </a:lnTo>
                <a:close/>
                <a:moveTo>
                  <a:pt x="108" y="100"/>
                </a:moveTo>
                <a:lnTo>
                  <a:pt x="92" y="100"/>
                </a:lnTo>
                <a:lnTo>
                  <a:pt x="92" y="85"/>
                </a:lnTo>
                <a:lnTo>
                  <a:pt x="108" y="85"/>
                </a:lnTo>
                <a:lnTo>
                  <a:pt x="108" y="100"/>
                </a:lnTo>
                <a:close/>
                <a:moveTo>
                  <a:pt x="138" y="161"/>
                </a:moveTo>
                <a:lnTo>
                  <a:pt x="123" y="161"/>
                </a:lnTo>
                <a:lnTo>
                  <a:pt x="123" y="146"/>
                </a:lnTo>
                <a:lnTo>
                  <a:pt x="138" y="146"/>
                </a:lnTo>
                <a:lnTo>
                  <a:pt x="138" y="161"/>
                </a:lnTo>
                <a:close/>
                <a:moveTo>
                  <a:pt x="207" y="54"/>
                </a:moveTo>
                <a:lnTo>
                  <a:pt x="223" y="54"/>
                </a:lnTo>
                <a:lnTo>
                  <a:pt x="223" y="69"/>
                </a:lnTo>
                <a:lnTo>
                  <a:pt x="207" y="69"/>
                </a:lnTo>
                <a:lnTo>
                  <a:pt x="207" y="54"/>
                </a:lnTo>
                <a:close/>
                <a:moveTo>
                  <a:pt x="207" y="85"/>
                </a:moveTo>
                <a:lnTo>
                  <a:pt x="223" y="85"/>
                </a:lnTo>
                <a:lnTo>
                  <a:pt x="223" y="100"/>
                </a:lnTo>
                <a:lnTo>
                  <a:pt x="207" y="100"/>
                </a:lnTo>
                <a:lnTo>
                  <a:pt x="207" y="85"/>
                </a:lnTo>
                <a:close/>
                <a:moveTo>
                  <a:pt x="207" y="115"/>
                </a:moveTo>
                <a:lnTo>
                  <a:pt x="223" y="115"/>
                </a:lnTo>
                <a:lnTo>
                  <a:pt x="223" y="130"/>
                </a:lnTo>
                <a:lnTo>
                  <a:pt x="207" y="130"/>
                </a:lnTo>
                <a:lnTo>
                  <a:pt x="207" y="115"/>
                </a:lnTo>
                <a:close/>
                <a:moveTo>
                  <a:pt x="207" y="146"/>
                </a:moveTo>
                <a:lnTo>
                  <a:pt x="223" y="146"/>
                </a:lnTo>
                <a:lnTo>
                  <a:pt x="223" y="161"/>
                </a:lnTo>
                <a:lnTo>
                  <a:pt x="207" y="161"/>
                </a:lnTo>
                <a:lnTo>
                  <a:pt x="207" y="146"/>
                </a:lnTo>
                <a:close/>
                <a:moveTo>
                  <a:pt x="177" y="115"/>
                </a:moveTo>
                <a:lnTo>
                  <a:pt x="192" y="115"/>
                </a:lnTo>
                <a:lnTo>
                  <a:pt x="192" y="130"/>
                </a:lnTo>
                <a:lnTo>
                  <a:pt x="177" y="130"/>
                </a:lnTo>
                <a:lnTo>
                  <a:pt x="177" y="115"/>
                </a:lnTo>
                <a:close/>
                <a:moveTo>
                  <a:pt x="177" y="146"/>
                </a:moveTo>
                <a:lnTo>
                  <a:pt x="192" y="146"/>
                </a:lnTo>
                <a:lnTo>
                  <a:pt x="192" y="161"/>
                </a:lnTo>
                <a:lnTo>
                  <a:pt x="177" y="161"/>
                </a:lnTo>
                <a:lnTo>
                  <a:pt x="177" y="146"/>
                </a:lnTo>
                <a:close/>
                <a:moveTo>
                  <a:pt x="177" y="176"/>
                </a:moveTo>
                <a:lnTo>
                  <a:pt x="192" y="176"/>
                </a:lnTo>
                <a:lnTo>
                  <a:pt x="192" y="192"/>
                </a:lnTo>
                <a:lnTo>
                  <a:pt x="177" y="192"/>
                </a:lnTo>
                <a:lnTo>
                  <a:pt x="177" y="176"/>
                </a:lnTo>
                <a:close/>
                <a:moveTo>
                  <a:pt x="315" y="77"/>
                </a:moveTo>
                <a:lnTo>
                  <a:pt x="315" y="138"/>
                </a:lnTo>
                <a:lnTo>
                  <a:pt x="284" y="138"/>
                </a:lnTo>
                <a:lnTo>
                  <a:pt x="253" y="169"/>
                </a:lnTo>
                <a:lnTo>
                  <a:pt x="253" y="261"/>
                </a:lnTo>
                <a:lnTo>
                  <a:pt x="300" y="261"/>
                </a:lnTo>
                <a:lnTo>
                  <a:pt x="300" y="238"/>
                </a:lnTo>
                <a:lnTo>
                  <a:pt x="346" y="238"/>
                </a:lnTo>
                <a:lnTo>
                  <a:pt x="346" y="261"/>
                </a:lnTo>
                <a:lnTo>
                  <a:pt x="361" y="261"/>
                </a:lnTo>
                <a:lnTo>
                  <a:pt x="361" y="77"/>
                </a:lnTo>
                <a:lnTo>
                  <a:pt x="315" y="77"/>
                </a:lnTo>
                <a:close/>
                <a:moveTo>
                  <a:pt x="284" y="199"/>
                </a:moveTo>
                <a:lnTo>
                  <a:pt x="269" y="199"/>
                </a:lnTo>
                <a:lnTo>
                  <a:pt x="269" y="184"/>
                </a:lnTo>
                <a:lnTo>
                  <a:pt x="284" y="184"/>
                </a:lnTo>
                <a:lnTo>
                  <a:pt x="284" y="199"/>
                </a:lnTo>
                <a:close/>
                <a:moveTo>
                  <a:pt x="315" y="169"/>
                </a:moveTo>
                <a:lnTo>
                  <a:pt x="300" y="169"/>
                </a:lnTo>
                <a:lnTo>
                  <a:pt x="300" y="153"/>
                </a:lnTo>
                <a:lnTo>
                  <a:pt x="315" y="153"/>
                </a:lnTo>
                <a:lnTo>
                  <a:pt x="315" y="169"/>
                </a:lnTo>
                <a:close/>
                <a:moveTo>
                  <a:pt x="346" y="199"/>
                </a:moveTo>
                <a:lnTo>
                  <a:pt x="330" y="199"/>
                </a:lnTo>
                <a:lnTo>
                  <a:pt x="330" y="184"/>
                </a:lnTo>
                <a:lnTo>
                  <a:pt x="346" y="184"/>
                </a:lnTo>
                <a:lnTo>
                  <a:pt x="346" y="199"/>
                </a:lnTo>
                <a:close/>
                <a:moveTo>
                  <a:pt x="346" y="169"/>
                </a:moveTo>
                <a:lnTo>
                  <a:pt x="330" y="169"/>
                </a:lnTo>
                <a:lnTo>
                  <a:pt x="330" y="153"/>
                </a:lnTo>
                <a:lnTo>
                  <a:pt x="346" y="153"/>
                </a:lnTo>
                <a:lnTo>
                  <a:pt x="346" y="169"/>
                </a:lnTo>
                <a:close/>
                <a:moveTo>
                  <a:pt x="346" y="138"/>
                </a:moveTo>
                <a:lnTo>
                  <a:pt x="330" y="138"/>
                </a:lnTo>
                <a:lnTo>
                  <a:pt x="330" y="123"/>
                </a:lnTo>
                <a:lnTo>
                  <a:pt x="346" y="123"/>
                </a:lnTo>
                <a:lnTo>
                  <a:pt x="346" y="138"/>
                </a:lnTo>
                <a:close/>
              </a:path>
            </a:pathLst>
          </a:custGeom>
          <a:solidFill>
            <a:schemeClr val="accent6"/>
          </a:solidFill>
          <a:ln>
            <a:noFill/>
          </a:ln>
        </p:spPr>
        <p:txBody>
          <a:bodyPr vert="horz" wrap="square" lIns="91392" tIns="45696" rIns="91392" bIns="45696" numCol="1" anchor="t" anchorCtr="0" compatLnSpc="1">
            <a:prstTxWarp prst="textNoShape">
              <a:avLst/>
            </a:prstTxWarp>
          </a:bodyPr>
          <a:lstStyle/>
          <a:p>
            <a:endParaRPr lang="en-US" sz="1799"/>
          </a:p>
        </p:txBody>
      </p:sp>
      <p:sp>
        <p:nvSpPr>
          <p:cNvPr id="19" name="Freeform 80">
            <a:extLst>
              <a:ext uri="{FF2B5EF4-FFF2-40B4-BE49-F238E27FC236}">
                <a16:creationId xmlns:a16="http://schemas.microsoft.com/office/drawing/2014/main" id="{E226AE51-EF79-4ABC-AF8B-E554AF584D0A}"/>
              </a:ext>
            </a:extLst>
          </p:cNvPr>
          <p:cNvSpPr>
            <a:spLocks noEditPoints="1"/>
          </p:cNvSpPr>
          <p:nvPr/>
        </p:nvSpPr>
        <p:spPr bwMode="gray">
          <a:xfrm>
            <a:off x="6970791" y="1436555"/>
            <a:ext cx="572790" cy="412535"/>
          </a:xfrm>
          <a:custGeom>
            <a:avLst/>
            <a:gdLst>
              <a:gd name="T0" fmla="*/ 3326 w 3553"/>
              <a:gd name="T1" fmla="*/ 908 h 2571"/>
              <a:gd name="T2" fmla="*/ 3024 w 3553"/>
              <a:gd name="T3" fmla="*/ 908 h 2571"/>
              <a:gd name="T4" fmla="*/ 2722 w 3553"/>
              <a:gd name="T5" fmla="*/ 1512 h 2571"/>
              <a:gd name="T6" fmla="*/ 2797 w 3553"/>
              <a:gd name="T7" fmla="*/ 1286 h 2571"/>
              <a:gd name="T8" fmla="*/ 2722 w 3553"/>
              <a:gd name="T9" fmla="*/ 1134 h 2571"/>
              <a:gd name="T10" fmla="*/ 2797 w 3553"/>
              <a:gd name="T11" fmla="*/ 983 h 2571"/>
              <a:gd name="T12" fmla="*/ 2722 w 3553"/>
              <a:gd name="T13" fmla="*/ 832 h 2571"/>
              <a:gd name="T14" fmla="*/ 2797 w 3553"/>
              <a:gd name="T15" fmla="*/ 681 h 2571"/>
              <a:gd name="T16" fmla="*/ 2722 w 3553"/>
              <a:gd name="T17" fmla="*/ 530 h 2571"/>
              <a:gd name="T18" fmla="*/ 2608 w 3553"/>
              <a:gd name="T19" fmla="*/ 303 h 2571"/>
              <a:gd name="T20" fmla="*/ 2495 w 3553"/>
              <a:gd name="T21" fmla="*/ 416 h 2571"/>
              <a:gd name="T22" fmla="*/ 2344 w 3553"/>
              <a:gd name="T23" fmla="*/ 983 h 2571"/>
              <a:gd name="T24" fmla="*/ 2230 w 3553"/>
              <a:gd name="T25" fmla="*/ 0 h 2571"/>
              <a:gd name="T26" fmla="*/ 2117 w 3553"/>
              <a:gd name="T27" fmla="*/ 1134 h 2571"/>
              <a:gd name="T28" fmla="*/ 1739 w 3553"/>
              <a:gd name="T29" fmla="*/ 605 h 2571"/>
              <a:gd name="T30" fmla="*/ 1663 w 3553"/>
              <a:gd name="T31" fmla="*/ 530 h 2571"/>
              <a:gd name="T32" fmla="*/ 1588 w 3553"/>
              <a:gd name="T33" fmla="*/ 1134 h 2571"/>
              <a:gd name="T34" fmla="*/ 1437 w 3553"/>
              <a:gd name="T35" fmla="*/ 454 h 2571"/>
              <a:gd name="T36" fmla="*/ 1134 w 3553"/>
              <a:gd name="T37" fmla="*/ 454 h 2571"/>
              <a:gd name="T38" fmla="*/ 908 w 3553"/>
              <a:gd name="T39" fmla="*/ 1134 h 2571"/>
              <a:gd name="T40" fmla="*/ 719 w 3553"/>
              <a:gd name="T41" fmla="*/ 605 h 2571"/>
              <a:gd name="T42" fmla="*/ 530 w 3553"/>
              <a:gd name="T43" fmla="*/ 1512 h 2571"/>
              <a:gd name="T44" fmla="*/ 152 w 3553"/>
              <a:gd name="T45" fmla="*/ 1966 h 2571"/>
              <a:gd name="T46" fmla="*/ 0 w 3553"/>
              <a:gd name="T47" fmla="*/ 2571 h 2571"/>
              <a:gd name="T48" fmla="*/ 3553 w 3553"/>
              <a:gd name="T49" fmla="*/ 1966 h 2571"/>
              <a:gd name="T50" fmla="*/ 681 w 3553"/>
              <a:gd name="T51" fmla="*/ 1966 h 2571"/>
              <a:gd name="T52" fmla="*/ 530 w 3553"/>
              <a:gd name="T53" fmla="*/ 1815 h 2571"/>
              <a:gd name="T54" fmla="*/ 681 w 3553"/>
              <a:gd name="T55" fmla="*/ 1966 h 2571"/>
              <a:gd name="T56" fmla="*/ 832 w 3553"/>
              <a:gd name="T57" fmla="*/ 1966 h 2571"/>
              <a:gd name="T58" fmla="*/ 983 w 3553"/>
              <a:gd name="T59" fmla="*/ 1815 h 2571"/>
              <a:gd name="T60" fmla="*/ 983 w 3553"/>
              <a:gd name="T61" fmla="*/ 1663 h 2571"/>
              <a:gd name="T62" fmla="*/ 832 w 3553"/>
              <a:gd name="T63" fmla="*/ 1512 h 2571"/>
              <a:gd name="T64" fmla="*/ 983 w 3553"/>
              <a:gd name="T65" fmla="*/ 1663 h 2571"/>
              <a:gd name="T66" fmla="*/ 1134 w 3553"/>
              <a:gd name="T67" fmla="*/ 1966 h 2571"/>
              <a:gd name="T68" fmla="*/ 1285 w 3553"/>
              <a:gd name="T69" fmla="*/ 1815 h 2571"/>
              <a:gd name="T70" fmla="*/ 1285 w 3553"/>
              <a:gd name="T71" fmla="*/ 1663 h 2571"/>
              <a:gd name="T72" fmla="*/ 1134 w 3553"/>
              <a:gd name="T73" fmla="*/ 1512 h 2571"/>
              <a:gd name="T74" fmla="*/ 1285 w 3553"/>
              <a:gd name="T75" fmla="*/ 1663 h 2571"/>
              <a:gd name="T76" fmla="*/ 1437 w 3553"/>
              <a:gd name="T77" fmla="*/ 1663 h 2571"/>
              <a:gd name="T78" fmla="*/ 1588 w 3553"/>
              <a:gd name="T79" fmla="*/ 1512 h 2571"/>
              <a:gd name="T80" fmla="*/ 1890 w 3553"/>
              <a:gd name="T81" fmla="*/ 1966 h 2571"/>
              <a:gd name="T82" fmla="*/ 1739 w 3553"/>
              <a:gd name="T83" fmla="*/ 1815 h 2571"/>
              <a:gd name="T84" fmla="*/ 1890 w 3553"/>
              <a:gd name="T85" fmla="*/ 1966 h 2571"/>
              <a:gd name="T86" fmla="*/ 2041 w 3553"/>
              <a:gd name="T87" fmla="*/ 1966 h 2571"/>
              <a:gd name="T88" fmla="*/ 2193 w 3553"/>
              <a:gd name="T89" fmla="*/ 1815 h 2571"/>
              <a:gd name="T90" fmla="*/ 2495 w 3553"/>
              <a:gd name="T91" fmla="*/ 2268 h 2571"/>
              <a:gd name="T92" fmla="*/ 2344 w 3553"/>
              <a:gd name="T93" fmla="*/ 2117 h 2571"/>
              <a:gd name="T94" fmla="*/ 2495 w 3553"/>
              <a:gd name="T95" fmla="*/ 2268 h 2571"/>
              <a:gd name="T96" fmla="*/ 2344 w 3553"/>
              <a:gd name="T97" fmla="*/ 1966 h 2571"/>
              <a:gd name="T98" fmla="*/ 2495 w 3553"/>
              <a:gd name="T99" fmla="*/ 1815 h 2571"/>
              <a:gd name="T100" fmla="*/ 2797 w 3553"/>
              <a:gd name="T101" fmla="*/ 2268 h 2571"/>
              <a:gd name="T102" fmla="*/ 2646 w 3553"/>
              <a:gd name="T103" fmla="*/ 2117 h 2571"/>
              <a:gd name="T104" fmla="*/ 2797 w 3553"/>
              <a:gd name="T105" fmla="*/ 2268 h 2571"/>
              <a:gd name="T106" fmla="*/ 2948 w 3553"/>
              <a:gd name="T107" fmla="*/ 1966 h 2571"/>
              <a:gd name="T108" fmla="*/ 3100 w 3553"/>
              <a:gd name="T109" fmla="*/ 1815 h 2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53" h="2571">
                <a:moveTo>
                  <a:pt x="3326" y="1966"/>
                </a:moveTo>
                <a:cubicBezTo>
                  <a:pt x="3326" y="908"/>
                  <a:pt x="3326" y="908"/>
                  <a:pt x="3326" y="908"/>
                </a:cubicBezTo>
                <a:cubicBezTo>
                  <a:pt x="3326" y="824"/>
                  <a:pt x="3259" y="756"/>
                  <a:pt x="3175" y="756"/>
                </a:cubicBezTo>
                <a:cubicBezTo>
                  <a:pt x="3092" y="756"/>
                  <a:pt x="3024" y="824"/>
                  <a:pt x="3024" y="908"/>
                </a:cubicBezTo>
                <a:cubicBezTo>
                  <a:pt x="3024" y="1512"/>
                  <a:pt x="3024" y="1512"/>
                  <a:pt x="3024" y="1512"/>
                </a:cubicBezTo>
                <a:cubicBezTo>
                  <a:pt x="2722" y="1512"/>
                  <a:pt x="2722" y="1512"/>
                  <a:pt x="2722" y="1512"/>
                </a:cubicBezTo>
                <a:cubicBezTo>
                  <a:pt x="2722" y="1286"/>
                  <a:pt x="2722" y="1286"/>
                  <a:pt x="2722" y="1286"/>
                </a:cubicBezTo>
                <a:cubicBezTo>
                  <a:pt x="2797" y="1286"/>
                  <a:pt x="2797" y="1286"/>
                  <a:pt x="2797" y="1286"/>
                </a:cubicBezTo>
                <a:cubicBezTo>
                  <a:pt x="2797" y="1134"/>
                  <a:pt x="2797" y="1134"/>
                  <a:pt x="2797" y="1134"/>
                </a:cubicBezTo>
                <a:cubicBezTo>
                  <a:pt x="2722" y="1134"/>
                  <a:pt x="2722" y="1134"/>
                  <a:pt x="2722" y="1134"/>
                </a:cubicBezTo>
                <a:cubicBezTo>
                  <a:pt x="2722" y="983"/>
                  <a:pt x="2722" y="983"/>
                  <a:pt x="2722" y="983"/>
                </a:cubicBezTo>
                <a:cubicBezTo>
                  <a:pt x="2797" y="983"/>
                  <a:pt x="2797" y="983"/>
                  <a:pt x="2797" y="983"/>
                </a:cubicBezTo>
                <a:cubicBezTo>
                  <a:pt x="2797" y="832"/>
                  <a:pt x="2797" y="832"/>
                  <a:pt x="2797" y="832"/>
                </a:cubicBezTo>
                <a:cubicBezTo>
                  <a:pt x="2722" y="832"/>
                  <a:pt x="2722" y="832"/>
                  <a:pt x="2722" y="832"/>
                </a:cubicBezTo>
                <a:cubicBezTo>
                  <a:pt x="2722" y="681"/>
                  <a:pt x="2722" y="681"/>
                  <a:pt x="2722" y="681"/>
                </a:cubicBezTo>
                <a:cubicBezTo>
                  <a:pt x="2797" y="681"/>
                  <a:pt x="2797" y="681"/>
                  <a:pt x="2797" y="681"/>
                </a:cubicBezTo>
                <a:cubicBezTo>
                  <a:pt x="2797" y="530"/>
                  <a:pt x="2797" y="530"/>
                  <a:pt x="2797" y="530"/>
                </a:cubicBezTo>
                <a:cubicBezTo>
                  <a:pt x="2722" y="530"/>
                  <a:pt x="2722" y="530"/>
                  <a:pt x="2722" y="530"/>
                </a:cubicBezTo>
                <a:cubicBezTo>
                  <a:pt x="2722" y="416"/>
                  <a:pt x="2722" y="416"/>
                  <a:pt x="2722" y="416"/>
                </a:cubicBezTo>
                <a:cubicBezTo>
                  <a:pt x="2722" y="354"/>
                  <a:pt x="2671" y="303"/>
                  <a:pt x="2608" y="303"/>
                </a:cubicBezTo>
                <a:cubicBezTo>
                  <a:pt x="2608" y="303"/>
                  <a:pt x="2608" y="303"/>
                  <a:pt x="2608" y="303"/>
                </a:cubicBezTo>
                <a:cubicBezTo>
                  <a:pt x="2546" y="303"/>
                  <a:pt x="2495" y="354"/>
                  <a:pt x="2495" y="416"/>
                </a:cubicBezTo>
                <a:cubicBezTo>
                  <a:pt x="2495" y="983"/>
                  <a:pt x="2495" y="983"/>
                  <a:pt x="2495" y="983"/>
                </a:cubicBezTo>
                <a:cubicBezTo>
                  <a:pt x="2344" y="983"/>
                  <a:pt x="2344" y="983"/>
                  <a:pt x="2344" y="983"/>
                </a:cubicBezTo>
                <a:cubicBezTo>
                  <a:pt x="2344" y="114"/>
                  <a:pt x="2344" y="114"/>
                  <a:pt x="2344" y="114"/>
                </a:cubicBezTo>
                <a:cubicBezTo>
                  <a:pt x="2344" y="51"/>
                  <a:pt x="2293" y="0"/>
                  <a:pt x="2230" y="0"/>
                </a:cubicBezTo>
                <a:cubicBezTo>
                  <a:pt x="2168" y="0"/>
                  <a:pt x="2117" y="51"/>
                  <a:pt x="2117" y="114"/>
                </a:cubicBezTo>
                <a:cubicBezTo>
                  <a:pt x="2117" y="1134"/>
                  <a:pt x="2117" y="1134"/>
                  <a:pt x="2117" y="1134"/>
                </a:cubicBezTo>
                <a:cubicBezTo>
                  <a:pt x="1739" y="1134"/>
                  <a:pt x="1739" y="1134"/>
                  <a:pt x="1739" y="1134"/>
                </a:cubicBezTo>
                <a:cubicBezTo>
                  <a:pt x="1739" y="605"/>
                  <a:pt x="1739" y="605"/>
                  <a:pt x="1739" y="605"/>
                </a:cubicBezTo>
                <a:cubicBezTo>
                  <a:pt x="1739" y="563"/>
                  <a:pt x="1705" y="530"/>
                  <a:pt x="1663" y="530"/>
                </a:cubicBezTo>
                <a:cubicBezTo>
                  <a:pt x="1663" y="530"/>
                  <a:pt x="1663" y="530"/>
                  <a:pt x="1663" y="530"/>
                </a:cubicBezTo>
                <a:cubicBezTo>
                  <a:pt x="1622" y="530"/>
                  <a:pt x="1588" y="563"/>
                  <a:pt x="1588" y="605"/>
                </a:cubicBezTo>
                <a:cubicBezTo>
                  <a:pt x="1588" y="1134"/>
                  <a:pt x="1588" y="1134"/>
                  <a:pt x="1588" y="1134"/>
                </a:cubicBezTo>
                <a:cubicBezTo>
                  <a:pt x="1437" y="1134"/>
                  <a:pt x="1437" y="1134"/>
                  <a:pt x="1437" y="1134"/>
                </a:cubicBezTo>
                <a:cubicBezTo>
                  <a:pt x="1437" y="454"/>
                  <a:pt x="1437" y="454"/>
                  <a:pt x="1437" y="454"/>
                </a:cubicBezTo>
                <a:cubicBezTo>
                  <a:pt x="1437" y="371"/>
                  <a:pt x="1369" y="303"/>
                  <a:pt x="1285" y="303"/>
                </a:cubicBezTo>
                <a:cubicBezTo>
                  <a:pt x="1202" y="303"/>
                  <a:pt x="1134" y="371"/>
                  <a:pt x="1134" y="454"/>
                </a:cubicBezTo>
                <a:cubicBezTo>
                  <a:pt x="1134" y="1134"/>
                  <a:pt x="1134" y="1134"/>
                  <a:pt x="1134" y="1134"/>
                </a:cubicBezTo>
                <a:cubicBezTo>
                  <a:pt x="908" y="1134"/>
                  <a:pt x="908" y="1134"/>
                  <a:pt x="908" y="1134"/>
                </a:cubicBezTo>
                <a:cubicBezTo>
                  <a:pt x="908" y="794"/>
                  <a:pt x="908" y="794"/>
                  <a:pt x="908" y="794"/>
                </a:cubicBezTo>
                <a:cubicBezTo>
                  <a:pt x="908" y="690"/>
                  <a:pt x="823" y="605"/>
                  <a:pt x="719" y="605"/>
                </a:cubicBezTo>
                <a:cubicBezTo>
                  <a:pt x="614" y="605"/>
                  <a:pt x="530" y="690"/>
                  <a:pt x="530" y="794"/>
                </a:cubicBezTo>
                <a:cubicBezTo>
                  <a:pt x="530" y="1512"/>
                  <a:pt x="530" y="1512"/>
                  <a:pt x="530" y="1512"/>
                </a:cubicBezTo>
                <a:cubicBezTo>
                  <a:pt x="152" y="1512"/>
                  <a:pt x="152" y="1512"/>
                  <a:pt x="152" y="1512"/>
                </a:cubicBezTo>
                <a:cubicBezTo>
                  <a:pt x="152" y="1966"/>
                  <a:pt x="152" y="1966"/>
                  <a:pt x="152" y="1966"/>
                </a:cubicBezTo>
                <a:cubicBezTo>
                  <a:pt x="0" y="1966"/>
                  <a:pt x="0" y="1966"/>
                  <a:pt x="0" y="1966"/>
                </a:cubicBezTo>
                <a:cubicBezTo>
                  <a:pt x="0" y="2571"/>
                  <a:pt x="0" y="2571"/>
                  <a:pt x="0" y="2571"/>
                </a:cubicBezTo>
                <a:cubicBezTo>
                  <a:pt x="3553" y="2571"/>
                  <a:pt x="3553" y="2571"/>
                  <a:pt x="3553" y="2571"/>
                </a:cubicBezTo>
                <a:cubicBezTo>
                  <a:pt x="3553" y="1966"/>
                  <a:pt x="3553" y="1966"/>
                  <a:pt x="3553" y="1966"/>
                </a:cubicBezTo>
                <a:lnTo>
                  <a:pt x="3326" y="1966"/>
                </a:lnTo>
                <a:close/>
                <a:moveTo>
                  <a:pt x="681" y="1966"/>
                </a:moveTo>
                <a:cubicBezTo>
                  <a:pt x="530" y="1966"/>
                  <a:pt x="530" y="1966"/>
                  <a:pt x="530" y="1966"/>
                </a:cubicBezTo>
                <a:cubicBezTo>
                  <a:pt x="530" y="1815"/>
                  <a:pt x="530" y="1815"/>
                  <a:pt x="530" y="1815"/>
                </a:cubicBezTo>
                <a:cubicBezTo>
                  <a:pt x="681" y="1815"/>
                  <a:pt x="681" y="1815"/>
                  <a:pt x="681" y="1815"/>
                </a:cubicBezTo>
                <a:lnTo>
                  <a:pt x="681" y="1966"/>
                </a:lnTo>
                <a:close/>
                <a:moveTo>
                  <a:pt x="983" y="1966"/>
                </a:moveTo>
                <a:cubicBezTo>
                  <a:pt x="832" y="1966"/>
                  <a:pt x="832" y="1966"/>
                  <a:pt x="832" y="1966"/>
                </a:cubicBezTo>
                <a:cubicBezTo>
                  <a:pt x="832" y="1815"/>
                  <a:pt x="832" y="1815"/>
                  <a:pt x="832" y="1815"/>
                </a:cubicBezTo>
                <a:cubicBezTo>
                  <a:pt x="983" y="1815"/>
                  <a:pt x="983" y="1815"/>
                  <a:pt x="983" y="1815"/>
                </a:cubicBezTo>
                <a:lnTo>
                  <a:pt x="983" y="1966"/>
                </a:lnTo>
                <a:close/>
                <a:moveTo>
                  <a:pt x="983" y="1663"/>
                </a:moveTo>
                <a:cubicBezTo>
                  <a:pt x="832" y="1663"/>
                  <a:pt x="832" y="1663"/>
                  <a:pt x="832" y="1663"/>
                </a:cubicBezTo>
                <a:cubicBezTo>
                  <a:pt x="832" y="1512"/>
                  <a:pt x="832" y="1512"/>
                  <a:pt x="832" y="1512"/>
                </a:cubicBezTo>
                <a:cubicBezTo>
                  <a:pt x="983" y="1512"/>
                  <a:pt x="983" y="1512"/>
                  <a:pt x="983" y="1512"/>
                </a:cubicBezTo>
                <a:lnTo>
                  <a:pt x="983" y="1663"/>
                </a:lnTo>
                <a:close/>
                <a:moveTo>
                  <a:pt x="1285" y="1966"/>
                </a:moveTo>
                <a:cubicBezTo>
                  <a:pt x="1134" y="1966"/>
                  <a:pt x="1134" y="1966"/>
                  <a:pt x="1134" y="1966"/>
                </a:cubicBezTo>
                <a:cubicBezTo>
                  <a:pt x="1134" y="1815"/>
                  <a:pt x="1134" y="1815"/>
                  <a:pt x="1134" y="1815"/>
                </a:cubicBezTo>
                <a:cubicBezTo>
                  <a:pt x="1285" y="1815"/>
                  <a:pt x="1285" y="1815"/>
                  <a:pt x="1285" y="1815"/>
                </a:cubicBezTo>
                <a:lnTo>
                  <a:pt x="1285" y="1966"/>
                </a:lnTo>
                <a:close/>
                <a:moveTo>
                  <a:pt x="1285" y="1663"/>
                </a:moveTo>
                <a:cubicBezTo>
                  <a:pt x="1134" y="1663"/>
                  <a:pt x="1134" y="1663"/>
                  <a:pt x="1134" y="1663"/>
                </a:cubicBezTo>
                <a:cubicBezTo>
                  <a:pt x="1134" y="1512"/>
                  <a:pt x="1134" y="1512"/>
                  <a:pt x="1134" y="1512"/>
                </a:cubicBezTo>
                <a:cubicBezTo>
                  <a:pt x="1285" y="1512"/>
                  <a:pt x="1285" y="1512"/>
                  <a:pt x="1285" y="1512"/>
                </a:cubicBezTo>
                <a:lnTo>
                  <a:pt x="1285" y="1663"/>
                </a:lnTo>
                <a:close/>
                <a:moveTo>
                  <a:pt x="1588" y="1663"/>
                </a:moveTo>
                <a:cubicBezTo>
                  <a:pt x="1437" y="1663"/>
                  <a:pt x="1437" y="1663"/>
                  <a:pt x="1437" y="1663"/>
                </a:cubicBezTo>
                <a:cubicBezTo>
                  <a:pt x="1437" y="1512"/>
                  <a:pt x="1437" y="1512"/>
                  <a:pt x="1437" y="1512"/>
                </a:cubicBezTo>
                <a:cubicBezTo>
                  <a:pt x="1588" y="1512"/>
                  <a:pt x="1588" y="1512"/>
                  <a:pt x="1588" y="1512"/>
                </a:cubicBezTo>
                <a:lnTo>
                  <a:pt x="1588" y="1663"/>
                </a:lnTo>
                <a:close/>
                <a:moveTo>
                  <a:pt x="1890" y="1966"/>
                </a:moveTo>
                <a:cubicBezTo>
                  <a:pt x="1739" y="1966"/>
                  <a:pt x="1739" y="1966"/>
                  <a:pt x="1739" y="1966"/>
                </a:cubicBezTo>
                <a:cubicBezTo>
                  <a:pt x="1739" y="1815"/>
                  <a:pt x="1739" y="1815"/>
                  <a:pt x="1739" y="1815"/>
                </a:cubicBezTo>
                <a:cubicBezTo>
                  <a:pt x="1890" y="1815"/>
                  <a:pt x="1890" y="1815"/>
                  <a:pt x="1890" y="1815"/>
                </a:cubicBezTo>
                <a:lnTo>
                  <a:pt x="1890" y="1966"/>
                </a:lnTo>
                <a:close/>
                <a:moveTo>
                  <a:pt x="2193" y="1966"/>
                </a:moveTo>
                <a:cubicBezTo>
                  <a:pt x="2041" y="1966"/>
                  <a:pt x="2041" y="1966"/>
                  <a:pt x="2041" y="1966"/>
                </a:cubicBezTo>
                <a:cubicBezTo>
                  <a:pt x="2041" y="1815"/>
                  <a:pt x="2041" y="1815"/>
                  <a:pt x="2041" y="1815"/>
                </a:cubicBezTo>
                <a:cubicBezTo>
                  <a:pt x="2193" y="1815"/>
                  <a:pt x="2193" y="1815"/>
                  <a:pt x="2193" y="1815"/>
                </a:cubicBezTo>
                <a:lnTo>
                  <a:pt x="2193" y="1966"/>
                </a:lnTo>
                <a:close/>
                <a:moveTo>
                  <a:pt x="2495" y="2268"/>
                </a:moveTo>
                <a:cubicBezTo>
                  <a:pt x="2344" y="2268"/>
                  <a:pt x="2344" y="2268"/>
                  <a:pt x="2344" y="2268"/>
                </a:cubicBezTo>
                <a:cubicBezTo>
                  <a:pt x="2344" y="2117"/>
                  <a:pt x="2344" y="2117"/>
                  <a:pt x="2344" y="2117"/>
                </a:cubicBezTo>
                <a:cubicBezTo>
                  <a:pt x="2495" y="2117"/>
                  <a:pt x="2495" y="2117"/>
                  <a:pt x="2495" y="2117"/>
                </a:cubicBezTo>
                <a:lnTo>
                  <a:pt x="2495" y="2268"/>
                </a:lnTo>
                <a:close/>
                <a:moveTo>
                  <a:pt x="2495" y="1966"/>
                </a:moveTo>
                <a:cubicBezTo>
                  <a:pt x="2344" y="1966"/>
                  <a:pt x="2344" y="1966"/>
                  <a:pt x="2344" y="1966"/>
                </a:cubicBezTo>
                <a:cubicBezTo>
                  <a:pt x="2344" y="1815"/>
                  <a:pt x="2344" y="1815"/>
                  <a:pt x="2344" y="1815"/>
                </a:cubicBezTo>
                <a:cubicBezTo>
                  <a:pt x="2495" y="1815"/>
                  <a:pt x="2495" y="1815"/>
                  <a:pt x="2495" y="1815"/>
                </a:cubicBezTo>
                <a:lnTo>
                  <a:pt x="2495" y="1966"/>
                </a:lnTo>
                <a:close/>
                <a:moveTo>
                  <a:pt x="2797" y="2268"/>
                </a:moveTo>
                <a:cubicBezTo>
                  <a:pt x="2646" y="2268"/>
                  <a:pt x="2646" y="2268"/>
                  <a:pt x="2646" y="2268"/>
                </a:cubicBezTo>
                <a:cubicBezTo>
                  <a:pt x="2646" y="2117"/>
                  <a:pt x="2646" y="2117"/>
                  <a:pt x="2646" y="2117"/>
                </a:cubicBezTo>
                <a:cubicBezTo>
                  <a:pt x="2797" y="2117"/>
                  <a:pt x="2797" y="2117"/>
                  <a:pt x="2797" y="2117"/>
                </a:cubicBezTo>
                <a:lnTo>
                  <a:pt x="2797" y="2268"/>
                </a:lnTo>
                <a:close/>
                <a:moveTo>
                  <a:pt x="3100" y="1966"/>
                </a:moveTo>
                <a:cubicBezTo>
                  <a:pt x="2948" y="1966"/>
                  <a:pt x="2948" y="1966"/>
                  <a:pt x="2948" y="1966"/>
                </a:cubicBezTo>
                <a:cubicBezTo>
                  <a:pt x="2948" y="1815"/>
                  <a:pt x="2948" y="1815"/>
                  <a:pt x="2948" y="1815"/>
                </a:cubicBezTo>
                <a:cubicBezTo>
                  <a:pt x="3100" y="1815"/>
                  <a:pt x="3100" y="1815"/>
                  <a:pt x="3100" y="1815"/>
                </a:cubicBezTo>
                <a:lnTo>
                  <a:pt x="3100" y="1966"/>
                </a:lnTo>
                <a:close/>
              </a:path>
            </a:pathLst>
          </a:custGeom>
          <a:solidFill>
            <a:schemeClr val="accent6"/>
          </a:solidFill>
          <a:ln>
            <a:noFill/>
          </a:ln>
        </p:spPr>
        <p:txBody>
          <a:bodyPr vert="horz" wrap="square" lIns="91392" tIns="45696" rIns="91392" bIns="45696" numCol="1" anchor="t" anchorCtr="0" compatLnSpc="1">
            <a:prstTxWarp prst="textNoShape">
              <a:avLst/>
            </a:prstTxWarp>
          </a:bodyPr>
          <a:lstStyle/>
          <a:p>
            <a:endParaRPr lang="en-US" sz="1799"/>
          </a:p>
        </p:txBody>
      </p:sp>
      <p:sp>
        <p:nvSpPr>
          <p:cNvPr id="20" name="Freeform 150">
            <a:extLst>
              <a:ext uri="{FF2B5EF4-FFF2-40B4-BE49-F238E27FC236}">
                <a16:creationId xmlns:a16="http://schemas.microsoft.com/office/drawing/2014/main" id="{985ED05D-691B-41EF-AABD-2A418EDEBB59}"/>
              </a:ext>
            </a:extLst>
          </p:cNvPr>
          <p:cNvSpPr>
            <a:spLocks noEditPoints="1"/>
          </p:cNvSpPr>
          <p:nvPr/>
        </p:nvSpPr>
        <p:spPr bwMode="gray">
          <a:xfrm>
            <a:off x="8666458" y="1508729"/>
            <a:ext cx="572789" cy="414122"/>
          </a:xfrm>
          <a:custGeom>
            <a:avLst/>
            <a:gdLst>
              <a:gd name="T0" fmla="*/ 138 w 361"/>
              <a:gd name="T1" fmla="*/ 115 h 261"/>
              <a:gd name="T2" fmla="*/ 77 w 361"/>
              <a:gd name="T3" fmla="*/ 39 h 261"/>
              <a:gd name="T4" fmla="*/ 62 w 361"/>
              <a:gd name="T5" fmla="*/ 176 h 261"/>
              <a:gd name="T6" fmla="*/ 16 w 361"/>
              <a:gd name="T7" fmla="*/ 123 h 261"/>
              <a:gd name="T8" fmla="*/ 0 w 361"/>
              <a:gd name="T9" fmla="*/ 176 h 261"/>
              <a:gd name="T10" fmla="*/ 92 w 361"/>
              <a:gd name="T11" fmla="*/ 261 h 261"/>
              <a:gd name="T12" fmla="*/ 123 w 361"/>
              <a:gd name="T13" fmla="*/ 222 h 261"/>
              <a:gd name="T14" fmla="*/ 238 w 361"/>
              <a:gd name="T15" fmla="*/ 261 h 261"/>
              <a:gd name="T16" fmla="*/ 154 w 361"/>
              <a:gd name="T17" fmla="*/ 0 h 261"/>
              <a:gd name="T18" fmla="*/ 46 w 361"/>
              <a:gd name="T19" fmla="*/ 215 h 261"/>
              <a:gd name="T20" fmla="*/ 31 w 361"/>
              <a:gd name="T21" fmla="*/ 199 h 261"/>
              <a:gd name="T22" fmla="*/ 46 w 361"/>
              <a:gd name="T23" fmla="*/ 215 h 261"/>
              <a:gd name="T24" fmla="*/ 31 w 361"/>
              <a:gd name="T25" fmla="*/ 184 h 261"/>
              <a:gd name="T26" fmla="*/ 46 w 361"/>
              <a:gd name="T27" fmla="*/ 169 h 261"/>
              <a:gd name="T28" fmla="*/ 46 w 361"/>
              <a:gd name="T29" fmla="*/ 153 h 261"/>
              <a:gd name="T30" fmla="*/ 31 w 361"/>
              <a:gd name="T31" fmla="*/ 138 h 261"/>
              <a:gd name="T32" fmla="*/ 46 w 361"/>
              <a:gd name="T33" fmla="*/ 153 h 261"/>
              <a:gd name="T34" fmla="*/ 92 w 361"/>
              <a:gd name="T35" fmla="*/ 130 h 261"/>
              <a:gd name="T36" fmla="*/ 108 w 361"/>
              <a:gd name="T37" fmla="*/ 115 h 261"/>
              <a:gd name="T38" fmla="*/ 108 w 361"/>
              <a:gd name="T39" fmla="*/ 100 h 261"/>
              <a:gd name="T40" fmla="*/ 92 w 361"/>
              <a:gd name="T41" fmla="*/ 85 h 261"/>
              <a:gd name="T42" fmla="*/ 108 w 361"/>
              <a:gd name="T43" fmla="*/ 100 h 261"/>
              <a:gd name="T44" fmla="*/ 123 w 361"/>
              <a:gd name="T45" fmla="*/ 161 h 261"/>
              <a:gd name="T46" fmla="*/ 138 w 361"/>
              <a:gd name="T47" fmla="*/ 146 h 261"/>
              <a:gd name="T48" fmla="*/ 207 w 361"/>
              <a:gd name="T49" fmla="*/ 54 h 261"/>
              <a:gd name="T50" fmla="*/ 223 w 361"/>
              <a:gd name="T51" fmla="*/ 69 h 261"/>
              <a:gd name="T52" fmla="*/ 207 w 361"/>
              <a:gd name="T53" fmla="*/ 54 h 261"/>
              <a:gd name="T54" fmla="*/ 223 w 361"/>
              <a:gd name="T55" fmla="*/ 85 h 261"/>
              <a:gd name="T56" fmla="*/ 207 w 361"/>
              <a:gd name="T57" fmla="*/ 100 h 261"/>
              <a:gd name="T58" fmla="*/ 207 w 361"/>
              <a:gd name="T59" fmla="*/ 115 h 261"/>
              <a:gd name="T60" fmla="*/ 223 w 361"/>
              <a:gd name="T61" fmla="*/ 130 h 261"/>
              <a:gd name="T62" fmla="*/ 207 w 361"/>
              <a:gd name="T63" fmla="*/ 115 h 261"/>
              <a:gd name="T64" fmla="*/ 223 w 361"/>
              <a:gd name="T65" fmla="*/ 146 h 261"/>
              <a:gd name="T66" fmla="*/ 207 w 361"/>
              <a:gd name="T67" fmla="*/ 161 h 261"/>
              <a:gd name="T68" fmla="*/ 177 w 361"/>
              <a:gd name="T69" fmla="*/ 115 h 261"/>
              <a:gd name="T70" fmla="*/ 192 w 361"/>
              <a:gd name="T71" fmla="*/ 130 h 261"/>
              <a:gd name="T72" fmla="*/ 177 w 361"/>
              <a:gd name="T73" fmla="*/ 115 h 261"/>
              <a:gd name="T74" fmla="*/ 192 w 361"/>
              <a:gd name="T75" fmla="*/ 146 h 261"/>
              <a:gd name="T76" fmla="*/ 177 w 361"/>
              <a:gd name="T77" fmla="*/ 161 h 261"/>
              <a:gd name="T78" fmla="*/ 177 w 361"/>
              <a:gd name="T79" fmla="*/ 176 h 261"/>
              <a:gd name="T80" fmla="*/ 192 w 361"/>
              <a:gd name="T81" fmla="*/ 192 h 261"/>
              <a:gd name="T82" fmla="*/ 177 w 361"/>
              <a:gd name="T83" fmla="*/ 176 h 261"/>
              <a:gd name="T84" fmla="*/ 315 w 361"/>
              <a:gd name="T85" fmla="*/ 138 h 261"/>
              <a:gd name="T86" fmla="*/ 253 w 361"/>
              <a:gd name="T87" fmla="*/ 169 h 261"/>
              <a:gd name="T88" fmla="*/ 300 w 361"/>
              <a:gd name="T89" fmla="*/ 261 h 261"/>
              <a:gd name="T90" fmla="*/ 346 w 361"/>
              <a:gd name="T91" fmla="*/ 238 h 261"/>
              <a:gd name="T92" fmla="*/ 361 w 361"/>
              <a:gd name="T93" fmla="*/ 261 h 261"/>
              <a:gd name="T94" fmla="*/ 315 w 361"/>
              <a:gd name="T95" fmla="*/ 77 h 261"/>
              <a:gd name="T96" fmla="*/ 269 w 361"/>
              <a:gd name="T97" fmla="*/ 199 h 261"/>
              <a:gd name="T98" fmla="*/ 284 w 361"/>
              <a:gd name="T99" fmla="*/ 184 h 261"/>
              <a:gd name="T100" fmla="*/ 315 w 361"/>
              <a:gd name="T101" fmla="*/ 169 h 261"/>
              <a:gd name="T102" fmla="*/ 300 w 361"/>
              <a:gd name="T103" fmla="*/ 153 h 261"/>
              <a:gd name="T104" fmla="*/ 315 w 361"/>
              <a:gd name="T105" fmla="*/ 169 h 261"/>
              <a:gd name="T106" fmla="*/ 330 w 361"/>
              <a:gd name="T107" fmla="*/ 199 h 261"/>
              <a:gd name="T108" fmla="*/ 346 w 361"/>
              <a:gd name="T109" fmla="*/ 184 h 261"/>
              <a:gd name="T110" fmla="*/ 346 w 361"/>
              <a:gd name="T111" fmla="*/ 169 h 261"/>
              <a:gd name="T112" fmla="*/ 330 w 361"/>
              <a:gd name="T113" fmla="*/ 153 h 261"/>
              <a:gd name="T114" fmla="*/ 346 w 361"/>
              <a:gd name="T115" fmla="*/ 169 h 261"/>
              <a:gd name="T116" fmla="*/ 330 w 361"/>
              <a:gd name="T117" fmla="*/ 138 h 261"/>
              <a:gd name="T118" fmla="*/ 346 w 361"/>
              <a:gd name="T119" fmla="*/ 123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1" h="261">
                <a:moveTo>
                  <a:pt x="154" y="115"/>
                </a:moveTo>
                <a:lnTo>
                  <a:pt x="138" y="115"/>
                </a:lnTo>
                <a:lnTo>
                  <a:pt x="138" y="39"/>
                </a:lnTo>
                <a:lnTo>
                  <a:pt x="77" y="39"/>
                </a:lnTo>
                <a:lnTo>
                  <a:pt x="77" y="176"/>
                </a:lnTo>
                <a:lnTo>
                  <a:pt x="62" y="176"/>
                </a:lnTo>
                <a:lnTo>
                  <a:pt x="62" y="123"/>
                </a:lnTo>
                <a:lnTo>
                  <a:pt x="16" y="123"/>
                </a:lnTo>
                <a:lnTo>
                  <a:pt x="16" y="176"/>
                </a:lnTo>
                <a:lnTo>
                  <a:pt x="0" y="176"/>
                </a:lnTo>
                <a:lnTo>
                  <a:pt x="0" y="261"/>
                </a:lnTo>
                <a:lnTo>
                  <a:pt x="92" y="261"/>
                </a:lnTo>
                <a:lnTo>
                  <a:pt x="92" y="222"/>
                </a:lnTo>
                <a:lnTo>
                  <a:pt x="123" y="222"/>
                </a:lnTo>
                <a:lnTo>
                  <a:pt x="123" y="261"/>
                </a:lnTo>
                <a:lnTo>
                  <a:pt x="238" y="261"/>
                </a:lnTo>
                <a:lnTo>
                  <a:pt x="238" y="12"/>
                </a:lnTo>
                <a:lnTo>
                  <a:pt x="154" y="0"/>
                </a:lnTo>
                <a:lnTo>
                  <a:pt x="154" y="115"/>
                </a:lnTo>
                <a:close/>
                <a:moveTo>
                  <a:pt x="46" y="215"/>
                </a:moveTo>
                <a:lnTo>
                  <a:pt x="31" y="215"/>
                </a:lnTo>
                <a:lnTo>
                  <a:pt x="31" y="199"/>
                </a:lnTo>
                <a:lnTo>
                  <a:pt x="46" y="199"/>
                </a:lnTo>
                <a:lnTo>
                  <a:pt x="46" y="215"/>
                </a:lnTo>
                <a:close/>
                <a:moveTo>
                  <a:pt x="46" y="184"/>
                </a:moveTo>
                <a:lnTo>
                  <a:pt x="31" y="184"/>
                </a:lnTo>
                <a:lnTo>
                  <a:pt x="31" y="169"/>
                </a:lnTo>
                <a:lnTo>
                  <a:pt x="46" y="169"/>
                </a:lnTo>
                <a:lnTo>
                  <a:pt x="46" y="184"/>
                </a:lnTo>
                <a:close/>
                <a:moveTo>
                  <a:pt x="46" y="153"/>
                </a:moveTo>
                <a:lnTo>
                  <a:pt x="31" y="153"/>
                </a:lnTo>
                <a:lnTo>
                  <a:pt x="31" y="138"/>
                </a:lnTo>
                <a:lnTo>
                  <a:pt x="46" y="138"/>
                </a:lnTo>
                <a:lnTo>
                  <a:pt x="46" y="153"/>
                </a:lnTo>
                <a:close/>
                <a:moveTo>
                  <a:pt x="108" y="130"/>
                </a:moveTo>
                <a:lnTo>
                  <a:pt x="92" y="130"/>
                </a:lnTo>
                <a:lnTo>
                  <a:pt x="92" y="115"/>
                </a:lnTo>
                <a:lnTo>
                  <a:pt x="108" y="115"/>
                </a:lnTo>
                <a:lnTo>
                  <a:pt x="108" y="130"/>
                </a:lnTo>
                <a:close/>
                <a:moveTo>
                  <a:pt x="108" y="100"/>
                </a:moveTo>
                <a:lnTo>
                  <a:pt x="92" y="100"/>
                </a:lnTo>
                <a:lnTo>
                  <a:pt x="92" y="85"/>
                </a:lnTo>
                <a:lnTo>
                  <a:pt x="108" y="85"/>
                </a:lnTo>
                <a:lnTo>
                  <a:pt x="108" y="100"/>
                </a:lnTo>
                <a:close/>
                <a:moveTo>
                  <a:pt x="138" y="161"/>
                </a:moveTo>
                <a:lnTo>
                  <a:pt x="123" y="161"/>
                </a:lnTo>
                <a:lnTo>
                  <a:pt x="123" y="146"/>
                </a:lnTo>
                <a:lnTo>
                  <a:pt x="138" y="146"/>
                </a:lnTo>
                <a:lnTo>
                  <a:pt x="138" y="161"/>
                </a:lnTo>
                <a:close/>
                <a:moveTo>
                  <a:pt x="207" y="54"/>
                </a:moveTo>
                <a:lnTo>
                  <a:pt x="223" y="54"/>
                </a:lnTo>
                <a:lnTo>
                  <a:pt x="223" y="69"/>
                </a:lnTo>
                <a:lnTo>
                  <a:pt x="207" y="69"/>
                </a:lnTo>
                <a:lnTo>
                  <a:pt x="207" y="54"/>
                </a:lnTo>
                <a:close/>
                <a:moveTo>
                  <a:pt x="207" y="85"/>
                </a:moveTo>
                <a:lnTo>
                  <a:pt x="223" y="85"/>
                </a:lnTo>
                <a:lnTo>
                  <a:pt x="223" y="100"/>
                </a:lnTo>
                <a:lnTo>
                  <a:pt x="207" y="100"/>
                </a:lnTo>
                <a:lnTo>
                  <a:pt x="207" y="85"/>
                </a:lnTo>
                <a:close/>
                <a:moveTo>
                  <a:pt x="207" y="115"/>
                </a:moveTo>
                <a:lnTo>
                  <a:pt x="223" y="115"/>
                </a:lnTo>
                <a:lnTo>
                  <a:pt x="223" y="130"/>
                </a:lnTo>
                <a:lnTo>
                  <a:pt x="207" y="130"/>
                </a:lnTo>
                <a:lnTo>
                  <a:pt x="207" y="115"/>
                </a:lnTo>
                <a:close/>
                <a:moveTo>
                  <a:pt x="207" y="146"/>
                </a:moveTo>
                <a:lnTo>
                  <a:pt x="223" y="146"/>
                </a:lnTo>
                <a:lnTo>
                  <a:pt x="223" y="161"/>
                </a:lnTo>
                <a:lnTo>
                  <a:pt x="207" y="161"/>
                </a:lnTo>
                <a:lnTo>
                  <a:pt x="207" y="146"/>
                </a:lnTo>
                <a:close/>
                <a:moveTo>
                  <a:pt x="177" y="115"/>
                </a:moveTo>
                <a:lnTo>
                  <a:pt x="192" y="115"/>
                </a:lnTo>
                <a:lnTo>
                  <a:pt x="192" y="130"/>
                </a:lnTo>
                <a:lnTo>
                  <a:pt x="177" y="130"/>
                </a:lnTo>
                <a:lnTo>
                  <a:pt x="177" y="115"/>
                </a:lnTo>
                <a:close/>
                <a:moveTo>
                  <a:pt x="177" y="146"/>
                </a:moveTo>
                <a:lnTo>
                  <a:pt x="192" y="146"/>
                </a:lnTo>
                <a:lnTo>
                  <a:pt x="192" y="161"/>
                </a:lnTo>
                <a:lnTo>
                  <a:pt x="177" y="161"/>
                </a:lnTo>
                <a:lnTo>
                  <a:pt x="177" y="146"/>
                </a:lnTo>
                <a:close/>
                <a:moveTo>
                  <a:pt x="177" y="176"/>
                </a:moveTo>
                <a:lnTo>
                  <a:pt x="192" y="176"/>
                </a:lnTo>
                <a:lnTo>
                  <a:pt x="192" y="192"/>
                </a:lnTo>
                <a:lnTo>
                  <a:pt x="177" y="192"/>
                </a:lnTo>
                <a:lnTo>
                  <a:pt x="177" y="176"/>
                </a:lnTo>
                <a:close/>
                <a:moveTo>
                  <a:pt x="315" y="77"/>
                </a:moveTo>
                <a:lnTo>
                  <a:pt x="315" y="138"/>
                </a:lnTo>
                <a:lnTo>
                  <a:pt x="284" y="138"/>
                </a:lnTo>
                <a:lnTo>
                  <a:pt x="253" y="169"/>
                </a:lnTo>
                <a:lnTo>
                  <a:pt x="253" y="261"/>
                </a:lnTo>
                <a:lnTo>
                  <a:pt x="300" y="261"/>
                </a:lnTo>
                <a:lnTo>
                  <a:pt x="300" y="238"/>
                </a:lnTo>
                <a:lnTo>
                  <a:pt x="346" y="238"/>
                </a:lnTo>
                <a:lnTo>
                  <a:pt x="346" y="261"/>
                </a:lnTo>
                <a:lnTo>
                  <a:pt x="361" y="261"/>
                </a:lnTo>
                <a:lnTo>
                  <a:pt x="361" y="77"/>
                </a:lnTo>
                <a:lnTo>
                  <a:pt x="315" y="77"/>
                </a:lnTo>
                <a:close/>
                <a:moveTo>
                  <a:pt x="284" y="199"/>
                </a:moveTo>
                <a:lnTo>
                  <a:pt x="269" y="199"/>
                </a:lnTo>
                <a:lnTo>
                  <a:pt x="269" y="184"/>
                </a:lnTo>
                <a:lnTo>
                  <a:pt x="284" y="184"/>
                </a:lnTo>
                <a:lnTo>
                  <a:pt x="284" y="199"/>
                </a:lnTo>
                <a:close/>
                <a:moveTo>
                  <a:pt x="315" y="169"/>
                </a:moveTo>
                <a:lnTo>
                  <a:pt x="300" y="169"/>
                </a:lnTo>
                <a:lnTo>
                  <a:pt x="300" y="153"/>
                </a:lnTo>
                <a:lnTo>
                  <a:pt x="315" y="153"/>
                </a:lnTo>
                <a:lnTo>
                  <a:pt x="315" y="169"/>
                </a:lnTo>
                <a:close/>
                <a:moveTo>
                  <a:pt x="346" y="199"/>
                </a:moveTo>
                <a:lnTo>
                  <a:pt x="330" y="199"/>
                </a:lnTo>
                <a:lnTo>
                  <a:pt x="330" y="184"/>
                </a:lnTo>
                <a:lnTo>
                  <a:pt x="346" y="184"/>
                </a:lnTo>
                <a:lnTo>
                  <a:pt x="346" y="199"/>
                </a:lnTo>
                <a:close/>
                <a:moveTo>
                  <a:pt x="346" y="169"/>
                </a:moveTo>
                <a:lnTo>
                  <a:pt x="330" y="169"/>
                </a:lnTo>
                <a:lnTo>
                  <a:pt x="330" y="153"/>
                </a:lnTo>
                <a:lnTo>
                  <a:pt x="346" y="153"/>
                </a:lnTo>
                <a:lnTo>
                  <a:pt x="346" y="169"/>
                </a:lnTo>
                <a:close/>
                <a:moveTo>
                  <a:pt x="346" y="138"/>
                </a:moveTo>
                <a:lnTo>
                  <a:pt x="330" y="138"/>
                </a:lnTo>
                <a:lnTo>
                  <a:pt x="330" y="123"/>
                </a:lnTo>
                <a:lnTo>
                  <a:pt x="346" y="123"/>
                </a:lnTo>
                <a:lnTo>
                  <a:pt x="346" y="138"/>
                </a:lnTo>
                <a:close/>
              </a:path>
            </a:pathLst>
          </a:custGeom>
          <a:solidFill>
            <a:schemeClr val="accent6"/>
          </a:solidFill>
          <a:ln>
            <a:noFill/>
          </a:ln>
        </p:spPr>
        <p:txBody>
          <a:bodyPr vert="horz" wrap="square" lIns="91392" tIns="45696" rIns="91392" bIns="45696" numCol="1" anchor="t" anchorCtr="0" compatLnSpc="1">
            <a:prstTxWarp prst="textNoShape">
              <a:avLst/>
            </a:prstTxWarp>
          </a:bodyPr>
          <a:lstStyle/>
          <a:p>
            <a:endParaRPr lang="en-US" sz="1799"/>
          </a:p>
        </p:txBody>
      </p:sp>
      <p:sp>
        <p:nvSpPr>
          <p:cNvPr id="21" name="Freeform 150">
            <a:extLst>
              <a:ext uri="{FF2B5EF4-FFF2-40B4-BE49-F238E27FC236}">
                <a16:creationId xmlns:a16="http://schemas.microsoft.com/office/drawing/2014/main" id="{EED539FE-36DA-41D6-89F2-1C33AD551C00}"/>
              </a:ext>
            </a:extLst>
          </p:cNvPr>
          <p:cNvSpPr>
            <a:spLocks noEditPoints="1"/>
          </p:cNvSpPr>
          <p:nvPr/>
        </p:nvSpPr>
        <p:spPr bwMode="gray">
          <a:xfrm>
            <a:off x="7973011" y="1427022"/>
            <a:ext cx="572789" cy="414122"/>
          </a:xfrm>
          <a:custGeom>
            <a:avLst/>
            <a:gdLst>
              <a:gd name="T0" fmla="*/ 138 w 361"/>
              <a:gd name="T1" fmla="*/ 115 h 261"/>
              <a:gd name="T2" fmla="*/ 77 w 361"/>
              <a:gd name="T3" fmla="*/ 39 h 261"/>
              <a:gd name="T4" fmla="*/ 62 w 361"/>
              <a:gd name="T5" fmla="*/ 176 h 261"/>
              <a:gd name="T6" fmla="*/ 16 w 361"/>
              <a:gd name="T7" fmla="*/ 123 h 261"/>
              <a:gd name="T8" fmla="*/ 0 w 361"/>
              <a:gd name="T9" fmla="*/ 176 h 261"/>
              <a:gd name="T10" fmla="*/ 92 w 361"/>
              <a:gd name="T11" fmla="*/ 261 h 261"/>
              <a:gd name="T12" fmla="*/ 123 w 361"/>
              <a:gd name="T13" fmla="*/ 222 h 261"/>
              <a:gd name="T14" fmla="*/ 238 w 361"/>
              <a:gd name="T15" fmla="*/ 261 h 261"/>
              <a:gd name="T16" fmla="*/ 154 w 361"/>
              <a:gd name="T17" fmla="*/ 0 h 261"/>
              <a:gd name="T18" fmla="*/ 46 w 361"/>
              <a:gd name="T19" fmla="*/ 215 h 261"/>
              <a:gd name="T20" fmla="*/ 31 w 361"/>
              <a:gd name="T21" fmla="*/ 199 h 261"/>
              <a:gd name="T22" fmla="*/ 46 w 361"/>
              <a:gd name="T23" fmla="*/ 215 h 261"/>
              <a:gd name="T24" fmla="*/ 31 w 361"/>
              <a:gd name="T25" fmla="*/ 184 h 261"/>
              <a:gd name="T26" fmla="*/ 46 w 361"/>
              <a:gd name="T27" fmla="*/ 169 h 261"/>
              <a:gd name="T28" fmla="*/ 46 w 361"/>
              <a:gd name="T29" fmla="*/ 153 h 261"/>
              <a:gd name="T30" fmla="*/ 31 w 361"/>
              <a:gd name="T31" fmla="*/ 138 h 261"/>
              <a:gd name="T32" fmla="*/ 46 w 361"/>
              <a:gd name="T33" fmla="*/ 153 h 261"/>
              <a:gd name="T34" fmla="*/ 92 w 361"/>
              <a:gd name="T35" fmla="*/ 130 h 261"/>
              <a:gd name="T36" fmla="*/ 108 w 361"/>
              <a:gd name="T37" fmla="*/ 115 h 261"/>
              <a:gd name="T38" fmla="*/ 108 w 361"/>
              <a:gd name="T39" fmla="*/ 100 h 261"/>
              <a:gd name="T40" fmla="*/ 92 w 361"/>
              <a:gd name="T41" fmla="*/ 85 h 261"/>
              <a:gd name="T42" fmla="*/ 108 w 361"/>
              <a:gd name="T43" fmla="*/ 100 h 261"/>
              <a:gd name="T44" fmla="*/ 123 w 361"/>
              <a:gd name="T45" fmla="*/ 161 h 261"/>
              <a:gd name="T46" fmla="*/ 138 w 361"/>
              <a:gd name="T47" fmla="*/ 146 h 261"/>
              <a:gd name="T48" fmla="*/ 207 w 361"/>
              <a:gd name="T49" fmla="*/ 54 h 261"/>
              <a:gd name="T50" fmla="*/ 223 w 361"/>
              <a:gd name="T51" fmla="*/ 69 h 261"/>
              <a:gd name="T52" fmla="*/ 207 w 361"/>
              <a:gd name="T53" fmla="*/ 54 h 261"/>
              <a:gd name="T54" fmla="*/ 223 w 361"/>
              <a:gd name="T55" fmla="*/ 85 h 261"/>
              <a:gd name="T56" fmla="*/ 207 w 361"/>
              <a:gd name="T57" fmla="*/ 100 h 261"/>
              <a:gd name="T58" fmla="*/ 207 w 361"/>
              <a:gd name="T59" fmla="*/ 115 h 261"/>
              <a:gd name="T60" fmla="*/ 223 w 361"/>
              <a:gd name="T61" fmla="*/ 130 h 261"/>
              <a:gd name="T62" fmla="*/ 207 w 361"/>
              <a:gd name="T63" fmla="*/ 115 h 261"/>
              <a:gd name="T64" fmla="*/ 223 w 361"/>
              <a:gd name="T65" fmla="*/ 146 h 261"/>
              <a:gd name="T66" fmla="*/ 207 w 361"/>
              <a:gd name="T67" fmla="*/ 161 h 261"/>
              <a:gd name="T68" fmla="*/ 177 w 361"/>
              <a:gd name="T69" fmla="*/ 115 h 261"/>
              <a:gd name="T70" fmla="*/ 192 w 361"/>
              <a:gd name="T71" fmla="*/ 130 h 261"/>
              <a:gd name="T72" fmla="*/ 177 w 361"/>
              <a:gd name="T73" fmla="*/ 115 h 261"/>
              <a:gd name="T74" fmla="*/ 192 w 361"/>
              <a:gd name="T75" fmla="*/ 146 h 261"/>
              <a:gd name="T76" fmla="*/ 177 w 361"/>
              <a:gd name="T77" fmla="*/ 161 h 261"/>
              <a:gd name="T78" fmla="*/ 177 w 361"/>
              <a:gd name="T79" fmla="*/ 176 h 261"/>
              <a:gd name="T80" fmla="*/ 192 w 361"/>
              <a:gd name="T81" fmla="*/ 192 h 261"/>
              <a:gd name="T82" fmla="*/ 177 w 361"/>
              <a:gd name="T83" fmla="*/ 176 h 261"/>
              <a:gd name="T84" fmla="*/ 315 w 361"/>
              <a:gd name="T85" fmla="*/ 138 h 261"/>
              <a:gd name="T86" fmla="*/ 253 w 361"/>
              <a:gd name="T87" fmla="*/ 169 h 261"/>
              <a:gd name="T88" fmla="*/ 300 w 361"/>
              <a:gd name="T89" fmla="*/ 261 h 261"/>
              <a:gd name="T90" fmla="*/ 346 w 361"/>
              <a:gd name="T91" fmla="*/ 238 h 261"/>
              <a:gd name="T92" fmla="*/ 361 w 361"/>
              <a:gd name="T93" fmla="*/ 261 h 261"/>
              <a:gd name="T94" fmla="*/ 315 w 361"/>
              <a:gd name="T95" fmla="*/ 77 h 261"/>
              <a:gd name="T96" fmla="*/ 269 w 361"/>
              <a:gd name="T97" fmla="*/ 199 h 261"/>
              <a:gd name="T98" fmla="*/ 284 w 361"/>
              <a:gd name="T99" fmla="*/ 184 h 261"/>
              <a:gd name="T100" fmla="*/ 315 w 361"/>
              <a:gd name="T101" fmla="*/ 169 h 261"/>
              <a:gd name="T102" fmla="*/ 300 w 361"/>
              <a:gd name="T103" fmla="*/ 153 h 261"/>
              <a:gd name="T104" fmla="*/ 315 w 361"/>
              <a:gd name="T105" fmla="*/ 169 h 261"/>
              <a:gd name="T106" fmla="*/ 330 w 361"/>
              <a:gd name="T107" fmla="*/ 199 h 261"/>
              <a:gd name="T108" fmla="*/ 346 w 361"/>
              <a:gd name="T109" fmla="*/ 184 h 261"/>
              <a:gd name="T110" fmla="*/ 346 w 361"/>
              <a:gd name="T111" fmla="*/ 169 h 261"/>
              <a:gd name="T112" fmla="*/ 330 w 361"/>
              <a:gd name="T113" fmla="*/ 153 h 261"/>
              <a:gd name="T114" fmla="*/ 346 w 361"/>
              <a:gd name="T115" fmla="*/ 169 h 261"/>
              <a:gd name="T116" fmla="*/ 330 w 361"/>
              <a:gd name="T117" fmla="*/ 138 h 261"/>
              <a:gd name="T118" fmla="*/ 346 w 361"/>
              <a:gd name="T119" fmla="*/ 123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1" h="261">
                <a:moveTo>
                  <a:pt x="154" y="115"/>
                </a:moveTo>
                <a:lnTo>
                  <a:pt x="138" y="115"/>
                </a:lnTo>
                <a:lnTo>
                  <a:pt x="138" y="39"/>
                </a:lnTo>
                <a:lnTo>
                  <a:pt x="77" y="39"/>
                </a:lnTo>
                <a:lnTo>
                  <a:pt x="77" y="176"/>
                </a:lnTo>
                <a:lnTo>
                  <a:pt x="62" y="176"/>
                </a:lnTo>
                <a:lnTo>
                  <a:pt x="62" y="123"/>
                </a:lnTo>
                <a:lnTo>
                  <a:pt x="16" y="123"/>
                </a:lnTo>
                <a:lnTo>
                  <a:pt x="16" y="176"/>
                </a:lnTo>
                <a:lnTo>
                  <a:pt x="0" y="176"/>
                </a:lnTo>
                <a:lnTo>
                  <a:pt x="0" y="261"/>
                </a:lnTo>
                <a:lnTo>
                  <a:pt x="92" y="261"/>
                </a:lnTo>
                <a:lnTo>
                  <a:pt x="92" y="222"/>
                </a:lnTo>
                <a:lnTo>
                  <a:pt x="123" y="222"/>
                </a:lnTo>
                <a:lnTo>
                  <a:pt x="123" y="261"/>
                </a:lnTo>
                <a:lnTo>
                  <a:pt x="238" y="261"/>
                </a:lnTo>
                <a:lnTo>
                  <a:pt x="238" y="12"/>
                </a:lnTo>
                <a:lnTo>
                  <a:pt x="154" y="0"/>
                </a:lnTo>
                <a:lnTo>
                  <a:pt x="154" y="115"/>
                </a:lnTo>
                <a:close/>
                <a:moveTo>
                  <a:pt x="46" y="215"/>
                </a:moveTo>
                <a:lnTo>
                  <a:pt x="31" y="215"/>
                </a:lnTo>
                <a:lnTo>
                  <a:pt x="31" y="199"/>
                </a:lnTo>
                <a:lnTo>
                  <a:pt x="46" y="199"/>
                </a:lnTo>
                <a:lnTo>
                  <a:pt x="46" y="215"/>
                </a:lnTo>
                <a:close/>
                <a:moveTo>
                  <a:pt x="46" y="184"/>
                </a:moveTo>
                <a:lnTo>
                  <a:pt x="31" y="184"/>
                </a:lnTo>
                <a:lnTo>
                  <a:pt x="31" y="169"/>
                </a:lnTo>
                <a:lnTo>
                  <a:pt x="46" y="169"/>
                </a:lnTo>
                <a:lnTo>
                  <a:pt x="46" y="184"/>
                </a:lnTo>
                <a:close/>
                <a:moveTo>
                  <a:pt x="46" y="153"/>
                </a:moveTo>
                <a:lnTo>
                  <a:pt x="31" y="153"/>
                </a:lnTo>
                <a:lnTo>
                  <a:pt x="31" y="138"/>
                </a:lnTo>
                <a:lnTo>
                  <a:pt x="46" y="138"/>
                </a:lnTo>
                <a:lnTo>
                  <a:pt x="46" y="153"/>
                </a:lnTo>
                <a:close/>
                <a:moveTo>
                  <a:pt x="108" y="130"/>
                </a:moveTo>
                <a:lnTo>
                  <a:pt x="92" y="130"/>
                </a:lnTo>
                <a:lnTo>
                  <a:pt x="92" y="115"/>
                </a:lnTo>
                <a:lnTo>
                  <a:pt x="108" y="115"/>
                </a:lnTo>
                <a:lnTo>
                  <a:pt x="108" y="130"/>
                </a:lnTo>
                <a:close/>
                <a:moveTo>
                  <a:pt x="108" y="100"/>
                </a:moveTo>
                <a:lnTo>
                  <a:pt x="92" y="100"/>
                </a:lnTo>
                <a:lnTo>
                  <a:pt x="92" y="85"/>
                </a:lnTo>
                <a:lnTo>
                  <a:pt x="108" y="85"/>
                </a:lnTo>
                <a:lnTo>
                  <a:pt x="108" y="100"/>
                </a:lnTo>
                <a:close/>
                <a:moveTo>
                  <a:pt x="138" y="161"/>
                </a:moveTo>
                <a:lnTo>
                  <a:pt x="123" y="161"/>
                </a:lnTo>
                <a:lnTo>
                  <a:pt x="123" y="146"/>
                </a:lnTo>
                <a:lnTo>
                  <a:pt x="138" y="146"/>
                </a:lnTo>
                <a:lnTo>
                  <a:pt x="138" y="161"/>
                </a:lnTo>
                <a:close/>
                <a:moveTo>
                  <a:pt x="207" y="54"/>
                </a:moveTo>
                <a:lnTo>
                  <a:pt x="223" y="54"/>
                </a:lnTo>
                <a:lnTo>
                  <a:pt x="223" y="69"/>
                </a:lnTo>
                <a:lnTo>
                  <a:pt x="207" y="69"/>
                </a:lnTo>
                <a:lnTo>
                  <a:pt x="207" y="54"/>
                </a:lnTo>
                <a:close/>
                <a:moveTo>
                  <a:pt x="207" y="85"/>
                </a:moveTo>
                <a:lnTo>
                  <a:pt x="223" y="85"/>
                </a:lnTo>
                <a:lnTo>
                  <a:pt x="223" y="100"/>
                </a:lnTo>
                <a:lnTo>
                  <a:pt x="207" y="100"/>
                </a:lnTo>
                <a:lnTo>
                  <a:pt x="207" y="85"/>
                </a:lnTo>
                <a:close/>
                <a:moveTo>
                  <a:pt x="207" y="115"/>
                </a:moveTo>
                <a:lnTo>
                  <a:pt x="223" y="115"/>
                </a:lnTo>
                <a:lnTo>
                  <a:pt x="223" y="130"/>
                </a:lnTo>
                <a:lnTo>
                  <a:pt x="207" y="130"/>
                </a:lnTo>
                <a:lnTo>
                  <a:pt x="207" y="115"/>
                </a:lnTo>
                <a:close/>
                <a:moveTo>
                  <a:pt x="207" y="146"/>
                </a:moveTo>
                <a:lnTo>
                  <a:pt x="223" y="146"/>
                </a:lnTo>
                <a:lnTo>
                  <a:pt x="223" y="161"/>
                </a:lnTo>
                <a:lnTo>
                  <a:pt x="207" y="161"/>
                </a:lnTo>
                <a:lnTo>
                  <a:pt x="207" y="146"/>
                </a:lnTo>
                <a:close/>
                <a:moveTo>
                  <a:pt x="177" y="115"/>
                </a:moveTo>
                <a:lnTo>
                  <a:pt x="192" y="115"/>
                </a:lnTo>
                <a:lnTo>
                  <a:pt x="192" y="130"/>
                </a:lnTo>
                <a:lnTo>
                  <a:pt x="177" y="130"/>
                </a:lnTo>
                <a:lnTo>
                  <a:pt x="177" y="115"/>
                </a:lnTo>
                <a:close/>
                <a:moveTo>
                  <a:pt x="177" y="146"/>
                </a:moveTo>
                <a:lnTo>
                  <a:pt x="192" y="146"/>
                </a:lnTo>
                <a:lnTo>
                  <a:pt x="192" y="161"/>
                </a:lnTo>
                <a:lnTo>
                  <a:pt x="177" y="161"/>
                </a:lnTo>
                <a:lnTo>
                  <a:pt x="177" y="146"/>
                </a:lnTo>
                <a:close/>
                <a:moveTo>
                  <a:pt x="177" y="176"/>
                </a:moveTo>
                <a:lnTo>
                  <a:pt x="192" y="176"/>
                </a:lnTo>
                <a:lnTo>
                  <a:pt x="192" y="192"/>
                </a:lnTo>
                <a:lnTo>
                  <a:pt x="177" y="192"/>
                </a:lnTo>
                <a:lnTo>
                  <a:pt x="177" y="176"/>
                </a:lnTo>
                <a:close/>
                <a:moveTo>
                  <a:pt x="315" y="77"/>
                </a:moveTo>
                <a:lnTo>
                  <a:pt x="315" y="138"/>
                </a:lnTo>
                <a:lnTo>
                  <a:pt x="284" y="138"/>
                </a:lnTo>
                <a:lnTo>
                  <a:pt x="253" y="169"/>
                </a:lnTo>
                <a:lnTo>
                  <a:pt x="253" y="261"/>
                </a:lnTo>
                <a:lnTo>
                  <a:pt x="300" y="261"/>
                </a:lnTo>
                <a:lnTo>
                  <a:pt x="300" y="238"/>
                </a:lnTo>
                <a:lnTo>
                  <a:pt x="346" y="238"/>
                </a:lnTo>
                <a:lnTo>
                  <a:pt x="346" y="261"/>
                </a:lnTo>
                <a:lnTo>
                  <a:pt x="361" y="261"/>
                </a:lnTo>
                <a:lnTo>
                  <a:pt x="361" y="77"/>
                </a:lnTo>
                <a:lnTo>
                  <a:pt x="315" y="77"/>
                </a:lnTo>
                <a:close/>
                <a:moveTo>
                  <a:pt x="284" y="199"/>
                </a:moveTo>
                <a:lnTo>
                  <a:pt x="269" y="199"/>
                </a:lnTo>
                <a:lnTo>
                  <a:pt x="269" y="184"/>
                </a:lnTo>
                <a:lnTo>
                  <a:pt x="284" y="184"/>
                </a:lnTo>
                <a:lnTo>
                  <a:pt x="284" y="199"/>
                </a:lnTo>
                <a:close/>
                <a:moveTo>
                  <a:pt x="315" y="169"/>
                </a:moveTo>
                <a:lnTo>
                  <a:pt x="300" y="169"/>
                </a:lnTo>
                <a:lnTo>
                  <a:pt x="300" y="153"/>
                </a:lnTo>
                <a:lnTo>
                  <a:pt x="315" y="153"/>
                </a:lnTo>
                <a:lnTo>
                  <a:pt x="315" y="169"/>
                </a:lnTo>
                <a:close/>
                <a:moveTo>
                  <a:pt x="346" y="199"/>
                </a:moveTo>
                <a:lnTo>
                  <a:pt x="330" y="199"/>
                </a:lnTo>
                <a:lnTo>
                  <a:pt x="330" y="184"/>
                </a:lnTo>
                <a:lnTo>
                  <a:pt x="346" y="184"/>
                </a:lnTo>
                <a:lnTo>
                  <a:pt x="346" y="199"/>
                </a:lnTo>
                <a:close/>
                <a:moveTo>
                  <a:pt x="346" y="169"/>
                </a:moveTo>
                <a:lnTo>
                  <a:pt x="330" y="169"/>
                </a:lnTo>
                <a:lnTo>
                  <a:pt x="330" y="153"/>
                </a:lnTo>
                <a:lnTo>
                  <a:pt x="346" y="153"/>
                </a:lnTo>
                <a:lnTo>
                  <a:pt x="346" y="169"/>
                </a:lnTo>
                <a:close/>
                <a:moveTo>
                  <a:pt x="346" y="138"/>
                </a:moveTo>
                <a:lnTo>
                  <a:pt x="330" y="138"/>
                </a:lnTo>
                <a:lnTo>
                  <a:pt x="330" y="123"/>
                </a:lnTo>
                <a:lnTo>
                  <a:pt x="346" y="123"/>
                </a:lnTo>
                <a:lnTo>
                  <a:pt x="346" y="138"/>
                </a:lnTo>
                <a:close/>
              </a:path>
            </a:pathLst>
          </a:custGeom>
          <a:solidFill>
            <a:schemeClr val="accent6"/>
          </a:solidFill>
          <a:ln>
            <a:noFill/>
          </a:ln>
        </p:spPr>
        <p:txBody>
          <a:bodyPr vert="horz" wrap="square" lIns="91392" tIns="45696" rIns="91392" bIns="45696" numCol="1" anchor="t" anchorCtr="0" compatLnSpc="1">
            <a:prstTxWarp prst="textNoShape">
              <a:avLst/>
            </a:prstTxWarp>
          </a:bodyPr>
          <a:lstStyle/>
          <a:p>
            <a:endParaRPr lang="en-US" sz="1799"/>
          </a:p>
        </p:txBody>
      </p:sp>
      <p:sp>
        <p:nvSpPr>
          <p:cNvPr id="22" name="Freeform 100">
            <a:extLst>
              <a:ext uri="{FF2B5EF4-FFF2-40B4-BE49-F238E27FC236}">
                <a16:creationId xmlns:a16="http://schemas.microsoft.com/office/drawing/2014/main" id="{3576DE57-9044-40BE-84B0-9CEBDD42F5DC}"/>
              </a:ext>
            </a:extLst>
          </p:cNvPr>
          <p:cNvSpPr>
            <a:spLocks noEditPoints="1"/>
          </p:cNvSpPr>
          <p:nvPr/>
        </p:nvSpPr>
        <p:spPr bwMode="gray">
          <a:xfrm>
            <a:off x="6312769" y="1550179"/>
            <a:ext cx="474415" cy="414122"/>
          </a:xfrm>
          <a:custGeom>
            <a:avLst/>
            <a:gdLst>
              <a:gd name="T0" fmla="*/ 253 w 299"/>
              <a:gd name="T1" fmla="*/ 0 h 261"/>
              <a:gd name="T2" fmla="*/ 253 w 299"/>
              <a:gd name="T3" fmla="*/ 107 h 261"/>
              <a:gd name="T4" fmla="*/ 169 w 299"/>
              <a:gd name="T5" fmla="*/ 62 h 261"/>
              <a:gd name="T6" fmla="*/ 169 w 299"/>
              <a:gd name="T7" fmla="*/ 107 h 261"/>
              <a:gd name="T8" fmla="*/ 84 w 299"/>
              <a:gd name="T9" fmla="*/ 62 h 261"/>
              <a:gd name="T10" fmla="*/ 84 w 299"/>
              <a:gd name="T11" fmla="*/ 107 h 261"/>
              <a:gd name="T12" fmla="*/ 0 w 299"/>
              <a:gd name="T13" fmla="*/ 62 h 261"/>
              <a:gd name="T14" fmla="*/ 0 w 299"/>
              <a:gd name="T15" fmla="*/ 261 h 261"/>
              <a:gd name="T16" fmla="*/ 299 w 299"/>
              <a:gd name="T17" fmla="*/ 261 h 261"/>
              <a:gd name="T18" fmla="*/ 299 w 299"/>
              <a:gd name="T19" fmla="*/ 0 h 261"/>
              <a:gd name="T20" fmla="*/ 253 w 299"/>
              <a:gd name="T21" fmla="*/ 0 h 261"/>
              <a:gd name="T22" fmla="*/ 253 w 299"/>
              <a:gd name="T23" fmla="*/ 222 h 261"/>
              <a:gd name="T24" fmla="*/ 46 w 299"/>
              <a:gd name="T25" fmla="*/ 222 h 261"/>
              <a:gd name="T26" fmla="*/ 46 w 299"/>
              <a:gd name="T27" fmla="*/ 200 h 261"/>
              <a:gd name="T28" fmla="*/ 253 w 299"/>
              <a:gd name="T29" fmla="*/ 200 h 261"/>
              <a:gd name="T30" fmla="*/ 253 w 299"/>
              <a:gd name="T31" fmla="*/ 222 h 261"/>
              <a:gd name="T32" fmla="*/ 253 w 299"/>
              <a:gd name="T33" fmla="*/ 177 h 261"/>
              <a:gd name="T34" fmla="*/ 46 w 299"/>
              <a:gd name="T35" fmla="*/ 177 h 261"/>
              <a:gd name="T36" fmla="*/ 46 w 299"/>
              <a:gd name="T37" fmla="*/ 154 h 261"/>
              <a:gd name="T38" fmla="*/ 253 w 299"/>
              <a:gd name="T39" fmla="*/ 154 h 261"/>
              <a:gd name="T40" fmla="*/ 253 w 299"/>
              <a:gd name="T41" fmla="*/ 177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9" h="261">
                <a:moveTo>
                  <a:pt x="253" y="0"/>
                </a:moveTo>
                <a:lnTo>
                  <a:pt x="253" y="107"/>
                </a:lnTo>
                <a:lnTo>
                  <a:pt x="169" y="62"/>
                </a:lnTo>
                <a:lnTo>
                  <a:pt x="169" y="107"/>
                </a:lnTo>
                <a:lnTo>
                  <a:pt x="84" y="62"/>
                </a:lnTo>
                <a:lnTo>
                  <a:pt x="84" y="107"/>
                </a:lnTo>
                <a:lnTo>
                  <a:pt x="0" y="62"/>
                </a:lnTo>
                <a:lnTo>
                  <a:pt x="0" y="261"/>
                </a:lnTo>
                <a:lnTo>
                  <a:pt x="299" y="261"/>
                </a:lnTo>
                <a:lnTo>
                  <a:pt x="299" y="0"/>
                </a:lnTo>
                <a:lnTo>
                  <a:pt x="253" y="0"/>
                </a:lnTo>
                <a:close/>
                <a:moveTo>
                  <a:pt x="253" y="222"/>
                </a:moveTo>
                <a:lnTo>
                  <a:pt x="46" y="222"/>
                </a:lnTo>
                <a:lnTo>
                  <a:pt x="46" y="200"/>
                </a:lnTo>
                <a:lnTo>
                  <a:pt x="253" y="200"/>
                </a:lnTo>
                <a:lnTo>
                  <a:pt x="253" y="222"/>
                </a:lnTo>
                <a:close/>
                <a:moveTo>
                  <a:pt x="253" y="177"/>
                </a:moveTo>
                <a:lnTo>
                  <a:pt x="46" y="177"/>
                </a:lnTo>
                <a:lnTo>
                  <a:pt x="46" y="154"/>
                </a:lnTo>
                <a:lnTo>
                  <a:pt x="253" y="154"/>
                </a:lnTo>
                <a:lnTo>
                  <a:pt x="253" y="177"/>
                </a:lnTo>
                <a:close/>
              </a:path>
            </a:pathLst>
          </a:custGeom>
          <a:solidFill>
            <a:schemeClr val="accent6"/>
          </a:solidFill>
          <a:ln>
            <a:noFill/>
          </a:ln>
        </p:spPr>
        <p:txBody>
          <a:bodyPr vert="horz" wrap="square" lIns="91392" tIns="45696" rIns="91392" bIns="45696" numCol="1" anchor="t" anchorCtr="0" compatLnSpc="1">
            <a:prstTxWarp prst="textNoShape">
              <a:avLst/>
            </a:prstTxWarp>
          </a:bodyPr>
          <a:lstStyle/>
          <a:p>
            <a:endParaRPr lang="en-US" sz="1799"/>
          </a:p>
        </p:txBody>
      </p:sp>
      <p:sp>
        <p:nvSpPr>
          <p:cNvPr id="23" name="Freeform 397">
            <a:extLst>
              <a:ext uri="{FF2B5EF4-FFF2-40B4-BE49-F238E27FC236}">
                <a16:creationId xmlns:a16="http://schemas.microsoft.com/office/drawing/2014/main" id="{154A74EC-D9DF-4C29-9819-AD663CD3A730}"/>
              </a:ext>
            </a:extLst>
          </p:cNvPr>
          <p:cNvSpPr>
            <a:spLocks/>
          </p:cNvSpPr>
          <p:nvPr/>
        </p:nvSpPr>
        <p:spPr bwMode="gray">
          <a:xfrm>
            <a:off x="6038898" y="4366632"/>
            <a:ext cx="292100" cy="411162"/>
          </a:xfrm>
          <a:custGeom>
            <a:avLst/>
            <a:gdLst>
              <a:gd name="T0" fmla="*/ 1021 w 2297"/>
              <a:gd name="T1" fmla="*/ 1424 h 3212"/>
              <a:gd name="T2" fmla="*/ 1051 w 2297"/>
              <a:gd name="T3" fmla="*/ 1373 h 3212"/>
              <a:gd name="T4" fmla="*/ 2297 w 2297"/>
              <a:gd name="T5" fmla="*/ 1310 h 3212"/>
              <a:gd name="T6" fmla="*/ 2297 w 2297"/>
              <a:gd name="T7" fmla="*/ 1197 h 3212"/>
              <a:gd name="T8" fmla="*/ 1532 w 2297"/>
              <a:gd name="T9" fmla="*/ 993 h 3212"/>
              <a:gd name="T10" fmla="*/ 1048 w 2297"/>
              <a:gd name="T11" fmla="*/ 1164 h 3212"/>
              <a:gd name="T12" fmla="*/ 971 w 2297"/>
              <a:gd name="T13" fmla="*/ 1067 h 3212"/>
              <a:gd name="T14" fmla="*/ 785 w 2297"/>
              <a:gd name="T15" fmla="*/ 1018 h 3212"/>
              <a:gd name="T16" fmla="*/ 94 w 2297"/>
              <a:gd name="T17" fmla="*/ 0 h 3212"/>
              <a:gd name="T18" fmla="*/ 0 w 2297"/>
              <a:gd name="T19" fmla="*/ 63 h 3212"/>
              <a:gd name="T20" fmla="*/ 223 w 2297"/>
              <a:gd name="T21" fmla="*/ 822 h 3212"/>
              <a:gd name="T22" fmla="*/ 603 w 2297"/>
              <a:gd name="T23" fmla="*/ 1133 h 3212"/>
              <a:gd name="T24" fmla="*/ 617 w 2297"/>
              <a:gd name="T25" fmla="*/ 1428 h 3212"/>
              <a:gd name="T26" fmla="*/ 49 w 2297"/>
              <a:gd name="T27" fmla="*/ 2540 h 3212"/>
              <a:gd name="T28" fmla="*/ 149 w 2297"/>
              <a:gd name="T29" fmla="*/ 2591 h 3212"/>
              <a:gd name="T30" fmla="*/ 723 w 2297"/>
              <a:gd name="T31" fmla="*/ 1956 h 3212"/>
              <a:gd name="T32" fmla="*/ 723 w 2297"/>
              <a:gd name="T33" fmla="*/ 3212 h 3212"/>
              <a:gd name="T34" fmla="*/ 912 w 2297"/>
              <a:gd name="T35" fmla="*/ 3212 h 3212"/>
              <a:gd name="T36" fmla="*/ 912 w 2297"/>
              <a:gd name="T37" fmla="*/ 1501 h 3212"/>
              <a:gd name="T38" fmla="*/ 1021 w 2297"/>
              <a:gd name="T39" fmla="*/ 1424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97" h="3212">
                <a:moveTo>
                  <a:pt x="1021" y="1424"/>
                </a:moveTo>
                <a:cubicBezTo>
                  <a:pt x="1034" y="1408"/>
                  <a:pt x="1043" y="1391"/>
                  <a:pt x="1051" y="1373"/>
                </a:cubicBezTo>
                <a:lnTo>
                  <a:pt x="2297" y="1310"/>
                </a:lnTo>
                <a:lnTo>
                  <a:pt x="2297" y="1197"/>
                </a:lnTo>
                <a:lnTo>
                  <a:pt x="1532" y="993"/>
                </a:lnTo>
                <a:lnTo>
                  <a:pt x="1048" y="1164"/>
                </a:lnTo>
                <a:cubicBezTo>
                  <a:pt x="1031" y="1127"/>
                  <a:pt x="1006" y="1093"/>
                  <a:pt x="971" y="1067"/>
                </a:cubicBezTo>
                <a:cubicBezTo>
                  <a:pt x="915" y="1025"/>
                  <a:pt x="848" y="1010"/>
                  <a:pt x="785" y="1018"/>
                </a:cubicBezTo>
                <a:lnTo>
                  <a:pt x="94" y="0"/>
                </a:lnTo>
                <a:lnTo>
                  <a:pt x="0" y="63"/>
                </a:lnTo>
                <a:lnTo>
                  <a:pt x="223" y="822"/>
                </a:lnTo>
                <a:lnTo>
                  <a:pt x="603" y="1133"/>
                </a:lnTo>
                <a:cubicBezTo>
                  <a:pt x="544" y="1226"/>
                  <a:pt x="551" y="1344"/>
                  <a:pt x="617" y="1428"/>
                </a:cubicBezTo>
                <a:lnTo>
                  <a:pt x="49" y="2540"/>
                </a:lnTo>
                <a:lnTo>
                  <a:pt x="149" y="2591"/>
                </a:lnTo>
                <a:lnTo>
                  <a:pt x="723" y="1956"/>
                </a:lnTo>
                <a:lnTo>
                  <a:pt x="723" y="3212"/>
                </a:lnTo>
                <a:lnTo>
                  <a:pt x="912" y="3212"/>
                </a:lnTo>
                <a:lnTo>
                  <a:pt x="912" y="1501"/>
                </a:lnTo>
                <a:cubicBezTo>
                  <a:pt x="969" y="1485"/>
                  <a:pt x="1005" y="1446"/>
                  <a:pt x="1021" y="1424"/>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397">
            <a:extLst>
              <a:ext uri="{FF2B5EF4-FFF2-40B4-BE49-F238E27FC236}">
                <a16:creationId xmlns:a16="http://schemas.microsoft.com/office/drawing/2014/main" id="{10CCA11F-4BDF-4D1A-9F9B-ADC0E117A446}"/>
              </a:ext>
            </a:extLst>
          </p:cNvPr>
          <p:cNvSpPr>
            <a:spLocks/>
          </p:cNvSpPr>
          <p:nvPr/>
        </p:nvSpPr>
        <p:spPr bwMode="gray">
          <a:xfrm>
            <a:off x="6394502" y="4554451"/>
            <a:ext cx="292100" cy="411162"/>
          </a:xfrm>
          <a:custGeom>
            <a:avLst/>
            <a:gdLst>
              <a:gd name="T0" fmla="*/ 1021 w 2297"/>
              <a:gd name="T1" fmla="*/ 1424 h 3212"/>
              <a:gd name="T2" fmla="*/ 1051 w 2297"/>
              <a:gd name="T3" fmla="*/ 1373 h 3212"/>
              <a:gd name="T4" fmla="*/ 2297 w 2297"/>
              <a:gd name="T5" fmla="*/ 1310 h 3212"/>
              <a:gd name="T6" fmla="*/ 2297 w 2297"/>
              <a:gd name="T7" fmla="*/ 1197 h 3212"/>
              <a:gd name="T8" fmla="*/ 1532 w 2297"/>
              <a:gd name="T9" fmla="*/ 993 h 3212"/>
              <a:gd name="T10" fmla="*/ 1048 w 2297"/>
              <a:gd name="T11" fmla="*/ 1164 h 3212"/>
              <a:gd name="T12" fmla="*/ 971 w 2297"/>
              <a:gd name="T13" fmla="*/ 1067 h 3212"/>
              <a:gd name="T14" fmla="*/ 785 w 2297"/>
              <a:gd name="T15" fmla="*/ 1018 h 3212"/>
              <a:gd name="T16" fmla="*/ 94 w 2297"/>
              <a:gd name="T17" fmla="*/ 0 h 3212"/>
              <a:gd name="T18" fmla="*/ 0 w 2297"/>
              <a:gd name="T19" fmla="*/ 63 h 3212"/>
              <a:gd name="T20" fmla="*/ 223 w 2297"/>
              <a:gd name="T21" fmla="*/ 822 h 3212"/>
              <a:gd name="T22" fmla="*/ 603 w 2297"/>
              <a:gd name="T23" fmla="*/ 1133 h 3212"/>
              <a:gd name="T24" fmla="*/ 617 w 2297"/>
              <a:gd name="T25" fmla="*/ 1428 h 3212"/>
              <a:gd name="T26" fmla="*/ 49 w 2297"/>
              <a:gd name="T27" fmla="*/ 2540 h 3212"/>
              <a:gd name="T28" fmla="*/ 149 w 2297"/>
              <a:gd name="T29" fmla="*/ 2591 h 3212"/>
              <a:gd name="T30" fmla="*/ 723 w 2297"/>
              <a:gd name="T31" fmla="*/ 1956 h 3212"/>
              <a:gd name="T32" fmla="*/ 723 w 2297"/>
              <a:gd name="T33" fmla="*/ 3212 h 3212"/>
              <a:gd name="T34" fmla="*/ 912 w 2297"/>
              <a:gd name="T35" fmla="*/ 3212 h 3212"/>
              <a:gd name="T36" fmla="*/ 912 w 2297"/>
              <a:gd name="T37" fmla="*/ 1501 h 3212"/>
              <a:gd name="T38" fmla="*/ 1021 w 2297"/>
              <a:gd name="T39" fmla="*/ 1424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97" h="3212">
                <a:moveTo>
                  <a:pt x="1021" y="1424"/>
                </a:moveTo>
                <a:cubicBezTo>
                  <a:pt x="1034" y="1408"/>
                  <a:pt x="1043" y="1391"/>
                  <a:pt x="1051" y="1373"/>
                </a:cubicBezTo>
                <a:lnTo>
                  <a:pt x="2297" y="1310"/>
                </a:lnTo>
                <a:lnTo>
                  <a:pt x="2297" y="1197"/>
                </a:lnTo>
                <a:lnTo>
                  <a:pt x="1532" y="993"/>
                </a:lnTo>
                <a:lnTo>
                  <a:pt x="1048" y="1164"/>
                </a:lnTo>
                <a:cubicBezTo>
                  <a:pt x="1031" y="1127"/>
                  <a:pt x="1006" y="1093"/>
                  <a:pt x="971" y="1067"/>
                </a:cubicBezTo>
                <a:cubicBezTo>
                  <a:pt x="915" y="1025"/>
                  <a:pt x="848" y="1010"/>
                  <a:pt x="785" y="1018"/>
                </a:cubicBezTo>
                <a:lnTo>
                  <a:pt x="94" y="0"/>
                </a:lnTo>
                <a:lnTo>
                  <a:pt x="0" y="63"/>
                </a:lnTo>
                <a:lnTo>
                  <a:pt x="223" y="822"/>
                </a:lnTo>
                <a:lnTo>
                  <a:pt x="603" y="1133"/>
                </a:lnTo>
                <a:cubicBezTo>
                  <a:pt x="544" y="1226"/>
                  <a:pt x="551" y="1344"/>
                  <a:pt x="617" y="1428"/>
                </a:cubicBezTo>
                <a:lnTo>
                  <a:pt x="49" y="2540"/>
                </a:lnTo>
                <a:lnTo>
                  <a:pt x="149" y="2591"/>
                </a:lnTo>
                <a:lnTo>
                  <a:pt x="723" y="1956"/>
                </a:lnTo>
                <a:lnTo>
                  <a:pt x="723" y="3212"/>
                </a:lnTo>
                <a:lnTo>
                  <a:pt x="912" y="3212"/>
                </a:lnTo>
                <a:lnTo>
                  <a:pt x="912" y="1501"/>
                </a:lnTo>
                <a:cubicBezTo>
                  <a:pt x="969" y="1485"/>
                  <a:pt x="1005" y="1446"/>
                  <a:pt x="1021" y="1424"/>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textruta 59">
            <a:extLst>
              <a:ext uri="{FF2B5EF4-FFF2-40B4-BE49-F238E27FC236}">
                <a16:creationId xmlns:a16="http://schemas.microsoft.com/office/drawing/2014/main" id="{02ADADA0-084E-43B2-B4AB-431C483B869D}"/>
              </a:ext>
            </a:extLst>
          </p:cNvPr>
          <p:cNvSpPr txBox="1"/>
          <p:nvPr/>
        </p:nvSpPr>
        <p:spPr bwMode="gray">
          <a:xfrm>
            <a:off x="6442698" y="2015882"/>
            <a:ext cx="1209662" cy="307777"/>
          </a:xfrm>
          <a:prstGeom prst="rect">
            <a:avLst/>
          </a:prstGeom>
          <a:noFill/>
        </p:spPr>
        <p:txBody>
          <a:bodyPr wrap="square" lIns="0" tIns="0" rIns="0" bIns="0" rtlCol="0">
            <a:noAutofit/>
          </a:bodyPr>
          <a:lstStyle/>
          <a:p>
            <a:r>
              <a:rPr lang="en-US" sz="1000">
                <a:latin typeface="+mj-lt"/>
              </a:rPr>
              <a:t>Industry and Process</a:t>
            </a:r>
          </a:p>
          <a:p>
            <a:r>
              <a:rPr lang="en-US" sz="1000">
                <a:latin typeface="+mj-lt"/>
              </a:rPr>
              <a:t>DH high temp. req.</a:t>
            </a:r>
          </a:p>
        </p:txBody>
      </p:sp>
      <p:sp>
        <p:nvSpPr>
          <p:cNvPr id="26" name="textruta 61">
            <a:extLst>
              <a:ext uri="{FF2B5EF4-FFF2-40B4-BE49-F238E27FC236}">
                <a16:creationId xmlns:a16="http://schemas.microsoft.com/office/drawing/2014/main" id="{A1EB5334-E5DC-4FDD-A09A-B5607F3EF0EE}"/>
              </a:ext>
            </a:extLst>
          </p:cNvPr>
          <p:cNvSpPr txBox="1"/>
          <p:nvPr/>
        </p:nvSpPr>
        <p:spPr bwMode="gray">
          <a:xfrm>
            <a:off x="5959149" y="3127056"/>
            <a:ext cx="1100883" cy="307777"/>
          </a:xfrm>
          <a:prstGeom prst="rect">
            <a:avLst/>
          </a:prstGeom>
          <a:noFill/>
        </p:spPr>
        <p:txBody>
          <a:bodyPr wrap="square" lIns="0" tIns="0" rIns="0" bIns="0" rtlCol="0">
            <a:noAutofit/>
          </a:bodyPr>
          <a:lstStyle/>
          <a:p>
            <a:r>
              <a:rPr lang="en-US" sz="1000">
                <a:latin typeface="+mj-lt"/>
              </a:rPr>
              <a:t>Heat Source:</a:t>
            </a:r>
            <a:br>
              <a:rPr lang="en-US" sz="1000">
                <a:latin typeface="+mj-lt"/>
              </a:rPr>
            </a:br>
            <a:r>
              <a:rPr lang="en-US" sz="1000">
                <a:latin typeface="+mj-lt"/>
              </a:rPr>
              <a:t>Data Centers</a:t>
            </a:r>
          </a:p>
        </p:txBody>
      </p:sp>
      <p:sp>
        <p:nvSpPr>
          <p:cNvPr id="27" name="textruta 62">
            <a:extLst>
              <a:ext uri="{FF2B5EF4-FFF2-40B4-BE49-F238E27FC236}">
                <a16:creationId xmlns:a16="http://schemas.microsoft.com/office/drawing/2014/main" id="{3883C303-10DC-41EE-9D6F-2DD377A57751}"/>
              </a:ext>
            </a:extLst>
          </p:cNvPr>
          <p:cNvSpPr txBox="1"/>
          <p:nvPr/>
        </p:nvSpPr>
        <p:spPr bwMode="gray">
          <a:xfrm>
            <a:off x="7451021" y="3858471"/>
            <a:ext cx="1100883" cy="313339"/>
          </a:xfrm>
          <a:prstGeom prst="rect">
            <a:avLst/>
          </a:prstGeom>
          <a:noFill/>
        </p:spPr>
        <p:txBody>
          <a:bodyPr wrap="square" lIns="0" tIns="0" rIns="0" bIns="0" rtlCol="0">
            <a:noAutofit/>
          </a:bodyPr>
          <a:lstStyle/>
          <a:p>
            <a:r>
              <a:rPr lang="en-US" sz="1000">
                <a:latin typeface="+mj-lt"/>
              </a:rPr>
              <a:t>Decentralized</a:t>
            </a:r>
            <a:br>
              <a:rPr lang="en-US" sz="1000">
                <a:latin typeface="+mj-lt"/>
              </a:rPr>
            </a:br>
            <a:r>
              <a:rPr lang="en-US" sz="1000">
                <a:latin typeface="+mj-lt"/>
              </a:rPr>
              <a:t>Heat Pumps</a:t>
            </a:r>
          </a:p>
        </p:txBody>
      </p:sp>
      <p:sp>
        <p:nvSpPr>
          <p:cNvPr id="28" name="Freeform 340">
            <a:extLst>
              <a:ext uri="{FF2B5EF4-FFF2-40B4-BE49-F238E27FC236}">
                <a16:creationId xmlns:a16="http://schemas.microsoft.com/office/drawing/2014/main" id="{50DD669F-70A2-4DF8-AEAB-151E80B250F2}"/>
              </a:ext>
            </a:extLst>
          </p:cNvPr>
          <p:cNvSpPr>
            <a:spLocks noEditPoints="1"/>
          </p:cNvSpPr>
          <p:nvPr/>
        </p:nvSpPr>
        <p:spPr bwMode="gray">
          <a:xfrm>
            <a:off x="9876452" y="3760425"/>
            <a:ext cx="571500" cy="374650"/>
          </a:xfrm>
          <a:custGeom>
            <a:avLst/>
            <a:gdLst>
              <a:gd name="T0" fmla="*/ 2457 w 4472"/>
              <a:gd name="T1" fmla="*/ 1431 h 2929"/>
              <a:gd name="T2" fmla="*/ 1971 w 4472"/>
              <a:gd name="T3" fmla="*/ 1730 h 2929"/>
              <a:gd name="T4" fmla="*/ 1701 w 4472"/>
              <a:gd name="T5" fmla="*/ 1500 h 2929"/>
              <a:gd name="T6" fmla="*/ 2160 w 4472"/>
              <a:gd name="T7" fmla="*/ 1351 h 2929"/>
              <a:gd name="T8" fmla="*/ 2065 w 4472"/>
              <a:gd name="T9" fmla="*/ 1039 h 2929"/>
              <a:gd name="T10" fmla="*/ 977 w 4472"/>
              <a:gd name="T11" fmla="*/ 0 h 2929"/>
              <a:gd name="T12" fmla="*/ 785 w 4472"/>
              <a:gd name="T13" fmla="*/ 1316 h 2929"/>
              <a:gd name="T14" fmla="*/ 1790 w 4472"/>
              <a:gd name="T15" fmla="*/ 773 h 2929"/>
              <a:gd name="T16" fmla="*/ 1872 w 4472"/>
              <a:gd name="T17" fmla="*/ 0 h 2929"/>
              <a:gd name="T18" fmla="*/ 2956 w 4472"/>
              <a:gd name="T19" fmla="*/ 2222 h 2929"/>
              <a:gd name="T20" fmla="*/ 2851 w 4472"/>
              <a:gd name="T21" fmla="*/ 2098 h 2929"/>
              <a:gd name="T22" fmla="*/ 3129 w 4472"/>
              <a:gd name="T23" fmla="*/ 1755 h 2929"/>
              <a:gd name="T24" fmla="*/ 2965 w 4472"/>
              <a:gd name="T25" fmla="*/ 1528 h 2929"/>
              <a:gd name="T26" fmla="*/ 2968 w 4472"/>
              <a:gd name="T27" fmla="*/ 1284 h 2929"/>
              <a:gd name="T28" fmla="*/ 2977 w 4472"/>
              <a:gd name="T29" fmla="*/ 836 h 2929"/>
              <a:gd name="T30" fmla="*/ 2872 w 4472"/>
              <a:gd name="T31" fmla="*/ 712 h 2929"/>
              <a:gd name="T32" fmla="*/ 3149 w 4472"/>
              <a:gd name="T33" fmla="*/ 378 h 2929"/>
              <a:gd name="T34" fmla="*/ 2859 w 4472"/>
              <a:gd name="T35" fmla="*/ 492 h 2929"/>
              <a:gd name="T36" fmla="*/ 2850 w 4472"/>
              <a:gd name="T37" fmla="*/ 940 h 2929"/>
              <a:gd name="T38" fmla="*/ 2955 w 4472"/>
              <a:gd name="T39" fmla="*/ 1065 h 2929"/>
              <a:gd name="T40" fmla="*/ 2678 w 4472"/>
              <a:gd name="T41" fmla="*/ 1408 h 2929"/>
              <a:gd name="T42" fmla="*/ 2842 w 4472"/>
              <a:gd name="T43" fmla="*/ 1634 h 2929"/>
              <a:gd name="T44" fmla="*/ 2839 w 4472"/>
              <a:gd name="T45" fmla="*/ 1878 h 2929"/>
              <a:gd name="T46" fmla="*/ 2829 w 4472"/>
              <a:gd name="T47" fmla="*/ 2322 h 2929"/>
              <a:gd name="T48" fmla="*/ 3119 w 4472"/>
              <a:gd name="T49" fmla="*/ 2457 h 2929"/>
              <a:gd name="T50" fmla="*/ 3618 w 4472"/>
              <a:gd name="T51" fmla="*/ 2222 h 2929"/>
              <a:gd name="T52" fmla="*/ 3513 w 4472"/>
              <a:gd name="T53" fmla="*/ 2098 h 2929"/>
              <a:gd name="T54" fmla="*/ 3790 w 4472"/>
              <a:gd name="T55" fmla="*/ 1755 h 2929"/>
              <a:gd name="T56" fmla="*/ 3626 w 4472"/>
              <a:gd name="T57" fmla="*/ 1528 h 2929"/>
              <a:gd name="T58" fmla="*/ 3629 w 4472"/>
              <a:gd name="T59" fmla="*/ 1284 h 2929"/>
              <a:gd name="T60" fmla="*/ 3638 w 4472"/>
              <a:gd name="T61" fmla="*/ 836 h 2929"/>
              <a:gd name="T62" fmla="*/ 3534 w 4472"/>
              <a:gd name="T63" fmla="*/ 712 h 2929"/>
              <a:gd name="T64" fmla="*/ 3810 w 4472"/>
              <a:gd name="T65" fmla="*/ 378 h 2929"/>
              <a:gd name="T66" fmla="*/ 3521 w 4472"/>
              <a:gd name="T67" fmla="*/ 492 h 2929"/>
              <a:gd name="T68" fmla="*/ 3512 w 4472"/>
              <a:gd name="T69" fmla="*/ 940 h 2929"/>
              <a:gd name="T70" fmla="*/ 3617 w 4472"/>
              <a:gd name="T71" fmla="*/ 1065 h 2929"/>
              <a:gd name="T72" fmla="*/ 3340 w 4472"/>
              <a:gd name="T73" fmla="*/ 1408 h 2929"/>
              <a:gd name="T74" fmla="*/ 3503 w 4472"/>
              <a:gd name="T75" fmla="*/ 1634 h 2929"/>
              <a:gd name="T76" fmla="*/ 3501 w 4472"/>
              <a:gd name="T77" fmla="*/ 1878 h 2929"/>
              <a:gd name="T78" fmla="*/ 3491 w 4472"/>
              <a:gd name="T79" fmla="*/ 2322 h 2929"/>
              <a:gd name="T80" fmla="*/ 3780 w 4472"/>
              <a:gd name="T81" fmla="*/ 2457 h 2929"/>
              <a:gd name="T82" fmla="*/ 4153 w 4472"/>
              <a:gd name="T83" fmla="*/ 2322 h 2929"/>
              <a:gd name="T84" fmla="*/ 4162 w 4472"/>
              <a:gd name="T85" fmla="*/ 1878 h 2929"/>
              <a:gd name="T86" fmla="*/ 4165 w 4472"/>
              <a:gd name="T87" fmla="*/ 1634 h 2929"/>
              <a:gd name="T88" fmla="*/ 4001 w 4472"/>
              <a:gd name="T89" fmla="*/ 1408 h 2929"/>
              <a:gd name="T90" fmla="*/ 4279 w 4472"/>
              <a:gd name="T91" fmla="*/ 1065 h 2929"/>
              <a:gd name="T92" fmla="*/ 4174 w 4472"/>
              <a:gd name="T93" fmla="*/ 940 h 2929"/>
              <a:gd name="T94" fmla="*/ 4183 w 4472"/>
              <a:gd name="T95" fmla="*/ 492 h 2929"/>
              <a:gd name="T96" fmla="*/ 4472 w 4472"/>
              <a:gd name="T97" fmla="*/ 378 h 2929"/>
              <a:gd name="T98" fmla="*/ 4195 w 4472"/>
              <a:gd name="T99" fmla="*/ 712 h 2929"/>
              <a:gd name="T100" fmla="*/ 4300 w 4472"/>
              <a:gd name="T101" fmla="*/ 836 h 2929"/>
              <a:gd name="T102" fmla="*/ 4291 w 4472"/>
              <a:gd name="T103" fmla="*/ 1284 h 2929"/>
              <a:gd name="T104" fmla="*/ 4288 w 4472"/>
              <a:gd name="T105" fmla="*/ 1528 h 2929"/>
              <a:gd name="T106" fmla="*/ 4452 w 4472"/>
              <a:gd name="T107" fmla="*/ 1755 h 2929"/>
              <a:gd name="T108" fmla="*/ 4175 w 4472"/>
              <a:gd name="T109" fmla="*/ 2098 h 2929"/>
              <a:gd name="T110" fmla="*/ 4280 w 4472"/>
              <a:gd name="T111" fmla="*/ 2222 h 2929"/>
              <a:gd name="T112" fmla="*/ 4255 w 4472"/>
              <a:gd name="T113" fmla="*/ 2457 h 2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72" h="2929">
                <a:moveTo>
                  <a:pt x="2065" y="1039"/>
                </a:moveTo>
                <a:lnTo>
                  <a:pt x="2457" y="1431"/>
                </a:lnTo>
                <a:lnTo>
                  <a:pt x="2065" y="1824"/>
                </a:lnTo>
                <a:lnTo>
                  <a:pt x="1971" y="1730"/>
                </a:lnTo>
                <a:lnTo>
                  <a:pt x="2160" y="1512"/>
                </a:lnTo>
                <a:lnTo>
                  <a:pt x="1701" y="1500"/>
                </a:lnTo>
                <a:lnTo>
                  <a:pt x="1701" y="1363"/>
                </a:lnTo>
                <a:lnTo>
                  <a:pt x="2160" y="1351"/>
                </a:lnTo>
                <a:lnTo>
                  <a:pt x="1971" y="1133"/>
                </a:lnTo>
                <a:lnTo>
                  <a:pt x="2065" y="1039"/>
                </a:lnTo>
                <a:close/>
                <a:moveTo>
                  <a:pt x="1872" y="0"/>
                </a:moveTo>
                <a:lnTo>
                  <a:pt x="977" y="0"/>
                </a:lnTo>
                <a:lnTo>
                  <a:pt x="367" y="1349"/>
                </a:lnTo>
                <a:lnTo>
                  <a:pt x="785" y="1316"/>
                </a:lnTo>
                <a:lnTo>
                  <a:pt x="0" y="2929"/>
                </a:lnTo>
                <a:lnTo>
                  <a:pt x="1790" y="773"/>
                </a:lnTo>
                <a:lnTo>
                  <a:pt x="1220" y="812"/>
                </a:lnTo>
                <a:lnTo>
                  <a:pt x="1872" y="0"/>
                </a:lnTo>
                <a:close/>
                <a:moveTo>
                  <a:pt x="3119" y="2457"/>
                </a:moveTo>
                <a:cubicBezTo>
                  <a:pt x="3116" y="2344"/>
                  <a:pt x="3024" y="2267"/>
                  <a:pt x="2956" y="2222"/>
                </a:cubicBezTo>
                <a:lnTo>
                  <a:pt x="2955" y="2221"/>
                </a:lnTo>
                <a:cubicBezTo>
                  <a:pt x="2885" y="2176"/>
                  <a:pt x="2851" y="2152"/>
                  <a:pt x="2851" y="2098"/>
                </a:cubicBezTo>
                <a:cubicBezTo>
                  <a:pt x="2851" y="2044"/>
                  <a:pt x="2886" y="2021"/>
                  <a:pt x="2957" y="1977"/>
                </a:cubicBezTo>
                <a:cubicBezTo>
                  <a:pt x="3025" y="1937"/>
                  <a:pt x="3126" y="1875"/>
                  <a:pt x="3129" y="1755"/>
                </a:cubicBezTo>
                <a:cubicBezTo>
                  <a:pt x="3131" y="1637"/>
                  <a:pt x="3036" y="1575"/>
                  <a:pt x="2967" y="1529"/>
                </a:cubicBezTo>
                <a:lnTo>
                  <a:pt x="2965" y="1528"/>
                </a:lnTo>
                <a:cubicBezTo>
                  <a:pt x="2895" y="1483"/>
                  <a:pt x="2862" y="1459"/>
                  <a:pt x="2862" y="1405"/>
                </a:cubicBezTo>
                <a:cubicBezTo>
                  <a:pt x="2862" y="1351"/>
                  <a:pt x="2896" y="1328"/>
                  <a:pt x="2968" y="1284"/>
                </a:cubicBezTo>
                <a:cubicBezTo>
                  <a:pt x="3035" y="1244"/>
                  <a:pt x="3136" y="1182"/>
                  <a:pt x="3139" y="1062"/>
                </a:cubicBezTo>
                <a:cubicBezTo>
                  <a:pt x="3141" y="944"/>
                  <a:pt x="3046" y="882"/>
                  <a:pt x="2977" y="836"/>
                </a:cubicBezTo>
                <a:lnTo>
                  <a:pt x="2975" y="835"/>
                </a:lnTo>
                <a:cubicBezTo>
                  <a:pt x="2905" y="790"/>
                  <a:pt x="2872" y="766"/>
                  <a:pt x="2872" y="712"/>
                </a:cubicBezTo>
                <a:cubicBezTo>
                  <a:pt x="2872" y="658"/>
                  <a:pt x="2906" y="635"/>
                  <a:pt x="2978" y="591"/>
                </a:cubicBezTo>
                <a:cubicBezTo>
                  <a:pt x="3043" y="552"/>
                  <a:pt x="3142" y="493"/>
                  <a:pt x="3149" y="378"/>
                </a:cubicBezTo>
                <a:lnTo>
                  <a:pt x="2965" y="378"/>
                </a:lnTo>
                <a:cubicBezTo>
                  <a:pt x="2961" y="428"/>
                  <a:pt x="2922" y="454"/>
                  <a:pt x="2859" y="492"/>
                </a:cubicBezTo>
                <a:cubicBezTo>
                  <a:pt x="2792" y="533"/>
                  <a:pt x="2690" y="594"/>
                  <a:pt x="2688" y="715"/>
                </a:cubicBezTo>
                <a:cubicBezTo>
                  <a:pt x="2685" y="832"/>
                  <a:pt x="2781" y="895"/>
                  <a:pt x="2850" y="940"/>
                </a:cubicBezTo>
                <a:lnTo>
                  <a:pt x="2852" y="942"/>
                </a:lnTo>
                <a:cubicBezTo>
                  <a:pt x="2922" y="987"/>
                  <a:pt x="2955" y="1011"/>
                  <a:pt x="2955" y="1065"/>
                </a:cubicBezTo>
                <a:cubicBezTo>
                  <a:pt x="2955" y="1118"/>
                  <a:pt x="2921" y="1142"/>
                  <a:pt x="2849" y="1185"/>
                </a:cubicBezTo>
                <a:cubicBezTo>
                  <a:pt x="2782" y="1226"/>
                  <a:pt x="2680" y="1287"/>
                  <a:pt x="2678" y="1408"/>
                </a:cubicBezTo>
                <a:cubicBezTo>
                  <a:pt x="2675" y="1525"/>
                  <a:pt x="2770" y="1588"/>
                  <a:pt x="2840" y="1633"/>
                </a:cubicBezTo>
                <a:lnTo>
                  <a:pt x="2842" y="1634"/>
                </a:lnTo>
                <a:cubicBezTo>
                  <a:pt x="2911" y="1679"/>
                  <a:pt x="2945" y="1703"/>
                  <a:pt x="2945" y="1758"/>
                </a:cubicBezTo>
                <a:cubicBezTo>
                  <a:pt x="2945" y="1811"/>
                  <a:pt x="2910" y="1835"/>
                  <a:pt x="2839" y="1878"/>
                </a:cubicBezTo>
                <a:cubicBezTo>
                  <a:pt x="2772" y="1919"/>
                  <a:pt x="2670" y="1980"/>
                  <a:pt x="2668" y="2100"/>
                </a:cubicBezTo>
                <a:cubicBezTo>
                  <a:pt x="2668" y="2218"/>
                  <a:pt x="2765" y="2281"/>
                  <a:pt x="2829" y="2322"/>
                </a:cubicBezTo>
                <a:cubicBezTo>
                  <a:pt x="2890" y="2362"/>
                  <a:pt x="2928" y="2407"/>
                  <a:pt x="2932" y="2457"/>
                </a:cubicBezTo>
                <a:lnTo>
                  <a:pt x="3119" y="2457"/>
                </a:lnTo>
                <a:close/>
                <a:moveTo>
                  <a:pt x="3780" y="2457"/>
                </a:moveTo>
                <a:cubicBezTo>
                  <a:pt x="3778" y="2344"/>
                  <a:pt x="3686" y="2267"/>
                  <a:pt x="3618" y="2222"/>
                </a:cubicBezTo>
                <a:lnTo>
                  <a:pt x="3616" y="2221"/>
                </a:lnTo>
                <a:cubicBezTo>
                  <a:pt x="3547" y="2176"/>
                  <a:pt x="3513" y="2152"/>
                  <a:pt x="3513" y="2098"/>
                </a:cubicBezTo>
                <a:cubicBezTo>
                  <a:pt x="3513" y="2044"/>
                  <a:pt x="3548" y="2021"/>
                  <a:pt x="3619" y="1977"/>
                </a:cubicBezTo>
                <a:cubicBezTo>
                  <a:pt x="3686" y="1937"/>
                  <a:pt x="3788" y="1875"/>
                  <a:pt x="3790" y="1755"/>
                </a:cubicBezTo>
                <a:cubicBezTo>
                  <a:pt x="3793" y="1637"/>
                  <a:pt x="3698" y="1575"/>
                  <a:pt x="3628" y="1529"/>
                </a:cubicBezTo>
                <a:lnTo>
                  <a:pt x="3626" y="1528"/>
                </a:lnTo>
                <a:cubicBezTo>
                  <a:pt x="3557" y="1483"/>
                  <a:pt x="3523" y="1459"/>
                  <a:pt x="3523" y="1405"/>
                </a:cubicBezTo>
                <a:cubicBezTo>
                  <a:pt x="3523" y="1351"/>
                  <a:pt x="3558" y="1328"/>
                  <a:pt x="3629" y="1284"/>
                </a:cubicBezTo>
                <a:cubicBezTo>
                  <a:pt x="3697" y="1244"/>
                  <a:pt x="3798" y="1182"/>
                  <a:pt x="3801" y="1062"/>
                </a:cubicBezTo>
                <a:cubicBezTo>
                  <a:pt x="3803" y="944"/>
                  <a:pt x="3708" y="882"/>
                  <a:pt x="3638" y="836"/>
                </a:cubicBezTo>
                <a:lnTo>
                  <a:pt x="3637" y="835"/>
                </a:lnTo>
                <a:cubicBezTo>
                  <a:pt x="3567" y="790"/>
                  <a:pt x="3534" y="766"/>
                  <a:pt x="3534" y="712"/>
                </a:cubicBezTo>
                <a:cubicBezTo>
                  <a:pt x="3534" y="658"/>
                  <a:pt x="3568" y="635"/>
                  <a:pt x="3639" y="591"/>
                </a:cubicBezTo>
                <a:cubicBezTo>
                  <a:pt x="3705" y="552"/>
                  <a:pt x="3803" y="493"/>
                  <a:pt x="3810" y="378"/>
                </a:cubicBezTo>
                <a:lnTo>
                  <a:pt x="3627" y="378"/>
                </a:lnTo>
                <a:cubicBezTo>
                  <a:pt x="3623" y="428"/>
                  <a:pt x="3584" y="454"/>
                  <a:pt x="3521" y="492"/>
                </a:cubicBezTo>
                <a:cubicBezTo>
                  <a:pt x="3454" y="533"/>
                  <a:pt x="3352" y="594"/>
                  <a:pt x="3350" y="715"/>
                </a:cubicBezTo>
                <a:cubicBezTo>
                  <a:pt x="3347" y="832"/>
                  <a:pt x="3442" y="895"/>
                  <a:pt x="3512" y="940"/>
                </a:cubicBezTo>
                <a:lnTo>
                  <a:pt x="3514" y="942"/>
                </a:lnTo>
                <a:cubicBezTo>
                  <a:pt x="3583" y="987"/>
                  <a:pt x="3617" y="1011"/>
                  <a:pt x="3617" y="1065"/>
                </a:cubicBezTo>
                <a:cubicBezTo>
                  <a:pt x="3617" y="1118"/>
                  <a:pt x="3582" y="1142"/>
                  <a:pt x="3511" y="1185"/>
                </a:cubicBezTo>
                <a:cubicBezTo>
                  <a:pt x="3444" y="1226"/>
                  <a:pt x="3342" y="1287"/>
                  <a:pt x="3340" y="1408"/>
                </a:cubicBezTo>
                <a:cubicBezTo>
                  <a:pt x="3337" y="1525"/>
                  <a:pt x="3432" y="1588"/>
                  <a:pt x="3502" y="1633"/>
                </a:cubicBezTo>
                <a:lnTo>
                  <a:pt x="3503" y="1634"/>
                </a:lnTo>
                <a:cubicBezTo>
                  <a:pt x="3573" y="1679"/>
                  <a:pt x="3607" y="1703"/>
                  <a:pt x="3607" y="1758"/>
                </a:cubicBezTo>
                <a:cubicBezTo>
                  <a:pt x="3607" y="1811"/>
                  <a:pt x="3572" y="1835"/>
                  <a:pt x="3501" y="1878"/>
                </a:cubicBezTo>
                <a:cubicBezTo>
                  <a:pt x="3433" y="1919"/>
                  <a:pt x="3332" y="1980"/>
                  <a:pt x="3329" y="2100"/>
                </a:cubicBezTo>
                <a:cubicBezTo>
                  <a:pt x="3329" y="2218"/>
                  <a:pt x="3426" y="2281"/>
                  <a:pt x="3491" y="2322"/>
                </a:cubicBezTo>
                <a:cubicBezTo>
                  <a:pt x="3552" y="2362"/>
                  <a:pt x="3590" y="2407"/>
                  <a:pt x="3594" y="2457"/>
                </a:cubicBezTo>
                <a:lnTo>
                  <a:pt x="3780" y="2457"/>
                </a:lnTo>
                <a:close/>
                <a:moveTo>
                  <a:pt x="4255" y="2457"/>
                </a:moveTo>
                <a:cubicBezTo>
                  <a:pt x="4252" y="2407"/>
                  <a:pt x="4214" y="2362"/>
                  <a:pt x="4153" y="2322"/>
                </a:cubicBezTo>
                <a:cubicBezTo>
                  <a:pt x="4088" y="2281"/>
                  <a:pt x="3991" y="2218"/>
                  <a:pt x="3991" y="2100"/>
                </a:cubicBezTo>
                <a:cubicBezTo>
                  <a:pt x="3994" y="1980"/>
                  <a:pt x="4095" y="1919"/>
                  <a:pt x="4162" y="1878"/>
                </a:cubicBezTo>
                <a:cubicBezTo>
                  <a:pt x="4234" y="1835"/>
                  <a:pt x="4268" y="1811"/>
                  <a:pt x="4268" y="1758"/>
                </a:cubicBezTo>
                <a:cubicBezTo>
                  <a:pt x="4268" y="1703"/>
                  <a:pt x="4235" y="1679"/>
                  <a:pt x="4165" y="1634"/>
                </a:cubicBezTo>
                <a:lnTo>
                  <a:pt x="4164" y="1633"/>
                </a:lnTo>
                <a:cubicBezTo>
                  <a:pt x="4094" y="1588"/>
                  <a:pt x="3999" y="1525"/>
                  <a:pt x="4001" y="1408"/>
                </a:cubicBezTo>
                <a:cubicBezTo>
                  <a:pt x="4004" y="1287"/>
                  <a:pt x="4105" y="1226"/>
                  <a:pt x="4173" y="1185"/>
                </a:cubicBezTo>
                <a:cubicBezTo>
                  <a:pt x="4244" y="1142"/>
                  <a:pt x="4279" y="1118"/>
                  <a:pt x="4279" y="1065"/>
                </a:cubicBezTo>
                <a:cubicBezTo>
                  <a:pt x="4279" y="1011"/>
                  <a:pt x="4245" y="987"/>
                  <a:pt x="4175" y="942"/>
                </a:cubicBezTo>
                <a:lnTo>
                  <a:pt x="4174" y="940"/>
                </a:lnTo>
                <a:cubicBezTo>
                  <a:pt x="4104" y="895"/>
                  <a:pt x="4009" y="832"/>
                  <a:pt x="4011" y="715"/>
                </a:cubicBezTo>
                <a:cubicBezTo>
                  <a:pt x="4014" y="594"/>
                  <a:pt x="4116" y="533"/>
                  <a:pt x="4183" y="492"/>
                </a:cubicBezTo>
                <a:cubicBezTo>
                  <a:pt x="4246" y="454"/>
                  <a:pt x="4284" y="428"/>
                  <a:pt x="4288" y="378"/>
                </a:cubicBezTo>
                <a:lnTo>
                  <a:pt x="4472" y="378"/>
                </a:lnTo>
                <a:cubicBezTo>
                  <a:pt x="4465" y="493"/>
                  <a:pt x="4367" y="552"/>
                  <a:pt x="4301" y="591"/>
                </a:cubicBezTo>
                <a:cubicBezTo>
                  <a:pt x="4230" y="635"/>
                  <a:pt x="4195" y="658"/>
                  <a:pt x="4195" y="712"/>
                </a:cubicBezTo>
                <a:cubicBezTo>
                  <a:pt x="4195" y="766"/>
                  <a:pt x="4229" y="790"/>
                  <a:pt x="4298" y="835"/>
                </a:cubicBezTo>
                <a:lnTo>
                  <a:pt x="4300" y="836"/>
                </a:lnTo>
                <a:cubicBezTo>
                  <a:pt x="4370" y="882"/>
                  <a:pt x="4465" y="944"/>
                  <a:pt x="4462" y="1062"/>
                </a:cubicBezTo>
                <a:cubicBezTo>
                  <a:pt x="4460" y="1182"/>
                  <a:pt x="4358" y="1244"/>
                  <a:pt x="4291" y="1284"/>
                </a:cubicBezTo>
                <a:cubicBezTo>
                  <a:pt x="4220" y="1328"/>
                  <a:pt x="4185" y="1351"/>
                  <a:pt x="4185" y="1405"/>
                </a:cubicBezTo>
                <a:cubicBezTo>
                  <a:pt x="4185" y="1459"/>
                  <a:pt x="4219" y="1483"/>
                  <a:pt x="4288" y="1528"/>
                </a:cubicBezTo>
                <a:lnTo>
                  <a:pt x="4290" y="1529"/>
                </a:lnTo>
                <a:cubicBezTo>
                  <a:pt x="4360" y="1575"/>
                  <a:pt x="4455" y="1637"/>
                  <a:pt x="4452" y="1755"/>
                </a:cubicBezTo>
                <a:cubicBezTo>
                  <a:pt x="4450" y="1875"/>
                  <a:pt x="4348" y="1937"/>
                  <a:pt x="4281" y="1977"/>
                </a:cubicBezTo>
                <a:cubicBezTo>
                  <a:pt x="4209" y="2021"/>
                  <a:pt x="4175" y="2044"/>
                  <a:pt x="4175" y="2098"/>
                </a:cubicBezTo>
                <a:cubicBezTo>
                  <a:pt x="4175" y="2152"/>
                  <a:pt x="4208" y="2176"/>
                  <a:pt x="4278" y="2221"/>
                </a:cubicBezTo>
                <a:lnTo>
                  <a:pt x="4280" y="2222"/>
                </a:lnTo>
                <a:cubicBezTo>
                  <a:pt x="4348" y="2267"/>
                  <a:pt x="4440" y="2344"/>
                  <a:pt x="4442" y="2457"/>
                </a:cubicBezTo>
                <a:lnTo>
                  <a:pt x="4255" y="2457"/>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textruta 64">
            <a:extLst>
              <a:ext uri="{FF2B5EF4-FFF2-40B4-BE49-F238E27FC236}">
                <a16:creationId xmlns:a16="http://schemas.microsoft.com/office/drawing/2014/main" id="{6712B82F-1173-4367-8CB4-51477DD8B315}"/>
              </a:ext>
            </a:extLst>
          </p:cNvPr>
          <p:cNvSpPr txBox="1"/>
          <p:nvPr/>
        </p:nvSpPr>
        <p:spPr bwMode="gray">
          <a:xfrm>
            <a:off x="9881945" y="4143209"/>
            <a:ext cx="1100883" cy="307777"/>
          </a:xfrm>
          <a:prstGeom prst="rect">
            <a:avLst/>
          </a:prstGeom>
          <a:noFill/>
        </p:spPr>
        <p:txBody>
          <a:bodyPr wrap="square" lIns="0" tIns="0" rIns="0" bIns="0" rtlCol="0">
            <a:noAutofit/>
          </a:bodyPr>
          <a:lstStyle/>
          <a:p>
            <a:r>
              <a:rPr lang="en-US" sz="1000">
                <a:latin typeface="+mj-lt"/>
              </a:rPr>
              <a:t>Decentralized </a:t>
            </a:r>
            <a:br>
              <a:rPr lang="en-US" sz="1000">
                <a:latin typeface="+mj-lt"/>
              </a:rPr>
            </a:br>
            <a:r>
              <a:rPr lang="en-US" sz="1000">
                <a:latin typeface="+mj-lt"/>
              </a:rPr>
              <a:t>Heat Pumps</a:t>
            </a:r>
          </a:p>
        </p:txBody>
      </p:sp>
      <p:cxnSp>
        <p:nvCxnSpPr>
          <p:cNvPr id="30" name="Koppling: vinklad 65">
            <a:extLst>
              <a:ext uri="{FF2B5EF4-FFF2-40B4-BE49-F238E27FC236}">
                <a16:creationId xmlns:a16="http://schemas.microsoft.com/office/drawing/2014/main" id="{E2C83F35-1B8E-4F85-AB6E-7B957C5B8610}"/>
              </a:ext>
            </a:extLst>
          </p:cNvPr>
          <p:cNvCxnSpPr>
            <a:cxnSpLocks/>
            <a:stCxn id="26" idx="2"/>
          </p:cNvCxnSpPr>
          <p:nvPr/>
        </p:nvCxnSpPr>
        <p:spPr bwMode="gray">
          <a:xfrm rot="16200000" flipH="1">
            <a:off x="6875560" y="3068863"/>
            <a:ext cx="298388" cy="1030327"/>
          </a:xfrm>
          <a:prstGeom prst="bentConnector2">
            <a:avLst/>
          </a:prstGeom>
          <a:solidFill>
            <a:schemeClr val="tx2"/>
          </a:solidFill>
          <a:ln w="12700" cap="flat" cmpd="sng" algn="ctr">
            <a:solidFill>
              <a:schemeClr val="accent2"/>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60" name="AutoShape 314">
            <a:extLst>
              <a:ext uri="{FF2B5EF4-FFF2-40B4-BE49-F238E27FC236}">
                <a16:creationId xmlns:a16="http://schemas.microsoft.com/office/drawing/2014/main" id="{7433DAA8-12CE-49BF-86C6-CD403207C181}"/>
              </a:ext>
            </a:extLst>
          </p:cNvPr>
          <p:cNvSpPr>
            <a:spLocks noChangeAspect="1" noChangeArrowheads="1" noTextEdit="1"/>
          </p:cNvSpPr>
          <p:nvPr/>
        </p:nvSpPr>
        <p:spPr bwMode="gray">
          <a:xfrm>
            <a:off x="6824319" y="3558966"/>
            <a:ext cx="360000" cy="360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316">
            <a:extLst>
              <a:ext uri="{FF2B5EF4-FFF2-40B4-BE49-F238E27FC236}">
                <a16:creationId xmlns:a16="http://schemas.microsoft.com/office/drawing/2014/main" id="{6D47A96A-9689-473F-85FE-FD489711AB94}"/>
              </a:ext>
            </a:extLst>
          </p:cNvPr>
          <p:cNvSpPr>
            <a:spLocks noEditPoints="1"/>
          </p:cNvSpPr>
          <p:nvPr/>
        </p:nvSpPr>
        <p:spPr bwMode="gray">
          <a:xfrm>
            <a:off x="6920992" y="3636160"/>
            <a:ext cx="163768" cy="186854"/>
          </a:xfrm>
          <a:custGeom>
            <a:avLst/>
            <a:gdLst>
              <a:gd name="T0" fmla="*/ 446 w 2822"/>
              <a:gd name="T1" fmla="*/ 2850 h 3212"/>
              <a:gd name="T2" fmla="*/ 284 w 2822"/>
              <a:gd name="T3" fmla="*/ 2658 h 3212"/>
              <a:gd name="T4" fmla="*/ 712 w 2822"/>
              <a:gd name="T5" fmla="*/ 2128 h 3212"/>
              <a:gd name="T6" fmla="*/ 459 w 2822"/>
              <a:gd name="T7" fmla="*/ 1777 h 3212"/>
              <a:gd name="T8" fmla="*/ 463 w 2822"/>
              <a:gd name="T9" fmla="*/ 1401 h 3212"/>
              <a:gd name="T10" fmla="*/ 477 w 2822"/>
              <a:gd name="T11" fmla="*/ 708 h 3212"/>
              <a:gd name="T12" fmla="*/ 315 w 2822"/>
              <a:gd name="T13" fmla="*/ 516 h 3212"/>
              <a:gd name="T14" fmla="*/ 743 w 2822"/>
              <a:gd name="T15" fmla="*/ 0 h 3212"/>
              <a:gd name="T16" fmla="*/ 296 w 2822"/>
              <a:gd name="T17" fmla="*/ 177 h 3212"/>
              <a:gd name="T18" fmla="*/ 282 w 2822"/>
              <a:gd name="T19" fmla="*/ 869 h 3212"/>
              <a:gd name="T20" fmla="*/ 444 w 2822"/>
              <a:gd name="T21" fmla="*/ 1061 h 3212"/>
              <a:gd name="T22" fmla="*/ 15 w 2822"/>
              <a:gd name="T23" fmla="*/ 1591 h 3212"/>
              <a:gd name="T24" fmla="*/ 269 w 2822"/>
              <a:gd name="T25" fmla="*/ 1942 h 3212"/>
              <a:gd name="T26" fmla="*/ 265 w 2822"/>
              <a:gd name="T27" fmla="*/ 2319 h 3212"/>
              <a:gd name="T28" fmla="*/ 249 w 2822"/>
              <a:gd name="T29" fmla="*/ 3005 h 3212"/>
              <a:gd name="T30" fmla="*/ 697 w 2822"/>
              <a:gd name="T31" fmla="*/ 3212 h 3212"/>
              <a:gd name="T32" fmla="*/ 1485 w 2822"/>
              <a:gd name="T33" fmla="*/ 2850 h 3212"/>
              <a:gd name="T34" fmla="*/ 1323 w 2822"/>
              <a:gd name="T35" fmla="*/ 2658 h 3212"/>
              <a:gd name="T36" fmla="*/ 1752 w 2822"/>
              <a:gd name="T37" fmla="*/ 2128 h 3212"/>
              <a:gd name="T38" fmla="*/ 1498 w 2822"/>
              <a:gd name="T39" fmla="*/ 1777 h 3212"/>
              <a:gd name="T40" fmla="*/ 1503 w 2822"/>
              <a:gd name="T41" fmla="*/ 1401 h 3212"/>
              <a:gd name="T42" fmla="*/ 1517 w 2822"/>
              <a:gd name="T43" fmla="*/ 708 h 3212"/>
              <a:gd name="T44" fmla="*/ 1355 w 2822"/>
              <a:gd name="T45" fmla="*/ 516 h 3212"/>
              <a:gd name="T46" fmla="*/ 1783 w 2822"/>
              <a:gd name="T47" fmla="*/ 0 h 3212"/>
              <a:gd name="T48" fmla="*/ 1335 w 2822"/>
              <a:gd name="T49" fmla="*/ 177 h 3212"/>
              <a:gd name="T50" fmla="*/ 1321 w 2822"/>
              <a:gd name="T51" fmla="*/ 869 h 3212"/>
              <a:gd name="T52" fmla="*/ 1483 w 2822"/>
              <a:gd name="T53" fmla="*/ 1061 h 3212"/>
              <a:gd name="T54" fmla="*/ 1055 w 2822"/>
              <a:gd name="T55" fmla="*/ 1591 h 3212"/>
              <a:gd name="T56" fmla="*/ 1308 w 2822"/>
              <a:gd name="T57" fmla="*/ 1942 h 3212"/>
              <a:gd name="T58" fmla="*/ 1304 w 2822"/>
              <a:gd name="T59" fmla="*/ 2319 h 3212"/>
              <a:gd name="T60" fmla="*/ 1289 w 2822"/>
              <a:gd name="T61" fmla="*/ 3005 h 3212"/>
              <a:gd name="T62" fmla="*/ 1736 w 2822"/>
              <a:gd name="T63" fmla="*/ 3212 h 3212"/>
              <a:gd name="T64" fmla="*/ 2328 w 2822"/>
              <a:gd name="T65" fmla="*/ 3005 h 3212"/>
              <a:gd name="T66" fmla="*/ 2343 w 2822"/>
              <a:gd name="T67" fmla="*/ 2319 h 3212"/>
              <a:gd name="T68" fmla="*/ 2348 w 2822"/>
              <a:gd name="T69" fmla="*/ 1942 h 3212"/>
              <a:gd name="T70" fmla="*/ 2094 w 2822"/>
              <a:gd name="T71" fmla="*/ 1591 h 3212"/>
              <a:gd name="T72" fmla="*/ 2523 w 2822"/>
              <a:gd name="T73" fmla="*/ 1061 h 3212"/>
              <a:gd name="T74" fmla="*/ 2360 w 2822"/>
              <a:gd name="T75" fmla="*/ 869 h 3212"/>
              <a:gd name="T76" fmla="*/ 2375 w 2822"/>
              <a:gd name="T77" fmla="*/ 177 h 3212"/>
              <a:gd name="T78" fmla="*/ 2822 w 2822"/>
              <a:gd name="T79" fmla="*/ 0 h 3212"/>
              <a:gd name="T80" fmla="*/ 2394 w 2822"/>
              <a:gd name="T81" fmla="*/ 516 h 3212"/>
              <a:gd name="T82" fmla="*/ 2556 w 2822"/>
              <a:gd name="T83" fmla="*/ 708 h 3212"/>
              <a:gd name="T84" fmla="*/ 2542 w 2822"/>
              <a:gd name="T85" fmla="*/ 1401 h 3212"/>
              <a:gd name="T86" fmla="*/ 2538 w 2822"/>
              <a:gd name="T87" fmla="*/ 1777 h 3212"/>
              <a:gd name="T88" fmla="*/ 2791 w 2822"/>
              <a:gd name="T89" fmla="*/ 2128 h 3212"/>
              <a:gd name="T90" fmla="*/ 2363 w 2822"/>
              <a:gd name="T91" fmla="*/ 2658 h 3212"/>
              <a:gd name="T92" fmla="*/ 2525 w 2822"/>
              <a:gd name="T93" fmla="*/ 2850 h 3212"/>
              <a:gd name="T94" fmla="*/ 2487 w 2822"/>
              <a:gd name="T95" fmla="*/ 3212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22" h="3212">
                <a:moveTo>
                  <a:pt x="697" y="3212"/>
                </a:moveTo>
                <a:cubicBezTo>
                  <a:pt x="693" y="3039"/>
                  <a:pt x="550" y="2919"/>
                  <a:pt x="446" y="2850"/>
                </a:cubicBezTo>
                <a:lnTo>
                  <a:pt x="443" y="2848"/>
                </a:lnTo>
                <a:cubicBezTo>
                  <a:pt x="336" y="2779"/>
                  <a:pt x="284" y="2742"/>
                  <a:pt x="284" y="2658"/>
                </a:cubicBezTo>
                <a:cubicBezTo>
                  <a:pt x="284" y="2575"/>
                  <a:pt x="337" y="2539"/>
                  <a:pt x="448" y="2471"/>
                </a:cubicBezTo>
                <a:cubicBezTo>
                  <a:pt x="551" y="2409"/>
                  <a:pt x="709" y="2314"/>
                  <a:pt x="712" y="2128"/>
                </a:cubicBezTo>
                <a:cubicBezTo>
                  <a:pt x="716" y="1947"/>
                  <a:pt x="569" y="1850"/>
                  <a:pt x="462" y="1779"/>
                </a:cubicBezTo>
                <a:lnTo>
                  <a:pt x="459" y="1777"/>
                </a:lnTo>
                <a:cubicBezTo>
                  <a:pt x="351" y="1708"/>
                  <a:pt x="300" y="1671"/>
                  <a:pt x="300" y="1587"/>
                </a:cubicBezTo>
                <a:cubicBezTo>
                  <a:pt x="300" y="1504"/>
                  <a:pt x="353" y="1468"/>
                  <a:pt x="463" y="1401"/>
                </a:cubicBezTo>
                <a:cubicBezTo>
                  <a:pt x="567" y="1338"/>
                  <a:pt x="724" y="1243"/>
                  <a:pt x="728" y="1057"/>
                </a:cubicBezTo>
                <a:cubicBezTo>
                  <a:pt x="732" y="876"/>
                  <a:pt x="585" y="779"/>
                  <a:pt x="477" y="708"/>
                </a:cubicBezTo>
                <a:lnTo>
                  <a:pt x="475" y="707"/>
                </a:lnTo>
                <a:cubicBezTo>
                  <a:pt x="367" y="637"/>
                  <a:pt x="315" y="600"/>
                  <a:pt x="315" y="516"/>
                </a:cubicBezTo>
                <a:cubicBezTo>
                  <a:pt x="315" y="433"/>
                  <a:pt x="368" y="397"/>
                  <a:pt x="479" y="330"/>
                </a:cubicBezTo>
                <a:cubicBezTo>
                  <a:pt x="580" y="269"/>
                  <a:pt x="732" y="177"/>
                  <a:pt x="743" y="0"/>
                </a:cubicBezTo>
                <a:lnTo>
                  <a:pt x="459" y="0"/>
                </a:lnTo>
                <a:cubicBezTo>
                  <a:pt x="453" y="77"/>
                  <a:pt x="393" y="118"/>
                  <a:pt x="296" y="177"/>
                </a:cubicBezTo>
                <a:cubicBezTo>
                  <a:pt x="192" y="240"/>
                  <a:pt x="35" y="334"/>
                  <a:pt x="31" y="520"/>
                </a:cubicBezTo>
                <a:cubicBezTo>
                  <a:pt x="27" y="702"/>
                  <a:pt x="174" y="799"/>
                  <a:pt x="282" y="869"/>
                </a:cubicBezTo>
                <a:lnTo>
                  <a:pt x="285" y="871"/>
                </a:lnTo>
                <a:cubicBezTo>
                  <a:pt x="392" y="941"/>
                  <a:pt x="444" y="978"/>
                  <a:pt x="444" y="1061"/>
                </a:cubicBezTo>
                <a:cubicBezTo>
                  <a:pt x="444" y="1144"/>
                  <a:pt x="391" y="1180"/>
                  <a:pt x="280" y="1248"/>
                </a:cubicBezTo>
                <a:cubicBezTo>
                  <a:pt x="176" y="1311"/>
                  <a:pt x="19" y="1405"/>
                  <a:pt x="15" y="1591"/>
                </a:cubicBezTo>
                <a:cubicBezTo>
                  <a:pt x="12" y="1773"/>
                  <a:pt x="159" y="1870"/>
                  <a:pt x="266" y="1940"/>
                </a:cubicBezTo>
                <a:lnTo>
                  <a:pt x="269" y="1942"/>
                </a:lnTo>
                <a:cubicBezTo>
                  <a:pt x="376" y="2012"/>
                  <a:pt x="428" y="2049"/>
                  <a:pt x="428" y="2132"/>
                </a:cubicBezTo>
                <a:cubicBezTo>
                  <a:pt x="428" y="2215"/>
                  <a:pt x="375" y="2251"/>
                  <a:pt x="265" y="2319"/>
                </a:cubicBezTo>
                <a:cubicBezTo>
                  <a:pt x="161" y="2381"/>
                  <a:pt x="4" y="2476"/>
                  <a:pt x="0" y="2662"/>
                </a:cubicBezTo>
                <a:cubicBezTo>
                  <a:pt x="0" y="2844"/>
                  <a:pt x="150" y="2941"/>
                  <a:pt x="249" y="3005"/>
                </a:cubicBezTo>
                <a:cubicBezTo>
                  <a:pt x="344" y="3067"/>
                  <a:pt x="402" y="3136"/>
                  <a:pt x="408" y="3212"/>
                </a:cubicBezTo>
                <a:lnTo>
                  <a:pt x="697" y="3212"/>
                </a:lnTo>
                <a:close/>
                <a:moveTo>
                  <a:pt x="1736" y="3212"/>
                </a:moveTo>
                <a:cubicBezTo>
                  <a:pt x="1733" y="3039"/>
                  <a:pt x="1590" y="2919"/>
                  <a:pt x="1485" y="2850"/>
                </a:cubicBezTo>
                <a:lnTo>
                  <a:pt x="1483" y="2848"/>
                </a:lnTo>
                <a:cubicBezTo>
                  <a:pt x="1375" y="2779"/>
                  <a:pt x="1323" y="2742"/>
                  <a:pt x="1323" y="2658"/>
                </a:cubicBezTo>
                <a:cubicBezTo>
                  <a:pt x="1323" y="2575"/>
                  <a:pt x="1376" y="2539"/>
                  <a:pt x="1487" y="2471"/>
                </a:cubicBezTo>
                <a:cubicBezTo>
                  <a:pt x="1591" y="2409"/>
                  <a:pt x="1748" y="2314"/>
                  <a:pt x="1752" y="2128"/>
                </a:cubicBezTo>
                <a:cubicBezTo>
                  <a:pt x="1755" y="1947"/>
                  <a:pt x="1608" y="1850"/>
                  <a:pt x="1501" y="1779"/>
                </a:cubicBezTo>
                <a:lnTo>
                  <a:pt x="1498" y="1777"/>
                </a:lnTo>
                <a:cubicBezTo>
                  <a:pt x="1391" y="1708"/>
                  <a:pt x="1339" y="1671"/>
                  <a:pt x="1339" y="1587"/>
                </a:cubicBezTo>
                <a:cubicBezTo>
                  <a:pt x="1339" y="1504"/>
                  <a:pt x="1392" y="1468"/>
                  <a:pt x="1503" y="1401"/>
                </a:cubicBezTo>
                <a:cubicBezTo>
                  <a:pt x="1607" y="1338"/>
                  <a:pt x="1764" y="1243"/>
                  <a:pt x="1767" y="1057"/>
                </a:cubicBezTo>
                <a:cubicBezTo>
                  <a:pt x="1771" y="876"/>
                  <a:pt x="1624" y="779"/>
                  <a:pt x="1517" y="708"/>
                </a:cubicBezTo>
                <a:lnTo>
                  <a:pt x="1514" y="707"/>
                </a:lnTo>
                <a:cubicBezTo>
                  <a:pt x="1406" y="637"/>
                  <a:pt x="1355" y="600"/>
                  <a:pt x="1355" y="516"/>
                </a:cubicBezTo>
                <a:cubicBezTo>
                  <a:pt x="1355" y="433"/>
                  <a:pt x="1408" y="397"/>
                  <a:pt x="1518" y="330"/>
                </a:cubicBezTo>
                <a:cubicBezTo>
                  <a:pt x="1619" y="269"/>
                  <a:pt x="1772" y="177"/>
                  <a:pt x="1783" y="0"/>
                </a:cubicBezTo>
                <a:lnTo>
                  <a:pt x="1499" y="0"/>
                </a:lnTo>
                <a:cubicBezTo>
                  <a:pt x="1492" y="77"/>
                  <a:pt x="1432" y="118"/>
                  <a:pt x="1335" y="177"/>
                </a:cubicBezTo>
                <a:cubicBezTo>
                  <a:pt x="1231" y="240"/>
                  <a:pt x="1074" y="334"/>
                  <a:pt x="1070" y="520"/>
                </a:cubicBezTo>
                <a:cubicBezTo>
                  <a:pt x="1067" y="702"/>
                  <a:pt x="1214" y="799"/>
                  <a:pt x="1321" y="869"/>
                </a:cubicBezTo>
                <a:lnTo>
                  <a:pt x="1324" y="871"/>
                </a:lnTo>
                <a:cubicBezTo>
                  <a:pt x="1432" y="941"/>
                  <a:pt x="1483" y="978"/>
                  <a:pt x="1483" y="1061"/>
                </a:cubicBezTo>
                <a:cubicBezTo>
                  <a:pt x="1483" y="1144"/>
                  <a:pt x="1430" y="1180"/>
                  <a:pt x="1320" y="1248"/>
                </a:cubicBezTo>
                <a:cubicBezTo>
                  <a:pt x="1216" y="1311"/>
                  <a:pt x="1059" y="1405"/>
                  <a:pt x="1055" y="1591"/>
                </a:cubicBezTo>
                <a:cubicBezTo>
                  <a:pt x="1051" y="1773"/>
                  <a:pt x="1198" y="1870"/>
                  <a:pt x="1306" y="1940"/>
                </a:cubicBezTo>
                <a:lnTo>
                  <a:pt x="1308" y="1942"/>
                </a:lnTo>
                <a:cubicBezTo>
                  <a:pt x="1416" y="2012"/>
                  <a:pt x="1468" y="2049"/>
                  <a:pt x="1468" y="2132"/>
                </a:cubicBezTo>
                <a:cubicBezTo>
                  <a:pt x="1468" y="2215"/>
                  <a:pt x="1414" y="2251"/>
                  <a:pt x="1304" y="2319"/>
                </a:cubicBezTo>
                <a:cubicBezTo>
                  <a:pt x="1200" y="2381"/>
                  <a:pt x="1043" y="2476"/>
                  <a:pt x="1039" y="2662"/>
                </a:cubicBezTo>
                <a:cubicBezTo>
                  <a:pt x="1039" y="2844"/>
                  <a:pt x="1189" y="2941"/>
                  <a:pt x="1289" y="3005"/>
                </a:cubicBezTo>
                <a:cubicBezTo>
                  <a:pt x="1384" y="3067"/>
                  <a:pt x="1442" y="3136"/>
                  <a:pt x="1447" y="3212"/>
                </a:cubicBezTo>
                <a:lnTo>
                  <a:pt x="1736" y="3212"/>
                </a:lnTo>
                <a:close/>
                <a:moveTo>
                  <a:pt x="2487" y="3212"/>
                </a:moveTo>
                <a:cubicBezTo>
                  <a:pt x="2481" y="3136"/>
                  <a:pt x="2423" y="3067"/>
                  <a:pt x="2328" y="3005"/>
                </a:cubicBezTo>
                <a:cubicBezTo>
                  <a:pt x="2229" y="2941"/>
                  <a:pt x="2078" y="2844"/>
                  <a:pt x="2078" y="2662"/>
                </a:cubicBezTo>
                <a:cubicBezTo>
                  <a:pt x="2082" y="2476"/>
                  <a:pt x="2239" y="2381"/>
                  <a:pt x="2343" y="2319"/>
                </a:cubicBezTo>
                <a:cubicBezTo>
                  <a:pt x="2454" y="2251"/>
                  <a:pt x="2507" y="2215"/>
                  <a:pt x="2507" y="2132"/>
                </a:cubicBezTo>
                <a:cubicBezTo>
                  <a:pt x="2507" y="2049"/>
                  <a:pt x="2455" y="2012"/>
                  <a:pt x="2348" y="1942"/>
                </a:cubicBezTo>
                <a:lnTo>
                  <a:pt x="2345" y="1940"/>
                </a:lnTo>
                <a:cubicBezTo>
                  <a:pt x="2238" y="1870"/>
                  <a:pt x="2090" y="1773"/>
                  <a:pt x="2094" y="1591"/>
                </a:cubicBezTo>
                <a:cubicBezTo>
                  <a:pt x="2098" y="1405"/>
                  <a:pt x="2255" y="1311"/>
                  <a:pt x="2359" y="1248"/>
                </a:cubicBezTo>
                <a:cubicBezTo>
                  <a:pt x="2470" y="1180"/>
                  <a:pt x="2523" y="1144"/>
                  <a:pt x="2523" y="1061"/>
                </a:cubicBezTo>
                <a:cubicBezTo>
                  <a:pt x="2523" y="978"/>
                  <a:pt x="2471" y="941"/>
                  <a:pt x="2363" y="871"/>
                </a:cubicBezTo>
                <a:lnTo>
                  <a:pt x="2360" y="869"/>
                </a:lnTo>
                <a:cubicBezTo>
                  <a:pt x="2253" y="799"/>
                  <a:pt x="2106" y="702"/>
                  <a:pt x="2110" y="520"/>
                </a:cubicBezTo>
                <a:cubicBezTo>
                  <a:pt x="2114" y="334"/>
                  <a:pt x="2271" y="240"/>
                  <a:pt x="2375" y="177"/>
                </a:cubicBezTo>
                <a:cubicBezTo>
                  <a:pt x="2472" y="118"/>
                  <a:pt x="2532" y="77"/>
                  <a:pt x="2538" y="0"/>
                </a:cubicBezTo>
                <a:lnTo>
                  <a:pt x="2822" y="0"/>
                </a:lnTo>
                <a:cubicBezTo>
                  <a:pt x="2811" y="177"/>
                  <a:pt x="2659" y="269"/>
                  <a:pt x="2558" y="330"/>
                </a:cubicBezTo>
                <a:cubicBezTo>
                  <a:pt x="2447" y="397"/>
                  <a:pt x="2394" y="433"/>
                  <a:pt x="2394" y="516"/>
                </a:cubicBezTo>
                <a:cubicBezTo>
                  <a:pt x="2394" y="600"/>
                  <a:pt x="2446" y="637"/>
                  <a:pt x="2553" y="707"/>
                </a:cubicBezTo>
                <a:lnTo>
                  <a:pt x="2556" y="708"/>
                </a:lnTo>
                <a:cubicBezTo>
                  <a:pt x="2664" y="779"/>
                  <a:pt x="2811" y="876"/>
                  <a:pt x="2807" y="1057"/>
                </a:cubicBezTo>
                <a:cubicBezTo>
                  <a:pt x="2803" y="1243"/>
                  <a:pt x="2646" y="1338"/>
                  <a:pt x="2542" y="1401"/>
                </a:cubicBezTo>
                <a:cubicBezTo>
                  <a:pt x="2431" y="1468"/>
                  <a:pt x="2378" y="1504"/>
                  <a:pt x="2378" y="1587"/>
                </a:cubicBezTo>
                <a:cubicBezTo>
                  <a:pt x="2378" y="1671"/>
                  <a:pt x="2430" y="1708"/>
                  <a:pt x="2538" y="1777"/>
                </a:cubicBezTo>
                <a:lnTo>
                  <a:pt x="2541" y="1779"/>
                </a:lnTo>
                <a:cubicBezTo>
                  <a:pt x="2648" y="1850"/>
                  <a:pt x="2795" y="1947"/>
                  <a:pt x="2791" y="2128"/>
                </a:cubicBezTo>
                <a:cubicBezTo>
                  <a:pt x="2787" y="2314"/>
                  <a:pt x="2630" y="2409"/>
                  <a:pt x="2526" y="2471"/>
                </a:cubicBezTo>
                <a:cubicBezTo>
                  <a:pt x="2416" y="2539"/>
                  <a:pt x="2363" y="2575"/>
                  <a:pt x="2363" y="2658"/>
                </a:cubicBezTo>
                <a:cubicBezTo>
                  <a:pt x="2363" y="2742"/>
                  <a:pt x="2414" y="2779"/>
                  <a:pt x="2522" y="2848"/>
                </a:cubicBezTo>
                <a:lnTo>
                  <a:pt x="2525" y="2850"/>
                </a:lnTo>
                <a:cubicBezTo>
                  <a:pt x="2629" y="2919"/>
                  <a:pt x="2772" y="3039"/>
                  <a:pt x="2775" y="3212"/>
                </a:cubicBezTo>
                <a:lnTo>
                  <a:pt x="2487" y="3212"/>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cxnSp>
        <p:nvCxnSpPr>
          <p:cNvPr id="32" name="Koppling: vinklad 79">
            <a:extLst>
              <a:ext uri="{FF2B5EF4-FFF2-40B4-BE49-F238E27FC236}">
                <a16:creationId xmlns:a16="http://schemas.microsoft.com/office/drawing/2014/main" id="{C764A318-4585-4C29-B263-7C7FB3C73B77}"/>
              </a:ext>
            </a:extLst>
          </p:cNvPr>
          <p:cNvCxnSpPr>
            <a:cxnSpLocks/>
            <a:endCxn id="27" idx="2"/>
          </p:cNvCxnSpPr>
          <p:nvPr/>
        </p:nvCxnSpPr>
        <p:spPr bwMode="gray">
          <a:xfrm flipV="1">
            <a:off x="6754484" y="4171810"/>
            <a:ext cx="1246979" cy="538462"/>
          </a:xfrm>
          <a:prstGeom prst="bentConnector2">
            <a:avLst/>
          </a:prstGeom>
          <a:solidFill>
            <a:schemeClr val="tx2"/>
          </a:solidFill>
          <a:ln w="12700" cap="flat" cmpd="sng" algn="ctr">
            <a:solidFill>
              <a:schemeClr val="accent2"/>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3" name="Koppling: vinklad 82">
            <a:extLst>
              <a:ext uri="{FF2B5EF4-FFF2-40B4-BE49-F238E27FC236}">
                <a16:creationId xmlns:a16="http://schemas.microsoft.com/office/drawing/2014/main" id="{C6B863A1-3B5C-48E8-B968-B9B3638F6139}"/>
              </a:ext>
            </a:extLst>
          </p:cNvPr>
          <p:cNvCxnSpPr>
            <a:cxnSpLocks/>
            <a:endCxn id="27" idx="2"/>
          </p:cNvCxnSpPr>
          <p:nvPr/>
        </p:nvCxnSpPr>
        <p:spPr bwMode="gray">
          <a:xfrm rot="16200000" flipV="1">
            <a:off x="7509729" y="4663544"/>
            <a:ext cx="990788" cy="7320"/>
          </a:xfrm>
          <a:prstGeom prst="bentConnector3">
            <a:avLst>
              <a:gd name="adj1" fmla="val 50000"/>
            </a:avLst>
          </a:prstGeom>
          <a:solidFill>
            <a:schemeClr val="tx2"/>
          </a:solidFill>
          <a:ln w="12700" cap="flat" cmpd="sng" algn="ctr">
            <a:solidFill>
              <a:schemeClr val="accent2"/>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58" name="AutoShape 31">
            <a:extLst>
              <a:ext uri="{FF2B5EF4-FFF2-40B4-BE49-F238E27FC236}">
                <a16:creationId xmlns:a16="http://schemas.microsoft.com/office/drawing/2014/main" id="{5B30CC24-4192-4B4B-BBFE-06F10113B0B7}"/>
              </a:ext>
            </a:extLst>
          </p:cNvPr>
          <p:cNvSpPr>
            <a:spLocks noChangeAspect="1" noChangeArrowheads="1" noTextEdit="1"/>
          </p:cNvSpPr>
          <p:nvPr/>
        </p:nvSpPr>
        <p:spPr bwMode="gray">
          <a:xfrm>
            <a:off x="7788769" y="4478601"/>
            <a:ext cx="360000" cy="360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3">
            <a:extLst>
              <a:ext uri="{FF2B5EF4-FFF2-40B4-BE49-F238E27FC236}">
                <a16:creationId xmlns:a16="http://schemas.microsoft.com/office/drawing/2014/main" id="{A04BE9A1-85E4-4FC9-ACCE-E5FA49EA966A}"/>
              </a:ext>
            </a:extLst>
          </p:cNvPr>
          <p:cNvSpPr>
            <a:spLocks/>
          </p:cNvSpPr>
          <p:nvPr/>
        </p:nvSpPr>
        <p:spPr bwMode="gray">
          <a:xfrm>
            <a:off x="7898649" y="4560846"/>
            <a:ext cx="126506" cy="198397"/>
          </a:xfrm>
          <a:custGeom>
            <a:avLst/>
            <a:gdLst>
              <a:gd name="T0" fmla="*/ 2173 w 2173"/>
              <a:gd name="T1" fmla="*/ 0 h 3402"/>
              <a:gd name="T2" fmla="*/ 1134 w 2173"/>
              <a:gd name="T3" fmla="*/ 0 h 3402"/>
              <a:gd name="T4" fmla="*/ 425 w 2173"/>
              <a:gd name="T5" fmla="*/ 1567 h 3402"/>
              <a:gd name="T6" fmla="*/ 911 w 2173"/>
              <a:gd name="T7" fmla="*/ 1529 h 3402"/>
              <a:gd name="T8" fmla="*/ 0 w 2173"/>
              <a:gd name="T9" fmla="*/ 3402 h 3402"/>
              <a:gd name="T10" fmla="*/ 2078 w 2173"/>
              <a:gd name="T11" fmla="*/ 899 h 3402"/>
              <a:gd name="T12" fmla="*/ 1416 w 2173"/>
              <a:gd name="T13" fmla="*/ 944 h 3402"/>
              <a:gd name="T14" fmla="*/ 2173 w 2173"/>
              <a:gd name="T15" fmla="*/ 0 h 3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3" h="3402">
                <a:moveTo>
                  <a:pt x="2173" y="0"/>
                </a:moveTo>
                <a:lnTo>
                  <a:pt x="1134" y="0"/>
                </a:lnTo>
                <a:lnTo>
                  <a:pt x="425" y="1567"/>
                </a:lnTo>
                <a:lnTo>
                  <a:pt x="911" y="1529"/>
                </a:lnTo>
                <a:lnTo>
                  <a:pt x="0" y="3402"/>
                </a:lnTo>
                <a:lnTo>
                  <a:pt x="2078" y="899"/>
                </a:lnTo>
                <a:lnTo>
                  <a:pt x="1416" y="944"/>
                </a:lnTo>
                <a:lnTo>
                  <a:pt x="2173"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35" name="Koppling: vinklad 89">
            <a:extLst>
              <a:ext uri="{FF2B5EF4-FFF2-40B4-BE49-F238E27FC236}">
                <a16:creationId xmlns:a16="http://schemas.microsoft.com/office/drawing/2014/main" id="{A7DA52A4-D037-4352-AEC4-C5680FADB913}"/>
              </a:ext>
            </a:extLst>
          </p:cNvPr>
          <p:cNvCxnSpPr>
            <a:cxnSpLocks/>
          </p:cNvCxnSpPr>
          <p:nvPr/>
        </p:nvCxnSpPr>
        <p:spPr bwMode="gray">
          <a:xfrm rot="5400000" flipH="1" flipV="1">
            <a:off x="7652508" y="2419852"/>
            <a:ext cx="1309761" cy="611851"/>
          </a:xfrm>
          <a:prstGeom prst="bentConnector3">
            <a:avLst>
              <a:gd name="adj1" fmla="val 50000"/>
            </a:avLst>
          </a:prstGeom>
          <a:solidFill>
            <a:schemeClr val="tx2"/>
          </a:solidFill>
          <a:ln w="12700" cap="flat" cmpd="sng" algn="ctr">
            <a:solidFill>
              <a:schemeClr val="accent2"/>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56" name="AutoShape 314">
            <a:extLst>
              <a:ext uri="{FF2B5EF4-FFF2-40B4-BE49-F238E27FC236}">
                <a16:creationId xmlns:a16="http://schemas.microsoft.com/office/drawing/2014/main" id="{A5D31BC2-B7CE-4516-A7D9-5FF1132EF514}"/>
              </a:ext>
            </a:extLst>
          </p:cNvPr>
          <p:cNvSpPr>
            <a:spLocks noChangeAspect="1" noChangeArrowheads="1" noTextEdit="1"/>
          </p:cNvSpPr>
          <p:nvPr/>
        </p:nvSpPr>
        <p:spPr bwMode="gray">
          <a:xfrm>
            <a:off x="8112245" y="2532539"/>
            <a:ext cx="360000" cy="360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316">
            <a:extLst>
              <a:ext uri="{FF2B5EF4-FFF2-40B4-BE49-F238E27FC236}">
                <a16:creationId xmlns:a16="http://schemas.microsoft.com/office/drawing/2014/main" id="{258EE6AA-6D8F-4F12-8AE4-AF5E694FE8A7}"/>
              </a:ext>
            </a:extLst>
          </p:cNvPr>
          <p:cNvSpPr>
            <a:spLocks noEditPoints="1"/>
          </p:cNvSpPr>
          <p:nvPr/>
        </p:nvSpPr>
        <p:spPr bwMode="gray">
          <a:xfrm>
            <a:off x="8208918" y="2609733"/>
            <a:ext cx="163768" cy="186854"/>
          </a:xfrm>
          <a:custGeom>
            <a:avLst/>
            <a:gdLst>
              <a:gd name="T0" fmla="*/ 446 w 2822"/>
              <a:gd name="T1" fmla="*/ 2850 h 3212"/>
              <a:gd name="T2" fmla="*/ 284 w 2822"/>
              <a:gd name="T3" fmla="*/ 2658 h 3212"/>
              <a:gd name="T4" fmla="*/ 712 w 2822"/>
              <a:gd name="T5" fmla="*/ 2128 h 3212"/>
              <a:gd name="T6" fmla="*/ 459 w 2822"/>
              <a:gd name="T7" fmla="*/ 1777 h 3212"/>
              <a:gd name="T8" fmla="*/ 463 w 2822"/>
              <a:gd name="T9" fmla="*/ 1401 h 3212"/>
              <a:gd name="T10" fmla="*/ 477 w 2822"/>
              <a:gd name="T11" fmla="*/ 708 h 3212"/>
              <a:gd name="T12" fmla="*/ 315 w 2822"/>
              <a:gd name="T13" fmla="*/ 516 h 3212"/>
              <a:gd name="T14" fmla="*/ 743 w 2822"/>
              <a:gd name="T15" fmla="*/ 0 h 3212"/>
              <a:gd name="T16" fmla="*/ 296 w 2822"/>
              <a:gd name="T17" fmla="*/ 177 h 3212"/>
              <a:gd name="T18" fmla="*/ 282 w 2822"/>
              <a:gd name="T19" fmla="*/ 869 h 3212"/>
              <a:gd name="T20" fmla="*/ 444 w 2822"/>
              <a:gd name="T21" fmla="*/ 1061 h 3212"/>
              <a:gd name="T22" fmla="*/ 15 w 2822"/>
              <a:gd name="T23" fmla="*/ 1591 h 3212"/>
              <a:gd name="T24" fmla="*/ 269 w 2822"/>
              <a:gd name="T25" fmla="*/ 1942 h 3212"/>
              <a:gd name="T26" fmla="*/ 265 w 2822"/>
              <a:gd name="T27" fmla="*/ 2319 h 3212"/>
              <a:gd name="T28" fmla="*/ 249 w 2822"/>
              <a:gd name="T29" fmla="*/ 3005 h 3212"/>
              <a:gd name="T30" fmla="*/ 697 w 2822"/>
              <a:gd name="T31" fmla="*/ 3212 h 3212"/>
              <a:gd name="T32" fmla="*/ 1485 w 2822"/>
              <a:gd name="T33" fmla="*/ 2850 h 3212"/>
              <a:gd name="T34" fmla="*/ 1323 w 2822"/>
              <a:gd name="T35" fmla="*/ 2658 h 3212"/>
              <a:gd name="T36" fmla="*/ 1752 w 2822"/>
              <a:gd name="T37" fmla="*/ 2128 h 3212"/>
              <a:gd name="T38" fmla="*/ 1498 w 2822"/>
              <a:gd name="T39" fmla="*/ 1777 h 3212"/>
              <a:gd name="T40" fmla="*/ 1503 w 2822"/>
              <a:gd name="T41" fmla="*/ 1401 h 3212"/>
              <a:gd name="T42" fmla="*/ 1517 w 2822"/>
              <a:gd name="T43" fmla="*/ 708 h 3212"/>
              <a:gd name="T44" fmla="*/ 1355 w 2822"/>
              <a:gd name="T45" fmla="*/ 516 h 3212"/>
              <a:gd name="T46" fmla="*/ 1783 w 2822"/>
              <a:gd name="T47" fmla="*/ 0 h 3212"/>
              <a:gd name="T48" fmla="*/ 1335 w 2822"/>
              <a:gd name="T49" fmla="*/ 177 h 3212"/>
              <a:gd name="T50" fmla="*/ 1321 w 2822"/>
              <a:gd name="T51" fmla="*/ 869 h 3212"/>
              <a:gd name="T52" fmla="*/ 1483 w 2822"/>
              <a:gd name="T53" fmla="*/ 1061 h 3212"/>
              <a:gd name="T54" fmla="*/ 1055 w 2822"/>
              <a:gd name="T55" fmla="*/ 1591 h 3212"/>
              <a:gd name="T56" fmla="*/ 1308 w 2822"/>
              <a:gd name="T57" fmla="*/ 1942 h 3212"/>
              <a:gd name="T58" fmla="*/ 1304 w 2822"/>
              <a:gd name="T59" fmla="*/ 2319 h 3212"/>
              <a:gd name="T60" fmla="*/ 1289 w 2822"/>
              <a:gd name="T61" fmla="*/ 3005 h 3212"/>
              <a:gd name="T62" fmla="*/ 1736 w 2822"/>
              <a:gd name="T63" fmla="*/ 3212 h 3212"/>
              <a:gd name="T64" fmla="*/ 2328 w 2822"/>
              <a:gd name="T65" fmla="*/ 3005 h 3212"/>
              <a:gd name="T66" fmla="*/ 2343 w 2822"/>
              <a:gd name="T67" fmla="*/ 2319 h 3212"/>
              <a:gd name="T68" fmla="*/ 2348 w 2822"/>
              <a:gd name="T69" fmla="*/ 1942 h 3212"/>
              <a:gd name="T70" fmla="*/ 2094 w 2822"/>
              <a:gd name="T71" fmla="*/ 1591 h 3212"/>
              <a:gd name="T72" fmla="*/ 2523 w 2822"/>
              <a:gd name="T73" fmla="*/ 1061 h 3212"/>
              <a:gd name="T74" fmla="*/ 2360 w 2822"/>
              <a:gd name="T75" fmla="*/ 869 h 3212"/>
              <a:gd name="T76" fmla="*/ 2375 w 2822"/>
              <a:gd name="T77" fmla="*/ 177 h 3212"/>
              <a:gd name="T78" fmla="*/ 2822 w 2822"/>
              <a:gd name="T79" fmla="*/ 0 h 3212"/>
              <a:gd name="T80" fmla="*/ 2394 w 2822"/>
              <a:gd name="T81" fmla="*/ 516 h 3212"/>
              <a:gd name="T82" fmla="*/ 2556 w 2822"/>
              <a:gd name="T83" fmla="*/ 708 h 3212"/>
              <a:gd name="T84" fmla="*/ 2542 w 2822"/>
              <a:gd name="T85" fmla="*/ 1401 h 3212"/>
              <a:gd name="T86" fmla="*/ 2538 w 2822"/>
              <a:gd name="T87" fmla="*/ 1777 h 3212"/>
              <a:gd name="T88" fmla="*/ 2791 w 2822"/>
              <a:gd name="T89" fmla="*/ 2128 h 3212"/>
              <a:gd name="T90" fmla="*/ 2363 w 2822"/>
              <a:gd name="T91" fmla="*/ 2658 h 3212"/>
              <a:gd name="T92" fmla="*/ 2525 w 2822"/>
              <a:gd name="T93" fmla="*/ 2850 h 3212"/>
              <a:gd name="T94" fmla="*/ 2487 w 2822"/>
              <a:gd name="T95" fmla="*/ 3212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22" h="3212">
                <a:moveTo>
                  <a:pt x="697" y="3212"/>
                </a:moveTo>
                <a:cubicBezTo>
                  <a:pt x="693" y="3039"/>
                  <a:pt x="550" y="2919"/>
                  <a:pt x="446" y="2850"/>
                </a:cubicBezTo>
                <a:lnTo>
                  <a:pt x="443" y="2848"/>
                </a:lnTo>
                <a:cubicBezTo>
                  <a:pt x="336" y="2779"/>
                  <a:pt x="284" y="2742"/>
                  <a:pt x="284" y="2658"/>
                </a:cubicBezTo>
                <a:cubicBezTo>
                  <a:pt x="284" y="2575"/>
                  <a:pt x="337" y="2539"/>
                  <a:pt x="448" y="2471"/>
                </a:cubicBezTo>
                <a:cubicBezTo>
                  <a:pt x="551" y="2409"/>
                  <a:pt x="709" y="2314"/>
                  <a:pt x="712" y="2128"/>
                </a:cubicBezTo>
                <a:cubicBezTo>
                  <a:pt x="716" y="1947"/>
                  <a:pt x="569" y="1850"/>
                  <a:pt x="462" y="1779"/>
                </a:cubicBezTo>
                <a:lnTo>
                  <a:pt x="459" y="1777"/>
                </a:lnTo>
                <a:cubicBezTo>
                  <a:pt x="351" y="1708"/>
                  <a:pt x="300" y="1671"/>
                  <a:pt x="300" y="1587"/>
                </a:cubicBezTo>
                <a:cubicBezTo>
                  <a:pt x="300" y="1504"/>
                  <a:pt x="353" y="1468"/>
                  <a:pt x="463" y="1401"/>
                </a:cubicBezTo>
                <a:cubicBezTo>
                  <a:pt x="567" y="1338"/>
                  <a:pt x="724" y="1243"/>
                  <a:pt x="728" y="1057"/>
                </a:cubicBezTo>
                <a:cubicBezTo>
                  <a:pt x="732" y="876"/>
                  <a:pt x="585" y="779"/>
                  <a:pt x="477" y="708"/>
                </a:cubicBezTo>
                <a:lnTo>
                  <a:pt x="475" y="707"/>
                </a:lnTo>
                <a:cubicBezTo>
                  <a:pt x="367" y="637"/>
                  <a:pt x="315" y="600"/>
                  <a:pt x="315" y="516"/>
                </a:cubicBezTo>
                <a:cubicBezTo>
                  <a:pt x="315" y="433"/>
                  <a:pt x="368" y="397"/>
                  <a:pt x="479" y="330"/>
                </a:cubicBezTo>
                <a:cubicBezTo>
                  <a:pt x="580" y="269"/>
                  <a:pt x="732" y="177"/>
                  <a:pt x="743" y="0"/>
                </a:cubicBezTo>
                <a:lnTo>
                  <a:pt x="459" y="0"/>
                </a:lnTo>
                <a:cubicBezTo>
                  <a:pt x="453" y="77"/>
                  <a:pt x="393" y="118"/>
                  <a:pt x="296" y="177"/>
                </a:cubicBezTo>
                <a:cubicBezTo>
                  <a:pt x="192" y="240"/>
                  <a:pt x="35" y="334"/>
                  <a:pt x="31" y="520"/>
                </a:cubicBezTo>
                <a:cubicBezTo>
                  <a:pt x="27" y="702"/>
                  <a:pt x="174" y="799"/>
                  <a:pt x="282" y="869"/>
                </a:cubicBezTo>
                <a:lnTo>
                  <a:pt x="285" y="871"/>
                </a:lnTo>
                <a:cubicBezTo>
                  <a:pt x="392" y="941"/>
                  <a:pt x="444" y="978"/>
                  <a:pt x="444" y="1061"/>
                </a:cubicBezTo>
                <a:cubicBezTo>
                  <a:pt x="444" y="1144"/>
                  <a:pt x="391" y="1180"/>
                  <a:pt x="280" y="1248"/>
                </a:cubicBezTo>
                <a:cubicBezTo>
                  <a:pt x="176" y="1311"/>
                  <a:pt x="19" y="1405"/>
                  <a:pt x="15" y="1591"/>
                </a:cubicBezTo>
                <a:cubicBezTo>
                  <a:pt x="12" y="1773"/>
                  <a:pt x="159" y="1870"/>
                  <a:pt x="266" y="1940"/>
                </a:cubicBezTo>
                <a:lnTo>
                  <a:pt x="269" y="1942"/>
                </a:lnTo>
                <a:cubicBezTo>
                  <a:pt x="376" y="2012"/>
                  <a:pt x="428" y="2049"/>
                  <a:pt x="428" y="2132"/>
                </a:cubicBezTo>
                <a:cubicBezTo>
                  <a:pt x="428" y="2215"/>
                  <a:pt x="375" y="2251"/>
                  <a:pt x="265" y="2319"/>
                </a:cubicBezTo>
                <a:cubicBezTo>
                  <a:pt x="161" y="2381"/>
                  <a:pt x="4" y="2476"/>
                  <a:pt x="0" y="2662"/>
                </a:cubicBezTo>
                <a:cubicBezTo>
                  <a:pt x="0" y="2844"/>
                  <a:pt x="150" y="2941"/>
                  <a:pt x="249" y="3005"/>
                </a:cubicBezTo>
                <a:cubicBezTo>
                  <a:pt x="344" y="3067"/>
                  <a:pt x="402" y="3136"/>
                  <a:pt x="408" y="3212"/>
                </a:cubicBezTo>
                <a:lnTo>
                  <a:pt x="697" y="3212"/>
                </a:lnTo>
                <a:close/>
                <a:moveTo>
                  <a:pt x="1736" y="3212"/>
                </a:moveTo>
                <a:cubicBezTo>
                  <a:pt x="1733" y="3039"/>
                  <a:pt x="1590" y="2919"/>
                  <a:pt x="1485" y="2850"/>
                </a:cubicBezTo>
                <a:lnTo>
                  <a:pt x="1483" y="2848"/>
                </a:lnTo>
                <a:cubicBezTo>
                  <a:pt x="1375" y="2779"/>
                  <a:pt x="1323" y="2742"/>
                  <a:pt x="1323" y="2658"/>
                </a:cubicBezTo>
                <a:cubicBezTo>
                  <a:pt x="1323" y="2575"/>
                  <a:pt x="1376" y="2539"/>
                  <a:pt x="1487" y="2471"/>
                </a:cubicBezTo>
                <a:cubicBezTo>
                  <a:pt x="1591" y="2409"/>
                  <a:pt x="1748" y="2314"/>
                  <a:pt x="1752" y="2128"/>
                </a:cubicBezTo>
                <a:cubicBezTo>
                  <a:pt x="1755" y="1947"/>
                  <a:pt x="1608" y="1850"/>
                  <a:pt x="1501" y="1779"/>
                </a:cubicBezTo>
                <a:lnTo>
                  <a:pt x="1498" y="1777"/>
                </a:lnTo>
                <a:cubicBezTo>
                  <a:pt x="1391" y="1708"/>
                  <a:pt x="1339" y="1671"/>
                  <a:pt x="1339" y="1587"/>
                </a:cubicBezTo>
                <a:cubicBezTo>
                  <a:pt x="1339" y="1504"/>
                  <a:pt x="1392" y="1468"/>
                  <a:pt x="1503" y="1401"/>
                </a:cubicBezTo>
                <a:cubicBezTo>
                  <a:pt x="1607" y="1338"/>
                  <a:pt x="1764" y="1243"/>
                  <a:pt x="1767" y="1057"/>
                </a:cubicBezTo>
                <a:cubicBezTo>
                  <a:pt x="1771" y="876"/>
                  <a:pt x="1624" y="779"/>
                  <a:pt x="1517" y="708"/>
                </a:cubicBezTo>
                <a:lnTo>
                  <a:pt x="1514" y="707"/>
                </a:lnTo>
                <a:cubicBezTo>
                  <a:pt x="1406" y="637"/>
                  <a:pt x="1355" y="600"/>
                  <a:pt x="1355" y="516"/>
                </a:cubicBezTo>
                <a:cubicBezTo>
                  <a:pt x="1355" y="433"/>
                  <a:pt x="1408" y="397"/>
                  <a:pt x="1518" y="330"/>
                </a:cubicBezTo>
                <a:cubicBezTo>
                  <a:pt x="1619" y="269"/>
                  <a:pt x="1772" y="177"/>
                  <a:pt x="1783" y="0"/>
                </a:cubicBezTo>
                <a:lnTo>
                  <a:pt x="1499" y="0"/>
                </a:lnTo>
                <a:cubicBezTo>
                  <a:pt x="1492" y="77"/>
                  <a:pt x="1432" y="118"/>
                  <a:pt x="1335" y="177"/>
                </a:cubicBezTo>
                <a:cubicBezTo>
                  <a:pt x="1231" y="240"/>
                  <a:pt x="1074" y="334"/>
                  <a:pt x="1070" y="520"/>
                </a:cubicBezTo>
                <a:cubicBezTo>
                  <a:pt x="1067" y="702"/>
                  <a:pt x="1214" y="799"/>
                  <a:pt x="1321" y="869"/>
                </a:cubicBezTo>
                <a:lnTo>
                  <a:pt x="1324" y="871"/>
                </a:lnTo>
                <a:cubicBezTo>
                  <a:pt x="1432" y="941"/>
                  <a:pt x="1483" y="978"/>
                  <a:pt x="1483" y="1061"/>
                </a:cubicBezTo>
                <a:cubicBezTo>
                  <a:pt x="1483" y="1144"/>
                  <a:pt x="1430" y="1180"/>
                  <a:pt x="1320" y="1248"/>
                </a:cubicBezTo>
                <a:cubicBezTo>
                  <a:pt x="1216" y="1311"/>
                  <a:pt x="1059" y="1405"/>
                  <a:pt x="1055" y="1591"/>
                </a:cubicBezTo>
                <a:cubicBezTo>
                  <a:pt x="1051" y="1773"/>
                  <a:pt x="1198" y="1870"/>
                  <a:pt x="1306" y="1940"/>
                </a:cubicBezTo>
                <a:lnTo>
                  <a:pt x="1308" y="1942"/>
                </a:lnTo>
                <a:cubicBezTo>
                  <a:pt x="1416" y="2012"/>
                  <a:pt x="1468" y="2049"/>
                  <a:pt x="1468" y="2132"/>
                </a:cubicBezTo>
                <a:cubicBezTo>
                  <a:pt x="1468" y="2215"/>
                  <a:pt x="1414" y="2251"/>
                  <a:pt x="1304" y="2319"/>
                </a:cubicBezTo>
                <a:cubicBezTo>
                  <a:pt x="1200" y="2381"/>
                  <a:pt x="1043" y="2476"/>
                  <a:pt x="1039" y="2662"/>
                </a:cubicBezTo>
                <a:cubicBezTo>
                  <a:pt x="1039" y="2844"/>
                  <a:pt x="1189" y="2941"/>
                  <a:pt x="1289" y="3005"/>
                </a:cubicBezTo>
                <a:cubicBezTo>
                  <a:pt x="1384" y="3067"/>
                  <a:pt x="1442" y="3136"/>
                  <a:pt x="1447" y="3212"/>
                </a:cubicBezTo>
                <a:lnTo>
                  <a:pt x="1736" y="3212"/>
                </a:lnTo>
                <a:close/>
                <a:moveTo>
                  <a:pt x="2487" y="3212"/>
                </a:moveTo>
                <a:cubicBezTo>
                  <a:pt x="2481" y="3136"/>
                  <a:pt x="2423" y="3067"/>
                  <a:pt x="2328" y="3005"/>
                </a:cubicBezTo>
                <a:cubicBezTo>
                  <a:pt x="2229" y="2941"/>
                  <a:pt x="2078" y="2844"/>
                  <a:pt x="2078" y="2662"/>
                </a:cubicBezTo>
                <a:cubicBezTo>
                  <a:pt x="2082" y="2476"/>
                  <a:pt x="2239" y="2381"/>
                  <a:pt x="2343" y="2319"/>
                </a:cubicBezTo>
                <a:cubicBezTo>
                  <a:pt x="2454" y="2251"/>
                  <a:pt x="2507" y="2215"/>
                  <a:pt x="2507" y="2132"/>
                </a:cubicBezTo>
                <a:cubicBezTo>
                  <a:pt x="2507" y="2049"/>
                  <a:pt x="2455" y="2012"/>
                  <a:pt x="2348" y="1942"/>
                </a:cubicBezTo>
                <a:lnTo>
                  <a:pt x="2345" y="1940"/>
                </a:lnTo>
                <a:cubicBezTo>
                  <a:pt x="2238" y="1870"/>
                  <a:pt x="2090" y="1773"/>
                  <a:pt x="2094" y="1591"/>
                </a:cubicBezTo>
                <a:cubicBezTo>
                  <a:pt x="2098" y="1405"/>
                  <a:pt x="2255" y="1311"/>
                  <a:pt x="2359" y="1248"/>
                </a:cubicBezTo>
                <a:cubicBezTo>
                  <a:pt x="2470" y="1180"/>
                  <a:pt x="2523" y="1144"/>
                  <a:pt x="2523" y="1061"/>
                </a:cubicBezTo>
                <a:cubicBezTo>
                  <a:pt x="2523" y="978"/>
                  <a:pt x="2471" y="941"/>
                  <a:pt x="2363" y="871"/>
                </a:cubicBezTo>
                <a:lnTo>
                  <a:pt x="2360" y="869"/>
                </a:lnTo>
                <a:cubicBezTo>
                  <a:pt x="2253" y="799"/>
                  <a:pt x="2106" y="702"/>
                  <a:pt x="2110" y="520"/>
                </a:cubicBezTo>
                <a:cubicBezTo>
                  <a:pt x="2114" y="334"/>
                  <a:pt x="2271" y="240"/>
                  <a:pt x="2375" y="177"/>
                </a:cubicBezTo>
                <a:cubicBezTo>
                  <a:pt x="2472" y="118"/>
                  <a:pt x="2532" y="77"/>
                  <a:pt x="2538" y="0"/>
                </a:cubicBezTo>
                <a:lnTo>
                  <a:pt x="2822" y="0"/>
                </a:lnTo>
                <a:cubicBezTo>
                  <a:pt x="2811" y="177"/>
                  <a:pt x="2659" y="269"/>
                  <a:pt x="2558" y="330"/>
                </a:cubicBezTo>
                <a:cubicBezTo>
                  <a:pt x="2447" y="397"/>
                  <a:pt x="2394" y="433"/>
                  <a:pt x="2394" y="516"/>
                </a:cubicBezTo>
                <a:cubicBezTo>
                  <a:pt x="2394" y="600"/>
                  <a:pt x="2446" y="637"/>
                  <a:pt x="2553" y="707"/>
                </a:cubicBezTo>
                <a:lnTo>
                  <a:pt x="2556" y="708"/>
                </a:lnTo>
                <a:cubicBezTo>
                  <a:pt x="2664" y="779"/>
                  <a:pt x="2811" y="876"/>
                  <a:pt x="2807" y="1057"/>
                </a:cubicBezTo>
                <a:cubicBezTo>
                  <a:pt x="2803" y="1243"/>
                  <a:pt x="2646" y="1338"/>
                  <a:pt x="2542" y="1401"/>
                </a:cubicBezTo>
                <a:cubicBezTo>
                  <a:pt x="2431" y="1468"/>
                  <a:pt x="2378" y="1504"/>
                  <a:pt x="2378" y="1587"/>
                </a:cubicBezTo>
                <a:cubicBezTo>
                  <a:pt x="2378" y="1671"/>
                  <a:pt x="2430" y="1708"/>
                  <a:pt x="2538" y="1777"/>
                </a:cubicBezTo>
                <a:lnTo>
                  <a:pt x="2541" y="1779"/>
                </a:lnTo>
                <a:cubicBezTo>
                  <a:pt x="2648" y="1850"/>
                  <a:pt x="2795" y="1947"/>
                  <a:pt x="2791" y="2128"/>
                </a:cubicBezTo>
                <a:cubicBezTo>
                  <a:pt x="2787" y="2314"/>
                  <a:pt x="2630" y="2409"/>
                  <a:pt x="2526" y="2471"/>
                </a:cubicBezTo>
                <a:cubicBezTo>
                  <a:pt x="2416" y="2539"/>
                  <a:pt x="2363" y="2575"/>
                  <a:pt x="2363" y="2658"/>
                </a:cubicBezTo>
                <a:cubicBezTo>
                  <a:pt x="2363" y="2742"/>
                  <a:pt x="2414" y="2779"/>
                  <a:pt x="2522" y="2848"/>
                </a:cubicBezTo>
                <a:lnTo>
                  <a:pt x="2525" y="2850"/>
                </a:lnTo>
                <a:cubicBezTo>
                  <a:pt x="2629" y="2919"/>
                  <a:pt x="2772" y="3039"/>
                  <a:pt x="2775" y="3212"/>
                </a:cubicBezTo>
                <a:lnTo>
                  <a:pt x="2487" y="321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37" name="Koppling: vinklad 103">
            <a:extLst>
              <a:ext uri="{FF2B5EF4-FFF2-40B4-BE49-F238E27FC236}">
                <a16:creationId xmlns:a16="http://schemas.microsoft.com/office/drawing/2014/main" id="{34721F03-F8CE-4908-8B54-E43ADB8DA01A}"/>
              </a:ext>
            </a:extLst>
          </p:cNvPr>
          <p:cNvCxnSpPr>
            <a:cxnSpLocks/>
          </p:cNvCxnSpPr>
          <p:nvPr/>
        </p:nvCxnSpPr>
        <p:spPr bwMode="gray">
          <a:xfrm rot="5400000" flipH="1" flipV="1">
            <a:off x="9820943" y="4847314"/>
            <a:ext cx="719257" cy="13667"/>
          </a:xfrm>
          <a:prstGeom prst="bentConnector3">
            <a:avLst>
              <a:gd name="adj1" fmla="val 50000"/>
            </a:avLst>
          </a:prstGeom>
          <a:solidFill>
            <a:schemeClr val="tx2"/>
          </a:solidFill>
          <a:ln w="12700" cap="flat" cmpd="sng" algn="ctr">
            <a:solidFill>
              <a:schemeClr val="accent2"/>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38" name="Freeform 97">
            <a:extLst>
              <a:ext uri="{FF2B5EF4-FFF2-40B4-BE49-F238E27FC236}">
                <a16:creationId xmlns:a16="http://schemas.microsoft.com/office/drawing/2014/main" id="{689D2538-5A7C-46A3-80C7-CAC988E5847E}"/>
              </a:ext>
            </a:extLst>
          </p:cNvPr>
          <p:cNvSpPr>
            <a:spLocks noChangeAspect="1"/>
          </p:cNvSpPr>
          <p:nvPr/>
        </p:nvSpPr>
        <p:spPr bwMode="gray">
          <a:xfrm>
            <a:off x="9242810" y="3386470"/>
            <a:ext cx="284650" cy="321777"/>
          </a:xfrm>
          <a:custGeom>
            <a:avLst/>
            <a:gdLst>
              <a:gd name="T0" fmla="*/ 2080 w 2268"/>
              <a:gd name="T1" fmla="*/ 841 h 2570"/>
              <a:gd name="T2" fmla="*/ 2155 w 2268"/>
              <a:gd name="T3" fmla="*/ 642 h 2570"/>
              <a:gd name="T4" fmla="*/ 1852 w 2268"/>
              <a:gd name="T5" fmla="*/ 340 h 2570"/>
              <a:gd name="T6" fmla="*/ 1811 w 2268"/>
              <a:gd name="T7" fmla="*/ 343 h 2570"/>
              <a:gd name="T8" fmla="*/ 1588 w 2268"/>
              <a:gd name="T9" fmla="*/ 151 h 2570"/>
              <a:gd name="T10" fmla="*/ 1425 w 2268"/>
              <a:gd name="T11" fmla="*/ 219 h 2570"/>
              <a:gd name="T12" fmla="*/ 1059 w 2268"/>
              <a:gd name="T13" fmla="*/ 0 h 2570"/>
              <a:gd name="T14" fmla="*/ 684 w 2268"/>
              <a:gd name="T15" fmla="*/ 236 h 2570"/>
              <a:gd name="T16" fmla="*/ 605 w 2268"/>
              <a:gd name="T17" fmla="*/ 226 h 2570"/>
              <a:gd name="T18" fmla="*/ 265 w 2268"/>
              <a:gd name="T19" fmla="*/ 567 h 2570"/>
              <a:gd name="T20" fmla="*/ 267 w 2268"/>
              <a:gd name="T21" fmla="*/ 607 h 2570"/>
              <a:gd name="T22" fmla="*/ 76 w 2268"/>
              <a:gd name="T23" fmla="*/ 831 h 2570"/>
              <a:gd name="T24" fmla="*/ 114 w 2268"/>
              <a:gd name="T25" fmla="*/ 957 h 2570"/>
              <a:gd name="T26" fmla="*/ 0 w 2268"/>
              <a:gd name="T27" fmla="*/ 1285 h 2570"/>
              <a:gd name="T28" fmla="*/ 529 w 2268"/>
              <a:gd name="T29" fmla="*/ 1814 h 2570"/>
              <a:gd name="T30" fmla="*/ 743 w 2268"/>
              <a:gd name="T31" fmla="*/ 1769 h 2570"/>
              <a:gd name="T32" fmla="*/ 1026 w 2268"/>
              <a:gd name="T33" fmla="*/ 1959 h 2570"/>
              <a:gd name="T34" fmla="*/ 983 w 2268"/>
              <a:gd name="T35" fmla="*/ 2570 h 2570"/>
              <a:gd name="T36" fmla="*/ 1361 w 2268"/>
              <a:gd name="T37" fmla="*/ 2570 h 2570"/>
              <a:gd name="T38" fmla="*/ 1314 w 2268"/>
              <a:gd name="T39" fmla="*/ 1903 h 2570"/>
              <a:gd name="T40" fmla="*/ 1512 w 2268"/>
              <a:gd name="T41" fmla="*/ 1549 h 2570"/>
              <a:gd name="T42" fmla="*/ 1512 w 2268"/>
              <a:gd name="T43" fmla="*/ 1547 h 2570"/>
              <a:gd name="T44" fmla="*/ 1814 w 2268"/>
              <a:gd name="T45" fmla="*/ 1663 h 2570"/>
              <a:gd name="T46" fmla="*/ 2268 w 2268"/>
              <a:gd name="T47" fmla="*/ 1209 h 2570"/>
              <a:gd name="T48" fmla="*/ 2080 w 2268"/>
              <a:gd name="T49" fmla="*/ 841 h 2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8" h="2570">
                <a:moveTo>
                  <a:pt x="2080" y="841"/>
                </a:moveTo>
                <a:cubicBezTo>
                  <a:pt x="2126" y="788"/>
                  <a:pt x="2155" y="718"/>
                  <a:pt x="2155" y="642"/>
                </a:cubicBezTo>
                <a:cubicBezTo>
                  <a:pt x="2155" y="475"/>
                  <a:pt x="2019" y="340"/>
                  <a:pt x="1852" y="340"/>
                </a:cubicBezTo>
                <a:cubicBezTo>
                  <a:pt x="1838" y="340"/>
                  <a:pt x="1825" y="341"/>
                  <a:pt x="1811" y="343"/>
                </a:cubicBezTo>
                <a:cubicBezTo>
                  <a:pt x="1795" y="234"/>
                  <a:pt x="1701" y="151"/>
                  <a:pt x="1588" y="151"/>
                </a:cubicBezTo>
                <a:cubicBezTo>
                  <a:pt x="1524" y="151"/>
                  <a:pt x="1466" y="177"/>
                  <a:pt x="1425" y="219"/>
                </a:cubicBezTo>
                <a:cubicBezTo>
                  <a:pt x="1355" y="89"/>
                  <a:pt x="1217" y="0"/>
                  <a:pt x="1059" y="0"/>
                </a:cubicBezTo>
                <a:cubicBezTo>
                  <a:pt x="893" y="0"/>
                  <a:pt x="751" y="96"/>
                  <a:pt x="684" y="236"/>
                </a:cubicBezTo>
                <a:cubicBezTo>
                  <a:pt x="658" y="230"/>
                  <a:pt x="632" y="226"/>
                  <a:pt x="605" y="226"/>
                </a:cubicBezTo>
                <a:cubicBezTo>
                  <a:pt x="417" y="226"/>
                  <a:pt x="265" y="379"/>
                  <a:pt x="265" y="567"/>
                </a:cubicBezTo>
                <a:cubicBezTo>
                  <a:pt x="265" y="580"/>
                  <a:pt x="266" y="594"/>
                  <a:pt x="267" y="607"/>
                </a:cubicBezTo>
                <a:cubicBezTo>
                  <a:pt x="159" y="624"/>
                  <a:pt x="76" y="718"/>
                  <a:pt x="76" y="831"/>
                </a:cubicBezTo>
                <a:cubicBezTo>
                  <a:pt x="76" y="878"/>
                  <a:pt x="90" y="921"/>
                  <a:pt x="114" y="957"/>
                </a:cubicBezTo>
                <a:cubicBezTo>
                  <a:pt x="43" y="1047"/>
                  <a:pt x="0" y="1161"/>
                  <a:pt x="0" y="1285"/>
                </a:cubicBezTo>
                <a:cubicBezTo>
                  <a:pt x="0" y="1577"/>
                  <a:pt x="237" y="1814"/>
                  <a:pt x="529" y="1814"/>
                </a:cubicBezTo>
                <a:cubicBezTo>
                  <a:pt x="605" y="1814"/>
                  <a:pt x="678" y="1798"/>
                  <a:pt x="743" y="1769"/>
                </a:cubicBezTo>
                <a:cubicBezTo>
                  <a:pt x="805" y="1868"/>
                  <a:pt x="907" y="1939"/>
                  <a:pt x="1026" y="1959"/>
                </a:cubicBezTo>
                <a:cubicBezTo>
                  <a:pt x="983" y="2570"/>
                  <a:pt x="983" y="2570"/>
                  <a:pt x="983" y="2570"/>
                </a:cubicBezTo>
                <a:cubicBezTo>
                  <a:pt x="1361" y="2570"/>
                  <a:pt x="1361" y="2570"/>
                  <a:pt x="1361" y="2570"/>
                </a:cubicBezTo>
                <a:cubicBezTo>
                  <a:pt x="1314" y="1903"/>
                  <a:pt x="1314" y="1903"/>
                  <a:pt x="1314" y="1903"/>
                </a:cubicBezTo>
                <a:cubicBezTo>
                  <a:pt x="1433" y="1830"/>
                  <a:pt x="1512" y="1699"/>
                  <a:pt x="1512" y="1549"/>
                </a:cubicBezTo>
                <a:cubicBezTo>
                  <a:pt x="1512" y="1548"/>
                  <a:pt x="1512" y="1548"/>
                  <a:pt x="1512" y="1547"/>
                </a:cubicBezTo>
                <a:cubicBezTo>
                  <a:pt x="1592" y="1619"/>
                  <a:pt x="1698" y="1663"/>
                  <a:pt x="1814" y="1663"/>
                </a:cubicBezTo>
                <a:cubicBezTo>
                  <a:pt x="2065" y="1663"/>
                  <a:pt x="2268" y="1460"/>
                  <a:pt x="2268" y="1209"/>
                </a:cubicBezTo>
                <a:cubicBezTo>
                  <a:pt x="2268" y="1058"/>
                  <a:pt x="2194" y="924"/>
                  <a:pt x="2080" y="841"/>
                </a:cubicBezTo>
                <a:close/>
              </a:path>
            </a:pathLst>
          </a:custGeom>
          <a:solidFill>
            <a:schemeClr val="accent6"/>
          </a:solidFill>
          <a:ln>
            <a:noFill/>
          </a:ln>
        </p:spPr>
        <p:txBody>
          <a:bodyPr vert="horz" wrap="square" lIns="91392" tIns="45696" rIns="91392" bIns="45696" numCol="1" anchor="t" anchorCtr="0" compatLnSpc="1">
            <a:prstTxWarp prst="textNoShape">
              <a:avLst/>
            </a:prstTxWarp>
          </a:bodyPr>
          <a:lstStyle/>
          <a:p>
            <a:endParaRPr lang="en-US" sz="1799"/>
          </a:p>
        </p:txBody>
      </p:sp>
      <p:sp>
        <p:nvSpPr>
          <p:cNvPr id="54" name="AutoShape 314">
            <a:extLst>
              <a:ext uri="{FF2B5EF4-FFF2-40B4-BE49-F238E27FC236}">
                <a16:creationId xmlns:a16="http://schemas.microsoft.com/office/drawing/2014/main" id="{02D6A35B-AB49-475C-971C-8632BEBB76A7}"/>
              </a:ext>
            </a:extLst>
          </p:cNvPr>
          <p:cNvSpPr>
            <a:spLocks noChangeAspect="1" noChangeArrowheads="1" noTextEdit="1"/>
          </p:cNvSpPr>
          <p:nvPr/>
        </p:nvSpPr>
        <p:spPr bwMode="gray">
          <a:xfrm>
            <a:off x="9993737" y="4724973"/>
            <a:ext cx="360000" cy="360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316">
            <a:extLst>
              <a:ext uri="{FF2B5EF4-FFF2-40B4-BE49-F238E27FC236}">
                <a16:creationId xmlns:a16="http://schemas.microsoft.com/office/drawing/2014/main" id="{9C3A652E-2694-4E0B-A3BA-ADE181DA451F}"/>
              </a:ext>
            </a:extLst>
          </p:cNvPr>
          <p:cNvSpPr>
            <a:spLocks noEditPoints="1"/>
          </p:cNvSpPr>
          <p:nvPr/>
        </p:nvSpPr>
        <p:spPr bwMode="gray">
          <a:xfrm>
            <a:off x="10090410" y="4802167"/>
            <a:ext cx="163768" cy="186854"/>
          </a:xfrm>
          <a:custGeom>
            <a:avLst/>
            <a:gdLst>
              <a:gd name="T0" fmla="*/ 446 w 2822"/>
              <a:gd name="T1" fmla="*/ 2850 h 3212"/>
              <a:gd name="T2" fmla="*/ 284 w 2822"/>
              <a:gd name="T3" fmla="*/ 2658 h 3212"/>
              <a:gd name="T4" fmla="*/ 712 w 2822"/>
              <a:gd name="T5" fmla="*/ 2128 h 3212"/>
              <a:gd name="T6" fmla="*/ 459 w 2822"/>
              <a:gd name="T7" fmla="*/ 1777 h 3212"/>
              <a:gd name="T8" fmla="*/ 463 w 2822"/>
              <a:gd name="T9" fmla="*/ 1401 h 3212"/>
              <a:gd name="T10" fmla="*/ 477 w 2822"/>
              <a:gd name="T11" fmla="*/ 708 h 3212"/>
              <a:gd name="T12" fmla="*/ 315 w 2822"/>
              <a:gd name="T13" fmla="*/ 516 h 3212"/>
              <a:gd name="T14" fmla="*/ 743 w 2822"/>
              <a:gd name="T15" fmla="*/ 0 h 3212"/>
              <a:gd name="T16" fmla="*/ 296 w 2822"/>
              <a:gd name="T17" fmla="*/ 177 h 3212"/>
              <a:gd name="T18" fmla="*/ 282 w 2822"/>
              <a:gd name="T19" fmla="*/ 869 h 3212"/>
              <a:gd name="T20" fmla="*/ 444 w 2822"/>
              <a:gd name="T21" fmla="*/ 1061 h 3212"/>
              <a:gd name="T22" fmla="*/ 15 w 2822"/>
              <a:gd name="T23" fmla="*/ 1591 h 3212"/>
              <a:gd name="T24" fmla="*/ 269 w 2822"/>
              <a:gd name="T25" fmla="*/ 1942 h 3212"/>
              <a:gd name="T26" fmla="*/ 265 w 2822"/>
              <a:gd name="T27" fmla="*/ 2319 h 3212"/>
              <a:gd name="T28" fmla="*/ 249 w 2822"/>
              <a:gd name="T29" fmla="*/ 3005 h 3212"/>
              <a:gd name="T30" fmla="*/ 697 w 2822"/>
              <a:gd name="T31" fmla="*/ 3212 h 3212"/>
              <a:gd name="T32" fmla="*/ 1485 w 2822"/>
              <a:gd name="T33" fmla="*/ 2850 h 3212"/>
              <a:gd name="T34" fmla="*/ 1323 w 2822"/>
              <a:gd name="T35" fmla="*/ 2658 h 3212"/>
              <a:gd name="T36" fmla="*/ 1752 w 2822"/>
              <a:gd name="T37" fmla="*/ 2128 h 3212"/>
              <a:gd name="T38" fmla="*/ 1498 w 2822"/>
              <a:gd name="T39" fmla="*/ 1777 h 3212"/>
              <a:gd name="T40" fmla="*/ 1503 w 2822"/>
              <a:gd name="T41" fmla="*/ 1401 h 3212"/>
              <a:gd name="T42" fmla="*/ 1517 w 2822"/>
              <a:gd name="T43" fmla="*/ 708 h 3212"/>
              <a:gd name="T44" fmla="*/ 1355 w 2822"/>
              <a:gd name="T45" fmla="*/ 516 h 3212"/>
              <a:gd name="T46" fmla="*/ 1783 w 2822"/>
              <a:gd name="T47" fmla="*/ 0 h 3212"/>
              <a:gd name="T48" fmla="*/ 1335 w 2822"/>
              <a:gd name="T49" fmla="*/ 177 h 3212"/>
              <a:gd name="T50" fmla="*/ 1321 w 2822"/>
              <a:gd name="T51" fmla="*/ 869 h 3212"/>
              <a:gd name="T52" fmla="*/ 1483 w 2822"/>
              <a:gd name="T53" fmla="*/ 1061 h 3212"/>
              <a:gd name="T54" fmla="*/ 1055 w 2822"/>
              <a:gd name="T55" fmla="*/ 1591 h 3212"/>
              <a:gd name="T56" fmla="*/ 1308 w 2822"/>
              <a:gd name="T57" fmla="*/ 1942 h 3212"/>
              <a:gd name="T58" fmla="*/ 1304 w 2822"/>
              <a:gd name="T59" fmla="*/ 2319 h 3212"/>
              <a:gd name="T60" fmla="*/ 1289 w 2822"/>
              <a:gd name="T61" fmla="*/ 3005 h 3212"/>
              <a:gd name="T62" fmla="*/ 1736 w 2822"/>
              <a:gd name="T63" fmla="*/ 3212 h 3212"/>
              <a:gd name="T64" fmla="*/ 2328 w 2822"/>
              <a:gd name="T65" fmla="*/ 3005 h 3212"/>
              <a:gd name="T66" fmla="*/ 2343 w 2822"/>
              <a:gd name="T67" fmla="*/ 2319 h 3212"/>
              <a:gd name="T68" fmla="*/ 2348 w 2822"/>
              <a:gd name="T69" fmla="*/ 1942 h 3212"/>
              <a:gd name="T70" fmla="*/ 2094 w 2822"/>
              <a:gd name="T71" fmla="*/ 1591 h 3212"/>
              <a:gd name="T72" fmla="*/ 2523 w 2822"/>
              <a:gd name="T73" fmla="*/ 1061 h 3212"/>
              <a:gd name="T74" fmla="*/ 2360 w 2822"/>
              <a:gd name="T75" fmla="*/ 869 h 3212"/>
              <a:gd name="T76" fmla="*/ 2375 w 2822"/>
              <a:gd name="T77" fmla="*/ 177 h 3212"/>
              <a:gd name="T78" fmla="*/ 2822 w 2822"/>
              <a:gd name="T79" fmla="*/ 0 h 3212"/>
              <a:gd name="T80" fmla="*/ 2394 w 2822"/>
              <a:gd name="T81" fmla="*/ 516 h 3212"/>
              <a:gd name="T82" fmla="*/ 2556 w 2822"/>
              <a:gd name="T83" fmla="*/ 708 h 3212"/>
              <a:gd name="T84" fmla="*/ 2542 w 2822"/>
              <a:gd name="T85" fmla="*/ 1401 h 3212"/>
              <a:gd name="T86" fmla="*/ 2538 w 2822"/>
              <a:gd name="T87" fmla="*/ 1777 h 3212"/>
              <a:gd name="T88" fmla="*/ 2791 w 2822"/>
              <a:gd name="T89" fmla="*/ 2128 h 3212"/>
              <a:gd name="T90" fmla="*/ 2363 w 2822"/>
              <a:gd name="T91" fmla="*/ 2658 h 3212"/>
              <a:gd name="T92" fmla="*/ 2525 w 2822"/>
              <a:gd name="T93" fmla="*/ 2850 h 3212"/>
              <a:gd name="T94" fmla="*/ 2487 w 2822"/>
              <a:gd name="T95" fmla="*/ 3212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22" h="3212">
                <a:moveTo>
                  <a:pt x="697" y="3212"/>
                </a:moveTo>
                <a:cubicBezTo>
                  <a:pt x="693" y="3039"/>
                  <a:pt x="550" y="2919"/>
                  <a:pt x="446" y="2850"/>
                </a:cubicBezTo>
                <a:lnTo>
                  <a:pt x="443" y="2848"/>
                </a:lnTo>
                <a:cubicBezTo>
                  <a:pt x="336" y="2779"/>
                  <a:pt x="284" y="2742"/>
                  <a:pt x="284" y="2658"/>
                </a:cubicBezTo>
                <a:cubicBezTo>
                  <a:pt x="284" y="2575"/>
                  <a:pt x="337" y="2539"/>
                  <a:pt x="448" y="2471"/>
                </a:cubicBezTo>
                <a:cubicBezTo>
                  <a:pt x="551" y="2409"/>
                  <a:pt x="709" y="2314"/>
                  <a:pt x="712" y="2128"/>
                </a:cubicBezTo>
                <a:cubicBezTo>
                  <a:pt x="716" y="1947"/>
                  <a:pt x="569" y="1850"/>
                  <a:pt x="462" y="1779"/>
                </a:cubicBezTo>
                <a:lnTo>
                  <a:pt x="459" y="1777"/>
                </a:lnTo>
                <a:cubicBezTo>
                  <a:pt x="351" y="1708"/>
                  <a:pt x="300" y="1671"/>
                  <a:pt x="300" y="1587"/>
                </a:cubicBezTo>
                <a:cubicBezTo>
                  <a:pt x="300" y="1504"/>
                  <a:pt x="353" y="1468"/>
                  <a:pt x="463" y="1401"/>
                </a:cubicBezTo>
                <a:cubicBezTo>
                  <a:pt x="567" y="1338"/>
                  <a:pt x="724" y="1243"/>
                  <a:pt x="728" y="1057"/>
                </a:cubicBezTo>
                <a:cubicBezTo>
                  <a:pt x="732" y="876"/>
                  <a:pt x="585" y="779"/>
                  <a:pt x="477" y="708"/>
                </a:cubicBezTo>
                <a:lnTo>
                  <a:pt x="475" y="707"/>
                </a:lnTo>
                <a:cubicBezTo>
                  <a:pt x="367" y="637"/>
                  <a:pt x="315" y="600"/>
                  <a:pt x="315" y="516"/>
                </a:cubicBezTo>
                <a:cubicBezTo>
                  <a:pt x="315" y="433"/>
                  <a:pt x="368" y="397"/>
                  <a:pt x="479" y="330"/>
                </a:cubicBezTo>
                <a:cubicBezTo>
                  <a:pt x="580" y="269"/>
                  <a:pt x="732" y="177"/>
                  <a:pt x="743" y="0"/>
                </a:cubicBezTo>
                <a:lnTo>
                  <a:pt x="459" y="0"/>
                </a:lnTo>
                <a:cubicBezTo>
                  <a:pt x="453" y="77"/>
                  <a:pt x="393" y="118"/>
                  <a:pt x="296" y="177"/>
                </a:cubicBezTo>
                <a:cubicBezTo>
                  <a:pt x="192" y="240"/>
                  <a:pt x="35" y="334"/>
                  <a:pt x="31" y="520"/>
                </a:cubicBezTo>
                <a:cubicBezTo>
                  <a:pt x="27" y="702"/>
                  <a:pt x="174" y="799"/>
                  <a:pt x="282" y="869"/>
                </a:cubicBezTo>
                <a:lnTo>
                  <a:pt x="285" y="871"/>
                </a:lnTo>
                <a:cubicBezTo>
                  <a:pt x="392" y="941"/>
                  <a:pt x="444" y="978"/>
                  <a:pt x="444" y="1061"/>
                </a:cubicBezTo>
                <a:cubicBezTo>
                  <a:pt x="444" y="1144"/>
                  <a:pt x="391" y="1180"/>
                  <a:pt x="280" y="1248"/>
                </a:cubicBezTo>
                <a:cubicBezTo>
                  <a:pt x="176" y="1311"/>
                  <a:pt x="19" y="1405"/>
                  <a:pt x="15" y="1591"/>
                </a:cubicBezTo>
                <a:cubicBezTo>
                  <a:pt x="12" y="1773"/>
                  <a:pt x="159" y="1870"/>
                  <a:pt x="266" y="1940"/>
                </a:cubicBezTo>
                <a:lnTo>
                  <a:pt x="269" y="1942"/>
                </a:lnTo>
                <a:cubicBezTo>
                  <a:pt x="376" y="2012"/>
                  <a:pt x="428" y="2049"/>
                  <a:pt x="428" y="2132"/>
                </a:cubicBezTo>
                <a:cubicBezTo>
                  <a:pt x="428" y="2215"/>
                  <a:pt x="375" y="2251"/>
                  <a:pt x="265" y="2319"/>
                </a:cubicBezTo>
                <a:cubicBezTo>
                  <a:pt x="161" y="2381"/>
                  <a:pt x="4" y="2476"/>
                  <a:pt x="0" y="2662"/>
                </a:cubicBezTo>
                <a:cubicBezTo>
                  <a:pt x="0" y="2844"/>
                  <a:pt x="150" y="2941"/>
                  <a:pt x="249" y="3005"/>
                </a:cubicBezTo>
                <a:cubicBezTo>
                  <a:pt x="344" y="3067"/>
                  <a:pt x="402" y="3136"/>
                  <a:pt x="408" y="3212"/>
                </a:cubicBezTo>
                <a:lnTo>
                  <a:pt x="697" y="3212"/>
                </a:lnTo>
                <a:close/>
                <a:moveTo>
                  <a:pt x="1736" y="3212"/>
                </a:moveTo>
                <a:cubicBezTo>
                  <a:pt x="1733" y="3039"/>
                  <a:pt x="1590" y="2919"/>
                  <a:pt x="1485" y="2850"/>
                </a:cubicBezTo>
                <a:lnTo>
                  <a:pt x="1483" y="2848"/>
                </a:lnTo>
                <a:cubicBezTo>
                  <a:pt x="1375" y="2779"/>
                  <a:pt x="1323" y="2742"/>
                  <a:pt x="1323" y="2658"/>
                </a:cubicBezTo>
                <a:cubicBezTo>
                  <a:pt x="1323" y="2575"/>
                  <a:pt x="1376" y="2539"/>
                  <a:pt x="1487" y="2471"/>
                </a:cubicBezTo>
                <a:cubicBezTo>
                  <a:pt x="1591" y="2409"/>
                  <a:pt x="1748" y="2314"/>
                  <a:pt x="1752" y="2128"/>
                </a:cubicBezTo>
                <a:cubicBezTo>
                  <a:pt x="1755" y="1947"/>
                  <a:pt x="1608" y="1850"/>
                  <a:pt x="1501" y="1779"/>
                </a:cubicBezTo>
                <a:lnTo>
                  <a:pt x="1498" y="1777"/>
                </a:lnTo>
                <a:cubicBezTo>
                  <a:pt x="1391" y="1708"/>
                  <a:pt x="1339" y="1671"/>
                  <a:pt x="1339" y="1587"/>
                </a:cubicBezTo>
                <a:cubicBezTo>
                  <a:pt x="1339" y="1504"/>
                  <a:pt x="1392" y="1468"/>
                  <a:pt x="1503" y="1401"/>
                </a:cubicBezTo>
                <a:cubicBezTo>
                  <a:pt x="1607" y="1338"/>
                  <a:pt x="1764" y="1243"/>
                  <a:pt x="1767" y="1057"/>
                </a:cubicBezTo>
                <a:cubicBezTo>
                  <a:pt x="1771" y="876"/>
                  <a:pt x="1624" y="779"/>
                  <a:pt x="1517" y="708"/>
                </a:cubicBezTo>
                <a:lnTo>
                  <a:pt x="1514" y="707"/>
                </a:lnTo>
                <a:cubicBezTo>
                  <a:pt x="1406" y="637"/>
                  <a:pt x="1355" y="600"/>
                  <a:pt x="1355" y="516"/>
                </a:cubicBezTo>
                <a:cubicBezTo>
                  <a:pt x="1355" y="433"/>
                  <a:pt x="1408" y="397"/>
                  <a:pt x="1518" y="330"/>
                </a:cubicBezTo>
                <a:cubicBezTo>
                  <a:pt x="1619" y="269"/>
                  <a:pt x="1772" y="177"/>
                  <a:pt x="1783" y="0"/>
                </a:cubicBezTo>
                <a:lnTo>
                  <a:pt x="1499" y="0"/>
                </a:lnTo>
                <a:cubicBezTo>
                  <a:pt x="1492" y="77"/>
                  <a:pt x="1432" y="118"/>
                  <a:pt x="1335" y="177"/>
                </a:cubicBezTo>
                <a:cubicBezTo>
                  <a:pt x="1231" y="240"/>
                  <a:pt x="1074" y="334"/>
                  <a:pt x="1070" y="520"/>
                </a:cubicBezTo>
                <a:cubicBezTo>
                  <a:pt x="1067" y="702"/>
                  <a:pt x="1214" y="799"/>
                  <a:pt x="1321" y="869"/>
                </a:cubicBezTo>
                <a:lnTo>
                  <a:pt x="1324" y="871"/>
                </a:lnTo>
                <a:cubicBezTo>
                  <a:pt x="1432" y="941"/>
                  <a:pt x="1483" y="978"/>
                  <a:pt x="1483" y="1061"/>
                </a:cubicBezTo>
                <a:cubicBezTo>
                  <a:pt x="1483" y="1144"/>
                  <a:pt x="1430" y="1180"/>
                  <a:pt x="1320" y="1248"/>
                </a:cubicBezTo>
                <a:cubicBezTo>
                  <a:pt x="1216" y="1311"/>
                  <a:pt x="1059" y="1405"/>
                  <a:pt x="1055" y="1591"/>
                </a:cubicBezTo>
                <a:cubicBezTo>
                  <a:pt x="1051" y="1773"/>
                  <a:pt x="1198" y="1870"/>
                  <a:pt x="1306" y="1940"/>
                </a:cubicBezTo>
                <a:lnTo>
                  <a:pt x="1308" y="1942"/>
                </a:lnTo>
                <a:cubicBezTo>
                  <a:pt x="1416" y="2012"/>
                  <a:pt x="1468" y="2049"/>
                  <a:pt x="1468" y="2132"/>
                </a:cubicBezTo>
                <a:cubicBezTo>
                  <a:pt x="1468" y="2215"/>
                  <a:pt x="1414" y="2251"/>
                  <a:pt x="1304" y="2319"/>
                </a:cubicBezTo>
                <a:cubicBezTo>
                  <a:pt x="1200" y="2381"/>
                  <a:pt x="1043" y="2476"/>
                  <a:pt x="1039" y="2662"/>
                </a:cubicBezTo>
                <a:cubicBezTo>
                  <a:pt x="1039" y="2844"/>
                  <a:pt x="1189" y="2941"/>
                  <a:pt x="1289" y="3005"/>
                </a:cubicBezTo>
                <a:cubicBezTo>
                  <a:pt x="1384" y="3067"/>
                  <a:pt x="1442" y="3136"/>
                  <a:pt x="1447" y="3212"/>
                </a:cubicBezTo>
                <a:lnTo>
                  <a:pt x="1736" y="3212"/>
                </a:lnTo>
                <a:close/>
                <a:moveTo>
                  <a:pt x="2487" y="3212"/>
                </a:moveTo>
                <a:cubicBezTo>
                  <a:pt x="2481" y="3136"/>
                  <a:pt x="2423" y="3067"/>
                  <a:pt x="2328" y="3005"/>
                </a:cubicBezTo>
                <a:cubicBezTo>
                  <a:pt x="2229" y="2941"/>
                  <a:pt x="2078" y="2844"/>
                  <a:pt x="2078" y="2662"/>
                </a:cubicBezTo>
                <a:cubicBezTo>
                  <a:pt x="2082" y="2476"/>
                  <a:pt x="2239" y="2381"/>
                  <a:pt x="2343" y="2319"/>
                </a:cubicBezTo>
                <a:cubicBezTo>
                  <a:pt x="2454" y="2251"/>
                  <a:pt x="2507" y="2215"/>
                  <a:pt x="2507" y="2132"/>
                </a:cubicBezTo>
                <a:cubicBezTo>
                  <a:pt x="2507" y="2049"/>
                  <a:pt x="2455" y="2012"/>
                  <a:pt x="2348" y="1942"/>
                </a:cubicBezTo>
                <a:lnTo>
                  <a:pt x="2345" y="1940"/>
                </a:lnTo>
                <a:cubicBezTo>
                  <a:pt x="2238" y="1870"/>
                  <a:pt x="2090" y="1773"/>
                  <a:pt x="2094" y="1591"/>
                </a:cubicBezTo>
                <a:cubicBezTo>
                  <a:pt x="2098" y="1405"/>
                  <a:pt x="2255" y="1311"/>
                  <a:pt x="2359" y="1248"/>
                </a:cubicBezTo>
                <a:cubicBezTo>
                  <a:pt x="2470" y="1180"/>
                  <a:pt x="2523" y="1144"/>
                  <a:pt x="2523" y="1061"/>
                </a:cubicBezTo>
                <a:cubicBezTo>
                  <a:pt x="2523" y="978"/>
                  <a:pt x="2471" y="941"/>
                  <a:pt x="2363" y="871"/>
                </a:cubicBezTo>
                <a:lnTo>
                  <a:pt x="2360" y="869"/>
                </a:lnTo>
                <a:cubicBezTo>
                  <a:pt x="2253" y="799"/>
                  <a:pt x="2106" y="702"/>
                  <a:pt x="2110" y="520"/>
                </a:cubicBezTo>
                <a:cubicBezTo>
                  <a:pt x="2114" y="334"/>
                  <a:pt x="2271" y="240"/>
                  <a:pt x="2375" y="177"/>
                </a:cubicBezTo>
                <a:cubicBezTo>
                  <a:pt x="2472" y="118"/>
                  <a:pt x="2532" y="77"/>
                  <a:pt x="2538" y="0"/>
                </a:cubicBezTo>
                <a:lnTo>
                  <a:pt x="2822" y="0"/>
                </a:lnTo>
                <a:cubicBezTo>
                  <a:pt x="2811" y="177"/>
                  <a:pt x="2659" y="269"/>
                  <a:pt x="2558" y="330"/>
                </a:cubicBezTo>
                <a:cubicBezTo>
                  <a:pt x="2447" y="397"/>
                  <a:pt x="2394" y="433"/>
                  <a:pt x="2394" y="516"/>
                </a:cubicBezTo>
                <a:cubicBezTo>
                  <a:pt x="2394" y="600"/>
                  <a:pt x="2446" y="637"/>
                  <a:pt x="2553" y="707"/>
                </a:cubicBezTo>
                <a:lnTo>
                  <a:pt x="2556" y="708"/>
                </a:lnTo>
                <a:cubicBezTo>
                  <a:pt x="2664" y="779"/>
                  <a:pt x="2811" y="876"/>
                  <a:pt x="2807" y="1057"/>
                </a:cubicBezTo>
                <a:cubicBezTo>
                  <a:pt x="2803" y="1243"/>
                  <a:pt x="2646" y="1338"/>
                  <a:pt x="2542" y="1401"/>
                </a:cubicBezTo>
                <a:cubicBezTo>
                  <a:pt x="2431" y="1468"/>
                  <a:pt x="2378" y="1504"/>
                  <a:pt x="2378" y="1587"/>
                </a:cubicBezTo>
                <a:cubicBezTo>
                  <a:pt x="2378" y="1671"/>
                  <a:pt x="2430" y="1708"/>
                  <a:pt x="2538" y="1777"/>
                </a:cubicBezTo>
                <a:lnTo>
                  <a:pt x="2541" y="1779"/>
                </a:lnTo>
                <a:cubicBezTo>
                  <a:pt x="2648" y="1850"/>
                  <a:pt x="2795" y="1947"/>
                  <a:pt x="2791" y="2128"/>
                </a:cubicBezTo>
                <a:cubicBezTo>
                  <a:pt x="2787" y="2314"/>
                  <a:pt x="2630" y="2409"/>
                  <a:pt x="2526" y="2471"/>
                </a:cubicBezTo>
                <a:cubicBezTo>
                  <a:pt x="2416" y="2539"/>
                  <a:pt x="2363" y="2575"/>
                  <a:pt x="2363" y="2658"/>
                </a:cubicBezTo>
                <a:cubicBezTo>
                  <a:pt x="2363" y="2742"/>
                  <a:pt x="2414" y="2779"/>
                  <a:pt x="2522" y="2848"/>
                </a:cubicBezTo>
                <a:lnTo>
                  <a:pt x="2525" y="2850"/>
                </a:lnTo>
                <a:cubicBezTo>
                  <a:pt x="2629" y="2919"/>
                  <a:pt x="2772" y="3039"/>
                  <a:pt x="2775" y="3212"/>
                </a:cubicBezTo>
                <a:lnTo>
                  <a:pt x="2487" y="321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40" name="Koppling: vinklad 114">
            <a:extLst>
              <a:ext uri="{FF2B5EF4-FFF2-40B4-BE49-F238E27FC236}">
                <a16:creationId xmlns:a16="http://schemas.microsoft.com/office/drawing/2014/main" id="{7120EF36-8B84-4137-9E3F-D950C7CF8A51}"/>
              </a:ext>
            </a:extLst>
          </p:cNvPr>
          <p:cNvCxnSpPr>
            <a:cxnSpLocks/>
          </p:cNvCxnSpPr>
          <p:nvPr/>
        </p:nvCxnSpPr>
        <p:spPr bwMode="gray">
          <a:xfrm rot="10800000" flipV="1">
            <a:off x="10493600" y="3453443"/>
            <a:ext cx="541367" cy="488743"/>
          </a:xfrm>
          <a:prstGeom prst="bentConnector3">
            <a:avLst>
              <a:gd name="adj1" fmla="val 50000"/>
            </a:avLst>
          </a:prstGeom>
          <a:solidFill>
            <a:schemeClr val="tx2"/>
          </a:solidFill>
          <a:ln w="12700" cap="flat" cmpd="sng" algn="ctr">
            <a:solidFill>
              <a:schemeClr val="accent2"/>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52" name="AutoShape 31">
            <a:extLst>
              <a:ext uri="{FF2B5EF4-FFF2-40B4-BE49-F238E27FC236}">
                <a16:creationId xmlns:a16="http://schemas.microsoft.com/office/drawing/2014/main" id="{B9E0AEAB-1AF7-4842-BB4E-02419457502C}"/>
              </a:ext>
            </a:extLst>
          </p:cNvPr>
          <p:cNvSpPr>
            <a:spLocks noChangeAspect="1" noChangeArrowheads="1" noTextEdit="1"/>
          </p:cNvSpPr>
          <p:nvPr/>
        </p:nvSpPr>
        <p:spPr bwMode="gray">
          <a:xfrm>
            <a:off x="10660042" y="3042987"/>
            <a:ext cx="360000" cy="360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33">
            <a:extLst>
              <a:ext uri="{FF2B5EF4-FFF2-40B4-BE49-F238E27FC236}">
                <a16:creationId xmlns:a16="http://schemas.microsoft.com/office/drawing/2014/main" id="{7E39F83C-A895-419F-8731-1E80A82904B4}"/>
              </a:ext>
            </a:extLst>
          </p:cNvPr>
          <p:cNvSpPr>
            <a:spLocks/>
          </p:cNvSpPr>
          <p:nvPr/>
        </p:nvSpPr>
        <p:spPr bwMode="gray">
          <a:xfrm>
            <a:off x="10769922" y="3125232"/>
            <a:ext cx="126506" cy="198397"/>
          </a:xfrm>
          <a:custGeom>
            <a:avLst/>
            <a:gdLst>
              <a:gd name="T0" fmla="*/ 2173 w 2173"/>
              <a:gd name="T1" fmla="*/ 0 h 3402"/>
              <a:gd name="T2" fmla="*/ 1134 w 2173"/>
              <a:gd name="T3" fmla="*/ 0 h 3402"/>
              <a:gd name="T4" fmla="*/ 425 w 2173"/>
              <a:gd name="T5" fmla="*/ 1567 h 3402"/>
              <a:gd name="T6" fmla="*/ 911 w 2173"/>
              <a:gd name="T7" fmla="*/ 1529 h 3402"/>
              <a:gd name="T8" fmla="*/ 0 w 2173"/>
              <a:gd name="T9" fmla="*/ 3402 h 3402"/>
              <a:gd name="T10" fmla="*/ 2078 w 2173"/>
              <a:gd name="T11" fmla="*/ 899 h 3402"/>
              <a:gd name="T12" fmla="*/ 1416 w 2173"/>
              <a:gd name="T13" fmla="*/ 944 h 3402"/>
              <a:gd name="T14" fmla="*/ 2173 w 2173"/>
              <a:gd name="T15" fmla="*/ 0 h 3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3" h="3402">
                <a:moveTo>
                  <a:pt x="2173" y="0"/>
                </a:moveTo>
                <a:lnTo>
                  <a:pt x="1134" y="0"/>
                </a:lnTo>
                <a:lnTo>
                  <a:pt x="425" y="1567"/>
                </a:lnTo>
                <a:lnTo>
                  <a:pt x="911" y="1529"/>
                </a:lnTo>
                <a:lnTo>
                  <a:pt x="0" y="3402"/>
                </a:lnTo>
                <a:lnTo>
                  <a:pt x="2078" y="899"/>
                </a:lnTo>
                <a:lnTo>
                  <a:pt x="1416" y="944"/>
                </a:lnTo>
                <a:lnTo>
                  <a:pt x="2173"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42" name="Koppling: vinklad 124">
            <a:extLst>
              <a:ext uri="{FF2B5EF4-FFF2-40B4-BE49-F238E27FC236}">
                <a16:creationId xmlns:a16="http://schemas.microsoft.com/office/drawing/2014/main" id="{1B90F80D-2C5E-4C9F-A2AD-0E54B332215B}"/>
              </a:ext>
            </a:extLst>
          </p:cNvPr>
          <p:cNvCxnSpPr>
            <a:cxnSpLocks/>
          </p:cNvCxnSpPr>
          <p:nvPr/>
        </p:nvCxnSpPr>
        <p:spPr bwMode="gray">
          <a:xfrm rot="16200000" flipV="1">
            <a:off x="9222855" y="2591217"/>
            <a:ext cx="1660200" cy="573859"/>
          </a:xfrm>
          <a:prstGeom prst="bentConnector3">
            <a:avLst>
              <a:gd name="adj1" fmla="val 50000"/>
            </a:avLst>
          </a:prstGeom>
          <a:solidFill>
            <a:schemeClr val="tx2"/>
          </a:solidFill>
          <a:ln w="12700" cap="flat" cmpd="sng" algn="ctr">
            <a:solidFill>
              <a:schemeClr val="accent2"/>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50" name="AutoShape 314">
            <a:extLst>
              <a:ext uri="{FF2B5EF4-FFF2-40B4-BE49-F238E27FC236}">
                <a16:creationId xmlns:a16="http://schemas.microsoft.com/office/drawing/2014/main" id="{371AE02B-9BE5-4D3F-9CFD-5B2BA36F7843}"/>
              </a:ext>
            </a:extLst>
          </p:cNvPr>
          <p:cNvSpPr>
            <a:spLocks noChangeAspect="1" noChangeArrowheads="1" noTextEdit="1"/>
          </p:cNvSpPr>
          <p:nvPr/>
        </p:nvSpPr>
        <p:spPr bwMode="gray">
          <a:xfrm>
            <a:off x="9819071" y="2716531"/>
            <a:ext cx="360000" cy="360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316">
            <a:extLst>
              <a:ext uri="{FF2B5EF4-FFF2-40B4-BE49-F238E27FC236}">
                <a16:creationId xmlns:a16="http://schemas.microsoft.com/office/drawing/2014/main" id="{92C286F8-8DD6-44C8-B5A5-4284713A7DD7}"/>
              </a:ext>
            </a:extLst>
          </p:cNvPr>
          <p:cNvSpPr>
            <a:spLocks noEditPoints="1"/>
          </p:cNvSpPr>
          <p:nvPr/>
        </p:nvSpPr>
        <p:spPr bwMode="gray">
          <a:xfrm>
            <a:off x="9915744" y="2793725"/>
            <a:ext cx="163768" cy="186854"/>
          </a:xfrm>
          <a:custGeom>
            <a:avLst/>
            <a:gdLst>
              <a:gd name="T0" fmla="*/ 446 w 2822"/>
              <a:gd name="T1" fmla="*/ 2850 h 3212"/>
              <a:gd name="T2" fmla="*/ 284 w 2822"/>
              <a:gd name="T3" fmla="*/ 2658 h 3212"/>
              <a:gd name="T4" fmla="*/ 712 w 2822"/>
              <a:gd name="T5" fmla="*/ 2128 h 3212"/>
              <a:gd name="T6" fmla="*/ 459 w 2822"/>
              <a:gd name="T7" fmla="*/ 1777 h 3212"/>
              <a:gd name="T8" fmla="*/ 463 w 2822"/>
              <a:gd name="T9" fmla="*/ 1401 h 3212"/>
              <a:gd name="T10" fmla="*/ 477 w 2822"/>
              <a:gd name="T11" fmla="*/ 708 h 3212"/>
              <a:gd name="T12" fmla="*/ 315 w 2822"/>
              <a:gd name="T13" fmla="*/ 516 h 3212"/>
              <a:gd name="T14" fmla="*/ 743 w 2822"/>
              <a:gd name="T15" fmla="*/ 0 h 3212"/>
              <a:gd name="T16" fmla="*/ 296 w 2822"/>
              <a:gd name="T17" fmla="*/ 177 h 3212"/>
              <a:gd name="T18" fmla="*/ 282 w 2822"/>
              <a:gd name="T19" fmla="*/ 869 h 3212"/>
              <a:gd name="T20" fmla="*/ 444 w 2822"/>
              <a:gd name="T21" fmla="*/ 1061 h 3212"/>
              <a:gd name="T22" fmla="*/ 15 w 2822"/>
              <a:gd name="T23" fmla="*/ 1591 h 3212"/>
              <a:gd name="T24" fmla="*/ 269 w 2822"/>
              <a:gd name="T25" fmla="*/ 1942 h 3212"/>
              <a:gd name="T26" fmla="*/ 265 w 2822"/>
              <a:gd name="T27" fmla="*/ 2319 h 3212"/>
              <a:gd name="T28" fmla="*/ 249 w 2822"/>
              <a:gd name="T29" fmla="*/ 3005 h 3212"/>
              <a:gd name="T30" fmla="*/ 697 w 2822"/>
              <a:gd name="T31" fmla="*/ 3212 h 3212"/>
              <a:gd name="T32" fmla="*/ 1485 w 2822"/>
              <a:gd name="T33" fmla="*/ 2850 h 3212"/>
              <a:gd name="T34" fmla="*/ 1323 w 2822"/>
              <a:gd name="T35" fmla="*/ 2658 h 3212"/>
              <a:gd name="T36" fmla="*/ 1752 w 2822"/>
              <a:gd name="T37" fmla="*/ 2128 h 3212"/>
              <a:gd name="T38" fmla="*/ 1498 w 2822"/>
              <a:gd name="T39" fmla="*/ 1777 h 3212"/>
              <a:gd name="T40" fmla="*/ 1503 w 2822"/>
              <a:gd name="T41" fmla="*/ 1401 h 3212"/>
              <a:gd name="T42" fmla="*/ 1517 w 2822"/>
              <a:gd name="T43" fmla="*/ 708 h 3212"/>
              <a:gd name="T44" fmla="*/ 1355 w 2822"/>
              <a:gd name="T45" fmla="*/ 516 h 3212"/>
              <a:gd name="T46" fmla="*/ 1783 w 2822"/>
              <a:gd name="T47" fmla="*/ 0 h 3212"/>
              <a:gd name="T48" fmla="*/ 1335 w 2822"/>
              <a:gd name="T49" fmla="*/ 177 h 3212"/>
              <a:gd name="T50" fmla="*/ 1321 w 2822"/>
              <a:gd name="T51" fmla="*/ 869 h 3212"/>
              <a:gd name="T52" fmla="*/ 1483 w 2822"/>
              <a:gd name="T53" fmla="*/ 1061 h 3212"/>
              <a:gd name="T54" fmla="*/ 1055 w 2822"/>
              <a:gd name="T55" fmla="*/ 1591 h 3212"/>
              <a:gd name="T56" fmla="*/ 1308 w 2822"/>
              <a:gd name="T57" fmla="*/ 1942 h 3212"/>
              <a:gd name="T58" fmla="*/ 1304 w 2822"/>
              <a:gd name="T59" fmla="*/ 2319 h 3212"/>
              <a:gd name="T60" fmla="*/ 1289 w 2822"/>
              <a:gd name="T61" fmla="*/ 3005 h 3212"/>
              <a:gd name="T62" fmla="*/ 1736 w 2822"/>
              <a:gd name="T63" fmla="*/ 3212 h 3212"/>
              <a:gd name="T64" fmla="*/ 2328 w 2822"/>
              <a:gd name="T65" fmla="*/ 3005 h 3212"/>
              <a:gd name="T66" fmla="*/ 2343 w 2822"/>
              <a:gd name="T67" fmla="*/ 2319 h 3212"/>
              <a:gd name="T68" fmla="*/ 2348 w 2822"/>
              <a:gd name="T69" fmla="*/ 1942 h 3212"/>
              <a:gd name="T70" fmla="*/ 2094 w 2822"/>
              <a:gd name="T71" fmla="*/ 1591 h 3212"/>
              <a:gd name="T72" fmla="*/ 2523 w 2822"/>
              <a:gd name="T73" fmla="*/ 1061 h 3212"/>
              <a:gd name="T74" fmla="*/ 2360 w 2822"/>
              <a:gd name="T75" fmla="*/ 869 h 3212"/>
              <a:gd name="T76" fmla="*/ 2375 w 2822"/>
              <a:gd name="T77" fmla="*/ 177 h 3212"/>
              <a:gd name="T78" fmla="*/ 2822 w 2822"/>
              <a:gd name="T79" fmla="*/ 0 h 3212"/>
              <a:gd name="T80" fmla="*/ 2394 w 2822"/>
              <a:gd name="T81" fmla="*/ 516 h 3212"/>
              <a:gd name="T82" fmla="*/ 2556 w 2822"/>
              <a:gd name="T83" fmla="*/ 708 h 3212"/>
              <a:gd name="T84" fmla="*/ 2542 w 2822"/>
              <a:gd name="T85" fmla="*/ 1401 h 3212"/>
              <a:gd name="T86" fmla="*/ 2538 w 2822"/>
              <a:gd name="T87" fmla="*/ 1777 h 3212"/>
              <a:gd name="T88" fmla="*/ 2791 w 2822"/>
              <a:gd name="T89" fmla="*/ 2128 h 3212"/>
              <a:gd name="T90" fmla="*/ 2363 w 2822"/>
              <a:gd name="T91" fmla="*/ 2658 h 3212"/>
              <a:gd name="T92" fmla="*/ 2525 w 2822"/>
              <a:gd name="T93" fmla="*/ 2850 h 3212"/>
              <a:gd name="T94" fmla="*/ 2487 w 2822"/>
              <a:gd name="T95" fmla="*/ 3212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22" h="3212">
                <a:moveTo>
                  <a:pt x="697" y="3212"/>
                </a:moveTo>
                <a:cubicBezTo>
                  <a:pt x="693" y="3039"/>
                  <a:pt x="550" y="2919"/>
                  <a:pt x="446" y="2850"/>
                </a:cubicBezTo>
                <a:lnTo>
                  <a:pt x="443" y="2848"/>
                </a:lnTo>
                <a:cubicBezTo>
                  <a:pt x="336" y="2779"/>
                  <a:pt x="284" y="2742"/>
                  <a:pt x="284" y="2658"/>
                </a:cubicBezTo>
                <a:cubicBezTo>
                  <a:pt x="284" y="2575"/>
                  <a:pt x="337" y="2539"/>
                  <a:pt x="448" y="2471"/>
                </a:cubicBezTo>
                <a:cubicBezTo>
                  <a:pt x="551" y="2409"/>
                  <a:pt x="709" y="2314"/>
                  <a:pt x="712" y="2128"/>
                </a:cubicBezTo>
                <a:cubicBezTo>
                  <a:pt x="716" y="1947"/>
                  <a:pt x="569" y="1850"/>
                  <a:pt x="462" y="1779"/>
                </a:cubicBezTo>
                <a:lnTo>
                  <a:pt x="459" y="1777"/>
                </a:lnTo>
                <a:cubicBezTo>
                  <a:pt x="351" y="1708"/>
                  <a:pt x="300" y="1671"/>
                  <a:pt x="300" y="1587"/>
                </a:cubicBezTo>
                <a:cubicBezTo>
                  <a:pt x="300" y="1504"/>
                  <a:pt x="353" y="1468"/>
                  <a:pt x="463" y="1401"/>
                </a:cubicBezTo>
                <a:cubicBezTo>
                  <a:pt x="567" y="1338"/>
                  <a:pt x="724" y="1243"/>
                  <a:pt x="728" y="1057"/>
                </a:cubicBezTo>
                <a:cubicBezTo>
                  <a:pt x="732" y="876"/>
                  <a:pt x="585" y="779"/>
                  <a:pt x="477" y="708"/>
                </a:cubicBezTo>
                <a:lnTo>
                  <a:pt x="475" y="707"/>
                </a:lnTo>
                <a:cubicBezTo>
                  <a:pt x="367" y="637"/>
                  <a:pt x="315" y="600"/>
                  <a:pt x="315" y="516"/>
                </a:cubicBezTo>
                <a:cubicBezTo>
                  <a:pt x="315" y="433"/>
                  <a:pt x="368" y="397"/>
                  <a:pt x="479" y="330"/>
                </a:cubicBezTo>
                <a:cubicBezTo>
                  <a:pt x="580" y="269"/>
                  <a:pt x="732" y="177"/>
                  <a:pt x="743" y="0"/>
                </a:cubicBezTo>
                <a:lnTo>
                  <a:pt x="459" y="0"/>
                </a:lnTo>
                <a:cubicBezTo>
                  <a:pt x="453" y="77"/>
                  <a:pt x="393" y="118"/>
                  <a:pt x="296" y="177"/>
                </a:cubicBezTo>
                <a:cubicBezTo>
                  <a:pt x="192" y="240"/>
                  <a:pt x="35" y="334"/>
                  <a:pt x="31" y="520"/>
                </a:cubicBezTo>
                <a:cubicBezTo>
                  <a:pt x="27" y="702"/>
                  <a:pt x="174" y="799"/>
                  <a:pt x="282" y="869"/>
                </a:cubicBezTo>
                <a:lnTo>
                  <a:pt x="285" y="871"/>
                </a:lnTo>
                <a:cubicBezTo>
                  <a:pt x="392" y="941"/>
                  <a:pt x="444" y="978"/>
                  <a:pt x="444" y="1061"/>
                </a:cubicBezTo>
                <a:cubicBezTo>
                  <a:pt x="444" y="1144"/>
                  <a:pt x="391" y="1180"/>
                  <a:pt x="280" y="1248"/>
                </a:cubicBezTo>
                <a:cubicBezTo>
                  <a:pt x="176" y="1311"/>
                  <a:pt x="19" y="1405"/>
                  <a:pt x="15" y="1591"/>
                </a:cubicBezTo>
                <a:cubicBezTo>
                  <a:pt x="12" y="1773"/>
                  <a:pt x="159" y="1870"/>
                  <a:pt x="266" y="1940"/>
                </a:cubicBezTo>
                <a:lnTo>
                  <a:pt x="269" y="1942"/>
                </a:lnTo>
                <a:cubicBezTo>
                  <a:pt x="376" y="2012"/>
                  <a:pt x="428" y="2049"/>
                  <a:pt x="428" y="2132"/>
                </a:cubicBezTo>
                <a:cubicBezTo>
                  <a:pt x="428" y="2215"/>
                  <a:pt x="375" y="2251"/>
                  <a:pt x="265" y="2319"/>
                </a:cubicBezTo>
                <a:cubicBezTo>
                  <a:pt x="161" y="2381"/>
                  <a:pt x="4" y="2476"/>
                  <a:pt x="0" y="2662"/>
                </a:cubicBezTo>
                <a:cubicBezTo>
                  <a:pt x="0" y="2844"/>
                  <a:pt x="150" y="2941"/>
                  <a:pt x="249" y="3005"/>
                </a:cubicBezTo>
                <a:cubicBezTo>
                  <a:pt x="344" y="3067"/>
                  <a:pt x="402" y="3136"/>
                  <a:pt x="408" y="3212"/>
                </a:cubicBezTo>
                <a:lnTo>
                  <a:pt x="697" y="3212"/>
                </a:lnTo>
                <a:close/>
                <a:moveTo>
                  <a:pt x="1736" y="3212"/>
                </a:moveTo>
                <a:cubicBezTo>
                  <a:pt x="1733" y="3039"/>
                  <a:pt x="1590" y="2919"/>
                  <a:pt x="1485" y="2850"/>
                </a:cubicBezTo>
                <a:lnTo>
                  <a:pt x="1483" y="2848"/>
                </a:lnTo>
                <a:cubicBezTo>
                  <a:pt x="1375" y="2779"/>
                  <a:pt x="1323" y="2742"/>
                  <a:pt x="1323" y="2658"/>
                </a:cubicBezTo>
                <a:cubicBezTo>
                  <a:pt x="1323" y="2575"/>
                  <a:pt x="1376" y="2539"/>
                  <a:pt x="1487" y="2471"/>
                </a:cubicBezTo>
                <a:cubicBezTo>
                  <a:pt x="1591" y="2409"/>
                  <a:pt x="1748" y="2314"/>
                  <a:pt x="1752" y="2128"/>
                </a:cubicBezTo>
                <a:cubicBezTo>
                  <a:pt x="1755" y="1947"/>
                  <a:pt x="1608" y="1850"/>
                  <a:pt x="1501" y="1779"/>
                </a:cubicBezTo>
                <a:lnTo>
                  <a:pt x="1498" y="1777"/>
                </a:lnTo>
                <a:cubicBezTo>
                  <a:pt x="1391" y="1708"/>
                  <a:pt x="1339" y="1671"/>
                  <a:pt x="1339" y="1587"/>
                </a:cubicBezTo>
                <a:cubicBezTo>
                  <a:pt x="1339" y="1504"/>
                  <a:pt x="1392" y="1468"/>
                  <a:pt x="1503" y="1401"/>
                </a:cubicBezTo>
                <a:cubicBezTo>
                  <a:pt x="1607" y="1338"/>
                  <a:pt x="1764" y="1243"/>
                  <a:pt x="1767" y="1057"/>
                </a:cubicBezTo>
                <a:cubicBezTo>
                  <a:pt x="1771" y="876"/>
                  <a:pt x="1624" y="779"/>
                  <a:pt x="1517" y="708"/>
                </a:cubicBezTo>
                <a:lnTo>
                  <a:pt x="1514" y="707"/>
                </a:lnTo>
                <a:cubicBezTo>
                  <a:pt x="1406" y="637"/>
                  <a:pt x="1355" y="600"/>
                  <a:pt x="1355" y="516"/>
                </a:cubicBezTo>
                <a:cubicBezTo>
                  <a:pt x="1355" y="433"/>
                  <a:pt x="1408" y="397"/>
                  <a:pt x="1518" y="330"/>
                </a:cubicBezTo>
                <a:cubicBezTo>
                  <a:pt x="1619" y="269"/>
                  <a:pt x="1772" y="177"/>
                  <a:pt x="1783" y="0"/>
                </a:cubicBezTo>
                <a:lnTo>
                  <a:pt x="1499" y="0"/>
                </a:lnTo>
                <a:cubicBezTo>
                  <a:pt x="1492" y="77"/>
                  <a:pt x="1432" y="118"/>
                  <a:pt x="1335" y="177"/>
                </a:cubicBezTo>
                <a:cubicBezTo>
                  <a:pt x="1231" y="240"/>
                  <a:pt x="1074" y="334"/>
                  <a:pt x="1070" y="520"/>
                </a:cubicBezTo>
                <a:cubicBezTo>
                  <a:pt x="1067" y="702"/>
                  <a:pt x="1214" y="799"/>
                  <a:pt x="1321" y="869"/>
                </a:cubicBezTo>
                <a:lnTo>
                  <a:pt x="1324" y="871"/>
                </a:lnTo>
                <a:cubicBezTo>
                  <a:pt x="1432" y="941"/>
                  <a:pt x="1483" y="978"/>
                  <a:pt x="1483" y="1061"/>
                </a:cubicBezTo>
                <a:cubicBezTo>
                  <a:pt x="1483" y="1144"/>
                  <a:pt x="1430" y="1180"/>
                  <a:pt x="1320" y="1248"/>
                </a:cubicBezTo>
                <a:cubicBezTo>
                  <a:pt x="1216" y="1311"/>
                  <a:pt x="1059" y="1405"/>
                  <a:pt x="1055" y="1591"/>
                </a:cubicBezTo>
                <a:cubicBezTo>
                  <a:pt x="1051" y="1773"/>
                  <a:pt x="1198" y="1870"/>
                  <a:pt x="1306" y="1940"/>
                </a:cubicBezTo>
                <a:lnTo>
                  <a:pt x="1308" y="1942"/>
                </a:lnTo>
                <a:cubicBezTo>
                  <a:pt x="1416" y="2012"/>
                  <a:pt x="1468" y="2049"/>
                  <a:pt x="1468" y="2132"/>
                </a:cubicBezTo>
                <a:cubicBezTo>
                  <a:pt x="1468" y="2215"/>
                  <a:pt x="1414" y="2251"/>
                  <a:pt x="1304" y="2319"/>
                </a:cubicBezTo>
                <a:cubicBezTo>
                  <a:pt x="1200" y="2381"/>
                  <a:pt x="1043" y="2476"/>
                  <a:pt x="1039" y="2662"/>
                </a:cubicBezTo>
                <a:cubicBezTo>
                  <a:pt x="1039" y="2844"/>
                  <a:pt x="1189" y="2941"/>
                  <a:pt x="1289" y="3005"/>
                </a:cubicBezTo>
                <a:cubicBezTo>
                  <a:pt x="1384" y="3067"/>
                  <a:pt x="1442" y="3136"/>
                  <a:pt x="1447" y="3212"/>
                </a:cubicBezTo>
                <a:lnTo>
                  <a:pt x="1736" y="3212"/>
                </a:lnTo>
                <a:close/>
                <a:moveTo>
                  <a:pt x="2487" y="3212"/>
                </a:moveTo>
                <a:cubicBezTo>
                  <a:pt x="2481" y="3136"/>
                  <a:pt x="2423" y="3067"/>
                  <a:pt x="2328" y="3005"/>
                </a:cubicBezTo>
                <a:cubicBezTo>
                  <a:pt x="2229" y="2941"/>
                  <a:pt x="2078" y="2844"/>
                  <a:pt x="2078" y="2662"/>
                </a:cubicBezTo>
                <a:cubicBezTo>
                  <a:pt x="2082" y="2476"/>
                  <a:pt x="2239" y="2381"/>
                  <a:pt x="2343" y="2319"/>
                </a:cubicBezTo>
                <a:cubicBezTo>
                  <a:pt x="2454" y="2251"/>
                  <a:pt x="2507" y="2215"/>
                  <a:pt x="2507" y="2132"/>
                </a:cubicBezTo>
                <a:cubicBezTo>
                  <a:pt x="2507" y="2049"/>
                  <a:pt x="2455" y="2012"/>
                  <a:pt x="2348" y="1942"/>
                </a:cubicBezTo>
                <a:lnTo>
                  <a:pt x="2345" y="1940"/>
                </a:lnTo>
                <a:cubicBezTo>
                  <a:pt x="2238" y="1870"/>
                  <a:pt x="2090" y="1773"/>
                  <a:pt x="2094" y="1591"/>
                </a:cubicBezTo>
                <a:cubicBezTo>
                  <a:pt x="2098" y="1405"/>
                  <a:pt x="2255" y="1311"/>
                  <a:pt x="2359" y="1248"/>
                </a:cubicBezTo>
                <a:cubicBezTo>
                  <a:pt x="2470" y="1180"/>
                  <a:pt x="2523" y="1144"/>
                  <a:pt x="2523" y="1061"/>
                </a:cubicBezTo>
                <a:cubicBezTo>
                  <a:pt x="2523" y="978"/>
                  <a:pt x="2471" y="941"/>
                  <a:pt x="2363" y="871"/>
                </a:cubicBezTo>
                <a:lnTo>
                  <a:pt x="2360" y="869"/>
                </a:lnTo>
                <a:cubicBezTo>
                  <a:pt x="2253" y="799"/>
                  <a:pt x="2106" y="702"/>
                  <a:pt x="2110" y="520"/>
                </a:cubicBezTo>
                <a:cubicBezTo>
                  <a:pt x="2114" y="334"/>
                  <a:pt x="2271" y="240"/>
                  <a:pt x="2375" y="177"/>
                </a:cubicBezTo>
                <a:cubicBezTo>
                  <a:pt x="2472" y="118"/>
                  <a:pt x="2532" y="77"/>
                  <a:pt x="2538" y="0"/>
                </a:cubicBezTo>
                <a:lnTo>
                  <a:pt x="2822" y="0"/>
                </a:lnTo>
                <a:cubicBezTo>
                  <a:pt x="2811" y="177"/>
                  <a:pt x="2659" y="269"/>
                  <a:pt x="2558" y="330"/>
                </a:cubicBezTo>
                <a:cubicBezTo>
                  <a:pt x="2447" y="397"/>
                  <a:pt x="2394" y="433"/>
                  <a:pt x="2394" y="516"/>
                </a:cubicBezTo>
                <a:cubicBezTo>
                  <a:pt x="2394" y="600"/>
                  <a:pt x="2446" y="637"/>
                  <a:pt x="2553" y="707"/>
                </a:cubicBezTo>
                <a:lnTo>
                  <a:pt x="2556" y="708"/>
                </a:lnTo>
                <a:cubicBezTo>
                  <a:pt x="2664" y="779"/>
                  <a:pt x="2811" y="876"/>
                  <a:pt x="2807" y="1057"/>
                </a:cubicBezTo>
                <a:cubicBezTo>
                  <a:pt x="2803" y="1243"/>
                  <a:pt x="2646" y="1338"/>
                  <a:pt x="2542" y="1401"/>
                </a:cubicBezTo>
                <a:cubicBezTo>
                  <a:pt x="2431" y="1468"/>
                  <a:pt x="2378" y="1504"/>
                  <a:pt x="2378" y="1587"/>
                </a:cubicBezTo>
                <a:cubicBezTo>
                  <a:pt x="2378" y="1671"/>
                  <a:pt x="2430" y="1708"/>
                  <a:pt x="2538" y="1777"/>
                </a:cubicBezTo>
                <a:lnTo>
                  <a:pt x="2541" y="1779"/>
                </a:lnTo>
                <a:cubicBezTo>
                  <a:pt x="2648" y="1850"/>
                  <a:pt x="2795" y="1947"/>
                  <a:pt x="2791" y="2128"/>
                </a:cubicBezTo>
                <a:cubicBezTo>
                  <a:pt x="2787" y="2314"/>
                  <a:pt x="2630" y="2409"/>
                  <a:pt x="2526" y="2471"/>
                </a:cubicBezTo>
                <a:cubicBezTo>
                  <a:pt x="2416" y="2539"/>
                  <a:pt x="2363" y="2575"/>
                  <a:pt x="2363" y="2658"/>
                </a:cubicBezTo>
                <a:cubicBezTo>
                  <a:pt x="2363" y="2742"/>
                  <a:pt x="2414" y="2779"/>
                  <a:pt x="2522" y="2848"/>
                </a:cubicBezTo>
                <a:lnTo>
                  <a:pt x="2525" y="2850"/>
                </a:lnTo>
                <a:cubicBezTo>
                  <a:pt x="2629" y="2919"/>
                  <a:pt x="2772" y="3039"/>
                  <a:pt x="2775" y="3212"/>
                </a:cubicBezTo>
                <a:lnTo>
                  <a:pt x="2487" y="321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textruta 129">
            <a:extLst>
              <a:ext uri="{FF2B5EF4-FFF2-40B4-BE49-F238E27FC236}">
                <a16:creationId xmlns:a16="http://schemas.microsoft.com/office/drawing/2014/main" id="{6375EA2C-33C4-4BE2-983C-0302276DBEC7}"/>
              </a:ext>
            </a:extLst>
          </p:cNvPr>
          <p:cNvSpPr txBox="1"/>
          <p:nvPr/>
        </p:nvSpPr>
        <p:spPr bwMode="gray">
          <a:xfrm>
            <a:off x="10504221" y="5204154"/>
            <a:ext cx="1205506" cy="610084"/>
          </a:xfrm>
          <a:prstGeom prst="rect">
            <a:avLst/>
          </a:prstGeom>
          <a:noFill/>
        </p:spPr>
        <p:txBody>
          <a:bodyPr wrap="square" lIns="0" tIns="0" rIns="0" bIns="0" rtlCol="0">
            <a:noAutofit/>
          </a:bodyPr>
          <a:lstStyle/>
          <a:p>
            <a:r>
              <a:rPr lang="en-US" sz="1000">
                <a:latin typeface="+mj-lt"/>
              </a:rPr>
              <a:t>Heat Source:</a:t>
            </a:r>
          </a:p>
          <a:p>
            <a:r>
              <a:rPr lang="en-US" sz="1000">
                <a:latin typeface="+mj-lt"/>
              </a:rPr>
              <a:t>Sewage water</a:t>
            </a:r>
          </a:p>
          <a:p>
            <a:r>
              <a:rPr lang="en-US" sz="1000">
                <a:latin typeface="+mj-lt"/>
              </a:rPr>
              <a:t>Geothermal</a:t>
            </a:r>
          </a:p>
          <a:p>
            <a:r>
              <a:rPr lang="en-US" sz="1000">
                <a:latin typeface="+mj-lt"/>
              </a:rPr>
              <a:t>Sea/lake/river</a:t>
            </a:r>
          </a:p>
        </p:txBody>
      </p:sp>
      <p:sp>
        <p:nvSpPr>
          <p:cNvPr id="45" name="textruta 130">
            <a:extLst>
              <a:ext uri="{FF2B5EF4-FFF2-40B4-BE49-F238E27FC236}">
                <a16:creationId xmlns:a16="http://schemas.microsoft.com/office/drawing/2014/main" id="{5416E60F-0B75-4D4E-9DDA-BCA808AF1A67}"/>
              </a:ext>
            </a:extLst>
          </p:cNvPr>
          <p:cNvSpPr txBox="1"/>
          <p:nvPr/>
        </p:nvSpPr>
        <p:spPr bwMode="gray">
          <a:xfrm>
            <a:off x="8666458" y="2149003"/>
            <a:ext cx="1101659" cy="307777"/>
          </a:xfrm>
          <a:prstGeom prst="rect">
            <a:avLst/>
          </a:prstGeom>
          <a:noFill/>
        </p:spPr>
        <p:txBody>
          <a:bodyPr wrap="square" lIns="0" tIns="0" rIns="0" bIns="0" rtlCol="0">
            <a:noAutofit/>
          </a:bodyPr>
          <a:lstStyle/>
          <a:p>
            <a:r>
              <a:rPr lang="en-US" sz="1000">
                <a:latin typeface="+mj-lt"/>
              </a:rPr>
              <a:t>Domestic Heating</a:t>
            </a:r>
          </a:p>
          <a:p>
            <a:r>
              <a:rPr lang="en-US" sz="1000">
                <a:latin typeface="+mj-lt"/>
              </a:rPr>
              <a:t>DH low temp. Req.</a:t>
            </a:r>
          </a:p>
        </p:txBody>
      </p:sp>
      <p:sp>
        <p:nvSpPr>
          <p:cNvPr id="46" name="Freeform 97">
            <a:extLst>
              <a:ext uri="{FF2B5EF4-FFF2-40B4-BE49-F238E27FC236}">
                <a16:creationId xmlns:a16="http://schemas.microsoft.com/office/drawing/2014/main" id="{EF5A4F01-AE34-4154-889A-007BFB0C07C7}"/>
              </a:ext>
            </a:extLst>
          </p:cNvPr>
          <p:cNvSpPr>
            <a:spLocks noChangeAspect="1"/>
          </p:cNvSpPr>
          <p:nvPr/>
        </p:nvSpPr>
        <p:spPr bwMode="gray">
          <a:xfrm>
            <a:off x="7249786" y="2487870"/>
            <a:ext cx="284650" cy="321777"/>
          </a:xfrm>
          <a:custGeom>
            <a:avLst/>
            <a:gdLst>
              <a:gd name="T0" fmla="*/ 2080 w 2268"/>
              <a:gd name="T1" fmla="*/ 841 h 2570"/>
              <a:gd name="T2" fmla="*/ 2155 w 2268"/>
              <a:gd name="T3" fmla="*/ 642 h 2570"/>
              <a:gd name="T4" fmla="*/ 1852 w 2268"/>
              <a:gd name="T5" fmla="*/ 340 h 2570"/>
              <a:gd name="T6" fmla="*/ 1811 w 2268"/>
              <a:gd name="T7" fmla="*/ 343 h 2570"/>
              <a:gd name="T8" fmla="*/ 1588 w 2268"/>
              <a:gd name="T9" fmla="*/ 151 h 2570"/>
              <a:gd name="T10" fmla="*/ 1425 w 2268"/>
              <a:gd name="T11" fmla="*/ 219 h 2570"/>
              <a:gd name="T12" fmla="*/ 1059 w 2268"/>
              <a:gd name="T13" fmla="*/ 0 h 2570"/>
              <a:gd name="T14" fmla="*/ 684 w 2268"/>
              <a:gd name="T15" fmla="*/ 236 h 2570"/>
              <a:gd name="T16" fmla="*/ 605 w 2268"/>
              <a:gd name="T17" fmla="*/ 226 h 2570"/>
              <a:gd name="T18" fmla="*/ 265 w 2268"/>
              <a:gd name="T19" fmla="*/ 567 h 2570"/>
              <a:gd name="T20" fmla="*/ 267 w 2268"/>
              <a:gd name="T21" fmla="*/ 607 h 2570"/>
              <a:gd name="T22" fmla="*/ 76 w 2268"/>
              <a:gd name="T23" fmla="*/ 831 h 2570"/>
              <a:gd name="T24" fmla="*/ 114 w 2268"/>
              <a:gd name="T25" fmla="*/ 957 h 2570"/>
              <a:gd name="T26" fmla="*/ 0 w 2268"/>
              <a:gd name="T27" fmla="*/ 1285 h 2570"/>
              <a:gd name="T28" fmla="*/ 529 w 2268"/>
              <a:gd name="T29" fmla="*/ 1814 h 2570"/>
              <a:gd name="T30" fmla="*/ 743 w 2268"/>
              <a:gd name="T31" fmla="*/ 1769 h 2570"/>
              <a:gd name="T32" fmla="*/ 1026 w 2268"/>
              <a:gd name="T33" fmla="*/ 1959 h 2570"/>
              <a:gd name="T34" fmla="*/ 983 w 2268"/>
              <a:gd name="T35" fmla="*/ 2570 h 2570"/>
              <a:gd name="T36" fmla="*/ 1361 w 2268"/>
              <a:gd name="T37" fmla="*/ 2570 h 2570"/>
              <a:gd name="T38" fmla="*/ 1314 w 2268"/>
              <a:gd name="T39" fmla="*/ 1903 h 2570"/>
              <a:gd name="T40" fmla="*/ 1512 w 2268"/>
              <a:gd name="T41" fmla="*/ 1549 h 2570"/>
              <a:gd name="T42" fmla="*/ 1512 w 2268"/>
              <a:gd name="T43" fmla="*/ 1547 h 2570"/>
              <a:gd name="T44" fmla="*/ 1814 w 2268"/>
              <a:gd name="T45" fmla="*/ 1663 h 2570"/>
              <a:gd name="T46" fmla="*/ 2268 w 2268"/>
              <a:gd name="T47" fmla="*/ 1209 h 2570"/>
              <a:gd name="T48" fmla="*/ 2080 w 2268"/>
              <a:gd name="T49" fmla="*/ 841 h 2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8" h="2570">
                <a:moveTo>
                  <a:pt x="2080" y="841"/>
                </a:moveTo>
                <a:cubicBezTo>
                  <a:pt x="2126" y="788"/>
                  <a:pt x="2155" y="718"/>
                  <a:pt x="2155" y="642"/>
                </a:cubicBezTo>
                <a:cubicBezTo>
                  <a:pt x="2155" y="475"/>
                  <a:pt x="2019" y="340"/>
                  <a:pt x="1852" y="340"/>
                </a:cubicBezTo>
                <a:cubicBezTo>
                  <a:pt x="1838" y="340"/>
                  <a:pt x="1825" y="341"/>
                  <a:pt x="1811" y="343"/>
                </a:cubicBezTo>
                <a:cubicBezTo>
                  <a:pt x="1795" y="234"/>
                  <a:pt x="1701" y="151"/>
                  <a:pt x="1588" y="151"/>
                </a:cubicBezTo>
                <a:cubicBezTo>
                  <a:pt x="1524" y="151"/>
                  <a:pt x="1466" y="177"/>
                  <a:pt x="1425" y="219"/>
                </a:cubicBezTo>
                <a:cubicBezTo>
                  <a:pt x="1355" y="89"/>
                  <a:pt x="1217" y="0"/>
                  <a:pt x="1059" y="0"/>
                </a:cubicBezTo>
                <a:cubicBezTo>
                  <a:pt x="893" y="0"/>
                  <a:pt x="751" y="96"/>
                  <a:pt x="684" y="236"/>
                </a:cubicBezTo>
                <a:cubicBezTo>
                  <a:pt x="658" y="230"/>
                  <a:pt x="632" y="226"/>
                  <a:pt x="605" y="226"/>
                </a:cubicBezTo>
                <a:cubicBezTo>
                  <a:pt x="417" y="226"/>
                  <a:pt x="265" y="379"/>
                  <a:pt x="265" y="567"/>
                </a:cubicBezTo>
                <a:cubicBezTo>
                  <a:pt x="265" y="580"/>
                  <a:pt x="266" y="594"/>
                  <a:pt x="267" y="607"/>
                </a:cubicBezTo>
                <a:cubicBezTo>
                  <a:pt x="159" y="624"/>
                  <a:pt x="76" y="718"/>
                  <a:pt x="76" y="831"/>
                </a:cubicBezTo>
                <a:cubicBezTo>
                  <a:pt x="76" y="878"/>
                  <a:pt x="90" y="921"/>
                  <a:pt x="114" y="957"/>
                </a:cubicBezTo>
                <a:cubicBezTo>
                  <a:pt x="43" y="1047"/>
                  <a:pt x="0" y="1161"/>
                  <a:pt x="0" y="1285"/>
                </a:cubicBezTo>
                <a:cubicBezTo>
                  <a:pt x="0" y="1577"/>
                  <a:pt x="237" y="1814"/>
                  <a:pt x="529" y="1814"/>
                </a:cubicBezTo>
                <a:cubicBezTo>
                  <a:pt x="605" y="1814"/>
                  <a:pt x="678" y="1798"/>
                  <a:pt x="743" y="1769"/>
                </a:cubicBezTo>
                <a:cubicBezTo>
                  <a:pt x="805" y="1868"/>
                  <a:pt x="907" y="1939"/>
                  <a:pt x="1026" y="1959"/>
                </a:cubicBezTo>
                <a:cubicBezTo>
                  <a:pt x="983" y="2570"/>
                  <a:pt x="983" y="2570"/>
                  <a:pt x="983" y="2570"/>
                </a:cubicBezTo>
                <a:cubicBezTo>
                  <a:pt x="1361" y="2570"/>
                  <a:pt x="1361" y="2570"/>
                  <a:pt x="1361" y="2570"/>
                </a:cubicBezTo>
                <a:cubicBezTo>
                  <a:pt x="1314" y="1903"/>
                  <a:pt x="1314" y="1903"/>
                  <a:pt x="1314" y="1903"/>
                </a:cubicBezTo>
                <a:cubicBezTo>
                  <a:pt x="1433" y="1830"/>
                  <a:pt x="1512" y="1699"/>
                  <a:pt x="1512" y="1549"/>
                </a:cubicBezTo>
                <a:cubicBezTo>
                  <a:pt x="1512" y="1548"/>
                  <a:pt x="1512" y="1548"/>
                  <a:pt x="1512" y="1547"/>
                </a:cubicBezTo>
                <a:cubicBezTo>
                  <a:pt x="1592" y="1619"/>
                  <a:pt x="1698" y="1663"/>
                  <a:pt x="1814" y="1663"/>
                </a:cubicBezTo>
                <a:cubicBezTo>
                  <a:pt x="2065" y="1663"/>
                  <a:pt x="2268" y="1460"/>
                  <a:pt x="2268" y="1209"/>
                </a:cubicBezTo>
                <a:cubicBezTo>
                  <a:pt x="2268" y="1058"/>
                  <a:pt x="2194" y="924"/>
                  <a:pt x="2080" y="841"/>
                </a:cubicBezTo>
                <a:close/>
              </a:path>
            </a:pathLst>
          </a:custGeom>
          <a:solidFill>
            <a:schemeClr val="accent6"/>
          </a:solidFill>
          <a:ln>
            <a:noFill/>
          </a:ln>
        </p:spPr>
        <p:txBody>
          <a:bodyPr vert="horz" wrap="square" lIns="91392" tIns="45696" rIns="91392" bIns="45696" numCol="1" anchor="t" anchorCtr="0" compatLnSpc="1">
            <a:prstTxWarp prst="textNoShape">
              <a:avLst/>
            </a:prstTxWarp>
          </a:bodyPr>
          <a:lstStyle/>
          <a:p>
            <a:endParaRPr lang="en-US" sz="1799"/>
          </a:p>
        </p:txBody>
      </p:sp>
      <p:sp>
        <p:nvSpPr>
          <p:cNvPr id="47" name="Freeform 97">
            <a:extLst>
              <a:ext uri="{FF2B5EF4-FFF2-40B4-BE49-F238E27FC236}">
                <a16:creationId xmlns:a16="http://schemas.microsoft.com/office/drawing/2014/main" id="{F4E83634-B491-4786-86FF-1D06859EBB53}"/>
              </a:ext>
            </a:extLst>
          </p:cNvPr>
          <p:cNvSpPr>
            <a:spLocks noChangeAspect="1"/>
          </p:cNvSpPr>
          <p:nvPr/>
        </p:nvSpPr>
        <p:spPr bwMode="gray">
          <a:xfrm>
            <a:off x="10978317" y="4239069"/>
            <a:ext cx="284650" cy="321777"/>
          </a:xfrm>
          <a:custGeom>
            <a:avLst/>
            <a:gdLst>
              <a:gd name="T0" fmla="*/ 2080 w 2268"/>
              <a:gd name="T1" fmla="*/ 841 h 2570"/>
              <a:gd name="T2" fmla="*/ 2155 w 2268"/>
              <a:gd name="T3" fmla="*/ 642 h 2570"/>
              <a:gd name="T4" fmla="*/ 1852 w 2268"/>
              <a:gd name="T5" fmla="*/ 340 h 2570"/>
              <a:gd name="T6" fmla="*/ 1811 w 2268"/>
              <a:gd name="T7" fmla="*/ 343 h 2570"/>
              <a:gd name="T8" fmla="*/ 1588 w 2268"/>
              <a:gd name="T9" fmla="*/ 151 h 2570"/>
              <a:gd name="T10" fmla="*/ 1425 w 2268"/>
              <a:gd name="T11" fmla="*/ 219 h 2570"/>
              <a:gd name="T12" fmla="*/ 1059 w 2268"/>
              <a:gd name="T13" fmla="*/ 0 h 2570"/>
              <a:gd name="T14" fmla="*/ 684 w 2268"/>
              <a:gd name="T15" fmla="*/ 236 h 2570"/>
              <a:gd name="T16" fmla="*/ 605 w 2268"/>
              <a:gd name="T17" fmla="*/ 226 h 2570"/>
              <a:gd name="T18" fmla="*/ 265 w 2268"/>
              <a:gd name="T19" fmla="*/ 567 h 2570"/>
              <a:gd name="T20" fmla="*/ 267 w 2268"/>
              <a:gd name="T21" fmla="*/ 607 h 2570"/>
              <a:gd name="T22" fmla="*/ 76 w 2268"/>
              <a:gd name="T23" fmla="*/ 831 h 2570"/>
              <a:gd name="T24" fmla="*/ 114 w 2268"/>
              <a:gd name="T25" fmla="*/ 957 h 2570"/>
              <a:gd name="T26" fmla="*/ 0 w 2268"/>
              <a:gd name="T27" fmla="*/ 1285 h 2570"/>
              <a:gd name="T28" fmla="*/ 529 w 2268"/>
              <a:gd name="T29" fmla="*/ 1814 h 2570"/>
              <a:gd name="T30" fmla="*/ 743 w 2268"/>
              <a:gd name="T31" fmla="*/ 1769 h 2570"/>
              <a:gd name="T32" fmla="*/ 1026 w 2268"/>
              <a:gd name="T33" fmla="*/ 1959 h 2570"/>
              <a:gd name="T34" fmla="*/ 983 w 2268"/>
              <a:gd name="T35" fmla="*/ 2570 h 2570"/>
              <a:gd name="T36" fmla="*/ 1361 w 2268"/>
              <a:gd name="T37" fmla="*/ 2570 h 2570"/>
              <a:gd name="T38" fmla="*/ 1314 w 2268"/>
              <a:gd name="T39" fmla="*/ 1903 h 2570"/>
              <a:gd name="T40" fmla="*/ 1512 w 2268"/>
              <a:gd name="T41" fmla="*/ 1549 h 2570"/>
              <a:gd name="T42" fmla="*/ 1512 w 2268"/>
              <a:gd name="T43" fmla="*/ 1547 h 2570"/>
              <a:gd name="T44" fmla="*/ 1814 w 2268"/>
              <a:gd name="T45" fmla="*/ 1663 h 2570"/>
              <a:gd name="T46" fmla="*/ 2268 w 2268"/>
              <a:gd name="T47" fmla="*/ 1209 h 2570"/>
              <a:gd name="T48" fmla="*/ 2080 w 2268"/>
              <a:gd name="T49" fmla="*/ 841 h 2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68" h="2570">
                <a:moveTo>
                  <a:pt x="2080" y="841"/>
                </a:moveTo>
                <a:cubicBezTo>
                  <a:pt x="2126" y="788"/>
                  <a:pt x="2155" y="718"/>
                  <a:pt x="2155" y="642"/>
                </a:cubicBezTo>
                <a:cubicBezTo>
                  <a:pt x="2155" y="475"/>
                  <a:pt x="2019" y="340"/>
                  <a:pt x="1852" y="340"/>
                </a:cubicBezTo>
                <a:cubicBezTo>
                  <a:pt x="1838" y="340"/>
                  <a:pt x="1825" y="341"/>
                  <a:pt x="1811" y="343"/>
                </a:cubicBezTo>
                <a:cubicBezTo>
                  <a:pt x="1795" y="234"/>
                  <a:pt x="1701" y="151"/>
                  <a:pt x="1588" y="151"/>
                </a:cubicBezTo>
                <a:cubicBezTo>
                  <a:pt x="1524" y="151"/>
                  <a:pt x="1466" y="177"/>
                  <a:pt x="1425" y="219"/>
                </a:cubicBezTo>
                <a:cubicBezTo>
                  <a:pt x="1355" y="89"/>
                  <a:pt x="1217" y="0"/>
                  <a:pt x="1059" y="0"/>
                </a:cubicBezTo>
                <a:cubicBezTo>
                  <a:pt x="893" y="0"/>
                  <a:pt x="751" y="96"/>
                  <a:pt x="684" y="236"/>
                </a:cubicBezTo>
                <a:cubicBezTo>
                  <a:pt x="658" y="230"/>
                  <a:pt x="632" y="226"/>
                  <a:pt x="605" y="226"/>
                </a:cubicBezTo>
                <a:cubicBezTo>
                  <a:pt x="417" y="226"/>
                  <a:pt x="265" y="379"/>
                  <a:pt x="265" y="567"/>
                </a:cubicBezTo>
                <a:cubicBezTo>
                  <a:pt x="265" y="580"/>
                  <a:pt x="266" y="594"/>
                  <a:pt x="267" y="607"/>
                </a:cubicBezTo>
                <a:cubicBezTo>
                  <a:pt x="159" y="624"/>
                  <a:pt x="76" y="718"/>
                  <a:pt x="76" y="831"/>
                </a:cubicBezTo>
                <a:cubicBezTo>
                  <a:pt x="76" y="878"/>
                  <a:pt x="90" y="921"/>
                  <a:pt x="114" y="957"/>
                </a:cubicBezTo>
                <a:cubicBezTo>
                  <a:pt x="43" y="1047"/>
                  <a:pt x="0" y="1161"/>
                  <a:pt x="0" y="1285"/>
                </a:cubicBezTo>
                <a:cubicBezTo>
                  <a:pt x="0" y="1577"/>
                  <a:pt x="237" y="1814"/>
                  <a:pt x="529" y="1814"/>
                </a:cubicBezTo>
                <a:cubicBezTo>
                  <a:pt x="605" y="1814"/>
                  <a:pt x="678" y="1798"/>
                  <a:pt x="743" y="1769"/>
                </a:cubicBezTo>
                <a:cubicBezTo>
                  <a:pt x="805" y="1868"/>
                  <a:pt x="907" y="1939"/>
                  <a:pt x="1026" y="1959"/>
                </a:cubicBezTo>
                <a:cubicBezTo>
                  <a:pt x="983" y="2570"/>
                  <a:pt x="983" y="2570"/>
                  <a:pt x="983" y="2570"/>
                </a:cubicBezTo>
                <a:cubicBezTo>
                  <a:pt x="1361" y="2570"/>
                  <a:pt x="1361" y="2570"/>
                  <a:pt x="1361" y="2570"/>
                </a:cubicBezTo>
                <a:cubicBezTo>
                  <a:pt x="1314" y="1903"/>
                  <a:pt x="1314" y="1903"/>
                  <a:pt x="1314" y="1903"/>
                </a:cubicBezTo>
                <a:cubicBezTo>
                  <a:pt x="1433" y="1830"/>
                  <a:pt x="1512" y="1699"/>
                  <a:pt x="1512" y="1549"/>
                </a:cubicBezTo>
                <a:cubicBezTo>
                  <a:pt x="1512" y="1548"/>
                  <a:pt x="1512" y="1548"/>
                  <a:pt x="1512" y="1547"/>
                </a:cubicBezTo>
                <a:cubicBezTo>
                  <a:pt x="1592" y="1619"/>
                  <a:pt x="1698" y="1663"/>
                  <a:pt x="1814" y="1663"/>
                </a:cubicBezTo>
                <a:cubicBezTo>
                  <a:pt x="2065" y="1663"/>
                  <a:pt x="2268" y="1460"/>
                  <a:pt x="2268" y="1209"/>
                </a:cubicBezTo>
                <a:cubicBezTo>
                  <a:pt x="2268" y="1058"/>
                  <a:pt x="2194" y="924"/>
                  <a:pt x="2080" y="841"/>
                </a:cubicBezTo>
                <a:close/>
              </a:path>
            </a:pathLst>
          </a:custGeom>
          <a:solidFill>
            <a:schemeClr val="accent6"/>
          </a:solidFill>
          <a:ln>
            <a:noFill/>
          </a:ln>
        </p:spPr>
        <p:txBody>
          <a:bodyPr vert="horz" wrap="square" lIns="91392" tIns="45696" rIns="91392" bIns="45696" numCol="1" anchor="t" anchorCtr="0" compatLnSpc="1">
            <a:prstTxWarp prst="textNoShape">
              <a:avLst/>
            </a:prstTxWarp>
          </a:bodyPr>
          <a:lstStyle/>
          <a:p>
            <a:endParaRPr lang="en-US" sz="1799"/>
          </a:p>
        </p:txBody>
      </p:sp>
      <p:sp>
        <p:nvSpPr>
          <p:cNvPr id="48" name="textruta 148">
            <a:extLst>
              <a:ext uri="{FF2B5EF4-FFF2-40B4-BE49-F238E27FC236}">
                <a16:creationId xmlns:a16="http://schemas.microsoft.com/office/drawing/2014/main" id="{E9D20AE8-64D9-404D-B68F-7F662E9AE0AA}"/>
              </a:ext>
            </a:extLst>
          </p:cNvPr>
          <p:cNvSpPr txBox="1"/>
          <p:nvPr/>
        </p:nvSpPr>
        <p:spPr bwMode="gray">
          <a:xfrm>
            <a:off x="6042249" y="5430643"/>
            <a:ext cx="1101659" cy="366495"/>
          </a:xfrm>
          <a:prstGeom prst="rect">
            <a:avLst/>
          </a:prstGeom>
          <a:noFill/>
        </p:spPr>
        <p:txBody>
          <a:bodyPr wrap="square" lIns="0" tIns="0" rIns="0" bIns="0" rtlCol="0">
            <a:noAutofit/>
          </a:bodyPr>
          <a:lstStyle/>
          <a:p>
            <a:pPr algn="ctr"/>
            <a:r>
              <a:rPr lang="en-US" sz="1000">
                <a:latin typeface="+mj-lt"/>
              </a:rPr>
              <a:t>Wind</a:t>
            </a:r>
            <a:r>
              <a:rPr lang="en-US" sz="1000">
                <a:solidFill>
                  <a:srgbClr val="7030A0"/>
                </a:solidFill>
                <a:latin typeface="+mj-lt"/>
              </a:rPr>
              <a:t> </a:t>
            </a:r>
            <a:r>
              <a:rPr lang="en-US" sz="1000">
                <a:latin typeface="+mj-lt"/>
              </a:rPr>
              <a:t>Power</a:t>
            </a:r>
          </a:p>
        </p:txBody>
      </p:sp>
      <p:sp>
        <p:nvSpPr>
          <p:cNvPr id="49" name="textruta 149">
            <a:extLst>
              <a:ext uri="{FF2B5EF4-FFF2-40B4-BE49-F238E27FC236}">
                <a16:creationId xmlns:a16="http://schemas.microsoft.com/office/drawing/2014/main" id="{F1E8B7A3-76B6-4155-97F6-60174AE150A8}"/>
              </a:ext>
            </a:extLst>
          </p:cNvPr>
          <p:cNvSpPr txBox="1"/>
          <p:nvPr/>
        </p:nvSpPr>
        <p:spPr bwMode="gray">
          <a:xfrm>
            <a:off x="10932106" y="3685089"/>
            <a:ext cx="777621" cy="153888"/>
          </a:xfrm>
          <a:prstGeom prst="rect">
            <a:avLst/>
          </a:prstGeom>
          <a:noFill/>
        </p:spPr>
        <p:txBody>
          <a:bodyPr wrap="square" lIns="0" tIns="0" rIns="0" bIns="0" rtlCol="0">
            <a:noAutofit/>
          </a:bodyPr>
          <a:lstStyle/>
          <a:p>
            <a:r>
              <a:rPr lang="en-US" sz="1000">
                <a:latin typeface="+mj-lt"/>
              </a:rPr>
              <a:t>Solar Power</a:t>
            </a:r>
          </a:p>
        </p:txBody>
      </p:sp>
      <p:sp>
        <p:nvSpPr>
          <p:cNvPr id="63" name="Platshållare för innehåll 2">
            <a:extLst>
              <a:ext uri="{FF2B5EF4-FFF2-40B4-BE49-F238E27FC236}">
                <a16:creationId xmlns:a16="http://schemas.microsoft.com/office/drawing/2014/main" id="{F5C4532B-273A-4B93-9DBA-FE6007FC45AA}"/>
              </a:ext>
            </a:extLst>
          </p:cNvPr>
          <p:cNvSpPr txBox="1">
            <a:spLocks/>
          </p:cNvSpPr>
          <p:nvPr/>
        </p:nvSpPr>
        <p:spPr bwMode="gray">
          <a:xfrm>
            <a:off x="627063" y="1703388"/>
            <a:ext cx="4848356" cy="861839"/>
          </a:xfrm>
          <a:prstGeom prst="rect">
            <a:avLst/>
          </a:prstGeom>
        </p:spPr>
        <p:txBody>
          <a:bodyPr lIns="0" tIns="0" rIns="0" bIns="0">
            <a:sp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solidFill>
                  <a:srgbClr val="6ADDFF"/>
                </a:solidFill>
              </a:rPr>
              <a:t>Historically</a:t>
            </a:r>
            <a:r>
              <a:rPr lang="en-US" sz="1400">
                <a:solidFill>
                  <a:schemeClr val="bg1"/>
                </a:solidFill>
              </a:rPr>
              <a:t> fired heat plants naturally deliver high </a:t>
            </a:r>
            <a:br>
              <a:rPr lang="en-US" sz="1400">
                <a:solidFill>
                  <a:schemeClr val="bg1"/>
                </a:solidFill>
              </a:rPr>
            </a:br>
            <a:r>
              <a:rPr lang="en-US" sz="1400">
                <a:solidFill>
                  <a:schemeClr val="bg1"/>
                </a:solidFill>
              </a:rPr>
              <a:t>district heating temperature and district heating network traditionally run with high temperatures accordingly.</a:t>
            </a:r>
          </a:p>
        </p:txBody>
      </p:sp>
      <p:sp>
        <p:nvSpPr>
          <p:cNvPr id="64" name="Platshållare för innehåll 2">
            <a:extLst>
              <a:ext uri="{FF2B5EF4-FFF2-40B4-BE49-F238E27FC236}">
                <a16:creationId xmlns:a16="http://schemas.microsoft.com/office/drawing/2014/main" id="{5C14BE7C-6D8F-4BB7-86A4-A1A1E1BA5BE0}"/>
              </a:ext>
            </a:extLst>
          </p:cNvPr>
          <p:cNvSpPr txBox="1">
            <a:spLocks/>
          </p:cNvSpPr>
          <p:nvPr/>
        </p:nvSpPr>
        <p:spPr bwMode="gray">
          <a:xfrm>
            <a:off x="627063" y="2791950"/>
            <a:ext cx="4848356" cy="692562"/>
          </a:xfrm>
          <a:prstGeom prst="rect">
            <a:avLst/>
          </a:prstGeom>
        </p:spPr>
        <p:txBody>
          <a:bodyPr lIns="0" tIns="0" rIns="0" bIns="0">
            <a:sp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chemeClr val="bg1"/>
                </a:solidFill>
              </a:rPr>
              <a:t>Instead locate heat pumps close to heat sources </a:t>
            </a:r>
            <a:br>
              <a:rPr lang="en-US" sz="1400">
                <a:solidFill>
                  <a:schemeClr val="bg1"/>
                </a:solidFill>
              </a:rPr>
            </a:br>
            <a:r>
              <a:rPr lang="en-US" sz="1400">
                <a:solidFill>
                  <a:schemeClr val="bg1"/>
                </a:solidFill>
              </a:rPr>
              <a:t>such as sewage, server halls or other facilities that </a:t>
            </a:r>
            <a:br>
              <a:rPr lang="en-US" sz="1400">
                <a:solidFill>
                  <a:schemeClr val="bg1"/>
                </a:solidFill>
              </a:rPr>
            </a:br>
            <a:r>
              <a:rPr lang="en-US" sz="1400">
                <a:solidFill>
                  <a:schemeClr val="bg1"/>
                </a:solidFill>
              </a:rPr>
              <a:t>have available waste heat.</a:t>
            </a:r>
          </a:p>
        </p:txBody>
      </p:sp>
      <p:sp>
        <p:nvSpPr>
          <p:cNvPr id="65" name="Platshållare för innehåll 2">
            <a:extLst>
              <a:ext uri="{FF2B5EF4-FFF2-40B4-BE49-F238E27FC236}">
                <a16:creationId xmlns:a16="http://schemas.microsoft.com/office/drawing/2014/main" id="{6E1A17BD-F70F-49CF-8DAF-6EAC80B2875C}"/>
              </a:ext>
            </a:extLst>
          </p:cNvPr>
          <p:cNvSpPr txBox="1">
            <a:spLocks/>
          </p:cNvSpPr>
          <p:nvPr/>
        </p:nvSpPr>
        <p:spPr bwMode="gray">
          <a:xfrm>
            <a:off x="627063" y="3880512"/>
            <a:ext cx="4848356" cy="218586"/>
          </a:xfrm>
          <a:prstGeom prst="rect">
            <a:avLst/>
          </a:prstGeom>
        </p:spPr>
        <p:txBody>
          <a:bodyPr lIns="0" tIns="0" rIns="0" bIns="0">
            <a:sp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chemeClr val="bg1"/>
                </a:solidFill>
              </a:rPr>
              <a:t>Create a win-win where a cooling application is required.</a:t>
            </a:r>
          </a:p>
        </p:txBody>
      </p:sp>
      <p:sp>
        <p:nvSpPr>
          <p:cNvPr id="66" name="Platshållare för innehåll 2">
            <a:extLst>
              <a:ext uri="{FF2B5EF4-FFF2-40B4-BE49-F238E27FC236}">
                <a16:creationId xmlns:a16="http://schemas.microsoft.com/office/drawing/2014/main" id="{54C13CD2-BBEC-4B97-B24B-F91626748B25}"/>
              </a:ext>
            </a:extLst>
          </p:cNvPr>
          <p:cNvSpPr txBox="1">
            <a:spLocks/>
          </p:cNvSpPr>
          <p:nvPr/>
        </p:nvSpPr>
        <p:spPr bwMode="gray">
          <a:xfrm>
            <a:off x="627063" y="4495098"/>
            <a:ext cx="4848356" cy="455574"/>
          </a:xfrm>
          <a:prstGeom prst="rect">
            <a:avLst/>
          </a:prstGeom>
        </p:spPr>
        <p:txBody>
          <a:bodyPr lIns="0" tIns="0" rIns="0" bIns="0">
            <a:sp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chemeClr val="bg1"/>
                </a:solidFill>
              </a:rPr>
              <a:t>Domestic heating do not require as high </a:t>
            </a:r>
            <a:br>
              <a:rPr lang="en-US" sz="1400">
                <a:solidFill>
                  <a:schemeClr val="bg1"/>
                </a:solidFill>
              </a:rPr>
            </a:br>
            <a:r>
              <a:rPr lang="en-US" sz="1400">
                <a:solidFill>
                  <a:schemeClr val="bg1"/>
                </a:solidFill>
              </a:rPr>
              <a:t>temperatures as industries or processes.</a:t>
            </a:r>
          </a:p>
        </p:txBody>
      </p:sp>
      <p:sp>
        <p:nvSpPr>
          <p:cNvPr id="67" name="Platshållare för innehåll 2">
            <a:extLst>
              <a:ext uri="{FF2B5EF4-FFF2-40B4-BE49-F238E27FC236}">
                <a16:creationId xmlns:a16="http://schemas.microsoft.com/office/drawing/2014/main" id="{5E801D5A-4226-4C78-A726-DFA245F633DB}"/>
              </a:ext>
            </a:extLst>
          </p:cNvPr>
          <p:cNvSpPr txBox="1">
            <a:spLocks/>
          </p:cNvSpPr>
          <p:nvPr/>
        </p:nvSpPr>
        <p:spPr bwMode="gray">
          <a:xfrm>
            <a:off x="627063" y="5346672"/>
            <a:ext cx="4848356" cy="455574"/>
          </a:xfrm>
          <a:prstGeom prst="rect">
            <a:avLst/>
          </a:prstGeom>
        </p:spPr>
        <p:txBody>
          <a:bodyPr lIns="0" tIns="0" rIns="0" bIns="0">
            <a:sp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chemeClr val="bg1"/>
                </a:solidFill>
              </a:rPr>
              <a:t>The SHP-C600 is an excellent fit for decentralized </a:t>
            </a:r>
            <a:br>
              <a:rPr lang="en-US" sz="1400">
                <a:solidFill>
                  <a:schemeClr val="bg1"/>
                </a:solidFill>
              </a:rPr>
            </a:br>
            <a:r>
              <a:rPr lang="en-US" sz="1400">
                <a:solidFill>
                  <a:schemeClr val="bg1"/>
                </a:solidFill>
              </a:rPr>
              <a:t>heat pump applications.</a:t>
            </a:r>
          </a:p>
        </p:txBody>
      </p:sp>
      <p:cxnSp>
        <p:nvCxnSpPr>
          <p:cNvPr id="68" name="Gerader Verbinder 67">
            <a:extLst>
              <a:ext uri="{FF2B5EF4-FFF2-40B4-BE49-F238E27FC236}">
                <a16:creationId xmlns:a16="http://schemas.microsoft.com/office/drawing/2014/main" id="{F24B1A1E-99DA-49FE-B61A-DC39D76373E0}"/>
              </a:ext>
            </a:extLst>
          </p:cNvPr>
          <p:cNvCxnSpPr>
            <a:cxnSpLocks/>
          </p:cNvCxnSpPr>
          <p:nvPr/>
        </p:nvCxnSpPr>
        <p:spPr bwMode="gray">
          <a:xfrm flipH="1">
            <a:off x="627064" y="2593950"/>
            <a:ext cx="4448960" cy="0"/>
          </a:xfrm>
          <a:prstGeom prst="line">
            <a:avLst/>
          </a:prstGeom>
          <a:ln w="9525" cap="rnd">
            <a:gradFill flip="none" rotWithShape="1">
              <a:gsLst>
                <a:gs pos="0">
                  <a:schemeClr val="accent1">
                    <a:lumMod val="5000"/>
                    <a:lumOff val="95000"/>
                  </a:schemeClr>
                </a:gs>
                <a:gs pos="100000">
                  <a:schemeClr val="bg1">
                    <a:alpha val="0"/>
                  </a:schemeClr>
                </a:gs>
              </a:gsLst>
              <a:lin ang="10800000" scaled="1"/>
              <a:tileRect/>
            </a:gradFill>
          </a:ln>
          <a:effectLst/>
        </p:spPr>
        <p:style>
          <a:lnRef idx="1">
            <a:schemeClr val="accent1"/>
          </a:lnRef>
          <a:fillRef idx="0">
            <a:schemeClr val="accent1"/>
          </a:fillRef>
          <a:effectRef idx="0">
            <a:schemeClr val="accent1"/>
          </a:effectRef>
          <a:fontRef idx="minor">
            <a:schemeClr val="tx1"/>
          </a:fontRef>
        </p:style>
      </p:cxnSp>
      <p:cxnSp>
        <p:nvCxnSpPr>
          <p:cNvPr id="69" name="Gerader Verbinder 68">
            <a:extLst>
              <a:ext uri="{FF2B5EF4-FFF2-40B4-BE49-F238E27FC236}">
                <a16:creationId xmlns:a16="http://schemas.microsoft.com/office/drawing/2014/main" id="{664E7E6E-BEA5-4C4A-B1BF-AE1CC74DA72B}"/>
              </a:ext>
            </a:extLst>
          </p:cNvPr>
          <p:cNvCxnSpPr>
            <a:cxnSpLocks/>
          </p:cNvCxnSpPr>
          <p:nvPr/>
        </p:nvCxnSpPr>
        <p:spPr bwMode="gray">
          <a:xfrm flipH="1">
            <a:off x="627064" y="3682512"/>
            <a:ext cx="4448960" cy="0"/>
          </a:xfrm>
          <a:prstGeom prst="line">
            <a:avLst/>
          </a:prstGeom>
          <a:ln w="9525" cap="rnd">
            <a:gradFill flip="none" rotWithShape="1">
              <a:gsLst>
                <a:gs pos="0">
                  <a:schemeClr val="accent1">
                    <a:lumMod val="5000"/>
                    <a:lumOff val="95000"/>
                  </a:schemeClr>
                </a:gs>
                <a:gs pos="100000">
                  <a:schemeClr val="bg1">
                    <a:alpha val="0"/>
                  </a:schemeClr>
                </a:gs>
              </a:gsLst>
              <a:lin ang="10800000" scaled="1"/>
              <a:tileRect/>
            </a:gradFill>
          </a:ln>
          <a:effectLst/>
        </p:spPr>
        <p:style>
          <a:lnRef idx="1">
            <a:schemeClr val="accent1"/>
          </a:lnRef>
          <a:fillRef idx="0">
            <a:schemeClr val="accent1"/>
          </a:fillRef>
          <a:effectRef idx="0">
            <a:schemeClr val="accent1"/>
          </a:effectRef>
          <a:fontRef idx="minor">
            <a:schemeClr val="tx1"/>
          </a:fontRef>
        </p:style>
      </p:cxnSp>
      <p:cxnSp>
        <p:nvCxnSpPr>
          <p:cNvPr id="70" name="Gerader Verbinder 69">
            <a:extLst>
              <a:ext uri="{FF2B5EF4-FFF2-40B4-BE49-F238E27FC236}">
                <a16:creationId xmlns:a16="http://schemas.microsoft.com/office/drawing/2014/main" id="{14C9835B-6D92-4578-A6FF-5D380CE75BCB}"/>
              </a:ext>
            </a:extLst>
          </p:cNvPr>
          <p:cNvCxnSpPr>
            <a:cxnSpLocks/>
          </p:cNvCxnSpPr>
          <p:nvPr/>
        </p:nvCxnSpPr>
        <p:spPr bwMode="gray">
          <a:xfrm flipH="1">
            <a:off x="627064" y="4297098"/>
            <a:ext cx="4448960" cy="0"/>
          </a:xfrm>
          <a:prstGeom prst="line">
            <a:avLst/>
          </a:prstGeom>
          <a:ln w="9525" cap="rnd">
            <a:gradFill flip="none" rotWithShape="1">
              <a:gsLst>
                <a:gs pos="0">
                  <a:schemeClr val="accent1">
                    <a:lumMod val="5000"/>
                    <a:lumOff val="95000"/>
                  </a:schemeClr>
                </a:gs>
                <a:gs pos="100000">
                  <a:schemeClr val="bg1">
                    <a:alpha val="0"/>
                  </a:schemeClr>
                </a:gs>
              </a:gsLst>
              <a:lin ang="10800000" scaled="1"/>
              <a:tileRect/>
            </a:gradFill>
          </a:ln>
          <a:effectLst/>
        </p:spPr>
        <p:style>
          <a:lnRef idx="1">
            <a:schemeClr val="accent1"/>
          </a:lnRef>
          <a:fillRef idx="0">
            <a:schemeClr val="accent1"/>
          </a:fillRef>
          <a:effectRef idx="0">
            <a:schemeClr val="accent1"/>
          </a:effectRef>
          <a:fontRef idx="minor">
            <a:schemeClr val="tx1"/>
          </a:fontRef>
        </p:style>
      </p:cxnSp>
      <p:cxnSp>
        <p:nvCxnSpPr>
          <p:cNvPr id="71" name="Gerader Verbinder 70">
            <a:extLst>
              <a:ext uri="{FF2B5EF4-FFF2-40B4-BE49-F238E27FC236}">
                <a16:creationId xmlns:a16="http://schemas.microsoft.com/office/drawing/2014/main" id="{1FB06574-D741-4358-A985-125E7AE9F95A}"/>
              </a:ext>
            </a:extLst>
          </p:cNvPr>
          <p:cNvCxnSpPr>
            <a:cxnSpLocks/>
          </p:cNvCxnSpPr>
          <p:nvPr/>
        </p:nvCxnSpPr>
        <p:spPr bwMode="gray">
          <a:xfrm flipH="1">
            <a:off x="627064" y="5148672"/>
            <a:ext cx="4448960" cy="0"/>
          </a:xfrm>
          <a:prstGeom prst="line">
            <a:avLst/>
          </a:prstGeom>
          <a:ln w="9525" cap="rnd">
            <a:gradFill flip="none" rotWithShape="1">
              <a:gsLst>
                <a:gs pos="0">
                  <a:schemeClr val="accent1">
                    <a:lumMod val="5000"/>
                    <a:lumOff val="95000"/>
                  </a:schemeClr>
                </a:gs>
                <a:gs pos="100000">
                  <a:schemeClr val="bg1">
                    <a:alpha val="0"/>
                  </a:schemeClr>
                </a:gs>
              </a:gsLst>
              <a:lin ang="10800000" scaled="1"/>
              <a:tileRect/>
            </a:gradFill>
          </a:ln>
          <a:effectLst/>
        </p:spPr>
        <p:style>
          <a:lnRef idx="1">
            <a:schemeClr val="accent1"/>
          </a:lnRef>
          <a:fillRef idx="0">
            <a:schemeClr val="accent1"/>
          </a:fillRef>
          <a:effectRef idx="0">
            <a:schemeClr val="accent1"/>
          </a:effectRef>
          <a:fontRef idx="minor">
            <a:schemeClr val="tx1"/>
          </a:fontRef>
        </p:style>
      </p:cxnSp>
      <p:sp>
        <p:nvSpPr>
          <p:cNvPr id="73" name="Freeform 21">
            <a:extLst>
              <a:ext uri="{FF2B5EF4-FFF2-40B4-BE49-F238E27FC236}">
                <a16:creationId xmlns:a16="http://schemas.microsoft.com/office/drawing/2014/main" id="{36D69A35-4619-4B64-B742-AF9323F35FD9}"/>
              </a:ext>
            </a:extLst>
          </p:cNvPr>
          <p:cNvSpPr>
            <a:spLocks noEditPoints="1"/>
          </p:cNvSpPr>
          <p:nvPr/>
        </p:nvSpPr>
        <p:spPr bwMode="gray">
          <a:xfrm>
            <a:off x="224507" y="3547358"/>
            <a:ext cx="3763750" cy="3046289"/>
          </a:xfrm>
          <a:custGeom>
            <a:avLst/>
            <a:gdLst>
              <a:gd name="T0" fmla="*/ 2740 w 3968"/>
              <a:gd name="T1" fmla="*/ 2868 h 3212"/>
              <a:gd name="T2" fmla="*/ 1323 w 3968"/>
              <a:gd name="T3" fmla="*/ 3212 h 3212"/>
              <a:gd name="T4" fmla="*/ 1134 w 3968"/>
              <a:gd name="T5" fmla="*/ 3212 h 3212"/>
              <a:gd name="T6" fmla="*/ 567 w 3968"/>
              <a:gd name="T7" fmla="*/ 2049 h 3212"/>
              <a:gd name="T8" fmla="*/ 1134 w 3968"/>
              <a:gd name="T9" fmla="*/ 3212 h 3212"/>
              <a:gd name="T10" fmla="*/ 378 w 3968"/>
              <a:gd name="T11" fmla="*/ 1868 h 3212"/>
              <a:gd name="T12" fmla="*/ 0 w 3968"/>
              <a:gd name="T13" fmla="*/ 1417 h 3212"/>
              <a:gd name="T14" fmla="*/ 378 w 3968"/>
              <a:gd name="T15" fmla="*/ 3212 h 3212"/>
              <a:gd name="T16" fmla="*/ 2439 w 3968"/>
              <a:gd name="T17" fmla="*/ 2161 h 3212"/>
              <a:gd name="T18" fmla="*/ 420 w 3968"/>
              <a:gd name="T19" fmla="*/ 756 h 3212"/>
              <a:gd name="T20" fmla="*/ 90 w 3968"/>
              <a:gd name="T21" fmla="*/ 756 h 3212"/>
              <a:gd name="T22" fmla="*/ 2041 w 3968"/>
              <a:gd name="T23" fmla="*/ 2602 h 3212"/>
              <a:gd name="T24" fmla="*/ 2787 w 3968"/>
              <a:gd name="T25" fmla="*/ 2481 h 3212"/>
              <a:gd name="T26" fmla="*/ 2341 w 3968"/>
              <a:gd name="T27" fmla="*/ 1870 h 3212"/>
              <a:gd name="T28" fmla="*/ 2606 w 3968"/>
              <a:gd name="T29" fmla="*/ 849 h 3212"/>
              <a:gd name="T30" fmla="*/ 2867 w 3968"/>
              <a:gd name="T31" fmla="*/ 852 h 3212"/>
              <a:gd name="T32" fmla="*/ 3295 w 3968"/>
              <a:gd name="T33" fmla="*/ 1141 h 3212"/>
              <a:gd name="T34" fmla="*/ 3245 w 3968"/>
              <a:gd name="T35" fmla="*/ 1088 h 3212"/>
              <a:gd name="T36" fmla="*/ 3176 w 3968"/>
              <a:gd name="T37" fmla="*/ 911 h 3212"/>
              <a:gd name="T38" fmla="*/ 3080 w 3968"/>
              <a:gd name="T39" fmla="*/ 996 h 3212"/>
              <a:gd name="T40" fmla="*/ 3210 w 3968"/>
              <a:gd name="T41" fmla="*/ 1005 h 3212"/>
              <a:gd name="T42" fmla="*/ 3070 w 3968"/>
              <a:gd name="T43" fmla="*/ 1141 h 3212"/>
              <a:gd name="T44" fmla="*/ 3295 w 3968"/>
              <a:gd name="T45" fmla="*/ 1203 h 3212"/>
              <a:gd name="T46" fmla="*/ 2989 w 3968"/>
              <a:gd name="T47" fmla="*/ 852 h 3212"/>
              <a:gd name="T48" fmla="*/ 2737 w 3968"/>
              <a:gd name="T49" fmla="*/ 580 h 3212"/>
              <a:gd name="T50" fmla="*/ 2484 w 3968"/>
              <a:gd name="T51" fmla="*/ 849 h 3212"/>
              <a:gd name="T52" fmla="*/ 2736 w 3968"/>
              <a:gd name="T53" fmla="*/ 1123 h 3212"/>
              <a:gd name="T54" fmla="*/ 2989 w 3968"/>
              <a:gd name="T55" fmla="*/ 852 h 3212"/>
              <a:gd name="T56" fmla="*/ 2413 w 3968"/>
              <a:gd name="T57" fmla="*/ 990 h 3212"/>
              <a:gd name="T58" fmla="*/ 2137 w 3968"/>
              <a:gd name="T59" fmla="*/ 851 h 3212"/>
              <a:gd name="T60" fmla="*/ 2401 w 3968"/>
              <a:gd name="T61" fmla="*/ 707 h 3212"/>
              <a:gd name="T62" fmla="*/ 2275 w 3968"/>
              <a:gd name="T63" fmla="*/ 580 h 3212"/>
              <a:gd name="T64" fmla="*/ 2087 w 3968"/>
              <a:gd name="T65" fmla="*/ 1057 h 3212"/>
              <a:gd name="T66" fmla="*/ 2447 w 3968"/>
              <a:gd name="T67" fmla="*/ 1084 h 3212"/>
              <a:gd name="T68" fmla="*/ 3809 w 3968"/>
              <a:gd name="T69" fmla="*/ 1512 h 3212"/>
              <a:gd name="T70" fmla="*/ 1984 w 3968"/>
              <a:gd name="T71" fmla="*/ 1323 h 3212"/>
              <a:gd name="T72" fmla="*/ 1262 w 3968"/>
              <a:gd name="T73" fmla="*/ 954 h 3212"/>
              <a:gd name="T74" fmla="*/ 2044 w 3968"/>
              <a:gd name="T75" fmla="*/ 399 h 3212"/>
              <a:gd name="T76" fmla="*/ 3507 w 3968"/>
              <a:gd name="T77" fmla="*/ 782 h 3212"/>
              <a:gd name="T78" fmla="*/ 3567 w 3968"/>
              <a:gd name="T79" fmla="*/ 790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68" h="3212">
                <a:moveTo>
                  <a:pt x="2740" y="3212"/>
                </a:moveTo>
                <a:lnTo>
                  <a:pt x="2740" y="2868"/>
                </a:lnTo>
                <a:cubicBezTo>
                  <a:pt x="2241" y="2868"/>
                  <a:pt x="1760" y="2758"/>
                  <a:pt x="1323" y="2551"/>
                </a:cubicBezTo>
                <a:lnTo>
                  <a:pt x="1323" y="3212"/>
                </a:lnTo>
                <a:lnTo>
                  <a:pt x="2740" y="3212"/>
                </a:lnTo>
                <a:close/>
                <a:moveTo>
                  <a:pt x="1134" y="3212"/>
                </a:moveTo>
                <a:lnTo>
                  <a:pt x="1134" y="2453"/>
                </a:lnTo>
                <a:cubicBezTo>
                  <a:pt x="933" y="2340"/>
                  <a:pt x="743" y="2205"/>
                  <a:pt x="567" y="2049"/>
                </a:cubicBezTo>
                <a:lnTo>
                  <a:pt x="567" y="3212"/>
                </a:lnTo>
                <a:lnTo>
                  <a:pt x="1134" y="3212"/>
                </a:lnTo>
                <a:close/>
                <a:moveTo>
                  <a:pt x="378" y="3212"/>
                </a:moveTo>
                <a:lnTo>
                  <a:pt x="378" y="1868"/>
                </a:lnTo>
                <a:cubicBezTo>
                  <a:pt x="322" y="1812"/>
                  <a:pt x="256" y="1745"/>
                  <a:pt x="187" y="1664"/>
                </a:cubicBezTo>
                <a:cubicBezTo>
                  <a:pt x="124" y="1590"/>
                  <a:pt x="0" y="1417"/>
                  <a:pt x="0" y="1417"/>
                </a:cubicBezTo>
                <a:lnTo>
                  <a:pt x="0" y="3212"/>
                </a:lnTo>
                <a:lnTo>
                  <a:pt x="378" y="3212"/>
                </a:lnTo>
                <a:close/>
                <a:moveTo>
                  <a:pt x="2341" y="1870"/>
                </a:moveTo>
                <a:lnTo>
                  <a:pt x="2439" y="2161"/>
                </a:lnTo>
                <a:cubicBezTo>
                  <a:pt x="1591" y="2080"/>
                  <a:pt x="810" y="1567"/>
                  <a:pt x="420" y="756"/>
                </a:cubicBezTo>
                <a:lnTo>
                  <a:pt x="420" y="756"/>
                </a:lnTo>
                <a:lnTo>
                  <a:pt x="419" y="756"/>
                </a:lnTo>
                <a:lnTo>
                  <a:pt x="90" y="756"/>
                </a:lnTo>
                <a:cubicBezTo>
                  <a:pt x="493" y="1716"/>
                  <a:pt x="1372" y="2334"/>
                  <a:pt x="2338" y="2452"/>
                </a:cubicBezTo>
                <a:lnTo>
                  <a:pt x="2041" y="2602"/>
                </a:lnTo>
                <a:lnTo>
                  <a:pt x="2109" y="2764"/>
                </a:lnTo>
                <a:lnTo>
                  <a:pt x="2787" y="2481"/>
                </a:lnTo>
                <a:lnTo>
                  <a:pt x="2504" y="1802"/>
                </a:lnTo>
                <a:lnTo>
                  <a:pt x="2341" y="1870"/>
                </a:lnTo>
                <a:close/>
                <a:moveTo>
                  <a:pt x="2736" y="673"/>
                </a:moveTo>
                <a:cubicBezTo>
                  <a:pt x="2657" y="673"/>
                  <a:pt x="2606" y="742"/>
                  <a:pt x="2606" y="849"/>
                </a:cubicBezTo>
                <a:cubicBezTo>
                  <a:pt x="2606" y="961"/>
                  <a:pt x="2656" y="1030"/>
                  <a:pt x="2736" y="1030"/>
                </a:cubicBezTo>
                <a:cubicBezTo>
                  <a:pt x="2816" y="1030"/>
                  <a:pt x="2867" y="961"/>
                  <a:pt x="2867" y="852"/>
                </a:cubicBezTo>
                <a:cubicBezTo>
                  <a:pt x="2867" y="742"/>
                  <a:pt x="2816" y="673"/>
                  <a:pt x="2736" y="673"/>
                </a:cubicBezTo>
                <a:close/>
                <a:moveTo>
                  <a:pt x="3295" y="1141"/>
                </a:moveTo>
                <a:lnTo>
                  <a:pt x="3179" y="1141"/>
                </a:lnTo>
                <a:cubicBezTo>
                  <a:pt x="3201" y="1126"/>
                  <a:pt x="3223" y="1107"/>
                  <a:pt x="3245" y="1088"/>
                </a:cubicBezTo>
                <a:cubicBezTo>
                  <a:pt x="3279" y="1056"/>
                  <a:pt x="3292" y="1032"/>
                  <a:pt x="3292" y="998"/>
                </a:cubicBezTo>
                <a:cubicBezTo>
                  <a:pt x="3292" y="942"/>
                  <a:pt x="3251" y="911"/>
                  <a:pt x="3176" y="911"/>
                </a:cubicBezTo>
                <a:cubicBezTo>
                  <a:pt x="3140" y="911"/>
                  <a:pt x="3101" y="918"/>
                  <a:pt x="3067" y="933"/>
                </a:cubicBezTo>
                <a:lnTo>
                  <a:pt x="3080" y="996"/>
                </a:lnTo>
                <a:cubicBezTo>
                  <a:pt x="3123" y="979"/>
                  <a:pt x="3142" y="974"/>
                  <a:pt x="3165" y="974"/>
                </a:cubicBezTo>
                <a:cubicBezTo>
                  <a:pt x="3193" y="974"/>
                  <a:pt x="3210" y="985"/>
                  <a:pt x="3210" y="1005"/>
                </a:cubicBezTo>
                <a:cubicBezTo>
                  <a:pt x="3210" y="1027"/>
                  <a:pt x="3192" y="1050"/>
                  <a:pt x="3152" y="1082"/>
                </a:cubicBezTo>
                <a:cubicBezTo>
                  <a:pt x="3117" y="1110"/>
                  <a:pt x="3090" y="1129"/>
                  <a:pt x="3070" y="1141"/>
                </a:cubicBezTo>
                <a:lnTo>
                  <a:pt x="3070" y="1203"/>
                </a:lnTo>
                <a:lnTo>
                  <a:pt x="3295" y="1203"/>
                </a:lnTo>
                <a:lnTo>
                  <a:pt x="3295" y="1141"/>
                </a:lnTo>
                <a:close/>
                <a:moveTo>
                  <a:pt x="2989" y="852"/>
                </a:moveTo>
                <a:cubicBezTo>
                  <a:pt x="2989" y="773"/>
                  <a:pt x="2968" y="709"/>
                  <a:pt x="2926" y="659"/>
                </a:cubicBezTo>
                <a:cubicBezTo>
                  <a:pt x="2882" y="605"/>
                  <a:pt x="2820" y="580"/>
                  <a:pt x="2737" y="580"/>
                </a:cubicBezTo>
                <a:cubicBezTo>
                  <a:pt x="2660" y="580"/>
                  <a:pt x="2602" y="602"/>
                  <a:pt x="2559" y="646"/>
                </a:cubicBezTo>
                <a:cubicBezTo>
                  <a:pt x="2510" y="695"/>
                  <a:pt x="2484" y="767"/>
                  <a:pt x="2484" y="849"/>
                </a:cubicBezTo>
                <a:cubicBezTo>
                  <a:pt x="2484" y="930"/>
                  <a:pt x="2504" y="993"/>
                  <a:pt x="2547" y="1044"/>
                </a:cubicBezTo>
                <a:cubicBezTo>
                  <a:pt x="2591" y="1097"/>
                  <a:pt x="2653" y="1123"/>
                  <a:pt x="2736" y="1123"/>
                </a:cubicBezTo>
                <a:cubicBezTo>
                  <a:pt x="2813" y="1123"/>
                  <a:pt x="2871" y="1102"/>
                  <a:pt x="2914" y="1057"/>
                </a:cubicBezTo>
                <a:cubicBezTo>
                  <a:pt x="2963" y="1007"/>
                  <a:pt x="2989" y="937"/>
                  <a:pt x="2989" y="852"/>
                </a:cubicBezTo>
                <a:close/>
                <a:moveTo>
                  <a:pt x="2447" y="1084"/>
                </a:moveTo>
                <a:lnTo>
                  <a:pt x="2413" y="990"/>
                </a:lnTo>
                <a:cubicBezTo>
                  <a:pt x="2362" y="1020"/>
                  <a:pt x="2331" y="1030"/>
                  <a:pt x="2288" y="1030"/>
                </a:cubicBezTo>
                <a:cubicBezTo>
                  <a:pt x="2193" y="1030"/>
                  <a:pt x="2137" y="964"/>
                  <a:pt x="2137" y="851"/>
                </a:cubicBezTo>
                <a:cubicBezTo>
                  <a:pt x="2137" y="739"/>
                  <a:pt x="2190" y="673"/>
                  <a:pt x="2281" y="673"/>
                </a:cubicBezTo>
                <a:cubicBezTo>
                  <a:pt x="2321" y="673"/>
                  <a:pt x="2359" y="683"/>
                  <a:pt x="2401" y="707"/>
                </a:cubicBezTo>
                <a:lnTo>
                  <a:pt x="2440" y="617"/>
                </a:lnTo>
                <a:cubicBezTo>
                  <a:pt x="2378" y="590"/>
                  <a:pt x="2334" y="580"/>
                  <a:pt x="2275" y="580"/>
                </a:cubicBezTo>
                <a:cubicBezTo>
                  <a:pt x="2112" y="580"/>
                  <a:pt x="2015" y="684"/>
                  <a:pt x="2015" y="856"/>
                </a:cubicBezTo>
                <a:cubicBezTo>
                  <a:pt x="2015" y="942"/>
                  <a:pt x="2040" y="1010"/>
                  <a:pt x="2087" y="1057"/>
                </a:cubicBezTo>
                <a:cubicBezTo>
                  <a:pt x="2134" y="1102"/>
                  <a:pt x="2194" y="1123"/>
                  <a:pt x="2281" y="1123"/>
                </a:cubicBezTo>
                <a:cubicBezTo>
                  <a:pt x="2348" y="1123"/>
                  <a:pt x="2385" y="1114"/>
                  <a:pt x="2447" y="1084"/>
                </a:cubicBezTo>
                <a:moveTo>
                  <a:pt x="3968" y="1192"/>
                </a:moveTo>
                <a:cubicBezTo>
                  <a:pt x="3968" y="1322"/>
                  <a:pt x="3906" y="1438"/>
                  <a:pt x="3809" y="1512"/>
                </a:cubicBezTo>
                <a:lnTo>
                  <a:pt x="2223" y="1512"/>
                </a:lnTo>
                <a:cubicBezTo>
                  <a:pt x="2112" y="1512"/>
                  <a:pt x="2018" y="1416"/>
                  <a:pt x="1984" y="1323"/>
                </a:cubicBezTo>
                <a:lnTo>
                  <a:pt x="1391" y="1323"/>
                </a:lnTo>
                <a:cubicBezTo>
                  <a:pt x="1310" y="1220"/>
                  <a:pt x="1262" y="1092"/>
                  <a:pt x="1262" y="954"/>
                </a:cubicBezTo>
                <a:cubicBezTo>
                  <a:pt x="1262" y="629"/>
                  <a:pt x="1525" y="365"/>
                  <a:pt x="1850" y="365"/>
                </a:cubicBezTo>
                <a:cubicBezTo>
                  <a:pt x="1918" y="365"/>
                  <a:pt x="1984" y="377"/>
                  <a:pt x="2044" y="399"/>
                </a:cubicBezTo>
                <a:cubicBezTo>
                  <a:pt x="2178" y="161"/>
                  <a:pt x="2433" y="0"/>
                  <a:pt x="2725" y="0"/>
                </a:cubicBezTo>
                <a:cubicBezTo>
                  <a:pt x="3157" y="0"/>
                  <a:pt x="3507" y="350"/>
                  <a:pt x="3507" y="782"/>
                </a:cubicBezTo>
                <a:cubicBezTo>
                  <a:pt x="3507" y="786"/>
                  <a:pt x="3506" y="791"/>
                  <a:pt x="3506" y="795"/>
                </a:cubicBezTo>
                <a:cubicBezTo>
                  <a:pt x="3526" y="792"/>
                  <a:pt x="3546" y="790"/>
                  <a:pt x="3567" y="790"/>
                </a:cubicBezTo>
                <a:cubicBezTo>
                  <a:pt x="3789" y="790"/>
                  <a:pt x="3968" y="970"/>
                  <a:pt x="3968" y="1192"/>
                </a:cubicBezTo>
              </a:path>
            </a:pathLst>
          </a:custGeom>
          <a:solidFill>
            <a:schemeClr val="bg1">
              <a:alpha val="6000"/>
            </a:schemeClr>
          </a:solidFill>
          <a:ln>
            <a:noFill/>
          </a:ln>
        </p:spPr>
        <p:txBody>
          <a:bodyPr vert="horz" wrap="square" lIns="91392" tIns="45696" rIns="91392" bIns="45696" numCol="1" anchor="t" anchorCtr="0" compatLnSpc="1">
            <a:prstTxWarp prst="textNoShape">
              <a:avLst/>
            </a:prstTxWarp>
          </a:bodyPr>
          <a:lstStyle/>
          <a:p>
            <a:endParaRPr lang="en-US" sz="1799"/>
          </a:p>
        </p:txBody>
      </p:sp>
      <p:sp>
        <p:nvSpPr>
          <p:cNvPr id="77" name="Date">
            <a:extLst>
              <a:ext uri="{FF2B5EF4-FFF2-40B4-BE49-F238E27FC236}">
                <a16:creationId xmlns:a16="http://schemas.microsoft.com/office/drawing/2014/main" id="{84123BC7-3FC3-422B-954B-2D60BB90B593}"/>
              </a:ext>
            </a:extLst>
          </p:cNvPr>
          <p:cNvSpPr txBox="1"/>
          <p:nvPr/>
        </p:nvSpPr>
        <p:spPr bwMode="gray">
          <a:xfrm>
            <a:off x="-1" y="6526800"/>
            <a:ext cx="1692000" cy="331200"/>
          </a:xfrm>
          <a:prstGeom prst="rect">
            <a:avLst/>
          </a:prstGeom>
          <a:noFill/>
        </p:spPr>
        <p:txBody>
          <a:bodyPr wrap="square" lIns="626400" tIns="0" rIns="0" bIns="0" rtlCol="0" anchor="t">
            <a:noAutofit/>
          </a:bodyPr>
          <a:lstStyle/>
          <a:p>
            <a:pPr algn="l"/>
            <a:r>
              <a:rPr lang="en-US" sz="1000" b="0" noProof="0">
                <a:solidFill>
                  <a:schemeClr val="bg1"/>
                </a:solidFill>
              </a:rPr>
              <a:t>2020-12-18</a:t>
            </a:r>
          </a:p>
        </p:txBody>
      </p:sp>
    </p:spTree>
    <p:extLst>
      <p:ext uri="{BB962C8B-B14F-4D97-AF65-F5344CB8AC3E}">
        <p14:creationId xmlns:p14="http://schemas.microsoft.com/office/powerpoint/2010/main" val="3330051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kt 10" hidden="1"/>
          <p:cNvGraphicFramePr>
            <a:graphicFrameLocks noChangeAspect="1"/>
          </p:cNvGraphicFramePr>
          <p:nvPr>
            <p:custDataLst>
              <p:tags r:id="rId2"/>
            </p:custDataLst>
          </p:nvPr>
        </p:nvGraphicFramePr>
        <p:xfrm>
          <a:off x="2115" y="3374"/>
          <a:ext cx="2116" cy="1586"/>
        </p:xfrm>
        <a:graphic>
          <a:graphicData uri="http://schemas.openxmlformats.org/presentationml/2006/ole">
            <mc:AlternateContent xmlns:mc="http://schemas.openxmlformats.org/markup-compatibility/2006">
              <mc:Choice xmlns:v="urn:schemas-microsoft-com:vml" Requires="v">
                <p:oleObj spid="_x0000_s13315" name="think-cell Slide" r:id="rId6" imgW="360" imgH="360" progId="TCLayout.ActiveDocument.1">
                  <p:embed/>
                </p:oleObj>
              </mc:Choice>
              <mc:Fallback>
                <p:oleObj name="think-cell Slide" r:id="rId6" imgW="360" imgH="360" progId="TCLayout.ActiveDocument.1">
                  <p:embed/>
                  <p:pic>
                    <p:nvPicPr>
                      <p:cNvPr id="11" name="Objekt 10" hidde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15" y="3374"/>
                        <a:ext cx="2116" cy="15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2" name="Textfeld 391">
            <a:extLst>
              <a:ext uri="{FF2B5EF4-FFF2-40B4-BE49-F238E27FC236}">
                <a16:creationId xmlns:a16="http://schemas.microsoft.com/office/drawing/2014/main" id="{66DC5463-5F89-49D6-842C-647CDEBEE3EC}"/>
              </a:ext>
            </a:extLst>
          </p:cNvPr>
          <p:cNvSpPr txBox="1"/>
          <p:nvPr/>
        </p:nvSpPr>
        <p:spPr>
          <a:xfrm>
            <a:off x="471032" y="1458839"/>
            <a:ext cx="5421632" cy="274975"/>
          </a:xfrm>
          <a:prstGeom prst="rect">
            <a:avLst/>
          </a:prstGeom>
          <a:noFill/>
        </p:spPr>
        <p:txBody>
          <a:bodyPr wrap="square" lIns="0" tIns="0" rIns="0" bIns="0" rtlCol="0">
            <a:noAutofit/>
          </a:bodyPr>
          <a:lstStyle/>
          <a:p>
            <a:pPr>
              <a:lnSpc>
                <a:spcPct val="110000"/>
              </a:lnSpc>
              <a:spcBef>
                <a:spcPts val="0"/>
              </a:spcBef>
            </a:pPr>
            <a:r>
              <a:rPr lang="en-US" sz="1200" b="1" cap="all" spc="100">
                <a:solidFill>
                  <a:schemeClr val="accent2"/>
                </a:solidFill>
              </a:rPr>
              <a:t>Situation Today</a:t>
            </a:r>
            <a:endParaRPr lang="en-US" sz="1200">
              <a:solidFill>
                <a:schemeClr val="accent2"/>
              </a:solidFill>
              <a:latin typeface="+mn-lt"/>
            </a:endParaRPr>
          </a:p>
        </p:txBody>
      </p:sp>
      <p:sp>
        <p:nvSpPr>
          <p:cNvPr id="391" name="Textfeld 390">
            <a:extLst>
              <a:ext uri="{FF2B5EF4-FFF2-40B4-BE49-F238E27FC236}">
                <a16:creationId xmlns:a16="http://schemas.microsoft.com/office/drawing/2014/main" id="{B5B9F33F-38D9-4F2B-89B4-2066D3DDBAD6}"/>
              </a:ext>
            </a:extLst>
          </p:cNvPr>
          <p:cNvSpPr txBox="1"/>
          <p:nvPr/>
        </p:nvSpPr>
        <p:spPr>
          <a:xfrm>
            <a:off x="469674" y="5067603"/>
            <a:ext cx="11208414" cy="1484107"/>
          </a:xfrm>
          <a:prstGeom prst="rect">
            <a:avLst/>
          </a:prstGeom>
          <a:noFill/>
        </p:spPr>
        <p:txBody>
          <a:bodyPr wrap="square" lIns="0" tIns="0" rIns="0" bIns="0" rtlCol="0">
            <a:noAutofit/>
          </a:bodyPr>
          <a:lstStyle/>
          <a:p>
            <a:pPr>
              <a:lnSpc>
                <a:spcPct val="110000"/>
              </a:lnSpc>
              <a:spcBef>
                <a:spcPts val="0"/>
              </a:spcBef>
            </a:pPr>
            <a:r>
              <a:rPr lang="en-US" sz="1200" b="1" cap="all" spc="100">
                <a:solidFill>
                  <a:schemeClr val="accent2"/>
                </a:solidFill>
              </a:rPr>
              <a:t>Benefits</a:t>
            </a:r>
          </a:p>
          <a:p>
            <a:pPr>
              <a:lnSpc>
                <a:spcPct val="110000"/>
              </a:lnSpc>
              <a:spcBef>
                <a:spcPts val="0"/>
              </a:spcBef>
            </a:pPr>
            <a:endParaRPr lang="en-US" sz="1200" b="1" kern="0">
              <a:solidFill>
                <a:srgbClr val="3C464B"/>
              </a:solidFill>
              <a:latin typeface="+mn-lt"/>
              <a:ea typeface="+mj-ea"/>
              <a:cs typeface="Arial" pitchFamily="34" charset="0"/>
            </a:endParaRPr>
          </a:p>
          <a:p>
            <a:pPr marL="174625" indent="-174625" algn="just">
              <a:lnSpc>
                <a:spcPct val="110000"/>
              </a:lnSpc>
              <a:spcBef>
                <a:spcPts val="0"/>
              </a:spcBef>
              <a:buFont typeface="Arial" panose="020B0604020202020204" pitchFamily="34" charset="0"/>
              <a:buChar char="•"/>
            </a:pPr>
            <a:r>
              <a:rPr lang="en-US" sz="1200">
                <a:solidFill>
                  <a:srgbClr val="3C464B"/>
                </a:solidFill>
                <a:latin typeface="+mn-lt"/>
              </a:rPr>
              <a:t>District Heating heat supply with reduced CO2 emissions</a:t>
            </a:r>
          </a:p>
          <a:p>
            <a:pPr marL="174625" indent="-174625" algn="just">
              <a:lnSpc>
                <a:spcPct val="110000"/>
              </a:lnSpc>
              <a:spcBef>
                <a:spcPts val="0"/>
              </a:spcBef>
              <a:buFont typeface="Arial" panose="020B0604020202020204" pitchFamily="34" charset="0"/>
              <a:buChar char="•"/>
            </a:pPr>
            <a:r>
              <a:rPr lang="en-US" sz="1200">
                <a:solidFill>
                  <a:srgbClr val="3C464B"/>
                </a:solidFill>
              </a:rPr>
              <a:t>Less dependency on fossil fuels</a:t>
            </a:r>
            <a:endParaRPr lang="en-US" sz="1200">
              <a:solidFill>
                <a:srgbClr val="3C464B"/>
              </a:solidFill>
              <a:latin typeface="+mn-lt"/>
            </a:endParaRPr>
          </a:p>
          <a:p>
            <a:pPr marL="174625" indent="-174625" algn="just">
              <a:lnSpc>
                <a:spcPct val="110000"/>
              </a:lnSpc>
              <a:spcBef>
                <a:spcPts val="0"/>
              </a:spcBef>
              <a:buFont typeface="Arial" panose="020B0604020202020204" pitchFamily="34" charset="0"/>
              <a:buChar char="•"/>
            </a:pPr>
            <a:r>
              <a:rPr lang="en-US" sz="1200">
                <a:solidFill>
                  <a:srgbClr val="3C464B"/>
                </a:solidFill>
                <a:sym typeface="Wingdings" panose="05000000000000000000" pitchFamily="2" charset="2"/>
              </a:rPr>
              <a:t>Use waste heat from Colling source </a:t>
            </a:r>
            <a:endParaRPr lang="en-US" sz="1200">
              <a:solidFill>
                <a:srgbClr val="3C464B"/>
              </a:solidFill>
              <a:latin typeface="+mn-lt"/>
            </a:endParaRPr>
          </a:p>
          <a:p>
            <a:pPr marL="174625" indent="-174625" algn="just">
              <a:lnSpc>
                <a:spcPct val="110000"/>
              </a:lnSpc>
              <a:buFont typeface="Arial" panose="020B0604020202020204" pitchFamily="34" charset="0"/>
              <a:buChar char="•"/>
            </a:pPr>
            <a:r>
              <a:rPr lang="en-US" sz="1200">
                <a:solidFill>
                  <a:srgbClr val="3C464B"/>
                </a:solidFill>
              </a:rPr>
              <a:t>Reduced cooling demand </a:t>
            </a:r>
            <a:r>
              <a:rPr lang="en-US" sz="1200">
                <a:solidFill>
                  <a:srgbClr val="3C464B"/>
                </a:solidFill>
                <a:sym typeface="Wingdings" panose="05000000000000000000" pitchFamily="2" charset="2"/>
              </a:rPr>
              <a:t> </a:t>
            </a:r>
            <a:r>
              <a:rPr lang="en-US" sz="1200">
                <a:solidFill>
                  <a:srgbClr val="3C464B"/>
                </a:solidFill>
              </a:rPr>
              <a:t>no additional cooling facilities needed anymore </a:t>
            </a:r>
            <a:r>
              <a:rPr lang="en-US" sz="1200">
                <a:solidFill>
                  <a:srgbClr val="3C464B"/>
                </a:solidFill>
                <a:sym typeface="Wingdings" panose="05000000000000000000" pitchFamily="2" charset="2"/>
              </a:rPr>
              <a:t> e.g. reduction of aux. consumption, make-up water </a:t>
            </a:r>
            <a:endParaRPr lang="en-US" sz="1200">
              <a:solidFill>
                <a:srgbClr val="3C464B"/>
              </a:solidFill>
            </a:endParaRPr>
          </a:p>
          <a:p>
            <a:pPr marL="174625" indent="-174625" algn="just">
              <a:lnSpc>
                <a:spcPct val="110000"/>
              </a:lnSpc>
              <a:spcBef>
                <a:spcPts val="0"/>
              </a:spcBef>
              <a:buFont typeface="Arial" panose="020B0604020202020204" pitchFamily="34" charset="0"/>
              <a:buChar char="•"/>
            </a:pPr>
            <a:endParaRPr lang="en-US" sz="1200">
              <a:solidFill>
                <a:srgbClr val="3C464B"/>
              </a:solidFill>
              <a:latin typeface="+mn-lt"/>
            </a:endParaRPr>
          </a:p>
        </p:txBody>
      </p:sp>
      <p:sp>
        <p:nvSpPr>
          <p:cNvPr id="393" name="Textfeld 392">
            <a:extLst>
              <a:ext uri="{FF2B5EF4-FFF2-40B4-BE49-F238E27FC236}">
                <a16:creationId xmlns:a16="http://schemas.microsoft.com/office/drawing/2014/main" id="{E209776B-AB9E-45E9-890F-53A38BA5CEA6}"/>
              </a:ext>
            </a:extLst>
          </p:cNvPr>
          <p:cNvSpPr txBox="1"/>
          <p:nvPr/>
        </p:nvSpPr>
        <p:spPr>
          <a:xfrm>
            <a:off x="6354549" y="1458839"/>
            <a:ext cx="5421632" cy="319713"/>
          </a:xfrm>
          <a:prstGeom prst="rect">
            <a:avLst/>
          </a:prstGeom>
          <a:noFill/>
        </p:spPr>
        <p:txBody>
          <a:bodyPr wrap="square" lIns="0" tIns="0" rIns="0" bIns="0" rtlCol="0">
            <a:noAutofit/>
          </a:bodyPr>
          <a:lstStyle/>
          <a:p>
            <a:pPr>
              <a:lnSpc>
                <a:spcPct val="110000"/>
              </a:lnSpc>
              <a:spcBef>
                <a:spcPts val="0"/>
              </a:spcBef>
            </a:pPr>
            <a:r>
              <a:rPr lang="en-US" sz="1200" b="1" cap="all" spc="100">
                <a:solidFill>
                  <a:schemeClr val="accent2"/>
                </a:solidFill>
              </a:rPr>
              <a:t>Improved situation with heat pump</a:t>
            </a:r>
            <a:endParaRPr lang="en-US" sz="1200">
              <a:solidFill>
                <a:schemeClr val="accent2"/>
              </a:solidFill>
              <a:latin typeface="+mn-lt"/>
            </a:endParaRPr>
          </a:p>
        </p:txBody>
      </p:sp>
      <p:sp>
        <p:nvSpPr>
          <p:cNvPr id="3" name="Rechteck 2" hidden="1">
            <a:extLst>
              <a:ext uri="{FF2B5EF4-FFF2-40B4-BE49-F238E27FC236}">
                <a16:creationId xmlns:a16="http://schemas.microsoft.com/office/drawing/2014/main" id="{5F18E438-BA37-472A-99F8-EFC26BB8B7C4}"/>
              </a:ext>
            </a:extLst>
          </p:cNvPr>
          <p:cNvSpPr/>
          <p:nvPr>
            <p:custDataLst>
              <p:tags r:id="rId3"/>
            </p:custDataLst>
          </p:nvPr>
        </p:nvSpPr>
        <p:spPr bwMode="auto">
          <a:xfrm>
            <a:off x="0" y="1785"/>
            <a:ext cx="158667" cy="158667"/>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numCol="1" spcCol="0" rtlCol="0" anchor="ctr" anchorCtr="0">
            <a:noAutofit/>
          </a:bodyPr>
          <a:lstStyle/>
          <a:p>
            <a:pPr algn="ctr">
              <a:lnSpc>
                <a:spcPct val="110000"/>
              </a:lnSpc>
              <a:spcBef>
                <a:spcPct val="0"/>
              </a:spcBef>
              <a:buFont typeface="Wingdings" charset="0"/>
              <a:buNone/>
            </a:pPr>
            <a:endParaRPr lang="en-US" sz="1599">
              <a:latin typeface="Siemens Sans" pitchFamily="2" charset="0"/>
              <a:ea typeface="+mj-ea"/>
              <a:cs typeface="Arial" panose="020B0604020202020204" pitchFamily="34" charset="0"/>
              <a:sym typeface="Siemens Sans" pitchFamily="2" charset="0"/>
            </a:endParaRPr>
          </a:p>
        </p:txBody>
      </p:sp>
      <p:sp>
        <p:nvSpPr>
          <p:cNvPr id="2" name="Titel 1"/>
          <p:cNvSpPr>
            <a:spLocks noGrp="1"/>
          </p:cNvSpPr>
          <p:nvPr>
            <p:ph type="title"/>
          </p:nvPr>
        </p:nvSpPr>
        <p:spPr>
          <a:xfrm>
            <a:off x="1" y="1"/>
            <a:ext cx="10262794" cy="1414800"/>
          </a:xfrm>
        </p:spPr>
        <p:txBody>
          <a:bodyPr vert="horz"/>
          <a:lstStyle/>
          <a:p>
            <a:r>
              <a:rPr lang="en-US" sz="1999" b="0"/>
              <a:t>Industrial Heat Pumps @ Industry</a:t>
            </a:r>
            <a:br>
              <a:rPr lang="en-US">
                <a:solidFill>
                  <a:srgbClr val="000000"/>
                </a:solidFill>
                <a:cs typeface="Arial" charset="0"/>
              </a:rPr>
            </a:br>
            <a:r>
              <a:rPr lang="en-US" sz="1999"/>
              <a:t>Production of useful heat to District Heating from District Cooling Network</a:t>
            </a:r>
          </a:p>
        </p:txBody>
      </p:sp>
      <p:cxnSp>
        <p:nvCxnSpPr>
          <p:cNvPr id="388" name="Gerader Verbinder 387">
            <a:extLst>
              <a:ext uri="{FF2B5EF4-FFF2-40B4-BE49-F238E27FC236}">
                <a16:creationId xmlns:a16="http://schemas.microsoft.com/office/drawing/2014/main" id="{51527449-E829-40F8-BAEB-33D11D4FF10A}"/>
              </a:ext>
            </a:extLst>
          </p:cNvPr>
          <p:cNvCxnSpPr/>
          <p:nvPr/>
        </p:nvCxnSpPr>
        <p:spPr bwMode="auto">
          <a:xfrm>
            <a:off x="469674" y="1746486"/>
            <a:ext cx="5400599" cy="0"/>
          </a:xfrm>
          <a:prstGeom prst="line">
            <a:avLst/>
          </a:prstGeom>
          <a:solidFill>
            <a:schemeClr val="tx2"/>
          </a:solidFill>
          <a:ln w="19050" cap="flat" cmpd="sng" algn="ctr">
            <a:solidFill>
              <a:srgbClr val="4334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394" name="Gruppieren 393">
            <a:extLst>
              <a:ext uri="{FF2B5EF4-FFF2-40B4-BE49-F238E27FC236}">
                <a16:creationId xmlns:a16="http://schemas.microsoft.com/office/drawing/2014/main" id="{E15CA13E-8F73-4C18-8935-CBA67F82B5C4}"/>
              </a:ext>
            </a:extLst>
          </p:cNvPr>
          <p:cNvGrpSpPr/>
          <p:nvPr/>
        </p:nvGrpSpPr>
        <p:grpSpPr>
          <a:xfrm>
            <a:off x="480489" y="1822139"/>
            <a:ext cx="4384540" cy="2838261"/>
            <a:chOff x="455015" y="1821520"/>
            <a:chExt cx="4386824" cy="2839739"/>
          </a:xfrm>
        </p:grpSpPr>
        <p:sp>
          <p:nvSpPr>
            <p:cNvPr id="395" name="Freihandform: Form 394">
              <a:extLst>
                <a:ext uri="{FF2B5EF4-FFF2-40B4-BE49-F238E27FC236}">
                  <a16:creationId xmlns:a16="http://schemas.microsoft.com/office/drawing/2014/main" id="{06A9A1BF-E0A3-4AD6-8D91-30C64E7CF7BB}"/>
                </a:ext>
              </a:extLst>
            </p:cNvPr>
            <p:cNvSpPr/>
            <p:nvPr/>
          </p:nvSpPr>
          <p:spPr bwMode="auto">
            <a:xfrm rot="16200000">
              <a:off x="3977805" y="1973883"/>
              <a:ext cx="188932" cy="754269"/>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a:solidFill>
                <a:srgbClr val="FFB900"/>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8">
                <a:latin typeface="Siemens Sans" pitchFamily="2" charset="0"/>
              </a:endParaRPr>
            </a:p>
          </p:txBody>
        </p:sp>
        <p:cxnSp>
          <p:nvCxnSpPr>
            <p:cNvPr id="396" name="Gerade Verbindung mit Pfeil 395">
              <a:extLst>
                <a:ext uri="{FF2B5EF4-FFF2-40B4-BE49-F238E27FC236}">
                  <a16:creationId xmlns:a16="http://schemas.microsoft.com/office/drawing/2014/main" id="{5EEBCDCA-DD20-41DD-ACC5-D20181866C82}"/>
                </a:ext>
              </a:extLst>
            </p:cNvPr>
            <p:cNvCxnSpPr/>
            <p:nvPr/>
          </p:nvCxnSpPr>
          <p:spPr bwMode="auto">
            <a:xfrm>
              <a:off x="2349479" y="2648119"/>
              <a:ext cx="1185035" cy="0"/>
            </a:xfrm>
            <a:prstGeom prst="straightConnector1">
              <a:avLst/>
            </a:prstGeom>
            <a:solidFill>
              <a:schemeClr val="tx2"/>
            </a:solidFill>
            <a:ln w="25400" cap="flat" cmpd="sng" algn="ctr">
              <a:solidFill>
                <a:schemeClr val="tx1"/>
              </a:solidFill>
              <a:prstDash val="solid"/>
              <a:round/>
              <a:headEnd type="triangle" w="med" len="med"/>
              <a:tailEnd type="non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98" name="Gerade Verbindung mit Pfeil 397">
              <a:extLst>
                <a:ext uri="{FF2B5EF4-FFF2-40B4-BE49-F238E27FC236}">
                  <a16:creationId xmlns:a16="http://schemas.microsoft.com/office/drawing/2014/main" id="{626D0E34-D815-439B-8C92-13BE7FDDA708}"/>
                </a:ext>
              </a:extLst>
            </p:cNvPr>
            <p:cNvCxnSpPr/>
            <p:nvPr/>
          </p:nvCxnSpPr>
          <p:spPr bwMode="auto">
            <a:xfrm flipV="1">
              <a:off x="1905047" y="2787753"/>
              <a:ext cx="1993472" cy="4382"/>
            </a:xfrm>
            <a:prstGeom prst="straightConnector1">
              <a:avLst/>
            </a:prstGeom>
            <a:solidFill>
              <a:schemeClr val="tx2"/>
            </a:solidFill>
            <a:ln w="254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400" name="Freihandform: Form 399">
              <a:extLst>
                <a:ext uri="{FF2B5EF4-FFF2-40B4-BE49-F238E27FC236}">
                  <a16:creationId xmlns:a16="http://schemas.microsoft.com/office/drawing/2014/main" id="{6EE9770F-B38E-45A3-98D8-E08A4C6DC0C1}"/>
                </a:ext>
              </a:extLst>
            </p:cNvPr>
            <p:cNvSpPr/>
            <p:nvPr/>
          </p:nvSpPr>
          <p:spPr bwMode="auto">
            <a:xfrm rot="16200000" flipH="1">
              <a:off x="3943375" y="2669423"/>
              <a:ext cx="231892" cy="733612"/>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a:solidFill>
                <a:srgbClr val="EB780A"/>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8">
                <a:latin typeface="Siemens Sans" pitchFamily="2" charset="0"/>
              </a:endParaRPr>
            </a:p>
          </p:txBody>
        </p:sp>
        <p:grpSp>
          <p:nvGrpSpPr>
            <p:cNvPr id="401" name="Gruppieren 400">
              <a:extLst>
                <a:ext uri="{FF2B5EF4-FFF2-40B4-BE49-F238E27FC236}">
                  <a16:creationId xmlns:a16="http://schemas.microsoft.com/office/drawing/2014/main" id="{3DB5E3A5-6F25-4BB2-8BE7-A6ECB7303BCA}"/>
                </a:ext>
              </a:extLst>
            </p:cNvPr>
            <p:cNvGrpSpPr/>
            <p:nvPr/>
          </p:nvGrpSpPr>
          <p:grpSpPr>
            <a:xfrm>
              <a:off x="1881008" y="1821520"/>
              <a:ext cx="872413" cy="1011483"/>
              <a:chOff x="207378" y="2466329"/>
              <a:chExt cx="872413" cy="1011483"/>
            </a:xfrm>
          </p:grpSpPr>
          <p:grpSp>
            <p:nvGrpSpPr>
              <p:cNvPr id="430" name="Gruppieren 429">
                <a:extLst>
                  <a:ext uri="{FF2B5EF4-FFF2-40B4-BE49-F238E27FC236}">
                    <a16:creationId xmlns:a16="http://schemas.microsoft.com/office/drawing/2014/main" id="{09247D7E-BAE0-46D1-8CE6-483CA52FA311}"/>
                  </a:ext>
                </a:extLst>
              </p:cNvPr>
              <p:cNvGrpSpPr/>
              <p:nvPr/>
            </p:nvGrpSpPr>
            <p:grpSpPr>
              <a:xfrm>
                <a:off x="675849" y="2466329"/>
                <a:ext cx="403942" cy="945456"/>
                <a:chOff x="1951548" y="2391623"/>
                <a:chExt cx="653272" cy="1529032"/>
              </a:xfrm>
            </p:grpSpPr>
            <p:sp>
              <p:nvSpPr>
                <p:cNvPr id="434" name="Freihandform: Form 433">
                  <a:extLst>
                    <a:ext uri="{FF2B5EF4-FFF2-40B4-BE49-F238E27FC236}">
                      <a16:creationId xmlns:a16="http://schemas.microsoft.com/office/drawing/2014/main" id="{696B7D18-3E2D-42B5-9378-A0A17D25A422}"/>
                    </a:ext>
                  </a:extLst>
                </p:cNvPr>
                <p:cNvSpPr/>
                <p:nvPr/>
              </p:nvSpPr>
              <p:spPr>
                <a:xfrm>
                  <a:off x="2585006" y="2391623"/>
                  <a:ext cx="19814" cy="9459"/>
                </a:xfrm>
                <a:custGeom>
                  <a:avLst/>
                  <a:gdLst>
                    <a:gd name="connsiteX0" fmla="*/ 5362 w 9676"/>
                    <a:gd name="connsiteY0" fmla="*/ 881 h 4619"/>
                    <a:gd name="connsiteX1" fmla="*/ 9649 w 9676"/>
                    <a:gd name="connsiteY1" fmla="*/ 4119 h 4619"/>
                    <a:gd name="connsiteX2" fmla="*/ 4315 w 9676"/>
                    <a:gd name="connsiteY2" fmla="*/ 3738 h 4619"/>
                    <a:gd name="connsiteX3" fmla="*/ 28 w 9676"/>
                    <a:gd name="connsiteY3" fmla="*/ 500 h 4619"/>
                    <a:gd name="connsiteX4" fmla="*/ 5362 w 9676"/>
                    <a:gd name="connsiteY4" fmla="*/ 881 h 4619"/>
                    <a:gd name="connsiteX5" fmla="*/ 5362 w 9676"/>
                    <a:gd name="connsiteY5" fmla="*/ 881 h 4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76" h="4619">
                      <a:moveTo>
                        <a:pt x="5362" y="881"/>
                      </a:moveTo>
                      <a:cubicBezTo>
                        <a:pt x="8029" y="1833"/>
                        <a:pt x="9934" y="3262"/>
                        <a:pt x="9649" y="4119"/>
                      </a:cubicBezTo>
                      <a:cubicBezTo>
                        <a:pt x="9363" y="4881"/>
                        <a:pt x="6982" y="4786"/>
                        <a:pt x="4315" y="3738"/>
                      </a:cubicBezTo>
                      <a:cubicBezTo>
                        <a:pt x="1648" y="2786"/>
                        <a:pt x="-257" y="1357"/>
                        <a:pt x="28" y="500"/>
                      </a:cubicBezTo>
                      <a:cubicBezTo>
                        <a:pt x="219" y="-262"/>
                        <a:pt x="2600" y="-167"/>
                        <a:pt x="5362" y="881"/>
                      </a:cubicBezTo>
                      <a:lnTo>
                        <a:pt x="5362" y="881"/>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435" name="Freihandform: Form 434">
                  <a:extLst>
                    <a:ext uri="{FF2B5EF4-FFF2-40B4-BE49-F238E27FC236}">
                      <a16:creationId xmlns:a16="http://schemas.microsoft.com/office/drawing/2014/main" id="{A0AD2951-63CF-4496-8E43-7EBA7D01BA4C}"/>
                    </a:ext>
                  </a:extLst>
                </p:cNvPr>
                <p:cNvSpPr/>
                <p:nvPr/>
              </p:nvSpPr>
              <p:spPr>
                <a:xfrm>
                  <a:off x="1951548" y="2781183"/>
                  <a:ext cx="234058" cy="1139472"/>
                </a:xfrm>
                <a:custGeom>
                  <a:avLst/>
                  <a:gdLst>
                    <a:gd name="connsiteX0" fmla="*/ 95155 w 114300"/>
                    <a:gd name="connsiteY0" fmla="*/ 0 h 556450"/>
                    <a:gd name="connsiteX1" fmla="*/ 18859 w 114300"/>
                    <a:gd name="connsiteY1" fmla="*/ 0 h 556450"/>
                    <a:gd name="connsiteX2" fmla="*/ 0 w 114300"/>
                    <a:gd name="connsiteY2" fmla="*/ 556451 h 556450"/>
                    <a:gd name="connsiteX3" fmla="*/ 114300 w 114300"/>
                    <a:gd name="connsiteY3" fmla="*/ 556451 h 556450"/>
                    <a:gd name="connsiteX4" fmla="*/ 95155 w 114300"/>
                    <a:gd name="connsiteY4" fmla="*/ 0 h 55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556450">
                      <a:moveTo>
                        <a:pt x="95155" y="0"/>
                      </a:moveTo>
                      <a:lnTo>
                        <a:pt x="18859" y="0"/>
                      </a:lnTo>
                      <a:lnTo>
                        <a:pt x="0" y="556451"/>
                      </a:lnTo>
                      <a:lnTo>
                        <a:pt x="114300" y="556451"/>
                      </a:lnTo>
                      <a:lnTo>
                        <a:pt x="95155" y="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436" name="Freihandform: Form 435">
                  <a:extLst>
                    <a:ext uri="{FF2B5EF4-FFF2-40B4-BE49-F238E27FC236}">
                      <a16:creationId xmlns:a16="http://schemas.microsoft.com/office/drawing/2014/main" id="{0E6704EF-F582-42EA-BF23-B8708780FBAA}"/>
                    </a:ext>
                  </a:extLst>
                </p:cNvPr>
                <p:cNvSpPr/>
                <p:nvPr/>
              </p:nvSpPr>
              <p:spPr>
                <a:xfrm>
                  <a:off x="1992704" y="2874026"/>
                  <a:ext cx="152136" cy="80360"/>
                </a:xfrm>
                <a:custGeom>
                  <a:avLst/>
                  <a:gdLst>
                    <a:gd name="connsiteX0" fmla="*/ 74295 w 74294"/>
                    <a:gd name="connsiteY0" fmla="*/ 39243 h 39243"/>
                    <a:gd name="connsiteX1" fmla="*/ 0 w 74294"/>
                    <a:gd name="connsiteY1" fmla="*/ 39243 h 39243"/>
                    <a:gd name="connsiteX2" fmla="*/ 1238 w 74294"/>
                    <a:gd name="connsiteY2" fmla="*/ 0 h 39243"/>
                    <a:gd name="connsiteX3" fmla="*/ 73057 w 74294"/>
                    <a:gd name="connsiteY3" fmla="*/ 0 h 39243"/>
                    <a:gd name="connsiteX4" fmla="*/ 74295 w 74294"/>
                    <a:gd name="connsiteY4" fmla="*/ 39243 h 39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4" h="39243">
                      <a:moveTo>
                        <a:pt x="74295" y="39243"/>
                      </a:moveTo>
                      <a:lnTo>
                        <a:pt x="0" y="39243"/>
                      </a:lnTo>
                      <a:lnTo>
                        <a:pt x="1238" y="0"/>
                      </a:lnTo>
                      <a:lnTo>
                        <a:pt x="73057" y="0"/>
                      </a:lnTo>
                      <a:lnTo>
                        <a:pt x="74295" y="39243"/>
                      </a:lnTo>
                      <a:close/>
                    </a:path>
                  </a:pathLst>
                </a:custGeom>
                <a:solidFill>
                  <a:srgbClr val="EB780A"/>
                </a:solidFill>
                <a:ln w="9525" cap="flat">
                  <a:noFill/>
                  <a:prstDash val="solid"/>
                  <a:miter/>
                </a:ln>
              </p:spPr>
              <p:txBody>
                <a:bodyPr rtlCol="0" anchor="ctr"/>
                <a:lstStyle/>
                <a:p>
                  <a:endParaRPr lang="de-DE" sz="1799">
                    <a:latin typeface="Siemens Sans" pitchFamily="2" charset="0"/>
                  </a:endParaRPr>
                </a:p>
              </p:txBody>
            </p:sp>
            <p:sp>
              <p:nvSpPr>
                <p:cNvPr id="437" name="Freihandform: Form 436">
                  <a:extLst>
                    <a:ext uri="{FF2B5EF4-FFF2-40B4-BE49-F238E27FC236}">
                      <a16:creationId xmlns:a16="http://schemas.microsoft.com/office/drawing/2014/main" id="{EC291CD5-FC7A-44B1-87E0-3C8B81BCA274}"/>
                    </a:ext>
                  </a:extLst>
                </p:cNvPr>
                <p:cNvSpPr/>
                <p:nvPr/>
              </p:nvSpPr>
              <p:spPr>
                <a:xfrm>
                  <a:off x="1995239" y="2794058"/>
                  <a:ext cx="147066" cy="80360"/>
                </a:xfrm>
                <a:custGeom>
                  <a:avLst/>
                  <a:gdLst>
                    <a:gd name="connsiteX0" fmla="*/ 71819 w 71818"/>
                    <a:gd name="connsiteY0" fmla="*/ 39243 h 39243"/>
                    <a:gd name="connsiteX1" fmla="*/ 0 w 71818"/>
                    <a:gd name="connsiteY1" fmla="*/ 39243 h 39243"/>
                    <a:gd name="connsiteX2" fmla="*/ 1143 w 71818"/>
                    <a:gd name="connsiteY2" fmla="*/ 0 h 39243"/>
                    <a:gd name="connsiteX3" fmla="*/ 70580 w 71818"/>
                    <a:gd name="connsiteY3" fmla="*/ 0 h 39243"/>
                    <a:gd name="connsiteX4" fmla="*/ 71819 w 71818"/>
                    <a:gd name="connsiteY4" fmla="*/ 39243 h 39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18" h="39243">
                      <a:moveTo>
                        <a:pt x="71819" y="39243"/>
                      </a:moveTo>
                      <a:lnTo>
                        <a:pt x="0" y="39243"/>
                      </a:lnTo>
                      <a:lnTo>
                        <a:pt x="1143" y="0"/>
                      </a:lnTo>
                      <a:lnTo>
                        <a:pt x="70580" y="0"/>
                      </a:lnTo>
                      <a:lnTo>
                        <a:pt x="71819" y="39243"/>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438" name="Freihandform: Form 437">
                  <a:extLst>
                    <a:ext uri="{FF2B5EF4-FFF2-40B4-BE49-F238E27FC236}">
                      <a16:creationId xmlns:a16="http://schemas.microsoft.com/office/drawing/2014/main" id="{E5105AA0-8D3D-41A0-8472-BDB01151A5AB}"/>
                    </a:ext>
                  </a:extLst>
                </p:cNvPr>
                <p:cNvSpPr/>
                <p:nvPr/>
              </p:nvSpPr>
              <p:spPr>
                <a:xfrm>
                  <a:off x="1990361" y="2953023"/>
                  <a:ext cx="156819" cy="80554"/>
                </a:xfrm>
                <a:custGeom>
                  <a:avLst/>
                  <a:gdLst>
                    <a:gd name="connsiteX0" fmla="*/ 76581 w 76581"/>
                    <a:gd name="connsiteY0" fmla="*/ 39338 h 39338"/>
                    <a:gd name="connsiteX1" fmla="*/ 0 w 76581"/>
                    <a:gd name="connsiteY1" fmla="*/ 39338 h 39338"/>
                    <a:gd name="connsiteX2" fmla="*/ 1143 w 76581"/>
                    <a:gd name="connsiteY2" fmla="*/ 0 h 39338"/>
                    <a:gd name="connsiteX3" fmla="*/ 75438 w 76581"/>
                    <a:gd name="connsiteY3" fmla="*/ 0 h 39338"/>
                    <a:gd name="connsiteX4" fmla="*/ 76581 w 76581"/>
                    <a:gd name="connsiteY4" fmla="*/ 39338 h 3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81" h="39338">
                      <a:moveTo>
                        <a:pt x="76581" y="39338"/>
                      </a:moveTo>
                      <a:lnTo>
                        <a:pt x="0" y="39338"/>
                      </a:lnTo>
                      <a:lnTo>
                        <a:pt x="1143" y="0"/>
                      </a:lnTo>
                      <a:lnTo>
                        <a:pt x="75438" y="0"/>
                      </a:lnTo>
                      <a:lnTo>
                        <a:pt x="76581" y="39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439" name="Freihandform: Form 438">
                  <a:extLst>
                    <a:ext uri="{FF2B5EF4-FFF2-40B4-BE49-F238E27FC236}">
                      <a16:creationId xmlns:a16="http://schemas.microsoft.com/office/drawing/2014/main" id="{839C2BD4-1AFF-4FCA-8CFB-C95EB233A0F2}"/>
                    </a:ext>
                  </a:extLst>
                </p:cNvPr>
                <p:cNvSpPr/>
                <p:nvPr/>
              </p:nvSpPr>
              <p:spPr>
                <a:xfrm>
                  <a:off x="1976319" y="2500416"/>
                  <a:ext cx="371639" cy="267891"/>
                </a:xfrm>
                <a:custGeom>
                  <a:avLst/>
                  <a:gdLst>
                    <a:gd name="connsiteX0" fmla="*/ 96679 w 226218"/>
                    <a:gd name="connsiteY0" fmla="*/ 76200 h 163067"/>
                    <a:gd name="connsiteX1" fmla="*/ 99727 w 226218"/>
                    <a:gd name="connsiteY1" fmla="*/ 74867 h 163067"/>
                    <a:gd name="connsiteX2" fmla="*/ 99536 w 226218"/>
                    <a:gd name="connsiteY2" fmla="*/ 71342 h 163067"/>
                    <a:gd name="connsiteX3" fmla="*/ 106966 w 226218"/>
                    <a:gd name="connsiteY3" fmla="*/ 52864 h 163067"/>
                    <a:gd name="connsiteX4" fmla="*/ 88392 w 226218"/>
                    <a:gd name="connsiteY4" fmla="*/ 31623 h 163067"/>
                    <a:gd name="connsiteX5" fmla="*/ 120110 w 226218"/>
                    <a:gd name="connsiteY5" fmla="*/ 8287 h 163067"/>
                    <a:gd name="connsiteX6" fmla="*/ 149352 w 226218"/>
                    <a:gd name="connsiteY6" fmla="*/ 22669 h 163067"/>
                    <a:gd name="connsiteX7" fmla="*/ 156115 w 226218"/>
                    <a:gd name="connsiteY7" fmla="*/ 21622 h 163067"/>
                    <a:gd name="connsiteX8" fmla="*/ 155162 w 226218"/>
                    <a:gd name="connsiteY8" fmla="*/ 16955 h 163067"/>
                    <a:gd name="connsiteX9" fmla="*/ 179737 w 226218"/>
                    <a:gd name="connsiteY9" fmla="*/ 0 h 163067"/>
                    <a:gd name="connsiteX10" fmla="*/ 202406 w 226218"/>
                    <a:gd name="connsiteY10" fmla="*/ 10382 h 163067"/>
                    <a:gd name="connsiteX11" fmla="*/ 226219 w 226218"/>
                    <a:gd name="connsiteY11" fmla="*/ 28480 h 163067"/>
                    <a:gd name="connsiteX12" fmla="*/ 197072 w 226218"/>
                    <a:gd name="connsiteY12" fmla="*/ 46863 h 163067"/>
                    <a:gd name="connsiteX13" fmla="*/ 183166 w 226218"/>
                    <a:gd name="connsiteY13" fmla="*/ 44672 h 163067"/>
                    <a:gd name="connsiteX14" fmla="*/ 176403 w 226218"/>
                    <a:gd name="connsiteY14" fmla="*/ 53435 h 163067"/>
                    <a:gd name="connsiteX15" fmla="*/ 183356 w 226218"/>
                    <a:gd name="connsiteY15" fmla="*/ 71438 h 163067"/>
                    <a:gd name="connsiteX16" fmla="*/ 178308 w 226218"/>
                    <a:gd name="connsiteY16" fmla="*/ 86963 h 163067"/>
                    <a:gd name="connsiteX17" fmla="*/ 195739 w 226218"/>
                    <a:gd name="connsiteY17" fmla="*/ 108299 h 163067"/>
                    <a:gd name="connsiteX18" fmla="*/ 170307 w 226218"/>
                    <a:gd name="connsiteY18" fmla="*/ 130778 h 163067"/>
                    <a:gd name="connsiteX19" fmla="*/ 161735 w 226218"/>
                    <a:gd name="connsiteY19" fmla="*/ 129445 h 163067"/>
                    <a:gd name="connsiteX20" fmla="*/ 131635 w 226218"/>
                    <a:gd name="connsiteY20" fmla="*/ 144113 h 163067"/>
                    <a:gd name="connsiteX21" fmla="*/ 111538 w 226218"/>
                    <a:gd name="connsiteY21" fmla="*/ 139637 h 163067"/>
                    <a:gd name="connsiteX22" fmla="*/ 88868 w 226218"/>
                    <a:gd name="connsiteY22" fmla="*/ 148019 h 163067"/>
                    <a:gd name="connsiteX23" fmla="*/ 79439 w 226218"/>
                    <a:gd name="connsiteY23" fmla="*/ 146780 h 163067"/>
                    <a:gd name="connsiteX24" fmla="*/ 49911 w 226218"/>
                    <a:gd name="connsiteY24" fmla="*/ 163068 h 163067"/>
                    <a:gd name="connsiteX25" fmla="*/ 20669 w 226218"/>
                    <a:gd name="connsiteY25" fmla="*/ 147447 h 163067"/>
                    <a:gd name="connsiteX26" fmla="*/ 0 w 226218"/>
                    <a:gd name="connsiteY26" fmla="*/ 125921 h 163067"/>
                    <a:gd name="connsiteX27" fmla="*/ 21145 w 226218"/>
                    <a:gd name="connsiteY27" fmla="*/ 104394 h 163067"/>
                    <a:gd name="connsiteX28" fmla="*/ 22384 w 226218"/>
                    <a:gd name="connsiteY28" fmla="*/ 104394 h 163067"/>
                    <a:gd name="connsiteX29" fmla="*/ 21622 w 226218"/>
                    <a:gd name="connsiteY29" fmla="*/ 98012 h 163067"/>
                    <a:gd name="connsiteX30" fmla="*/ 49339 w 226218"/>
                    <a:gd name="connsiteY30" fmla="*/ 70580 h 163067"/>
                    <a:gd name="connsiteX31" fmla="*/ 70009 w 226218"/>
                    <a:gd name="connsiteY31" fmla="*/ 79629 h 163067"/>
                    <a:gd name="connsiteX32" fmla="*/ 88964 w 226218"/>
                    <a:gd name="connsiteY32" fmla="*/ 75629 h 163067"/>
                    <a:gd name="connsiteX33" fmla="*/ 96679 w 226218"/>
                    <a:gd name="connsiteY33" fmla="*/ 76200 h 163067"/>
                    <a:gd name="connsiteX34" fmla="*/ 96679 w 226218"/>
                    <a:gd name="connsiteY34" fmla="*/ 76200 h 16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6218" h="163067">
                      <a:moveTo>
                        <a:pt x="96679" y="76200"/>
                      </a:moveTo>
                      <a:cubicBezTo>
                        <a:pt x="97631" y="75724"/>
                        <a:pt x="98679" y="75248"/>
                        <a:pt x="99727" y="74867"/>
                      </a:cubicBezTo>
                      <a:cubicBezTo>
                        <a:pt x="99536" y="73723"/>
                        <a:pt x="99536" y="72581"/>
                        <a:pt x="99536" y="71342"/>
                      </a:cubicBezTo>
                      <a:cubicBezTo>
                        <a:pt x="99536" y="64484"/>
                        <a:pt x="102299" y="58103"/>
                        <a:pt x="106966" y="52864"/>
                      </a:cubicBezTo>
                      <a:cubicBezTo>
                        <a:pt x="96012" y="49149"/>
                        <a:pt x="88392" y="41053"/>
                        <a:pt x="88392" y="31623"/>
                      </a:cubicBezTo>
                      <a:cubicBezTo>
                        <a:pt x="88392" y="18764"/>
                        <a:pt x="102584" y="8287"/>
                        <a:pt x="120110" y="8287"/>
                      </a:cubicBezTo>
                      <a:cubicBezTo>
                        <a:pt x="133255" y="8287"/>
                        <a:pt x="144589" y="14192"/>
                        <a:pt x="149352" y="22669"/>
                      </a:cubicBezTo>
                      <a:cubicBezTo>
                        <a:pt x="151447" y="22098"/>
                        <a:pt x="153733" y="21717"/>
                        <a:pt x="156115" y="21622"/>
                      </a:cubicBezTo>
                      <a:cubicBezTo>
                        <a:pt x="155543" y="20098"/>
                        <a:pt x="155162" y="18574"/>
                        <a:pt x="155162" y="16955"/>
                      </a:cubicBezTo>
                      <a:cubicBezTo>
                        <a:pt x="155162" y="7620"/>
                        <a:pt x="166211" y="0"/>
                        <a:pt x="179737" y="0"/>
                      </a:cubicBezTo>
                      <a:cubicBezTo>
                        <a:pt x="189928" y="0"/>
                        <a:pt x="198596" y="4286"/>
                        <a:pt x="202406" y="10382"/>
                      </a:cubicBezTo>
                      <a:cubicBezTo>
                        <a:pt x="215932" y="12002"/>
                        <a:pt x="226219" y="19431"/>
                        <a:pt x="226219" y="28480"/>
                      </a:cubicBezTo>
                      <a:cubicBezTo>
                        <a:pt x="226219" y="38672"/>
                        <a:pt x="213170" y="46863"/>
                        <a:pt x="197072" y="46863"/>
                      </a:cubicBezTo>
                      <a:cubicBezTo>
                        <a:pt x="192024" y="46863"/>
                        <a:pt x="187357" y="46101"/>
                        <a:pt x="183166" y="44672"/>
                      </a:cubicBezTo>
                      <a:cubicBezTo>
                        <a:pt x="182023" y="48006"/>
                        <a:pt x="179641" y="51054"/>
                        <a:pt x="176403" y="53435"/>
                      </a:cubicBezTo>
                      <a:cubicBezTo>
                        <a:pt x="180785" y="58579"/>
                        <a:pt x="183356" y="64770"/>
                        <a:pt x="183356" y="71438"/>
                      </a:cubicBezTo>
                      <a:cubicBezTo>
                        <a:pt x="183356" y="77057"/>
                        <a:pt x="181547" y="82296"/>
                        <a:pt x="178308" y="86963"/>
                      </a:cubicBezTo>
                      <a:cubicBezTo>
                        <a:pt x="188405" y="89916"/>
                        <a:pt x="195739" y="98393"/>
                        <a:pt x="195739" y="108299"/>
                      </a:cubicBezTo>
                      <a:cubicBezTo>
                        <a:pt x="195739" y="120682"/>
                        <a:pt x="184309" y="130778"/>
                        <a:pt x="170307" y="130778"/>
                      </a:cubicBezTo>
                      <a:cubicBezTo>
                        <a:pt x="167259" y="130778"/>
                        <a:pt x="164401" y="130302"/>
                        <a:pt x="161735" y="129445"/>
                      </a:cubicBezTo>
                      <a:cubicBezTo>
                        <a:pt x="158877" y="137827"/>
                        <a:pt x="146495" y="144113"/>
                        <a:pt x="131635" y="144113"/>
                      </a:cubicBezTo>
                      <a:cubicBezTo>
                        <a:pt x="123920" y="144113"/>
                        <a:pt x="116872" y="142399"/>
                        <a:pt x="111538" y="139637"/>
                      </a:cubicBezTo>
                      <a:cubicBezTo>
                        <a:pt x="105728" y="144780"/>
                        <a:pt x="97726" y="148019"/>
                        <a:pt x="88868" y="148019"/>
                      </a:cubicBezTo>
                      <a:cubicBezTo>
                        <a:pt x="85630" y="148019"/>
                        <a:pt x="82391" y="147542"/>
                        <a:pt x="79439" y="146780"/>
                      </a:cubicBezTo>
                      <a:cubicBezTo>
                        <a:pt x="76200" y="156115"/>
                        <a:pt x="64199" y="163068"/>
                        <a:pt x="49911" y="163068"/>
                      </a:cubicBezTo>
                      <a:cubicBezTo>
                        <a:pt x="36004" y="163068"/>
                        <a:pt x="24289" y="156496"/>
                        <a:pt x="20669" y="147447"/>
                      </a:cubicBezTo>
                      <a:cubicBezTo>
                        <a:pt x="9239" y="147161"/>
                        <a:pt x="0" y="137636"/>
                        <a:pt x="0" y="125921"/>
                      </a:cubicBezTo>
                      <a:cubicBezTo>
                        <a:pt x="0" y="114014"/>
                        <a:pt x="9430" y="104394"/>
                        <a:pt x="21145" y="104394"/>
                      </a:cubicBezTo>
                      <a:cubicBezTo>
                        <a:pt x="21526" y="104394"/>
                        <a:pt x="22003" y="104394"/>
                        <a:pt x="22384" y="104394"/>
                      </a:cubicBezTo>
                      <a:cubicBezTo>
                        <a:pt x="21907" y="102394"/>
                        <a:pt x="21622" y="100203"/>
                        <a:pt x="21622" y="98012"/>
                      </a:cubicBezTo>
                      <a:cubicBezTo>
                        <a:pt x="21622" y="82867"/>
                        <a:pt x="34099" y="70580"/>
                        <a:pt x="49339" y="70580"/>
                      </a:cubicBezTo>
                      <a:cubicBezTo>
                        <a:pt x="57531" y="70580"/>
                        <a:pt x="64865" y="74104"/>
                        <a:pt x="70009" y="79629"/>
                      </a:cubicBezTo>
                      <a:cubicBezTo>
                        <a:pt x="74962" y="77153"/>
                        <a:pt x="81724" y="75629"/>
                        <a:pt x="88964" y="75629"/>
                      </a:cubicBezTo>
                      <a:cubicBezTo>
                        <a:pt x="91726" y="75629"/>
                        <a:pt x="94297" y="75914"/>
                        <a:pt x="96679" y="76200"/>
                      </a:cubicBezTo>
                      <a:lnTo>
                        <a:pt x="96679" y="7620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440" name="Freihandform: Form 439">
                  <a:extLst>
                    <a:ext uri="{FF2B5EF4-FFF2-40B4-BE49-F238E27FC236}">
                      <a16:creationId xmlns:a16="http://schemas.microsoft.com/office/drawing/2014/main" id="{024836BD-AE05-4FA6-A1AD-5E54BAB60F6A}"/>
                    </a:ext>
                  </a:extLst>
                </p:cNvPr>
                <p:cNvSpPr/>
                <p:nvPr/>
              </p:nvSpPr>
              <p:spPr>
                <a:xfrm>
                  <a:off x="2006942" y="2531114"/>
                  <a:ext cx="81138" cy="41350"/>
                </a:xfrm>
                <a:custGeom>
                  <a:avLst/>
                  <a:gdLst>
                    <a:gd name="connsiteX0" fmla="*/ 19812 w 39623"/>
                    <a:gd name="connsiteY0" fmla="*/ 0 h 20193"/>
                    <a:gd name="connsiteX1" fmla="*/ 39624 w 39623"/>
                    <a:gd name="connsiteY1" fmla="*/ 10097 h 20193"/>
                    <a:gd name="connsiteX2" fmla="*/ 19812 w 39623"/>
                    <a:gd name="connsiteY2" fmla="*/ 20193 h 20193"/>
                    <a:gd name="connsiteX3" fmla="*/ 0 w 39623"/>
                    <a:gd name="connsiteY3" fmla="*/ 10097 h 20193"/>
                    <a:gd name="connsiteX4" fmla="*/ 19812 w 39623"/>
                    <a:gd name="connsiteY4" fmla="*/ 0 h 20193"/>
                    <a:gd name="connsiteX5" fmla="*/ 19812 w 39623"/>
                    <a:gd name="connsiteY5" fmla="*/ 0 h 2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23" h="20193">
                      <a:moveTo>
                        <a:pt x="19812" y="0"/>
                      </a:moveTo>
                      <a:cubicBezTo>
                        <a:pt x="30766" y="0"/>
                        <a:pt x="39624" y="4572"/>
                        <a:pt x="39624" y="10097"/>
                      </a:cubicBezTo>
                      <a:cubicBezTo>
                        <a:pt x="39624" y="15716"/>
                        <a:pt x="30766" y="20193"/>
                        <a:pt x="19812" y="20193"/>
                      </a:cubicBezTo>
                      <a:cubicBezTo>
                        <a:pt x="8858" y="20193"/>
                        <a:pt x="0" y="15621"/>
                        <a:pt x="0" y="10097"/>
                      </a:cubicBezTo>
                      <a:cubicBezTo>
                        <a:pt x="0" y="4572"/>
                        <a:pt x="8858" y="0"/>
                        <a:pt x="19812" y="0"/>
                      </a:cubicBezTo>
                      <a:lnTo>
                        <a:pt x="19812" y="0"/>
                      </a:lnTo>
                      <a:close/>
                    </a:path>
                  </a:pathLst>
                </a:custGeom>
                <a:solidFill>
                  <a:srgbClr val="CED9E1"/>
                </a:solidFill>
                <a:ln w="9525" cap="flat">
                  <a:noFill/>
                  <a:prstDash val="solid"/>
                  <a:miter/>
                </a:ln>
              </p:spPr>
              <p:txBody>
                <a:bodyPr rtlCol="0" anchor="ctr"/>
                <a:lstStyle/>
                <a:p>
                  <a:endParaRPr lang="de-DE" sz="1799">
                    <a:latin typeface="Siemens Sans" pitchFamily="2" charset="0"/>
                  </a:endParaRPr>
                </a:p>
              </p:txBody>
            </p:sp>
            <p:sp>
              <p:nvSpPr>
                <p:cNvPr id="441" name="Freihandform: Form 440">
                  <a:extLst>
                    <a:ext uri="{FF2B5EF4-FFF2-40B4-BE49-F238E27FC236}">
                      <a16:creationId xmlns:a16="http://schemas.microsoft.com/office/drawing/2014/main" id="{236A7FDB-AAE4-44CF-A68D-819B0BEDA0B5}"/>
                    </a:ext>
                  </a:extLst>
                </p:cNvPr>
                <p:cNvSpPr/>
                <p:nvPr/>
              </p:nvSpPr>
              <p:spPr>
                <a:xfrm>
                  <a:off x="2355490" y="2471969"/>
                  <a:ext cx="170277" cy="63974"/>
                </a:xfrm>
                <a:custGeom>
                  <a:avLst/>
                  <a:gdLst>
                    <a:gd name="connsiteX0" fmla="*/ 56007 w 83153"/>
                    <a:gd name="connsiteY0" fmla="*/ 4000 h 31241"/>
                    <a:gd name="connsiteX1" fmla="*/ 68580 w 83153"/>
                    <a:gd name="connsiteY1" fmla="*/ 0 h 31241"/>
                    <a:gd name="connsiteX2" fmla="*/ 83153 w 83153"/>
                    <a:gd name="connsiteY2" fmla="*/ 8001 h 31241"/>
                    <a:gd name="connsiteX3" fmla="*/ 68580 w 83153"/>
                    <a:gd name="connsiteY3" fmla="*/ 16002 h 31241"/>
                    <a:gd name="connsiteX4" fmla="*/ 66294 w 83153"/>
                    <a:gd name="connsiteY4" fmla="*/ 15907 h 31241"/>
                    <a:gd name="connsiteX5" fmla="*/ 33623 w 83153"/>
                    <a:gd name="connsiteY5" fmla="*/ 25146 h 31241"/>
                    <a:gd name="connsiteX6" fmla="*/ 33242 w 83153"/>
                    <a:gd name="connsiteY6" fmla="*/ 25146 h 31241"/>
                    <a:gd name="connsiteX7" fmla="*/ 19431 w 83153"/>
                    <a:gd name="connsiteY7" fmla="*/ 31242 h 31241"/>
                    <a:gd name="connsiteX8" fmla="*/ 5524 w 83153"/>
                    <a:gd name="connsiteY8" fmla="*/ 24384 h 31241"/>
                    <a:gd name="connsiteX9" fmla="*/ 7715 w 83153"/>
                    <a:gd name="connsiteY9" fmla="*/ 20669 h 31241"/>
                    <a:gd name="connsiteX10" fmla="*/ 0 w 83153"/>
                    <a:gd name="connsiteY10" fmla="*/ 12954 h 31241"/>
                    <a:gd name="connsiteX11" fmla="*/ 33623 w 83153"/>
                    <a:gd name="connsiteY11" fmla="*/ 857 h 31241"/>
                    <a:gd name="connsiteX12" fmla="*/ 56007 w 83153"/>
                    <a:gd name="connsiteY12" fmla="*/ 4000 h 31241"/>
                    <a:gd name="connsiteX13" fmla="*/ 56007 w 83153"/>
                    <a:gd name="connsiteY13" fmla="*/ 4000 h 3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153" h="31241">
                      <a:moveTo>
                        <a:pt x="56007" y="4000"/>
                      </a:moveTo>
                      <a:cubicBezTo>
                        <a:pt x="58483" y="1619"/>
                        <a:pt x="63151" y="0"/>
                        <a:pt x="68580" y="0"/>
                      </a:cubicBezTo>
                      <a:cubicBezTo>
                        <a:pt x="76581" y="0"/>
                        <a:pt x="83153" y="3620"/>
                        <a:pt x="83153" y="8001"/>
                      </a:cubicBezTo>
                      <a:cubicBezTo>
                        <a:pt x="83153" y="12383"/>
                        <a:pt x="76676" y="16002"/>
                        <a:pt x="68580" y="16002"/>
                      </a:cubicBezTo>
                      <a:cubicBezTo>
                        <a:pt x="67818" y="16002"/>
                        <a:pt x="67056" y="16002"/>
                        <a:pt x="66294" y="15907"/>
                      </a:cubicBezTo>
                      <a:cubicBezTo>
                        <a:pt x="62770" y="21146"/>
                        <a:pt x="49435" y="25146"/>
                        <a:pt x="33623" y="25146"/>
                      </a:cubicBezTo>
                      <a:cubicBezTo>
                        <a:pt x="33528" y="25146"/>
                        <a:pt x="33338" y="25146"/>
                        <a:pt x="33242" y="25146"/>
                      </a:cubicBezTo>
                      <a:cubicBezTo>
                        <a:pt x="32671" y="28575"/>
                        <a:pt x="26670" y="31242"/>
                        <a:pt x="19431" y="31242"/>
                      </a:cubicBezTo>
                      <a:cubicBezTo>
                        <a:pt x="11716" y="31242"/>
                        <a:pt x="5524" y="28194"/>
                        <a:pt x="5524" y="24384"/>
                      </a:cubicBezTo>
                      <a:cubicBezTo>
                        <a:pt x="5524" y="23051"/>
                        <a:pt x="6382" y="21717"/>
                        <a:pt x="7715" y="20669"/>
                      </a:cubicBezTo>
                      <a:cubicBezTo>
                        <a:pt x="2857" y="18574"/>
                        <a:pt x="0" y="15907"/>
                        <a:pt x="0" y="12954"/>
                      </a:cubicBezTo>
                      <a:cubicBezTo>
                        <a:pt x="0" y="6287"/>
                        <a:pt x="15049" y="857"/>
                        <a:pt x="33623" y="857"/>
                      </a:cubicBezTo>
                      <a:cubicBezTo>
                        <a:pt x="42196" y="953"/>
                        <a:pt x="50006" y="2096"/>
                        <a:pt x="56007" y="4000"/>
                      </a:cubicBezTo>
                      <a:lnTo>
                        <a:pt x="56007" y="400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442" name="Freihandform: Form 441">
                  <a:extLst>
                    <a:ext uri="{FF2B5EF4-FFF2-40B4-BE49-F238E27FC236}">
                      <a16:creationId xmlns:a16="http://schemas.microsoft.com/office/drawing/2014/main" id="{8D2F363F-D0D5-4D53-8154-9520F921FB75}"/>
                    </a:ext>
                  </a:extLst>
                </p:cNvPr>
                <p:cNvSpPr/>
                <p:nvPr/>
              </p:nvSpPr>
              <p:spPr>
                <a:xfrm>
                  <a:off x="1984511" y="2781574"/>
                  <a:ext cx="167742" cy="23406"/>
                </a:xfrm>
                <a:custGeom>
                  <a:avLst/>
                  <a:gdLst>
                    <a:gd name="connsiteX0" fmla="*/ 81915 w 81915"/>
                    <a:gd name="connsiteY0" fmla="*/ 0 h 11430"/>
                    <a:gd name="connsiteX1" fmla="*/ 0 w 81915"/>
                    <a:gd name="connsiteY1" fmla="*/ 0 h 11430"/>
                    <a:gd name="connsiteX2" fmla="*/ 0 w 81915"/>
                    <a:gd name="connsiteY2" fmla="*/ 11430 h 11430"/>
                    <a:gd name="connsiteX3" fmla="*/ 81915 w 81915"/>
                    <a:gd name="connsiteY3" fmla="*/ 11430 h 11430"/>
                    <a:gd name="connsiteX4" fmla="*/ 81915 w 81915"/>
                    <a:gd name="connsiteY4" fmla="*/ 0 h 11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11430">
                      <a:moveTo>
                        <a:pt x="81915" y="0"/>
                      </a:moveTo>
                      <a:lnTo>
                        <a:pt x="0" y="0"/>
                      </a:lnTo>
                      <a:lnTo>
                        <a:pt x="0" y="11430"/>
                      </a:lnTo>
                      <a:lnTo>
                        <a:pt x="81915" y="11430"/>
                      </a:lnTo>
                      <a:lnTo>
                        <a:pt x="81915" y="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grpSp>
          <p:grpSp>
            <p:nvGrpSpPr>
              <p:cNvPr id="431" name="Gruppieren 430">
                <a:extLst>
                  <a:ext uri="{FF2B5EF4-FFF2-40B4-BE49-F238E27FC236}">
                    <a16:creationId xmlns:a16="http://schemas.microsoft.com/office/drawing/2014/main" id="{C67162E0-AACF-483E-9D7F-F58709BE4831}"/>
                  </a:ext>
                </a:extLst>
              </p:cNvPr>
              <p:cNvGrpSpPr/>
              <p:nvPr/>
            </p:nvGrpSpPr>
            <p:grpSpPr>
              <a:xfrm>
                <a:off x="207378" y="3200022"/>
                <a:ext cx="719070" cy="277790"/>
                <a:chOff x="207378" y="3200022"/>
                <a:chExt cx="719070" cy="277790"/>
              </a:xfrm>
            </p:grpSpPr>
            <p:sp>
              <p:nvSpPr>
                <p:cNvPr id="432" name="Rechteck: abgerundete Ecken 431">
                  <a:extLst>
                    <a:ext uri="{FF2B5EF4-FFF2-40B4-BE49-F238E27FC236}">
                      <a16:creationId xmlns:a16="http://schemas.microsoft.com/office/drawing/2014/main" id="{A95A51A9-3DB8-4DAE-8E53-500CA6917409}"/>
                    </a:ext>
                  </a:extLst>
                </p:cNvPr>
                <p:cNvSpPr/>
                <p:nvPr/>
              </p:nvSpPr>
              <p:spPr bwMode="auto">
                <a:xfrm>
                  <a:off x="243963" y="3205872"/>
                  <a:ext cx="633857" cy="271940"/>
                </a:xfrm>
                <a:prstGeom prst="roundRect">
                  <a:avLst/>
                </a:prstGeom>
                <a:solidFill>
                  <a:schemeClr val="bg1"/>
                </a:solidFill>
                <a:ln w="38100">
                  <a:solidFill>
                    <a:srgbClr val="9BAFBE"/>
                  </a:solidFill>
                </a:ln>
                <a:effectLst/>
              </p:spPr>
              <p:txBody>
                <a:bodyPr wrap="square" lIns="107944" tIns="53972" rIns="107944" bIns="53972" numCol="1" spcCol="72000" rtlCol="0" anchor="ctr">
                  <a:noAutofit/>
                </a:bodyPr>
                <a:lstStyle/>
                <a:p>
                  <a:pPr algn="ctr">
                    <a:lnSpc>
                      <a:spcPct val="110000"/>
                    </a:lnSpc>
                    <a:spcBef>
                      <a:spcPct val="0"/>
                    </a:spcBef>
                    <a:buFont typeface="Wingdings" charset="0"/>
                    <a:buNone/>
                  </a:pPr>
                  <a:endParaRPr lang="en-US" sz="1799">
                    <a:ea typeface="Arial Unicode MS" panose="020B0604020202020204" pitchFamily="34" charset="-128"/>
                    <a:cs typeface="Arial Unicode MS" panose="020B0604020202020204" pitchFamily="34" charset="-128"/>
                  </a:endParaRPr>
                </a:p>
              </p:txBody>
            </p:sp>
            <p:sp>
              <p:nvSpPr>
                <p:cNvPr id="433" name="Rechteck 432">
                  <a:extLst>
                    <a:ext uri="{FF2B5EF4-FFF2-40B4-BE49-F238E27FC236}">
                      <a16:creationId xmlns:a16="http://schemas.microsoft.com/office/drawing/2014/main" id="{8271E7CD-8CD8-455D-B067-A21595C641EE}"/>
                    </a:ext>
                  </a:extLst>
                </p:cNvPr>
                <p:cNvSpPr/>
                <p:nvPr/>
              </p:nvSpPr>
              <p:spPr>
                <a:xfrm>
                  <a:off x="207378" y="3200022"/>
                  <a:ext cx="719070" cy="261610"/>
                </a:xfrm>
                <a:prstGeom prst="rect">
                  <a:avLst/>
                </a:prstGeom>
              </p:spPr>
              <p:txBody>
                <a:bodyPr wrap="square">
                  <a:spAutoFit/>
                </a:bodyPr>
                <a:lstStyle/>
                <a:p>
                  <a:r>
                    <a:rPr lang="de-DE" sz="1099" b="1">
                      <a:solidFill>
                        <a:srgbClr val="3C464B"/>
                      </a:solidFill>
                      <a:latin typeface="Siemens Sans" pitchFamily="2" charset="0"/>
                    </a:rPr>
                    <a:t>  Boiler</a:t>
                  </a:r>
                </a:p>
              </p:txBody>
            </p:sp>
          </p:grpSp>
        </p:grpSp>
        <p:sp>
          <p:nvSpPr>
            <p:cNvPr id="402" name="Rechteck 401">
              <a:extLst>
                <a:ext uri="{FF2B5EF4-FFF2-40B4-BE49-F238E27FC236}">
                  <a16:creationId xmlns:a16="http://schemas.microsoft.com/office/drawing/2014/main" id="{2E8D1573-C7F1-4111-A427-0456E64A88C7}"/>
                </a:ext>
              </a:extLst>
            </p:cNvPr>
            <p:cNvSpPr/>
            <p:nvPr/>
          </p:nvSpPr>
          <p:spPr>
            <a:xfrm>
              <a:off x="455015" y="2472725"/>
              <a:ext cx="1565036" cy="430631"/>
            </a:xfrm>
            <a:prstGeom prst="rect">
              <a:avLst/>
            </a:prstGeom>
          </p:spPr>
          <p:txBody>
            <a:bodyPr wrap="square">
              <a:spAutoFit/>
            </a:bodyPr>
            <a:lstStyle/>
            <a:p>
              <a:pPr algn="ctr"/>
              <a:r>
                <a:rPr lang="de-DE" sz="1099" b="1">
                  <a:solidFill>
                    <a:srgbClr val="3C464B"/>
                  </a:solidFill>
                  <a:latin typeface="Siemens Sans" pitchFamily="2" charset="0"/>
                </a:rPr>
                <a:t>Fossil</a:t>
              </a:r>
            </a:p>
            <a:p>
              <a:pPr algn="ctr"/>
              <a:r>
                <a:rPr lang="de-DE" sz="1099" b="1">
                  <a:solidFill>
                    <a:srgbClr val="3C464B"/>
                  </a:solidFill>
                  <a:latin typeface="Siemens Sans" pitchFamily="2" charset="0"/>
                </a:rPr>
                <a:t>Fuel</a:t>
              </a:r>
            </a:p>
          </p:txBody>
        </p:sp>
        <p:cxnSp>
          <p:nvCxnSpPr>
            <p:cNvPr id="403" name="Gerade Verbindung mit Pfeil 402">
              <a:extLst>
                <a:ext uri="{FF2B5EF4-FFF2-40B4-BE49-F238E27FC236}">
                  <a16:creationId xmlns:a16="http://schemas.microsoft.com/office/drawing/2014/main" id="{DFEFF815-20D2-41C4-9531-909367A548C2}"/>
                </a:ext>
              </a:extLst>
            </p:cNvPr>
            <p:cNvCxnSpPr/>
            <p:nvPr/>
          </p:nvCxnSpPr>
          <p:spPr bwMode="auto">
            <a:xfrm flipV="1">
              <a:off x="812941" y="2695442"/>
              <a:ext cx="1081893" cy="8012"/>
            </a:xfrm>
            <a:prstGeom prst="straightConnector1">
              <a:avLst/>
            </a:prstGeom>
            <a:solidFill>
              <a:schemeClr val="tx2"/>
            </a:solidFill>
            <a:ln w="254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404" name="Grafik 199">
              <a:extLst>
                <a:ext uri="{FF2B5EF4-FFF2-40B4-BE49-F238E27FC236}">
                  <a16:creationId xmlns:a16="http://schemas.microsoft.com/office/drawing/2014/main" id="{94BB4554-CB5E-4D3E-886D-69EEB33BCF92}"/>
                </a:ext>
              </a:extLst>
            </p:cNvPr>
            <p:cNvGrpSpPr/>
            <p:nvPr/>
          </p:nvGrpSpPr>
          <p:grpSpPr>
            <a:xfrm>
              <a:off x="3439288" y="2453365"/>
              <a:ext cx="506453" cy="517760"/>
              <a:chOff x="6602920" y="4029942"/>
              <a:chExt cx="213359" cy="218122"/>
            </a:xfrm>
            <a:solidFill>
              <a:srgbClr val="000000"/>
            </a:solidFill>
          </p:grpSpPr>
          <p:sp>
            <p:nvSpPr>
              <p:cNvPr id="427" name="Freihandform: Form 426">
                <a:extLst>
                  <a:ext uri="{FF2B5EF4-FFF2-40B4-BE49-F238E27FC236}">
                    <a16:creationId xmlns:a16="http://schemas.microsoft.com/office/drawing/2014/main" id="{EE355022-8166-4FB7-8B11-482EC141FAC8}"/>
                  </a:ext>
                </a:extLst>
              </p:cNvPr>
              <p:cNvSpPr/>
              <p:nvPr/>
            </p:nvSpPr>
            <p:spPr>
              <a:xfrm>
                <a:off x="6602920" y="4029942"/>
                <a:ext cx="213359" cy="218122"/>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3"/>
                      <a:pt x="106680" y="218123"/>
                    </a:cubicBezTo>
                    <a:cubicBezTo>
                      <a:pt x="47762" y="218123"/>
                      <a:pt x="0" y="169294"/>
                      <a:pt x="0" y="109061"/>
                    </a:cubicBezTo>
                    <a:cubicBezTo>
                      <a:pt x="0" y="48828"/>
                      <a:pt x="47762" y="0"/>
                      <a:pt x="106680" y="0"/>
                    </a:cubicBezTo>
                    <a:cubicBezTo>
                      <a:pt x="165597" y="0"/>
                      <a:pt x="213360" y="48828"/>
                      <a:pt x="213360" y="109061"/>
                    </a:cubicBez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428" name="Freihandform: Form 427">
                <a:extLst>
                  <a:ext uri="{FF2B5EF4-FFF2-40B4-BE49-F238E27FC236}">
                    <a16:creationId xmlns:a16="http://schemas.microsoft.com/office/drawing/2014/main" id="{B8D315F2-FBF2-416E-A3BF-16B1D6F25830}"/>
                  </a:ext>
                </a:extLst>
              </p:cNvPr>
              <p:cNvSpPr/>
              <p:nvPr/>
            </p:nvSpPr>
            <p:spPr>
              <a:xfrm>
                <a:off x="6619588" y="4049278"/>
                <a:ext cx="179641" cy="179641"/>
              </a:xfrm>
              <a:custGeom>
                <a:avLst/>
                <a:gdLst>
                  <a:gd name="connsiteX0" fmla="*/ 24670 w 179641"/>
                  <a:gd name="connsiteY0" fmla="*/ 28003 h 179641"/>
                  <a:gd name="connsiteX1" fmla="*/ 89821 w 179641"/>
                  <a:gd name="connsiteY1" fmla="*/ 0 h 179641"/>
                  <a:gd name="connsiteX2" fmla="*/ 179641 w 179641"/>
                  <a:gd name="connsiteY2" fmla="*/ 89821 h 179641"/>
                  <a:gd name="connsiteX3" fmla="*/ 89821 w 179641"/>
                  <a:gd name="connsiteY3" fmla="*/ 179642 h 179641"/>
                  <a:gd name="connsiteX4" fmla="*/ 29337 w 179641"/>
                  <a:gd name="connsiteY4" fmla="*/ 156210 h 179641"/>
                  <a:gd name="connsiteX5" fmla="*/ 68485 w 179641"/>
                  <a:gd name="connsiteY5" fmla="*/ 156210 h 179641"/>
                  <a:gd name="connsiteX6" fmla="*/ 68580 w 179641"/>
                  <a:gd name="connsiteY6" fmla="*/ 160592 h 179641"/>
                  <a:gd name="connsiteX7" fmla="*/ 130112 w 179641"/>
                  <a:gd name="connsiteY7" fmla="*/ 160592 h 179641"/>
                  <a:gd name="connsiteX8" fmla="*/ 130112 w 179641"/>
                  <a:gd name="connsiteY8" fmla="*/ 156210 h 179641"/>
                  <a:gd name="connsiteX9" fmla="*/ 130873 w 179641"/>
                  <a:gd name="connsiteY9" fmla="*/ 156210 h 179641"/>
                  <a:gd name="connsiteX10" fmla="*/ 138970 w 179641"/>
                  <a:gd name="connsiteY10" fmla="*/ 149161 h 179641"/>
                  <a:gd name="connsiteX11" fmla="*/ 131064 w 179641"/>
                  <a:gd name="connsiteY11" fmla="*/ 142399 h 179641"/>
                  <a:gd name="connsiteX12" fmla="*/ 80486 w 179641"/>
                  <a:gd name="connsiteY12" fmla="*/ 142399 h 179641"/>
                  <a:gd name="connsiteX13" fmla="*/ 80486 w 179641"/>
                  <a:gd name="connsiteY13" fmla="*/ 142303 h 179641"/>
                  <a:gd name="connsiteX14" fmla="*/ 65913 w 179641"/>
                  <a:gd name="connsiteY14" fmla="*/ 142399 h 179641"/>
                  <a:gd name="connsiteX15" fmla="*/ 62103 w 179641"/>
                  <a:gd name="connsiteY15" fmla="*/ 139541 h 179641"/>
                  <a:gd name="connsiteX16" fmla="*/ 65913 w 179641"/>
                  <a:gd name="connsiteY16" fmla="*/ 137065 h 179641"/>
                  <a:gd name="connsiteX17" fmla="*/ 68675 w 179641"/>
                  <a:gd name="connsiteY17" fmla="*/ 137065 h 179641"/>
                  <a:gd name="connsiteX18" fmla="*/ 68580 w 179641"/>
                  <a:gd name="connsiteY18" fmla="*/ 140589 h 179641"/>
                  <a:gd name="connsiteX19" fmla="*/ 130112 w 179641"/>
                  <a:gd name="connsiteY19" fmla="*/ 140589 h 179641"/>
                  <a:gd name="connsiteX20" fmla="*/ 130207 w 179641"/>
                  <a:gd name="connsiteY20" fmla="*/ 137065 h 179641"/>
                  <a:gd name="connsiteX21" fmla="*/ 130969 w 179641"/>
                  <a:gd name="connsiteY21" fmla="*/ 137065 h 179641"/>
                  <a:gd name="connsiteX22" fmla="*/ 139065 w 179641"/>
                  <a:gd name="connsiteY22" fmla="*/ 130016 h 179641"/>
                  <a:gd name="connsiteX23" fmla="*/ 131159 w 179641"/>
                  <a:gd name="connsiteY23" fmla="*/ 123253 h 179641"/>
                  <a:gd name="connsiteX24" fmla="*/ 80581 w 179641"/>
                  <a:gd name="connsiteY24" fmla="*/ 123253 h 179641"/>
                  <a:gd name="connsiteX25" fmla="*/ 80581 w 179641"/>
                  <a:gd name="connsiteY25" fmla="*/ 123158 h 179641"/>
                  <a:gd name="connsiteX26" fmla="*/ 66008 w 179641"/>
                  <a:gd name="connsiteY26" fmla="*/ 123253 h 179641"/>
                  <a:gd name="connsiteX27" fmla="*/ 62198 w 179641"/>
                  <a:gd name="connsiteY27" fmla="*/ 120396 h 179641"/>
                  <a:gd name="connsiteX28" fmla="*/ 66008 w 179641"/>
                  <a:gd name="connsiteY28" fmla="*/ 117919 h 179641"/>
                  <a:gd name="connsiteX29" fmla="*/ 68771 w 179641"/>
                  <a:gd name="connsiteY29" fmla="*/ 117919 h 179641"/>
                  <a:gd name="connsiteX30" fmla="*/ 68771 w 179641"/>
                  <a:gd name="connsiteY30" fmla="*/ 121158 h 179641"/>
                  <a:gd name="connsiteX31" fmla="*/ 130302 w 179641"/>
                  <a:gd name="connsiteY31" fmla="*/ 121158 h 179641"/>
                  <a:gd name="connsiteX32" fmla="*/ 130302 w 179641"/>
                  <a:gd name="connsiteY32" fmla="*/ 117919 h 179641"/>
                  <a:gd name="connsiteX33" fmla="*/ 130969 w 179641"/>
                  <a:gd name="connsiteY33" fmla="*/ 117919 h 179641"/>
                  <a:gd name="connsiteX34" fmla="*/ 139065 w 179641"/>
                  <a:gd name="connsiteY34" fmla="*/ 110871 h 179641"/>
                  <a:gd name="connsiteX35" fmla="*/ 131159 w 179641"/>
                  <a:gd name="connsiteY35" fmla="*/ 104108 h 179641"/>
                  <a:gd name="connsiteX36" fmla="*/ 66008 w 179641"/>
                  <a:gd name="connsiteY36" fmla="*/ 104108 h 179641"/>
                  <a:gd name="connsiteX37" fmla="*/ 66008 w 179641"/>
                  <a:gd name="connsiteY37" fmla="*/ 104203 h 179641"/>
                  <a:gd name="connsiteX38" fmla="*/ 62198 w 179641"/>
                  <a:gd name="connsiteY38" fmla="*/ 101346 h 179641"/>
                  <a:gd name="connsiteX39" fmla="*/ 66008 w 179641"/>
                  <a:gd name="connsiteY39" fmla="*/ 98869 h 179641"/>
                  <a:gd name="connsiteX40" fmla="*/ 68866 w 179641"/>
                  <a:gd name="connsiteY40" fmla="*/ 98869 h 179641"/>
                  <a:gd name="connsiteX41" fmla="*/ 68866 w 179641"/>
                  <a:gd name="connsiteY41" fmla="*/ 102203 h 179641"/>
                  <a:gd name="connsiteX42" fmla="*/ 130397 w 179641"/>
                  <a:gd name="connsiteY42" fmla="*/ 102203 h 179641"/>
                  <a:gd name="connsiteX43" fmla="*/ 130397 w 179641"/>
                  <a:gd name="connsiteY43" fmla="*/ 98869 h 179641"/>
                  <a:gd name="connsiteX44" fmla="*/ 131064 w 179641"/>
                  <a:gd name="connsiteY44" fmla="*/ 98869 h 179641"/>
                  <a:gd name="connsiteX45" fmla="*/ 139160 w 179641"/>
                  <a:gd name="connsiteY45" fmla="*/ 91821 h 179641"/>
                  <a:gd name="connsiteX46" fmla="*/ 131254 w 179641"/>
                  <a:gd name="connsiteY46" fmla="*/ 85058 h 179641"/>
                  <a:gd name="connsiteX47" fmla="*/ 66104 w 179641"/>
                  <a:gd name="connsiteY47" fmla="*/ 85058 h 179641"/>
                  <a:gd name="connsiteX48" fmla="*/ 66104 w 179641"/>
                  <a:gd name="connsiteY48" fmla="*/ 85153 h 179641"/>
                  <a:gd name="connsiteX49" fmla="*/ 62294 w 179641"/>
                  <a:gd name="connsiteY49" fmla="*/ 82296 h 179641"/>
                  <a:gd name="connsiteX50" fmla="*/ 66104 w 179641"/>
                  <a:gd name="connsiteY50" fmla="*/ 79819 h 179641"/>
                  <a:gd name="connsiteX51" fmla="*/ 68961 w 179641"/>
                  <a:gd name="connsiteY51" fmla="*/ 79819 h 179641"/>
                  <a:gd name="connsiteX52" fmla="*/ 68961 w 179641"/>
                  <a:gd name="connsiteY52" fmla="*/ 83153 h 179641"/>
                  <a:gd name="connsiteX53" fmla="*/ 130493 w 179641"/>
                  <a:gd name="connsiteY53" fmla="*/ 83153 h 179641"/>
                  <a:gd name="connsiteX54" fmla="*/ 130493 w 179641"/>
                  <a:gd name="connsiteY54" fmla="*/ 79819 h 179641"/>
                  <a:gd name="connsiteX55" fmla="*/ 131159 w 179641"/>
                  <a:gd name="connsiteY55" fmla="*/ 79819 h 179641"/>
                  <a:gd name="connsiteX56" fmla="*/ 139255 w 179641"/>
                  <a:gd name="connsiteY56" fmla="*/ 72771 h 179641"/>
                  <a:gd name="connsiteX57" fmla="*/ 131350 w 179641"/>
                  <a:gd name="connsiteY57" fmla="*/ 66008 h 179641"/>
                  <a:gd name="connsiteX58" fmla="*/ 80772 w 179641"/>
                  <a:gd name="connsiteY58" fmla="*/ 66008 h 179641"/>
                  <a:gd name="connsiteX59" fmla="*/ 80772 w 179641"/>
                  <a:gd name="connsiteY59" fmla="*/ 66008 h 179641"/>
                  <a:gd name="connsiteX60" fmla="*/ 79534 w 179641"/>
                  <a:gd name="connsiteY60" fmla="*/ 66008 h 179641"/>
                  <a:gd name="connsiteX61" fmla="*/ 66199 w 179641"/>
                  <a:gd name="connsiteY61" fmla="*/ 66008 h 179641"/>
                  <a:gd name="connsiteX62" fmla="*/ 66199 w 179641"/>
                  <a:gd name="connsiteY62" fmla="*/ 66103 h 179641"/>
                  <a:gd name="connsiteX63" fmla="*/ 62389 w 179641"/>
                  <a:gd name="connsiteY63" fmla="*/ 63246 h 179641"/>
                  <a:gd name="connsiteX64" fmla="*/ 66199 w 179641"/>
                  <a:gd name="connsiteY64" fmla="*/ 60769 h 179641"/>
                  <a:gd name="connsiteX65" fmla="*/ 69056 w 179641"/>
                  <a:gd name="connsiteY65" fmla="*/ 60769 h 179641"/>
                  <a:gd name="connsiteX66" fmla="*/ 69056 w 179641"/>
                  <a:gd name="connsiteY66" fmla="*/ 64198 h 179641"/>
                  <a:gd name="connsiteX67" fmla="*/ 130588 w 179641"/>
                  <a:gd name="connsiteY67" fmla="*/ 64198 h 179641"/>
                  <a:gd name="connsiteX68" fmla="*/ 130588 w 179641"/>
                  <a:gd name="connsiteY68" fmla="*/ 60769 h 179641"/>
                  <a:gd name="connsiteX69" fmla="*/ 131254 w 179641"/>
                  <a:gd name="connsiteY69" fmla="*/ 60769 h 179641"/>
                  <a:gd name="connsiteX70" fmla="*/ 139351 w 179641"/>
                  <a:gd name="connsiteY70" fmla="*/ 53721 h 179641"/>
                  <a:gd name="connsiteX71" fmla="*/ 131445 w 179641"/>
                  <a:gd name="connsiteY71" fmla="*/ 46958 h 179641"/>
                  <a:gd name="connsiteX72" fmla="*/ 66294 w 179641"/>
                  <a:gd name="connsiteY72" fmla="*/ 46958 h 179641"/>
                  <a:gd name="connsiteX73" fmla="*/ 66294 w 179641"/>
                  <a:gd name="connsiteY73" fmla="*/ 47053 h 179641"/>
                  <a:gd name="connsiteX74" fmla="*/ 62484 w 179641"/>
                  <a:gd name="connsiteY74" fmla="*/ 44196 h 179641"/>
                  <a:gd name="connsiteX75" fmla="*/ 66294 w 179641"/>
                  <a:gd name="connsiteY75" fmla="*/ 41719 h 179641"/>
                  <a:gd name="connsiteX76" fmla="*/ 69152 w 179641"/>
                  <a:gd name="connsiteY76" fmla="*/ 41719 h 179641"/>
                  <a:gd name="connsiteX77" fmla="*/ 69152 w 179641"/>
                  <a:gd name="connsiteY77" fmla="*/ 45053 h 179641"/>
                  <a:gd name="connsiteX78" fmla="*/ 130683 w 179641"/>
                  <a:gd name="connsiteY78" fmla="*/ 45053 h 179641"/>
                  <a:gd name="connsiteX79" fmla="*/ 130683 w 179641"/>
                  <a:gd name="connsiteY79" fmla="*/ 41719 h 179641"/>
                  <a:gd name="connsiteX80" fmla="*/ 131350 w 179641"/>
                  <a:gd name="connsiteY80" fmla="*/ 41719 h 179641"/>
                  <a:gd name="connsiteX81" fmla="*/ 139446 w 179641"/>
                  <a:gd name="connsiteY81" fmla="*/ 34671 h 179641"/>
                  <a:gd name="connsiteX82" fmla="*/ 131540 w 179641"/>
                  <a:gd name="connsiteY82" fmla="*/ 27908 h 179641"/>
                  <a:gd name="connsiteX83" fmla="*/ 24670 w 179641"/>
                  <a:gd name="connsiteY83" fmla="*/ 27908 h 179641"/>
                  <a:gd name="connsiteX84" fmla="*/ 24670 w 179641"/>
                  <a:gd name="connsiteY84" fmla="*/ 28003 h 179641"/>
                  <a:gd name="connsiteX85" fmla="*/ 24955 w 179641"/>
                  <a:gd name="connsiteY85" fmla="*/ 151828 h 179641"/>
                  <a:gd name="connsiteX86" fmla="*/ 0 w 179641"/>
                  <a:gd name="connsiteY86" fmla="*/ 89821 h 179641"/>
                  <a:gd name="connsiteX87" fmla="*/ 20955 w 179641"/>
                  <a:gd name="connsiteY87" fmla="*/ 32290 h 179641"/>
                  <a:gd name="connsiteX88" fmla="*/ 130873 w 179641"/>
                  <a:gd name="connsiteY88" fmla="*/ 32290 h 179641"/>
                  <a:gd name="connsiteX89" fmla="*/ 134779 w 179641"/>
                  <a:gd name="connsiteY89" fmla="*/ 34861 h 179641"/>
                  <a:gd name="connsiteX90" fmla="*/ 130873 w 179641"/>
                  <a:gd name="connsiteY90" fmla="*/ 37528 h 179641"/>
                  <a:gd name="connsiteX91" fmla="*/ 130112 w 179641"/>
                  <a:gd name="connsiteY91" fmla="*/ 37528 h 179641"/>
                  <a:gd name="connsiteX92" fmla="*/ 130112 w 179641"/>
                  <a:gd name="connsiteY92" fmla="*/ 34195 h 179641"/>
                  <a:gd name="connsiteX93" fmla="*/ 68580 w 179641"/>
                  <a:gd name="connsiteY93" fmla="*/ 34195 h 179641"/>
                  <a:gd name="connsiteX94" fmla="*/ 68580 w 179641"/>
                  <a:gd name="connsiteY94" fmla="*/ 37528 h 179641"/>
                  <a:gd name="connsiteX95" fmla="*/ 65722 w 179641"/>
                  <a:gd name="connsiteY95" fmla="*/ 37528 h 179641"/>
                  <a:gd name="connsiteX96" fmla="*/ 57817 w 179641"/>
                  <a:gd name="connsiteY96" fmla="*/ 44386 h 179641"/>
                  <a:gd name="connsiteX97" fmla="*/ 65722 w 179641"/>
                  <a:gd name="connsiteY97" fmla="*/ 51340 h 179641"/>
                  <a:gd name="connsiteX98" fmla="*/ 80105 w 179641"/>
                  <a:gd name="connsiteY98" fmla="*/ 51340 h 179641"/>
                  <a:gd name="connsiteX99" fmla="*/ 80105 w 179641"/>
                  <a:gd name="connsiteY99" fmla="*/ 51244 h 179641"/>
                  <a:gd name="connsiteX100" fmla="*/ 130778 w 179641"/>
                  <a:gd name="connsiteY100" fmla="*/ 51244 h 179641"/>
                  <a:gd name="connsiteX101" fmla="*/ 134683 w 179641"/>
                  <a:gd name="connsiteY101" fmla="*/ 53816 h 179641"/>
                  <a:gd name="connsiteX102" fmla="*/ 130778 w 179641"/>
                  <a:gd name="connsiteY102" fmla="*/ 56483 h 179641"/>
                  <a:gd name="connsiteX103" fmla="*/ 130016 w 179641"/>
                  <a:gd name="connsiteY103" fmla="*/ 56483 h 179641"/>
                  <a:gd name="connsiteX104" fmla="*/ 130016 w 179641"/>
                  <a:gd name="connsiteY104" fmla="*/ 53245 h 179641"/>
                  <a:gd name="connsiteX105" fmla="*/ 68485 w 179641"/>
                  <a:gd name="connsiteY105" fmla="*/ 53245 h 179641"/>
                  <a:gd name="connsiteX106" fmla="*/ 68485 w 179641"/>
                  <a:gd name="connsiteY106" fmla="*/ 56483 h 179641"/>
                  <a:gd name="connsiteX107" fmla="*/ 65627 w 179641"/>
                  <a:gd name="connsiteY107" fmla="*/ 56483 h 179641"/>
                  <a:gd name="connsiteX108" fmla="*/ 57721 w 179641"/>
                  <a:gd name="connsiteY108" fmla="*/ 63341 h 179641"/>
                  <a:gd name="connsiteX109" fmla="*/ 65627 w 179641"/>
                  <a:gd name="connsiteY109" fmla="*/ 70294 h 179641"/>
                  <a:gd name="connsiteX110" fmla="*/ 80010 w 179641"/>
                  <a:gd name="connsiteY110" fmla="*/ 70294 h 179641"/>
                  <a:gd name="connsiteX111" fmla="*/ 80010 w 179641"/>
                  <a:gd name="connsiteY111" fmla="*/ 70294 h 179641"/>
                  <a:gd name="connsiteX112" fmla="*/ 130683 w 179641"/>
                  <a:gd name="connsiteY112" fmla="*/ 70294 h 179641"/>
                  <a:gd name="connsiteX113" fmla="*/ 134588 w 179641"/>
                  <a:gd name="connsiteY113" fmla="*/ 72866 h 179641"/>
                  <a:gd name="connsiteX114" fmla="*/ 130683 w 179641"/>
                  <a:gd name="connsiteY114" fmla="*/ 75533 h 179641"/>
                  <a:gd name="connsiteX115" fmla="*/ 129921 w 179641"/>
                  <a:gd name="connsiteY115" fmla="*/ 75533 h 179641"/>
                  <a:gd name="connsiteX116" fmla="*/ 129921 w 179641"/>
                  <a:gd name="connsiteY116" fmla="*/ 72199 h 179641"/>
                  <a:gd name="connsiteX117" fmla="*/ 68389 w 179641"/>
                  <a:gd name="connsiteY117" fmla="*/ 72199 h 179641"/>
                  <a:gd name="connsiteX118" fmla="*/ 68389 w 179641"/>
                  <a:gd name="connsiteY118" fmla="*/ 75533 h 179641"/>
                  <a:gd name="connsiteX119" fmla="*/ 65532 w 179641"/>
                  <a:gd name="connsiteY119" fmla="*/ 75533 h 179641"/>
                  <a:gd name="connsiteX120" fmla="*/ 57626 w 179641"/>
                  <a:gd name="connsiteY120" fmla="*/ 82391 h 179641"/>
                  <a:gd name="connsiteX121" fmla="*/ 65532 w 179641"/>
                  <a:gd name="connsiteY121" fmla="*/ 89344 h 179641"/>
                  <a:gd name="connsiteX122" fmla="*/ 79915 w 179641"/>
                  <a:gd name="connsiteY122" fmla="*/ 89344 h 179641"/>
                  <a:gd name="connsiteX123" fmla="*/ 79915 w 179641"/>
                  <a:gd name="connsiteY123" fmla="*/ 89249 h 179641"/>
                  <a:gd name="connsiteX124" fmla="*/ 130588 w 179641"/>
                  <a:gd name="connsiteY124" fmla="*/ 89249 h 179641"/>
                  <a:gd name="connsiteX125" fmla="*/ 134493 w 179641"/>
                  <a:gd name="connsiteY125" fmla="*/ 91821 h 179641"/>
                  <a:gd name="connsiteX126" fmla="*/ 130588 w 179641"/>
                  <a:gd name="connsiteY126" fmla="*/ 94488 h 179641"/>
                  <a:gd name="connsiteX127" fmla="*/ 129826 w 179641"/>
                  <a:gd name="connsiteY127" fmla="*/ 94488 h 179641"/>
                  <a:gd name="connsiteX128" fmla="*/ 129826 w 179641"/>
                  <a:gd name="connsiteY128" fmla="*/ 91059 h 179641"/>
                  <a:gd name="connsiteX129" fmla="*/ 68294 w 179641"/>
                  <a:gd name="connsiteY129" fmla="*/ 91059 h 179641"/>
                  <a:gd name="connsiteX130" fmla="*/ 68294 w 179641"/>
                  <a:gd name="connsiteY130" fmla="*/ 94488 h 179641"/>
                  <a:gd name="connsiteX131" fmla="*/ 65437 w 179641"/>
                  <a:gd name="connsiteY131" fmla="*/ 94488 h 179641"/>
                  <a:gd name="connsiteX132" fmla="*/ 57531 w 179641"/>
                  <a:gd name="connsiteY132" fmla="*/ 101346 h 179641"/>
                  <a:gd name="connsiteX133" fmla="*/ 65437 w 179641"/>
                  <a:gd name="connsiteY133" fmla="*/ 108299 h 179641"/>
                  <a:gd name="connsiteX134" fmla="*/ 79820 w 179641"/>
                  <a:gd name="connsiteY134" fmla="*/ 108299 h 179641"/>
                  <a:gd name="connsiteX135" fmla="*/ 79820 w 179641"/>
                  <a:gd name="connsiteY135" fmla="*/ 108299 h 179641"/>
                  <a:gd name="connsiteX136" fmla="*/ 130493 w 179641"/>
                  <a:gd name="connsiteY136" fmla="*/ 108299 h 179641"/>
                  <a:gd name="connsiteX137" fmla="*/ 134398 w 179641"/>
                  <a:gd name="connsiteY137" fmla="*/ 110871 h 179641"/>
                  <a:gd name="connsiteX138" fmla="*/ 130493 w 179641"/>
                  <a:gd name="connsiteY138" fmla="*/ 113538 h 179641"/>
                  <a:gd name="connsiteX139" fmla="*/ 129730 w 179641"/>
                  <a:gd name="connsiteY139" fmla="*/ 113538 h 179641"/>
                  <a:gd name="connsiteX140" fmla="*/ 129730 w 179641"/>
                  <a:gd name="connsiteY140" fmla="*/ 110299 h 179641"/>
                  <a:gd name="connsiteX141" fmla="*/ 68199 w 179641"/>
                  <a:gd name="connsiteY141" fmla="*/ 110299 h 179641"/>
                  <a:gd name="connsiteX142" fmla="*/ 68199 w 179641"/>
                  <a:gd name="connsiteY142" fmla="*/ 113538 h 179641"/>
                  <a:gd name="connsiteX143" fmla="*/ 65437 w 179641"/>
                  <a:gd name="connsiteY143" fmla="*/ 113538 h 179641"/>
                  <a:gd name="connsiteX144" fmla="*/ 57531 w 179641"/>
                  <a:gd name="connsiteY144" fmla="*/ 120396 h 179641"/>
                  <a:gd name="connsiteX145" fmla="*/ 65437 w 179641"/>
                  <a:gd name="connsiteY145" fmla="*/ 127349 h 179641"/>
                  <a:gd name="connsiteX146" fmla="*/ 65437 w 179641"/>
                  <a:gd name="connsiteY146" fmla="*/ 127444 h 179641"/>
                  <a:gd name="connsiteX147" fmla="*/ 130588 w 179641"/>
                  <a:gd name="connsiteY147" fmla="*/ 127444 h 179641"/>
                  <a:gd name="connsiteX148" fmla="*/ 134493 w 179641"/>
                  <a:gd name="connsiteY148" fmla="*/ 130016 h 179641"/>
                  <a:gd name="connsiteX149" fmla="*/ 130588 w 179641"/>
                  <a:gd name="connsiteY149" fmla="*/ 132683 h 179641"/>
                  <a:gd name="connsiteX150" fmla="*/ 129826 w 179641"/>
                  <a:gd name="connsiteY150" fmla="*/ 132683 h 179641"/>
                  <a:gd name="connsiteX151" fmla="*/ 129921 w 179641"/>
                  <a:gd name="connsiteY151" fmla="*/ 129254 h 179641"/>
                  <a:gd name="connsiteX152" fmla="*/ 68389 w 179641"/>
                  <a:gd name="connsiteY152" fmla="*/ 129254 h 179641"/>
                  <a:gd name="connsiteX153" fmla="*/ 68294 w 179641"/>
                  <a:gd name="connsiteY153" fmla="*/ 132683 h 179641"/>
                  <a:gd name="connsiteX154" fmla="*/ 65437 w 179641"/>
                  <a:gd name="connsiteY154" fmla="*/ 132683 h 179641"/>
                  <a:gd name="connsiteX155" fmla="*/ 57531 w 179641"/>
                  <a:gd name="connsiteY155" fmla="*/ 139541 h 179641"/>
                  <a:gd name="connsiteX156" fmla="*/ 65437 w 179641"/>
                  <a:gd name="connsiteY156" fmla="*/ 146494 h 179641"/>
                  <a:gd name="connsiteX157" fmla="*/ 65437 w 179641"/>
                  <a:gd name="connsiteY157" fmla="*/ 146590 h 179641"/>
                  <a:gd name="connsiteX158" fmla="*/ 130588 w 179641"/>
                  <a:gd name="connsiteY158" fmla="*/ 146590 h 179641"/>
                  <a:gd name="connsiteX159" fmla="*/ 134493 w 179641"/>
                  <a:gd name="connsiteY159" fmla="*/ 149161 h 179641"/>
                  <a:gd name="connsiteX160" fmla="*/ 130588 w 179641"/>
                  <a:gd name="connsiteY160" fmla="*/ 151828 h 179641"/>
                  <a:gd name="connsiteX161" fmla="*/ 129730 w 179641"/>
                  <a:gd name="connsiteY161" fmla="*/ 151828 h 179641"/>
                  <a:gd name="connsiteX162" fmla="*/ 129730 w 179641"/>
                  <a:gd name="connsiteY162" fmla="*/ 148685 h 179641"/>
                  <a:gd name="connsiteX163" fmla="*/ 68199 w 179641"/>
                  <a:gd name="connsiteY163" fmla="*/ 148685 h 179641"/>
                  <a:gd name="connsiteX164" fmla="*/ 68199 w 179641"/>
                  <a:gd name="connsiteY164" fmla="*/ 151828 h 179641"/>
                  <a:gd name="connsiteX165" fmla="*/ 24955 w 179641"/>
                  <a:gd name="connsiteY165" fmla="*/ 151828 h 179641"/>
                  <a:gd name="connsiteX166" fmla="*/ 24955 w 179641"/>
                  <a:gd name="connsiteY166" fmla="*/ 151828 h 179641"/>
                  <a:gd name="connsiteX167" fmla="*/ 68580 w 179641"/>
                  <a:gd name="connsiteY167" fmla="*/ 26098 h 179641"/>
                  <a:gd name="connsiteX168" fmla="*/ 68580 w 179641"/>
                  <a:gd name="connsiteY168" fmla="*/ 19050 h 179641"/>
                  <a:gd name="connsiteX169" fmla="*/ 130112 w 179641"/>
                  <a:gd name="connsiteY169" fmla="*/ 19050 h 179641"/>
                  <a:gd name="connsiteX170" fmla="*/ 130112 w 179641"/>
                  <a:gd name="connsiteY170" fmla="*/ 26098 h 179641"/>
                  <a:gd name="connsiteX171" fmla="*/ 68580 w 179641"/>
                  <a:gd name="connsiteY171" fmla="*/ 26098 h 179641"/>
                  <a:gd name="connsiteX172" fmla="*/ 68580 w 179641"/>
                  <a:gd name="connsiteY172" fmla="*/ 26098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24670" y="28003"/>
                    </a:moveTo>
                    <a:cubicBezTo>
                      <a:pt x="41053" y="10763"/>
                      <a:pt x="64198" y="0"/>
                      <a:pt x="89821" y="0"/>
                    </a:cubicBezTo>
                    <a:cubicBezTo>
                      <a:pt x="139351" y="0"/>
                      <a:pt x="179641" y="40195"/>
                      <a:pt x="179641" y="89821"/>
                    </a:cubicBezTo>
                    <a:cubicBezTo>
                      <a:pt x="179641" y="139351"/>
                      <a:pt x="139446" y="179642"/>
                      <a:pt x="89821" y="179642"/>
                    </a:cubicBezTo>
                    <a:cubicBezTo>
                      <a:pt x="66580" y="179642"/>
                      <a:pt x="45339" y="170783"/>
                      <a:pt x="29337" y="156210"/>
                    </a:cubicBezTo>
                    <a:lnTo>
                      <a:pt x="68485" y="156210"/>
                    </a:lnTo>
                    <a:lnTo>
                      <a:pt x="68580" y="160592"/>
                    </a:lnTo>
                    <a:lnTo>
                      <a:pt x="130112" y="160592"/>
                    </a:lnTo>
                    <a:lnTo>
                      <a:pt x="130112" y="156210"/>
                    </a:lnTo>
                    <a:lnTo>
                      <a:pt x="130873" y="156210"/>
                    </a:lnTo>
                    <a:cubicBezTo>
                      <a:pt x="130873" y="156210"/>
                      <a:pt x="138970" y="156210"/>
                      <a:pt x="138970" y="149161"/>
                    </a:cubicBezTo>
                    <a:cubicBezTo>
                      <a:pt x="138970" y="142399"/>
                      <a:pt x="131064" y="142399"/>
                      <a:pt x="131064" y="142399"/>
                    </a:cubicBezTo>
                    <a:lnTo>
                      <a:pt x="80486" y="142399"/>
                    </a:lnTo>
                    <a:lnTo>
                      <a:pt x="80486" y="142303"/>
                    </a:lnTo>
                    <a:lnTo>
                      <a:pt x="65913" y="142399"/>
                    </a:lnTo>
                    <a:cubicBezTo>
                      <a:pt x="65913" y="142399"/>
                      <a:pt x="62103" y="142399"/>
                      <a:pt x="62103" y="139541"/>
                    </a:cubicBezTo>
                    <a:cubicBezTo>
                      <a:pt x="62103" y="136684"/>
                      <a:pt x="65913" y="137065"/>
                      <a:pt x="65913" y="137065"/>
                    </a:cubicBezTo>
                    <a:lnTo>
                      <a:pt x="68675" y="137065"/>
                    </a:lnTo>
                    <a:lnTo>
                      <a:pt x="68580" y="140589"/>
                    </a:lnTo>
                    <a:lnTo>
                      <a:pt x="130112" y="140589"/>
                    </a:lnTo>
                    <a:lnTo>
                      <a:pt x="130207" y="137065"/>
                    </a:lnTo>
                    <a:lnTo>
                      <a:pt x="130969" y="137065"/>
                    </a:lnTo>
                    <a:cubicBezTo>
                      <a:pt x="130969" y="137065"/>
                      <a:pt x="139065" y="137065"/>
                      <a:pt x="139065" y="130016"/>
                    </a:cubicBezTo>
                    <a:cubicBezTo>
                      <a:pt x="139065" y="123253"/>
                      <a:pt x="131159" y="123253"/>
                      <a:pt x="131159" y="123253"/>
                    </a:cubicBezTo>
                    <a:lnTo>
                      <a:pt x="80581" y="123253"/>
                    </a:lnTo>
                    <a:lnTo>
                      <a:pt x="80581" y="123158"/>
                    </a:lnTo>
                    <a:lnTo>
                      <a:pt x="66008" y="123253"/>
                    </a:lnTo>
                    <a:cubicBezTo>
                      <a:pt x="66008" y="123253"/>
                      <a:pt x="62198" y="123253"/>
                      <a:pt x="62198" y="120396"/>
                    </a:cubicBezTo>
                    <a:cubicBezTo>
                      <a:pt x="62198" y="117538"/>
                      <a:pt x="66008" y="117919"/>
                      <a:pt x="66008" y="117919"/>
                    </a:cubicBezTo>
                    <a:lnTo>
                      <a:pt x="68771" y="117919"/>
                    </a:lnTo>
                    <a:lnTo>
                      <a:pt x="68771" y="121158"/>
                    </a:lnTo>
                    <a:lnTo>
                      <a:pt x="130302" y="121158"/>
                    </a:lnTo>
                    <a:lnTo>
                      <a:pt x="130302" y="117919"/>
                    </a:lnTo>
                    <a:lnTo>
                      <a:pt x="130969" y="117919"/>
                    </a:lnTo>
                    <a:cubicBezTo>
                      <a:pt x="130969" y="117919"/>
                      <a:pt x="139065" y="117919"/>
                      <a:pt x="139065" y="110871"/>
                    </a:cubicBezTo>
                    <a:cubicBezTo>
                      <a:pt x="139065" y="104108"/>
                      <a:pt x="131159" y="104108"/>
                      <a:pt x="131159" y="104108"/>
                    </a:cubicBezTo>
                    <a:lnTo>
                      <a:pt x="66008" y="104108"/>
                    </a:lnTo>
                    <a:lnTo>
                      <a:pt x="66008" y="104203"/>
                    </a:lnTo>
                    <a:cubicBezTo>
                      <a:pt x="66008" y="104203"/>
                      <a:pt x="62198" y="104203"/>
                      <a:pt x="62198" y="101346"/>
                    </a:cubicBezTo>
                    <a:cubicBezTo>
                      <a:pt x="62198" y="98488"/>
                      <a:pt x="66008" y="98869"/>
                      <a:pt x="66008" y="98869"/>
                    </a:cubicBezTo>
                    <a:lnTo>
                      <a:pt x="68866" y="98869"/>
                    </a:lnTo>
                    <a:lnTo>
                      <a:pt x="68866" y="102203"/>
                    </a:lnTo>
                    <a:lnTo>
                      <a:pt x="130397" y="102203"/>
                    </a:lnTo>
                    <a:lnTo>
                      <a:pt x="130397" y="98869"/>
                    </a:lnTo>
                    <a:lnTo>
                      <a:pt x="131064" y="98869"/>
                    </a:lnTo>
                    <a:cubicBezTo>
                      <a:pt x="131064" y="98869"/>
                      <a:pt x="139160" y="98869"/>
                      <a:pt x="139160" y="91821"/>
                    </a:cubicBezTo>
                    <a:cubicBezTo>
                      <a:pt x="139160" y="85058"/>
                      <a:pt x="131254" y="85058"/>
                      <a:pt x="131254" y="85058"/>
                    </a:cubicBezTo>
                    <a:lnTo>
                      <a:pt x="66104" y="85058"/>
                    </a:lnTo>
                    <a:lnTo>
                      <a:pt x="66104" y="85153"/>
                    </a:lnTo>
                    <a:cubicBezTo>
                      <a:pt x="66104" y="85153"/>
                      <a:pt x="62294" y="85153"/>
                      <a:pt x="62294" y="82296"/>
                    </a:cubicBezTo>
                    <a:cubicBezTo>
                      <a:pt x="62294" y="79438"/>
                      <a:pt x="66104" y="79819"/>
                      <a:pt x="66104" y="79819"/>
                    </a:cubicBezTo>
                    <a:lnTo>
                      <a:pt x="68961" y="79819"/>
                    </a:lnTo>
                    <a:lnTo>
                      <a:pt x="68961" y="83153"/>
                    </a:lnTo>
                    <a:lnTo>
                      <a:pt x="130493" y="83153"/>
                    </a:lnTo>
                    <a:lnTo>
                      <a:pt x="130493" y="79819"/>
                    </a:lnTo>
                    <a:lnTo>
                      <a:pt x="131159" y="79819"/>
                    </a:lnTo>
                    <a:cubicBezTo>
                      <a:pt x="131159" y="79819"/>
                      <a:pt x="139255" y="79819"/>
                      <a:pt x="139255" y="72771"/>
                    </a:cubicBezTo>
                    <a:cubicBezTo>
                      <a:pt x="139255" y="66008"/>
                      <a:pt x="131350" y="66008"/>
                      <a:pt x="131350" y="66008"/>
                    </a:cubicBezTo>
                    <a:lnTo>
                      <a:pt x="80772" y="66008"/>
                    </a:lnTo>
                    <a:lnTo>
                      <a:pt x="80772" y="66008"/>
                    </a:lnTo>
                    <a:lnTo>
                      <a:pt x="79534" y="66008"/>
                    </a:lnTo>
                    <a:lnTo>
                      <a:pt x="66199" y="66008"/>
                    </a:lnTo>
                    <a:lnTo>
                      <a:pt x="66199" y="66103"/>
                    </a:lnTo>
                    <a:cubicBezTo>
                      <a:pt x="66199" y="66103"/>
                      <a:pt x="62389" y="66103"/>
                      <a:pt x="62389" y="63246"/>
                    </a:cubicBezTo>
                    <a:cubicBezTo>
                      <a:pt x="62389" y="60388"/>
                      <a:pt x="66199" y="60769"/>
                      <a:pt x="66199" y="60769"/>
                    </a:cubicBezTo>
                    <a:lnTo>
                      <a:pt x="69056" y="60769"/>
                    </a:lnTo>
                    <a:lnTo>
                      <a:pt x="69056" y="64198"/>
                    </a:lnTo>
                    <a:lnTo>
                      <a:pt x="130588" y="64198"/>
                    </a:lnTo>
                    <a:lnTo>
                      <a:pt x="130588" y="60769"/>
                    </a:lnTo>
                    <a:lnTo>
                      <a:pt x="131254" y="60769"/>
                    </a:lnTo>
                    <a:cubicBezTo>
                      <a:pt x="131254" y="60769"/>
                      <a:pt x="139351" y="60769"/>
                      <a:pt x="139351" y="53721"/>
                    </a:cubicBezTo>
                    <a:cubicBezTo>
                      <a:pt x="139351" y="46958"/>
                      <a:pt x="131445" y="46958"/>
                      <a:pt x="131445" y="46958"/>
                    </a:cubicBezTo>
                    <a:lnTo>
                      <a:pt x="66294" y="46958"/>
                    </a:lnTo>
                    <a:lnTo>
                      <a:pt x="66294" y="47053"/>
                    </a:lnTo>
                    <a:cubicBezTo>
                      <a:pt x="66294" y="47053"/>
                      <a:pt x="62484" y="47053"/>
                      <a:pt x="62484" y="44196"/>
                    </a:cubicBezTo>
                    <a:cubicBezTo>
                      <a:pt x="62484" y="41338"/>
                      <a:pt x="66294" y="41719"/>
                      <a:pt x="66294" y="41719"/>
                    </a:cubicBezTo>
                    <a:lnTo>
                      <a:pt x="69152" y="41719"/>
                    </a:lnTo>
                    <a:lnTo>
                      <a:pt x="69152" y="45053"/>
                    </a:lnTo>
                    <a:lnTo>
                      <a:pt x="130683" y="45053"/>
                    </a:lnTo>
                    <a:lnTo>
                      <a:pt x="130683" y="41719"/>
                    </a:lnTo>
                    <a:lnTo>
                      <a:pt x="131350" y="41719"/>
                    </a:lnTo>
                    <a:cubicBezTo>
                      <a:pt x="131350" y="41719"/>
                      <a:pt x="139446" y="41719"/>
                      <a:pt x="139446" y="34671"/>
                    </a:cubicBezTo>
                    <a:cubicBezTo>
                      <a:pt x="139446" y="27908"/>
                      <a:pt x="131540" y="27908"/>
                      <a:pt x="131540" y="27908"/>
                    </a:cubicBezTo>
                    <a:lnTo>
                      <a:pt x="24670" y="27908"/>
                    </a:lnTo>
                    <a:lnTo>
                      <a:pt x="24670" y="28003"/>
                    </a:lnTo>
                    <a:close/>
                    <a:moveTo>
                      <a:pt x="24955" y="151828"/>
                    </a:moveTo>
                    <a:cubicBezTo>
                      <a:pt x="9525" y="135731"/>
                      <a:pt x="0" y="113824"/>
                      <a:pt x="0" y="89821"/>
                    </a:cubicBezTo>
                    <a:cubicBezTo>
                      <a:pt x="0" y="67913"/>
                      <a:pt x="7906" y="47815"/>
                      <a:pt x="20955" y="32290"/>
                    </a:cubicBezTo>
                    <a:lnTo>
                      <a:pt x="130873" y="32290"/>
                    </a:lnTo>
                    <a:cubicBezTo>
                      <a:pt x="130873" y="32290"/>
                      <a:pt x="134683" y="32194"/>
                      <a:pt x="134779" y="34861"/>
                    </a:cubicBezTo>
                    <a:cubicBezTo>
                      <a:pt x="134874" y="37624"/>
                      <a:pt x="130873" y="37528"/>
                      <a:pt x="130873" y="37528"/>
                    </a:cubicBezTo>
                    <a:lnTo>
                      <a:pt x="130112" y="37528"/>
                    </a:lnTo>
                    <a:lnTo>
                      <a:pt x="130112" y="34195"/>
                    </a:lnTo>
                    <a:lnTo>
                      <a:pt x="68580" y="34195"/>
                    </a:lnTo>
                    <a:lnTo>
                      <a:pt x="68580" y="37528"/>
                    </a:lnTo>
                    <a:lnTo>
                      <a:pt x="65722" y="37528"/>
                    </a:lnTo>
                    <a:cubicBezTo>
                      <a:pt x="65722" y="37528"/>
                      <a:pt x="57817" y="37528"/>
                      <a:pt x="57817" y="44386"/>
                    </a:cubicBezTo>
                    <a:cubicBezTo>
                      <a:pt x="57817" y="51340"/>
                      <a:pt x="65722" y="51340"/>
                      <a:pt x="65722" y="51340"/>
                    </a:cubicBezTo>
                    <a:lnTo>
                      <a:pt x="80105" y="51340"/>
                    </a:lnTo>
                    <a:lnTo>
                      <a:pt x="80105" y="51244"/>
                    </a:lnTo>
                    <a:lnTo>
                      <a:pt x="130778" y="51244"/>
                    </a:lnTo>
                    <a:cubicBezTo>
                      <a:pt x="130778" y="51244"/>
                      <a:pt x="134588" y="51149"/>
                      <a:pt x="134683" y="53816"/>
                    </a:cubicBezTo>
                    <a:cubicBezTo>
                      <a:pt x="134779" y="56578"/>
                      <a:pt x="130778" y="56483"/>
                      <a:pt x="130778" y="56483"/>
                    </a:cubicBezTo>
                    <a:lnTo>
                      <a:pt x="130016" y="56483"/>
                    </a:lnTo>
                    <a:lnTo>
                      <a:pt x="130016" y="53245"/>
                    </a:lnTo>
                    <a:lnTo>
                      <a:pt x="68485" y="53245"/>
                    </a:lnTo>
                    <a:lnTo>
                      <a:pt x="68485" y="56483"/>
                    </a:lnTo>
                    <a:lnTo>
                      <a:pt x="65627" y="56483"/>
                    </a:lnTo>
                    <a:cubicBezTo>
                      <a:pt x="65627" y="56483"/>
                      <a:pt x="57721" y="56483"/>
                      <a:pt x="57721" y="63341"/>
                    </a:cubicBezTo>
                    <a:cubicBezTo>
                      <a:pt x="57721" y="70294"/>
                      <a:pt x="65627" y="70294"/>
                      <a:pt x="65627" y="70294"/>
                    </a:cubicBezTo>
                    <a:lnTo>
                      <a:pt x="80010" y="70294"/>
                    </a:lnTo>
                    <a:lnTo>
                      <a:pt x="80010" y="70294"/>
                    </a:lnTo>
                    <a:lnTo>
                      <a:pt x="130683" y="70294"/>
                    </a:lnTo>
                    <a:cubicBezTo>
                      <a:pt x="130683" y="70294"/>
                      <a:pt x="134493" y="70199"/>
                      <a:pt x="134588" y="72866"/>
                    </a:cubicBezTo>
                    <a:cubicBezTo>
                      <a:pt x="134683" y="75628"/>
                      <a:pt x="130683" y="75533"/>
                      <a:pt x="130683" y="75533"/>
                    </a:cubicBezTo>
                    <a:lnTo>
                      <a:pt x="129921" y="75533"/>
                    </a:lnTo>
                    <a:lnTo>
                      <a:pt x="129921" y="72199"/>
                    </a:lnTo>
                    <a:lnTo>
                      <a:pt x="68389" y="72199"/>
                    </a:lnTo>
                    <a:lnTo>
                      <a:pt x="68389" y="75533"/>
                    </a:lnTo>
                    <a:lnTo>
                      <a:pt x="65532" y="75533"/>
                    </a:lnTo>
                    <a:cubicBezTo>
                      <a:pt x="65532" y="75533"/>
                      <a:pt x="57626" y="75533"/>
                      <a:pt x="57626" y="82391"/>
                    </a:cubicBezTo>
                    <a:cubicBezTo>
                      <a:pt x="57626" y="89344"/>
                      <a:pt x="65532" y="89344"/>
                      <a:pt x="65532" y="89344"/>
                    </a:cubicBezTo>
                    <a:lnTo>
                      <a:pt x="79915" y="89344"/>
                    </a:lnTo>
                    <a:lnTo>
                      <a:pt x="79915" y="89249"/>
                    </a:lnTo>
                    <a:lnTo>
                      <a:pt x="130588" y="89249"/>
                    </a:lnTo>
                    <a:cubicBezTo>
                      <a:pt x="130588" y="89249"/>
                      <a:pt x="134398" y="89154"/>
                      <a:pt x="134493" y="91821"/>
                    </a:cubicBezTo>
                    <a:cubicBezTo>
                      <a:pt x="134588" y="94583"/>
                      <a:pt x="130588" y="94488"/>
                      <a:pt x="130588" y="94488"/>
                    </a:cubicBezTo>
                    <a:lnTo>
                      <a:pt x="129826" y="94488"/>
                    </a:lnTo>
                    <a:lnTo>
                      <a:pt x="129826" y="91059"/>
                    </a:lnTo>
                    <a:lnTo>
                      <a:pt x="68294" y="91059"/>
                    </a:lnTo>
                    <a:lnTo>
                      <a:pt x="68294" y="94488"/>
                    </a:lnTo>
                    <a:lnTo>
                      <a:pt x="65437" y="94488"/>
                    </a:lnTo>
                    <a:cubicBezTo>
                      <a:pt x="65437" y="94488"/>
                      <a:pt x="57531" y="94488"/>
                      <a:pt x="57531" y="101346"/>
                    </a:cubicBezTo>
                    <a:cubicBezTo>
                      <a:pt x="57531" y="108299"/>
                      <a:pt x="65437" y="108299"/>
                      <a:pt x="65437" y="108299"/>
                    </a:cubicBezTo>
                    <a:lnTo>
                      <a:pt x="79820" y="108299"/>
                    </a:lnTo>
                    <a:lnTo>
                      <a:pt x="79820" y="108299"/>
                    </a:lnTo>
                    <a:lnTo>
                      <a:pt x="130493" y="108299"/>
                    </a:lnTo>
                    <a:cubicBezTo>
                      <a:pt x="130493" y="108299"/>
                      <a:pt x="134303" y="108204"/>
                      <a:pt x="134398" y="110871"/>
                    </a:cubicBezTo>
                    <a:cubicBezTo>
                      <a:pt x="134493" y="113633"/>
                      <a:pt x="130493" y="113538"/>
                      <a:pt x="130493" y="113538"/>
                    </a:cubicBezTo>
                    <a:lnTo>
                      <a:pt x="129730" y="113538"/>
                    </a:lnTo>
                    <a:lnTo>
                      <a:pt x="129730" y="110299"/>
                    </a:lnTo>
                    <a:lnTo>
                      <a:pt x="68199" y="110299"/>
                    </a:lnTo>
                    <a:lnTo>
                      <a:pt x="68199" y="113538"/>
                    </a:lnTo>
                    <a:lnTo>
                      <a:pt x="65437" y="113538"/>
                    </a:lnTo>
                    <a:cubicBezTo>
                      <a:pt x="65437" y="113538"/>
                      <a:pt x="57531" y="113538"/>
                      <a:pt x="57531" y="120396"/>
                    </a:cubicBezTo>
                    <a:cubicBezTo>
                      <a:pt x="57531" y="127063"/>
                      <a:pt x="64770" y="127349"/>
                      <a:pt x="65437" y="127349"/>
                    </a:cubicBezTo>
                    <a:lnTo>
                      <a:pt x="65437" y="127444"/>
                    </a:lnTo>
                    <a:lnTo>
                      <a:pt x="130588" y="127444"/>
                    </a:lnTo>
                    <a:cubicBezTo>
                      <a:pt x="130588" y="127444"/>
                      <a:pt x="134398" y="127349"/>
                      <a:pt x="134493" y="130016"/>
                    </a:cubicBezTo>
                    <a:cubicBezTo>
                      <a:pt x="134588" y="132778"/>
                      <a:pt x="130588" y="132683"/>
                      <a:pt x="130588" y="132683"/>
                    </a:cubicBezTo>
                    <a:lnTo>
                      <a:pt x="129826" y="132683"/>
                    </a:lnTo>
                    <a:lnTo>
                      <a:pt x="129921" y="129254"/>
                    </a:lnTo>
                    <a:lnTo>
                      <a:pt x="68389" y="129254"/>
                    </a:lnTo>
                    <a:lnTo>
                      <a:pt x="68294" y="132683"/>
                    </a:lnTo>
                    <a:lnTo>
                      <a:pt x="65437" y="132683"/>
                    </a:lnTo>
                    <a:cubicBezTo>
                      <a:pt x="65437" y="132683"/>
                      <a:pt x="57531" y="132683"/>
                      <a:pt x="57531" y="139541"/>
                    </a:cubicBezTo>
                    <a:cubicBezTo>
                      <a:pt x="57531" y="146209"/>
                      <a:pt x="64770" y="146494"/>
                      <a:pt x="65437" y="146494"/>
                    </a:cubicBezTo>
                    <a:lnTo>
                      <a:pt x="65437" y="146590"/>
                    </a:lnTo>
                    <a:lnTo>
                      <a:pt x="130588" y="146590"/>
                    </a:lnTo>
                    <a:cubicBezTo>
                      <a:pt x="130588" y="146590"/>
                      <a:pt x="134398" y="146494"/>
                      <a:pt x="134493" y="149161"/>
                    </a:cubicBezTo>
                    <a:cubicBezTo>
                      <a:pt x="134588" y="151924"/>
                      <a:pt x="130588" y="151828"/>
                      <a:pt x="130588" y="151828"/>
                    </a:cubicBezTo>
                    <a:lnTo>
                      <a:pt x="129730" y="151828"/>
                    </a:lnTo>
                    <a:lnTo>
                      <a:pt x="129730" y="148685"/>
                    </a:lnTo>
                    <a:lnTo>
                      <a:pt x="68199" y="148685"/>
                    </a:lnTo>
                    <a:lnTo>
                      <a:pt x="68199" y="151828"/>
                    </a:lnTo>
                    <a:lnTo>
                      <a:pt x="24955" y="151828"/>
                    </a:lnTo>
                    <a:lnTo>
                      <a:pt x="24955" y="151828"/>
                    </a:lnTo>
                    <a:close/>
                    <a:moveTo>
                      <a:pt x="68580" y="26098"/>
                    </a:moveTo>
                    <a:lnTo>
                      <a:pt x="68580" y="19050"/>
                    </a:lnTo>
                    <a:lnTo>
                      <a:pt x="130112" y="19050"/>
                    </a:lnTo>
                    <a:lnTo>
                      <a:pt x="130112" y="26098"/>
                    </a:lnTo>
                    <a:lnTo>
                      <a:pt x="68580" y="26098"/>
                    </a:lnTo>
                    <a:lnTo>
                      <a:pt x="68580" y="26098"/>
                    </a:lnTo>
                    <a:close/>
                  </a:path>
                </a:pathLst>
              </a:custGeom>
              <a:solidFill>
                <a:srgbClr val="EB780A"/>
              </a:solidFill>
              <a:ln w="9525" cap="flat">
                <a:noFill/>
                <a:prstDash val="solid"/>
                <a:miter/>
              </a:ln>
            </p:spPr>
            <p:txBody>
              <a:bodyPr rtlCol="0" anchor="ctr"/>
              <a:lstStyle/>
              <a:p>
                <a:endParaRPr lang="de-DE" sz="1799">
                  <a:latin typeface="Siemens Sans" pitchFamily="2" charset="0"/>
                </a:endParaRPr>
              </a:p>
            </p:txBody>
          </p:sp>
          <p:sp>
            <p:nvSpPr>
              <p:cNvPr id="429" name="Freihandform: Form 428">
                <a:extLst>
                  <a:ext uri="{FF2B5EF4-FFF2-40B4-BE49-F238E27FC236}">
                    <a16:creationId xmlns:a16="http://schemas.microsoft.com/office/drawing/2014/main" id="{E84949E7-3FC1-4E40-9DF7-02401FA4542A}"/>
                  </a:ext>
                </a:extLst>
              </p:cNvPr>
              <p:cNvSpPr/>
              <p:nvPr/>
            </p:nvSpPr>
            <p:spPr>
              <a:xfrm>
                <a:off x="6602920" y="4029942"/>
                <a:ext cx="213359" cy="218122"/>
              </a:xfrm>
              <a:custGeom>
                <a:avLst/>
                <a:gdLst>
                  <a:gd name="connsiteX0" fmla="*/ 0 w 213359"/>
                  <a:gd name="connsiteY0" fmla="*/ 109061 h 218122"/>
                  <a:gd name="connsiteX1" fmla="*/ 106680 w 213359"/>
                  <a:gd name="connsiteY1" fmla="*/ 0 h 218122"/>
                  <a:gd name="connsiteX2" fmla="*/ 213360 w 213359"/>
                  <a:gd name="connsiteY2" fmla="*/ 109061 h 218122"/>
                  <a:gd name="connsiteX3" fmla="*/ 106680 w 213359"/>
                  <a:gd name="connsiteY3" fmla="*/ 218123 h 218122"/>
                  <a:gd name="connsiteX4" fmla="*/ 0 w 213359"/>
                  <a:gd name="connsiteY4" fmla="*/ 109061 h 218122"/>
                  <a:gd name="connsiteX5" fmla="*/ 0 w 213359"/>
                  <a:gd name="connsiteY5" fmla="*/ 109061 h 218122"/>
                  <a:gd name="connsiteX6" fmla="*/ 12192 w 213359"/>
                  <a:gd name="connsiteY6" fmla="*/ 109061 h 218122"/>
                  <a:gd name="connsiteX7" fmla="*/ 106680 w 213359"/>
                  <a:gd name="connsiteY7" fmla="*/ 15335 h 218122"/>
                  <a:gd name="connsiteX8" fmla="*/ 201168 w 213359"/>
                  <a:gd name="connsiteY8" fmla="*/ 109061 h 218122"/>
                  <a:gd name="connsiteX9" fmla="*/ 106680 w 213359"/>
                  <a:gd name="connsiteY9" fmla="*/ 202787 h 218122"/>
                  <a:gd name="connsiteX10" fmla="*/ 12192 w 213359"/>
                  <a:gd name="connsiteY10" fmla="*/ 109061 h 218122"/>
                  <a:gd name="connsiteX11" fmla="*/ 12192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0" y="109061"/>
                    </a:moveTo>
                    <a:cubicBezTo>
                      <a:pt x="0" y="48863"/>
                      <a:pt x="47815" y="0"/>
                      <a:pt x="106680" y="0"/>
                    </a:cubicBezTo>
                    <a:cubicBezTo>
                      <a:pt x="165545" y="0"/>
                      <a:pt x="213360" y="48863"/>
                      <a:pt x="213360" y="109061"/>
                    </a:cubicBezTo>
                    <a:cubicBezTo>
                      <a:pt x="213360" y="169259"/>
                      <a:pt x="165545" y="218123"/>
                      <a:pt x="106680" y="218123"/>
                    </a:cubicBezTo>
                    <a:cubicBezTo>
                      <a:pt x="47815" y="218123"/>
                      <a:pt x="0" y="169259"/>
                      <a:pt x="0" y="109061"/>
                    </a:cubicBezTo>
                    <a:lnTo>
                      <a:pt x="0" y="109061"/>
                    </a:lnTo>
                    <a:close/>
                    <a:moveTo>
                      <a:pt x="12192" y="109061"/>
                    </a:moveTo>
                    <a:cubicBezTo>
                      <a:pt x="12192" y="57341"/>
                      <a:pt x="54483" y="15335"/>
                      <a:pt x="106680" y="15335"/>
                    </a:cubicBezTo>
                    <a:cubicBezTo>
                      <a:pt x="158877" y="15335"/>
                      <a:pt x="201168" y="57341"/>
                      <a:pt x="201168" y="109061"/>
                    </a:cubicBezTo>
                    <a:cubicBezTo>
                      <a:pt x="201168" y="160782"/>
                      <a:pt x="158877" y="202787"/>
                      <a:pt x="106680" y="202787"/>
                    </a:cubicBezTo>
                    <a:cubicBezTo>
                      <a:pt x="54483" y="202787"/>
                      <a:pt x="12192" y="160877"/>
                      <a:pt x="12192" y="109061"/>
                    </a:cubicBezTo>
                    <a:lnTo>
                      <a:pt x="12192" y="109061"/>
                    </a:lnTo>
                    <a:close/>
                  </a:path>
                </a:pathLst>
              </a:custGeom>
              <a:solidFill>
                <a:srgbClr val="FFB900"/>
              </a:solidFill>
              <a:ln w="9525" cap="flat">
                <a:noFill/>
                <a:prstDash val="solid"/>
                <a:miter/>
              </a:ln>
            </p:spPr>
            <p:txBody>
              <a:bodyPr rtlCol="0" anchor="ctr"/>
              <a:lstStyle/>
              <a:p>
                <a:endParaRPr lang="de-DE" sz="1799">
                  <a:latin typeface="Siemens Sans" pitchFamily="2" charset="0"/>
                </a:endParaRPr>
              </a:p>
            </p:txBody>
          </p:sp>
        </p:grpSp>
        <p:sp>
          <p:nvSpPr>
            <p:cNvPr id="405" name="Rechteck 404">
              <a:extLst>
                <a:ext uri="{FF2B5EF4-FFF2-40B4-BE49-F238E27FC236}">
                  <a16:creationId xmlns:a16="http://schemas.microsoft.com/office/drawing/2014/main" id="{ACC4262D-0469-49E4-93B8-3196D77A26A5}"/>
                </a:ext>
              </a:extLst>
            </p:cNvPr>
            <p:cNvSpPr/>
            <p:nvPr/>
          </p:nvSpPr>
          <p:spPr>
            <a:xfrm>
              <a:off x="3276803" y="1985731"/>
              <a:ext cx="1565036" cy="261610"/>
            </a:xfrm>
            <a:prstGeom prst="rect">
              <a:avLst/>
            </a:prstGeom>
          </p:spPr>
          <p:txBody>
            <a:bodyPr wrap="square">
              <a:spAutoFit/>
            </a:bodyPr>
            <a:lstStyle/>
            <a:p>
              <a:pPr algn="ctr"/>
              <a:r>
                <a:rPr lang="de-DE" sz="1099" b="1">
                  <a:solidFill>
                    <a:srgbClr val="3C464B"/>
                  </a:solidFill>
                  <a:latin typeface="Siemens Sans" pitchFamily="2" charset="0"/>
                </a:rPr>
                <a:t>60 </a:t>
              </a:r>
              <a:r>
                <a:rPr lang="de-DE" sz="1099" b="1">
                  <a:solidFill>
                    <a:srgbClr val="3C464B"/>
                  </a:solidFill>
                  <a:latin typeface="Arial Black" panose="020B0A04020102020204" pitchFamily="34" charset="0"/>
                </a:rPr>
                <a:t>˚</a:t>
              </a:r>
              <a:r>
                <a:rPr lang="de-DE" sz="1099" b="1">
                  <a:solidFill>
                    <a:srgbClr val="3C464B"/>
                  </a:solidFill>
                  <a:latin typeface="Siemens Sans" pitchFamily="2" charset="0"/>
                </a:rPr>
                <a:t>C</a:t>
              </a:r>
            </a:p>
          </p:txBody>
        </p:sp>
        <p:sp>
          <p:nvSpPr>
            <p:cNvPr id="406" name="Rechteck 405">
              <a:extLst>
                <a:ext uri="{FF2B5EF4-FFF2-40B4-BE49-F238E27FC236}">
                  <a16:creationId xmlns:a16="http://schemas.microsoft.com/office/drawing/2014/main" id="{27EF67FB-955B-4754-B385-972FF6A244A7}"/>
                </a:ext>
              </a:extLst>
            </p:cNvPr>
            <p:cNvSpPr/>
            <p:nvPr/>
          </p:nvSpPr>
          <p:spPr>
            <a:xfrm>
              <a:off x="3249712" y="3194462"/>
              <a:ext cx="1565036" cy="261610"/>
            </a:xfrm>
            <a:prstGeom prst="rect">
              <a:avLst/>
            </a:prstGeom>
          </p:spPr>
          <p:txBody>
            <a:bodyPr wrap="square">
              <a:spAutoFit/>
            </a:bodyPr>
            <a:lstStyle/>
            <a:p>
              <a:pPr algn="ctr"/>
              <a:r>
                <a:rPr lang="de-DE" sz="1099" b="1">
                  <a:solidFill>
                    <a:srgbClr val="3C464B"/>
                  </a:solidFill>
                  <a:latin typeface="Siemens Sans" pitchFamily="2" charset="0"/>
                </a:rPr>
                <a:t>95 </a:t>
              </a:r>
              <a:r>
                <a:rPr lang="de-DE" sz="1099" b="1">
                  <a:solidFill>
                    <a:srgbClr val="3C464B"/>
                  </a:solidFill>
                  <a:latin typeface="Arial Black" panose="020B0A04020102020204" pitchFamily="34" charset="0"/>
                </a:rPr>
                <a:t>˚</a:t>
              </a:r>
              <a:r>
                <a:rPr lang="de-DE" sz="1099" b="1">
                  <a:solidFill>
                    <a:srgbClr val="3C464B"/>
                  </a:solidFill>
                  <a:latin typeface="Siemens Sans" pitchFamily="2" charset="0"/>
                </a:rPr>
                <a:t>C</a:t>
              </a:r>
            </a:p>
          </p:txBody>
        </p:sp>
        <p:cxnSp>
          <p:nvCxnSpPr>
            <p:cNvPr id="407" name="Gerade Verbindung mit Pfeil 406">
              <a:extLst>
                <a:ext uri="{FF2B5EF4-FFF2-40B4-BE49-F238E27FC236}">
                  <a16:creationId xmlns:a16="http://schemas.microsoft.com/office/drawing/2014/main" id="{3646DC53-5B20-4B31-B5C2-6A7C0D689231}"/>
                </a:ext>
              </a:extLst>
            </p:cNvPr>
            <p:cNvCxnSpPr/>
            <p:nvPr/>
          </p:nvCxnSpPr>
          <p:spPr bwMode="auto">
            <a:xfrm>
              <a:off x="2015194" y="4131479"/>
              <a:ext cx="2262999" cy="0"/>
            </a:xfrm>
            <a:prstGeom prst="straightConnector1">
              <a:avLst/>
            </a:prstGeom>
            <a:solidFill>
              <a:schemeClr val="tx2"/>
            </a:solidFill>
            <a:ln w="25400" cap="flat" cmpd="sng" algn="ctr">
              <a:solidFill>
                <a:schemeClr val="tx1"/>
              </a:solidFill>
              <a:prstDash val="solid"/>
              <a:round/>
              <a:headEnd type="triangle" w="med" len="med"/>
              <a:tailEnd type="non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409" name="Gerade Verbindung mit Pfeil 408">
              <a:extLst>
                <a:ext uri="{FF2B5EF4-FFF2-40B4-BE49-F238E27FC236}">
                  <a16:creationId xmlns:a16="http://schemas.microsoft.com/office/drawing/2014/main" id="{41658F72-628A-4269-B789-11B7E9C90F0B}"/>
                </a:ext>
              </a:extLst>
            </p:cNvPr>
            <p:cNvCxnSpPr/>
            <p:nvPr/>
          </p:nvCxnSpPr>
          <p:spPr bwMode="auto">
            <a:xfrm>
              <a:off x="1895019" y="4422866"/>
              <a:ext cx="2445206" cy="0"/>
            </a:xfrm>
            <a:prstGeom prst="straightConnector1">
              <a:avLst/>
            </a:prstGeom>
            <a:solidFill>
              <a:schemeClr val="tx2"/>
            </a:solidFill>
            <a:ln w="254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412" name="Gruppieren 411">
              <a:extLst>
                <a:ext uri="{FF2B5EF4-FFF2-40B4-BE49-F238E27FC236}">
                  <a16:creationId xmlns:a16="http://schemas.microsoft.com/office/drawing/2014/main" id="{3B816FDD-8144-4194-8991-F5BFF17B0DDF}"/>
                </a:ext>
              </a:extLst>
            </p:cNvPr>
            <p:cNvGrpSpPr/>
            <p:nvPr/>
          </p:nvGrpSpPr>
          <p:grpSpPr>
            <a:xfrm>
              <a:off x="842591" y="3479545"/>
              <a:ext cx="909286" cy="1181714"/>
              <a:chOff x="574309" y="3829182"/>
              <a:chExt cx="422730" cy="549383"/>
            </a:xfrm>
          </p:grpSpPr>
          <p:sp>
            <p:nvSpPr>
              <p:cNvPr id="418" name="Freihandform: Form 417">
                <a:extLst>
                  <a:ext uri="{FF2B5EF4-FFF2-40B4-BE49-F238E27FC236}">
                    <a16:creationId xmlns:a16="http://schemas.microsoft.com/office/drawing/2014/main" id="{F4FC8284-D49E-4FC7-891B-1F2E04BB2299}"/>
                  </a:ext>
                </a:extLst>
              </p:cNvPr>
              <p:cNvSpPr/>
              <p:nvPr/>
            </p:nvSpPr>
            <p:spPr>
              <a:xfrm>
                <a:off x="574309" y="3992363"/>
                <a:ext cx="386202" cy="386202"/>
              </a:xfrm>
              <a:custGeom>
                <a:avLst/>
                <a:gdLst>
                  <a:gd name="connsiteX0" fmla="*/ 386202 w 386202"/>
                  <a:gd name="connsiteY0" fmla="*/ 193101 h 386202"/>
                  <a:gd name="connsiteX1" fmla="*/ 193101 w 386202"/>
                  <a:gd name="connsiteY1" fmla="*/ 386202 h 386202"/>
                  <a:gd name="connsiteX2" fmla="*/ 0 w 386202"/>
                  <a:gd name="connsiteY2" fmla="*/ 193101 h 386202"/>
                  <a:gd name="connsiteX3" fmla="*/ 193101 w 386202"/>
                  <a:gd name="connsiteY3" fmla="*/ 0 h 386202"/>
                  <a:gd name="connsiteX4" fmla="*/ 386202 w 386202"/>
                  <a:gd name="connsiteY4" fmla="*/ 193101 h 386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202" h="386202">
                    <a:moveTo>
                      <a:pt x="386202" y="193101"/>
                    </a:moveTo>
                    <a:cubicBezTo>
                      <a:pt x="386202" y="299748"/>
                      <a:pt x="299748" y="386202"/>
                      <a:pt x="193101" y="386202"/>
                    </a:cubicBezTo>
                    <a:cubicBezTo>
                      <a:pt x="86454" y="386202"/>
                      <a:pt x="0" y="299748"/>
                      <a:pt x="0" y="193101"/>
                    </a:cubicBezTo>
                    <a:cubicBezTo>
                      <a:pt x="0" y="86454"/>
                      <a:pt x="86454" y="0"/>
                      <a:pt x="193101" y="0"/>
                    </a:cubicBezTo>
                    <a:cubicBezTo>
                      <a:pt x="299748" y="0"/>
                      <a:pt x="386202" y="86454"/>
                      <a:pt x="386202" y="193101"/>
                    </a:cubicBezTo>
                    <a:close/>
                  </a:path>
                </a:pathLst>
              </a:custGeom>
              <a:solidFill>
                <a:srgbClr val="59606B"/>
              </a:solidFill>
              <a:ln w="5202" cap="flat">
                <a:noFill/>
                <a:prstDash val="solid"/>
                <a:miter/>
              </a:ln>
            </p:spPr>
            <p:txBody>
              <a:bodyPr rtlCol="0" anchor="ctr"/>
              <a:lstStyle/>
              <a:p>
                <a:endParaRPr lang="en-US" sz="1799">
                  <a:latin typeface="Siemens Sans" pitchFamily="2" charset="0"/>
                </a:endParaRPr>
              </a:p>
            </p:txBody>
          </p:sp>
          <p:grpSp>
            <p:nvGrpSpPr>
              <p:cNvPr id="419" name="Grafik 16">
                <a:extLst>
                  <a:ext uri="{FF2B5EF4-FFF2-40B4-BE49-F238E27FC236}">
                    <a16:creationId xmlns:a16="http://schemas.microsoft.com/office/drawing/2014/main" id="{8AD4F787-75BA-4473-B4AC-FFAABD5E43A4}"/>
                  </a:ext>
                </a:extLst>
              </p:cNvPr>
              <p:cNvGrpSpPr/>
              <p:nvPr/>
            </p:nvGrpSpPr>
            <p:grpSpPr>
              <a:xfrm>
                <a:off x="660114" y="3829182"/>
                <a:ext cx="336925" cy="487513"/>
                <a:chOff x="1331600" y="3842607"/>
                <a:chExt cx="336925" cy="487513"/>
              </a:xfrm>
              <a:solidFill>
                <a:srgbClr val="000000"/>
              </a:solidFill>
            </p:grpSpPr>
            <p:sp>
              <p:nvSpPr>
                <p:cNvPr id="420" name="Freihandform: Form 419">
                  <a:extLst>
                    <a:ext uri="{FF2B5EF4-FFF2-40B4-BE49-F238E27FC236}">
                      <a16:creationId xmlns:a16="http://schemas.microsoft.com/office/drawing/2014/main" id="{98EB9365-B259-4072-8B57-D839C207B655}"/>
                    </a:ext>
                  </a:extLst>
                </p:cNvPr>
                <p:cNvSpPr/>
                <p:nvPr/>
              </p:nvSpPr>
              <p:spPr>
                <a:xfrm>
                  <a:off x="1331600" y="4077024"/>
                  <a:ext cx="205901" cy="231398"/>
                </a:xfrm>
                <a:custGeom>
                  <a:avLst/>
                  <a:gdLst>
                    <a:gd name="connsiteX0" fmla="*/ 0 w 205901"/>
                    <a:gd name="connsiteY0" fmla="*/ 231399 h 231398"/>
                    <a:gd name="connsiteX1" fmla="*/ 30336 w 205901"/>
                    <a:gd name="connsiteY1" fmla="*/ 84505 h 231398"/>
                    <a:gd name="connsiteX2" fmla="*/ 25445 w 205901"/>
                    <a:gd name="connsiteY2" fmla="*/ 0 h 231398"/>
                    <a:gd name="connsiteX3" fmla="*/ 180457 w 205901"/>
                    <a:gd name="connsiteY3" fmla="*/ 0 h 231398"/>
                    <a:gd name="connsiteX4" fmla="*/ 175565 w 205901"/>
                    <a:gd name="connsiteY4" fmla="*/ 84505 h 231398"/>
                    <a:gd name="connsiteX5" fmla="*/ 205902 w 205901"/>
                    <a:gd name="connsiteY5" fmla="*/ 231399 h 231398"/>
                    <a:gd name="connsiteX6" fmla="*/ 0 w 205901"/>
                    <a:gd name="connsiteY6" fmla="*/ 231399 h 231398"/>
                    <a:gd name="connsiteX7" fmla="*/ 0 w 205901"/>
                    <a:gd name="connsiteY7" fmla="*/ 231399 h 231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901" h="231398">
                      <a:moveTo>
                        <a:pt x="0" y="231399"/>
                      </a:moveTo>
                      <a:cubicBezTo>
                        <a:pt x="0" y="231399"/>
                        <a:pt x="28151" y="121085"/>
                        <a:pt x="30336" y="84505"/>
                      </a:cubicBezTo>
                      <a:cubicBezTo>
                        <a:pt x="34395" y="15506"/>
                        <a:pt x="25445" y="0"/>
                        <a:pt x="25445" y="0"/>
                      </a:cubicBezTo>
                      <a:lnTo>
                        <a:pt x="180457" y="0"/>
                      </a:lnTo>
                      <a:cubicBezTo>
                        <a:pt x="180457" y="0"/>
                        <a:pt x="171455" y="15506"/>
                        <a:pt x="175565" y="84505"/>
                      </a:cubicBezTo>
                      <a:cubicBezTo>
                        <a:pt x="177751" y="121085"/>
                        <a:pt x="205902" y="231399"/>
                        <a:pt x="205902" y="231399"/>
                      </a:cubicBezTo>
                      <a:lnTo>
                        <a:pt x="0" y="231399"/>
                      </a:lnTo>
                      <a:lnTo>
                        <a:pt x="0" y="231399"/>
                      </a:lnTo>
                      <a:close/>
                    </a:path>
                  </a:pathLst>
                </a:custGeom>
                <a:solidFill>
                  <a:srgbClr val="EBEBEB"/>
                </a:solidFill>
                <a:ln w="5202" cap="flat">
                  <a:noFill/>
                  <a:prstDash val="solid"/>
                  <a:miter/>
                </a:ln>
              </p:spPr>
              <p:txBody>
                <a:bodyPr rtlCol="0" anchor="ctr"/>
                <a:lstStyle/>
                <a:p>
                  <a:endParaRPr lang="en-US" sz="1799">
                    <a:latin typeface="Siemens Sans" pitchFamily="2" charset="0"/>
                  </a:endParaRPr>
                </a:p>
              </p:txBody>
            </p:sp>
            <p:sp>
              <p:nvSpPr>
                <p:cNvPr id="421" name="Freihandform: Form 420">
                  <a:extLst>
                    <a:ext uri="{FF2B5EF4-FFF2-40B4-BE49-F238E27FC236}">
                      <a16:creationId xmlns:a16="http://schemas.microsoft.com/office/drawing/2014/main" id="{176E8FB1-1FDE-4EA0-8C9D-82F96FABBD21}"/>
                    </a:ext>
                  </a:extLst>
                </p:cNvPr>
                <p:cNvSpPr/>
                <p:nvPr/>
              </p:nvSpPr>
              <p:spPr>
                <a:xfrm>
                  <a:off x="1331600" y="4308422"/>
                  <a:ext cx="205901" cy="21698"/>
                </a:xfrm>
                <a:custGeom>
                  <a:avLst/>
                  <a:gdLst>
                    <a:gd name="connsiteX0" fmla="*/ 205902 w 205901"/>
                    <a:gd name="connsiteY0" fmla="*/ 0 h 21698"/>
                    <a:gd name="connsiteX1" fmla="*/ 0 w 205901"/>
                    <a:gd name="connsiteY1" fmla="*/ 0 h 21698"/>
                    <a:gd name="connsiteX2" fmla="*/ 0 w 205901"/>
                    <a:gd name="connsiteY2" fmla="*/ 21699 h 21698"/>
                    <a:gd name="connsiteX3" fmla="*/ 205902 w 205901"/>
                    <a:gd name="connsiteY3" fmla="*/ 21699 h 21698"/>
                    <a:gd name="connsiteX4" fmla="*/ 205902 w 205901"/>
                    <a:gd name="connsiteY4" fmla="*/ 0 h 216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01" h="21698">
                      <a:moveTo>
                        <a:pt x="205902" y="0"/>
                      </a:moveTo>
                      <a:lnTo>
                        <a:pt x="0" y="0"/>
                      </a:lnTo>
                      <a:lnTo>
                        <a:pt x="0" y="21699"/>
                      </a:lnTo>
                      <a:lnTo>
                        <a:pt x="205902" y="21699"/>
                      </a:lnTo>
                      <a:lnTo>
                        <a:pt x="205902" y="0"/>
                      </a:lnTo>
                      <a:close/>
                    </a:path>
                  </a:pathLst>
                </a:custGeom>
                <a:solidFill>
                  <a:srgbClr val="788791"/>
                </a:solidFill>
                <a:ln w="5202" cap="flat">
                  <a:noFill/>
                  <a:prstDash val="solid"/>
                  <a:miter/>
                </a:ln>
              </p:spPr>
              <p:txBody>
                <a:bodyPr rtlCol="0" anchor="ctr"/>
                <a:lstStyle/>
                <a:p>
                  <a:endParaRPr lang="en-US" sz="1799">
                    <a:latin typeface="Siemens Sans" pitchFamily="2" charset="0"/>
                  </a:endParaRPr>
                </a:p>
              </p:txBody>
            </p:sp>
            <p:sp>
              <p:nvSpPr>
                <p:cNvPr id="422" name="Freihandform: Form 421">
                  <a:extLst>
                    <a:ext uri="{FF2B5EF4-FFF2-40B4-BE49-F238E27FC236}">
                      <a16:creationId xmlns:a16="http://schemas.microsoft.com/office/drawing/2014/main" id="{C1F2C18C-8D90-45B8-980C-CC44E6F2DFB0}"/>
                    </a:ext>
                  </a:extLst>
                </p:cNvPr>
                <p:cNvSpPr/>
                <p:nvPr/>
              </p:nvSpPr>
              <p:spPr>
                <a:xfrm>
                  <a:off x="1355016" y="4063599"/>
                  <a:ext cx="158393" cy="13476"/>
                </a:xfrm>
                <a:custGeom>
                  <a:avLst/>
                  <a:gdLst>
                    <a:gd name="connsiteX0" fmla="*/ 158394 w 158393"/>
                    <a:gd name="connsiteY0" fmla="*/ 0 h 13476"/>
                    <a:gd name="connsiteX1" fmla="*/ 0 w 158393"/>
                    <a:gd name="connsiteY1" fmla="*/ 0 h 13476"/>
                    <a:gd name="connsiteX2" fmla="*/ 0 w 158393"/>
                    <a:gd name="connsiteY2" fmla="*/ 13477 h 13476"/>
                    <a:gd name="connsiteX3" fmla="*/ 158394 w 158393"/>
                    <a:gd name="connsiteY3" fmla="*/ 13477 h 13476"/>
                    <a:gd name="connsiteX4" fmla="*/ 158394 w 158393"/>
                    <a:gd name="connsiteY4" fmla="*/ 0 h 13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393" h="13476">
                      <a:moveTo>
                        <a:pt x="158394" y="0"/>
                      </a:moveTo>
                      <a:lnTo>
                        <a:pt x="0" y="0"/>
                      </a:lnTo>
                      <a:lnTo>
                        <a:pt x="0" y="13477"/>
                      </a:lnTo>
                      <a:lnTo>
                        <a:pt x="158394" y="13477"/>
                      </a:lnTo>
                      <a:lnTo>
                        <a:pt x="158394" y="0"/>
                      </a:lnTo>
                      <a:close/>
                    </a:path>
                  </a:pathLst>
                </a:custGeom>
                <a:solidFill>
                  <a:srgbClr val="788791"/>
                </a:solidFill>
                <a:ln w="5202" cap="flat">
                  <a:noFill/>
                  <a:prstDash val="solid"/>
                  <a:miter/>
                </a:ln>
              </p:spPr>
              <p:txBody>
                <a:bodyPr rtlCol="0" anchor="ctr"/>
                <a:lstStyle/>
                <a:p>
                  <a:endParaRPr lang="en-US" sz="1799">
                    <a:latin typeface="Siemens Sans" pitchFamily="2" charset="0"/>
                  </a:endParaRPr>
                </a:p>
              </p:txBody>
            </p:sp>
            <p:sp>
              <p:nvSpPr>
                <p:cNvPr id="423" name="Freihandform: Form 422">
                  <a:extLst>
                    <a:ext uri="{FF2B5EF4-FFF2-40B4-BE49-F238E27FC236}">
                      <a16:creationId xmlns:a16="http://schemas.microsoft.com/office/drawing/2014/main" id="{C69293CB-EAFB-4086-814B-27EF86D20209}"/>
                    </a:ext>
                  </a:extLst>
                </p:cNvPr>
                <p:cNvSpPr/>
                <p:nvPr/>
              </p:nvSpPr>
              <p:spPr>
                <a:xfrm>
                  <a:off x="1373176" y="3842607"/>
                  <a:ext cx="295349" cy="213758"/>
                </a:xfrm>
                <a:custGeom>
                  <a:avLst/>
                  <a:gdLst>
                    <a:gd name="connsiteX0" fmla="*/ 187273 w 295349"/>
                    <a:gd name="connsiteY0" fmla="*/ 31429 h 213758"/>
                    <a:gd name="connsiteX1" fmla="*/ 241285 w 295349"/>
                    <a:gd name="connsiteY1" fmla="*/ 0 h 213758"/>
                    <a:gd name="connsiteX2" fmla="*/ 295349 w 295349"/>
                    <a:gd name="connsiteY2" fmla="*/ 33042 h 213758"/>
                    <a:gd name="connsiteX3" fmla="*/ 241285 w 295349"/>
                    <a:gd name="connsiteY3" fmla="*/ 66084 h 213758"/>
                    <a:gd name="connsiteX4" fmla="*/ 239152 w 295349"/>
                    <a:gd name="connsiteY4" fmla="*/ 66084 h 213758"/>
                    <a:gd name="connsiteX5" fmla="*/ 242482 w 295349"/>
                    <a:gd name="connsiteY5" fmla="*/ 81226 h 213758"/>
                    <a:gd name="connsiteX6" fmla="*/ 172287 w 295349"/>
                    <a:gd name="connsiteY6" fmla="*/ 132845 h 213758"/>
                    <a:gd name="connsiteX7" fmla="*/ 173536 w 295349"/>
                    <a:gd name="connsiteY7" fmla="*/ 138413 h 213758"/>
                    <a:gd name="connsiteX8" fmla="*/ 117390 w 295349"/>
                    <a:gd name="connsiteY8" fmla="*/ 166928 h 213758"/>
                    <a:gd name="connsiteX9" fmla="*/ 117390 w 295349"/>
                    <a:gd name="connsiteY9" fmla="*/ 167500 h 213758"/>
                    <a:gd name="connsiteX10" fmla="*/ 83100 w 295349"/>
                    <a:gd name="connsiteY10" fmla="*/ 194402 h 213758"/>
                    <a:gd name="connsiteX11" fmla="*/ 83932 w 295349"/>
                    <a:gd name="connsiteY11" fmla="*/ 198357 h 213758"/>
                    <a:gd name="connsiteX12" fmla="*/ 58643 w 295349"/>
                    <a:gd name="connsiteY12" fmla="*/ 213759 h 213758"/>
                    <a:gd name="connsiteX13" fmla="*/ 33354 w 295349"/>
                    <a:gd name="connsiteY13" fmla="*/ 198357 h 213758"/>
                    <a:gd name="connsiteX14" fmla="*/ 49953 w 295349"/>
                    <a:gd name="connsiteY14" fmla="*/ 183943 h 213758"/>
                    <a:gd name="connsiteX15" fmla="*/ 42200 w 295349"/>
                    <a:gd name="connsiteY15" fmla="*/ 167500 h 213758"/>
                    <a:gd name="connsiteX16" fmla="*/ 47612 w 295349"/>
                    <a:gd name="connsiteY16" fmla="*/ 153503 h 213758"/>
                    <a:gd name="connsiteX17" fmla="*/ 37621 w 295349"/>
                    <a:gd name="connsiteY17" fmla="*/ 138360 h 213758"/>
                    <a:gd name="connsiteX18" fmla="*/ 37725 w 295349"/>
                    <a:gd name="connsiteY18" fmla="*/ 136851 h 213758"/>
                    <a:gd name="connsiteX19" fmla="*/ 0 w 295349"/>
                    <a:gd name="connsiteY19" fmla="*/ 106307 h 213758"/>
                    <a:gd name="connsiteX20" fmla="*/ 60464 w 295349"/>
                    <a:gd name="connsiteY20" fmla="*/ 73369 h 213758"/>
                    <a:gd name="connsiteX21" fmla="*/ 89552 w 295349"/>
                    <a:gd name="connsiteY21" fmla="*/ 77428 h 213758"/>
                    <a:gd name="connsiteX22" fmla="*/ 165887 w 295349"/>
                    <a:gd name="connsiteY22" fmla="*/ 29400 h 213758"/>
                    <a:gd name="connsiteX23" fmla="*/ 187273 w 295349"/>
                    <a:gd name="connsiteY23" fmla="*/ 31429 h 213758"/>
                    <a:gd name="connsiteX24" fmla="*/ 187273 w 295349"/>
                    <a:gd name="connsiteY24" fmla="*/ 31429 h 21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5349" h="213758">
                      <a:moveTo>
                        <a:pt x="187273" y="31429"/>
                      </a:moveTo>
                      <a:cubicBezTo>
                        <a:pt x="188626" y="13945"/>
                        <a:pt x="212302" y="0"/>
                        <a:pt x="241285" y="0"/>
                      </a:cubicBezTo>
                      <a:cubicBezTo>
                        <a:pt x="271153" y="0"/>
                        <a:pt x="295349" y="14778"/>
                        <a:pt x="295349" y="33042"/>
                      </a:cubicBezTo>
                      <a:cubicBezTo>
                        <a:pt x="295349" y="51254"/>
                        <a:pt x="271101" y="66084"/>
                        <a:pt x="241285" y="66084"/>
                      </a:cubicBezTo>
                      <a:cubicBezTo>
                        <a:pt x="240557" y="66084"/>
                        <a:pt x="239880" y="66084"/>
                        <a:pt x="239152" y="66084"/>
                      </a:cubicBezTo>
                      <a:cubicBezTo>
                        <a:pt x="241337" y="70871"/>
                        <a:pt x="242482" y="75971"/>
                        <a:pt x="242482" y="81226"/>
                      </a:cubicBezTo>
                      <a:cubicBezTo>
                        <a:pt x="242482" y="108336"/>
                        <a:pt x="211573" y="130659"/>
                        <a:pt x="172287" y="132845"/>
                      </a:cubicBezTo>
                      <a:cubicBezTo>
                        <a:pt x="173120" y="134666"/>
                        <a:pt x="173536" y="136487"/>
                        <a:pt x="173536" y="138413"/>
                      </a:cubicBezTo>
                      <a:cubicBezTo>
                        <a:pt x="173536" y="152670"/>
                        <a:pt x="149288" y="164534"/>
                        <a:pt x="117390" y="166928"/>
                      </a:cubicBezTo>
                      <a:cubicBezTo>
                        <a:pt x="117390" y="167136"/>
                        <a:pt x="117390" y="167292"/>
                        <a:pt x="117390" y="167500"/>
                      </a:cubicBezTo>
                      <a:cubicBezTo>
                        <a:pt x="117390" y="181601"/>
                        <a:pt x="102300" y="193205"/>
                        <a:pt x="83100" y="194402"/>
                      </a:cubicBezTo>
                      <a:cubicBezTo>
                        <a:pt x="83672" y="195651"/>
                        <a:pt x="83932" y="197004"/>
                        <a:pt x="83932" y="198357"/>
                      </a:cubicBezTo>
                      <a:cubicBezTo>
                        <a:pt x="83932" y="206838"/>
                        <a:pt x="72589" y="213759"/>
                        <a:pt x="58643" y="213759"/>
                      </a:cubicBezTo>
                      <a:cubicBezTo>
                        <a:pt x="44698" y="213759"/>
                        <a:pt x="33354" y="206890"/>
                        <a:pt x="33354" y="198357"/>
                      </a:cubicBezTo>
                      <a:cubicBezTo>
                        <a:pt x="33354" y="191748"/>
                        <a:pt x="40275" y="186076"/>
                        <a:pt x="49953" y="183943"/>
                      </a:cubicBezTo>
                      <a:cubicBezTo>
                        <a:pt x="45062" y="179364"/>
                        <a:pt x="42200" y="173692"/>
                        <a:pt x="42200" y="167500"/>
                      </a:cubicBezTo>
                      <a:cubicBezTo>
                        <a:pt x="42200" y="162401"/>
                        <a:pt x="44178" y="157613"/>
                        <a:pt x="47612" y="153503"/>
                      </a:cubicBezTo>
                      <a:cubicBezTo>
                        <a:pt x="41264" y="149080"/>
                        <a:pt x="37621" y="143928"/>
                        <a:pt x="37621" y="138360"/>
                      </a:cubicBezTo>
                      <a:cubicBezTo>
                        <a:pt x="37621" y="137840"/>
                        <a:pt x="37673" y="137372"/>
                        <a:pt x="37725" y="136851"/>
                      </a:cubicBezTo>
                      <a:cubicBezTo>
                        <a:pt x="15610" y="131960"/>
                        <a:pt x="0" y="120096"/>
                        <a:pt x="0" y="106307"/>
                      </a:cubicBezTo>
                      <a:cubicBezTo>
                        <a:pt x="0" y="88147"/>
                        <a:pt x="27110" y="73369"/>
                        <a:pt x="60464" y="73369"/>
                      </a:cubicBezTo>
                      <a:cubicBezTo>
                        <a:pt x="71027" y="73369"/>
                        <a:pt x="80914" y="74826"/>
                        <a:pt x="89552" y="77428"/>
                      </a:cubicBezTo>
                      <a:cubicBezTo>
                        <a:pt x="92414" y="50578"/>
                        <a:pt x="125508" y="29400"/>
                        <a:pt x="165887" y="29400"/>
                      </a:cubicBezTo>
                      <a:cubicBezTo>
                        <a:pt x="173328" y="29400"/>
                        <a:pt x="180509" y="30076"/>
                        <a:pt x="187273" y="31429"/>
                      </a:cubicBezTo>
                      <a:lnTo>
                        <a:pt x="187273" y="31429"/>
                      </a:lnTo>
                      <a:close/>
                    </a:path>
                  </a:pathLst>
                </a:custGeom>
                <a:solidFill>
                  <a:srgbClr val="CED9E1"/>
                </a:solidFill>
                <a:ln w="5202" cap="flat">
                  <a:noFill/>
                  <a:prstDash val="solid"/>
                  <a:miter/>
                </a:ln>
              </p:spPr>
              <p:txBody>
                <a:bodyPr rtlCol="0" anchor="ctr"/>
                <a:lstStyle/>
                <a:p>
                  <a:endParaRPr lang="en-US" sz="1799">
                    <a:latin typeface="Siemens Sans" pitchFamily="2" charset="0"/>
                  </a:endParaRPr>
                </a:p>
              </p:txBody>
            </p:sp>
          </p:grpSp>
        </p:grpSp>
        <p:grpSp>
          <p:nvGrpSpPr>
            <p:cNvPr id="413" name="Grafik 199">
              <a:extLst>
                <a:ext uri="{FF2B5EF4-FFF2-40B4-BE49-F238E27FC236}">
                  <a16:creationId xmlns:a16="http://schemas.microsoft.com/office/drawing/2014/main" id="{1D1CE48D-DC06-4D92-ADD4-6F3030A4055B}"/>
                </a:ext>
              </a:extLst>
            </p:cNvPr>
            <p:cNvGrpSpPr/>
            <p:nvPr/>
          </p:nvGrpSpPr>
          <p:grpSpPr>
            <a:xfrm>
              <a:off x="1559056" y="4024807"/>
              <a:ext cx="506453" cy="517760"/>
              <a:chOff x="5423344" y="4032228"/>
              <a:chExt cx="213359" cy="218122"/>
            </a:xfrm>
            <a:solidFill>
              <a:srgbClr val="000000"/>
            </a:solidFill>
          </p:grpSpPr>
          <p:sp>
            <p:nvSpPr>
              <p:cNvPr id="415" name="Freihandform: Form 414">
                <a:extLst>
                  <a:ext uri="{FF2B5EF4-FFF2-40B4-BE49-F238E27FC236}">
                    <a16:creationId xmlns:a16="http://schemas.microsoft.com/office/drawing/2014/main" id="{5ACE67B3-43B2-4BBD-A23F-A67B7A7C5F1E}"/>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2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2"/>
                      <a:pt x="106680" y="218122"/>
                    </a:cubicBezTo>
                    <a:cubicBezTo>
                      <a:pt x="47762" y="218122"/>
                      <a:pt x="0" y="169294"/>
                      <a:pt x="0" y="109061"/>
                    </a:cubicBezTo>
                    <a:cubicBezTo>
                      <a:pt x="0" y="48828"/>
                      <a:pt x="47762" y="0"/>
                      <a:pt x="106680" y="0"/>
                    </a:cubicBezTo>
                    <a:cubicBezTo>
                      <a:pt x="165598" y="0"/>
                      <a:pt x="213360" y="48828"/>
                      <a:pt x="213360" y="109061"/>
                    </a:cubicBez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416" name="Freihandform: Form 415">
                <a:extLst>
                  <a:ext uri="{FF2B5EF4-FFF2-40B4-BE49-F238E27FC236}">
                    <a16:creationId xmlns:a16="http://schemas.microsoft.com/office/drawing/2014/main" id="{B2DE25F9-BB32-4594-AC0F-BCFCAB15E662}"/>
                  </a:ext>
                </a:extLst>
              </p:cNvPr>
              <p:cNvSpPr/>
              <p:nvPr/>
            </p:nvSpPr>
            <p:spPr>
              <a:xfrm>
                <a:off x="5440393" y="4051373"/>
                <a:ext cx="179641" cy="179641"/>
              </a:xfrm>
              <a:custGeom>
                <a:avLst/>
                <a:gdLst>
                  <a:gd name="connsiteX0" fmla="*/ 154972 w 179641"/>
                  <a:gd name="connsiteY0" fmla="*/ 151638 h 179641"/>
                  <a:gd name="connsiteX1" fmla="*/ 89821 w 179641"/>
                  <a:gd name="connsiteY1" fmla="*/ 179642 h 179641"/>
                  <a:gd name="connsiteX2" fmla="*/ 0 w 179641"/>
                  <a:gd name="connsiteY2" fmla="*/ 89821 h 179641"/>
                  <a:gd name="connsiteX3" fmla="*/ 89821 w 179641"/>
                  <a:gd name="connsiteY3" fmla="*/ 0 h 179641"/>
                  <a:gd name="connsiteX4" fmla="*/ 150304 w 179641"/>
                  <a:gd name="connsiteY4" fmla="*/ 23432 h 179641"/>
                  <a:gd name="connsiteX5" fmla="*/ 111157 w 179641"/>
                  <a:gd name="connsiteY5" fmla="*/ 23432 h 179641"/>
                  <a:gd name="connsiteX6" fmla="*/ 111062 w 179641"/>
                  <a:gd name="connsiteY6" fmla="*/ 19050 h 179641"/>
                  <a:gd name="connsiteX7" fmla="*/ 49530 w 179641"/>
                  <a:gd name="connsiteY7" fmla="*/ 19050 h 179641"/>
                  <a:gd name="connsiteX8" fmla="*/ 49530 w 179641"/>
                  <a:gd name="connsiteY8" fmla="*/ 23432 h 179641"/>
                  <a:gd name="connsiteX9" fmla="*/ 48768 w 179641"/>
                  <a:gd name="connsiteY9" fmla="*/ 23432 h 179641"/>
                  <a:gd name="connsiteX10" fmla="*/ 40672 w 179641"/>
                  <a:gd name="connsiteY10" fmla="*/ 30480 h 179641"/>
                  <a:gd name="connsiteX11" fmla="*/ 48578 w 179641"/>
                  <a:gd name="connsiteY11" fmla="*/ 37243 h 179641"/>
                  <a:gd name="connsiteX12" fmla="*/ 99155 w 179641"/>
                  <a:gd name="connsiteY12" fmla="*/ 37243 h 179641"/>
                  <a:gd name="connsiteX13" fmla="*/ 99155 w 179641"/>
                  <a:gd name="connsiteY13" fmla="*/ 37338 h 179641"/>
                  <a:gd name="connsiteX14" fmla="*/ 113729 w 179641"/>
                  <a:gd name="connsiteY14" fmla="*/ 37243 h 179641"/>
                  <a:gd name="connsiteX15" fmla="*/ 117538 w 179641"/>
                  <a:gd name="connsiteY15" fmla="*/ 40100 h 179641"/>
                  <a:gd name="connsiteX16" fmla="*/ 113729 w 179641"/>
                  <a:gd name="connsiteY16" fmla="*/ 42577 h 179641"/>
                  <a:gd name="connsiteX17" fmla="*/ 110966 w 179641"/>
                  <a:gd name="connsiteY17" fmla="*/ 42577 h 179641"/>
                  <a:gd name="connsiteX18" fmla="*/ 111062 w 179641"/>
                  <a:gd name="connsiteY18" fmla="*/ 39053 h 179641"/>
                  <a:gd name="connsiteX19" fmla="*/ 49530 w 179641"/>
                  <a:gd name="connsiteY19" fmla="*/ 39053 h 179641"/>
                  <a:gd name="connsiteX20" fmla="*/ 49435 w 179641"/>
                  <a:gd name="connsiteY20" fmla="*/ 42577 h 179641"/>
                  <a:gd name="connsiteX21" fmla="*/ 48673 w 179641"/>
                  <a:gd name="connsiteY21" fmla="*/ 42577 h 179641"/>
                  <a:gd name="connsiteX22" fmla="*/ 40576 w 179641"/>
                  <a:gd name="connsiteY22" fmla="*/ 49625 h 179641"/>
                  <a:gd name="connsiteX23" fmla="*/ 48482 w 179641"/>
                  <a:gd name="connsiteY23" fmla="*/ 56388 h 179641"/>
                  <a:gd name="connsiteX24" fmla="*/ 99060 w 179641"/>
                  <a:gd name="connsiteY24" fmla="*/ 56388 h 179641"/>
                  <a:gd name="connsiteX25" fmla="*/ 99060 w 179641"/>
                  <a:gd name="connsiteY25" fmla="*/ 56483 h 179641"/>
                  <a:gd name="connsiteX26" fmla="*/ 113633 w 179641"/>
                  <a:gd name="connsiteY26" fmla="*/ 56388 h 179641"/>
                  <a:gd name="connsiteX27" fmla="*/ 117443 w 179641"/>
                  <a:gd name="connsiteY27" fmla="*/ 59246 h 179641"/>
                  <a:gd name="connsiteX28" fmla="*/ 113633 w 179641"/>
                  <a:gd name="connsiteY28" fmla="*/ 61722 h 179641"/>
                  <a:gd name="connsiteX29" fmla="*/ 110871 w 179641"/>
                  <a:gd name="connsiteY29" fmla="*/ 61722 h 179641"/>
                  <a:gd name="connsiteX30" fmla="*/ 110871 w 179641"/>
                  <a:gd name="connsiteY30" fmla="*/ 58484 h 179641"/>
                  <a:gd name="connsiteX31" fmla="*/ 49340 w 179641"/>
                  <a:gd name="connsiteY31" fmla="*/ 58484 h 179641"/>
                  <a:gd name="connsiteX32" fmla="*/ 49340 w 179641"/>
                  <a:gd name="connsiteY32" fmla="*/ 61722 h 179641"/>
                  <a:gd name="connsiteX33" fmla="*/ 48673 w 179641"/>
                  <a:gd name="connsiteY33" fmla="*/ 61722 h 179641"/>
                  <a:gd name="connsiteX34" fmla="*/ 40576 w 179641"/>
                  <a:gd name="connsiteY34" fmla="*/ 68771 h 179641"/>
                  <a:gd name="connsiteX35" fmla="*/ 48482 w 179641"/>
                  <a:gd name="connsiteY35" fmla="*/ 75533 h 179641"/>
                  <a:gd name="connsiteX36" fmla="*/ 113633 w 179641"/>
                  <a:gd name="connsiteY36" fmla="*/ 75533 h 179641"/>
                  <a:gd name="connsiteX37" fmla="*/ 113633 w 179641"/>
                  <a:gd name="connsiteY37" fmla="*/ 75438 h 179641"/>
                  <a:gd name="connsiteX38" fmla="*/ 117443 w 179641"/>
                  <a:gd name="connsiteY38" fmla="*/ 78296 h 179641"/>
                  <a:gd name="connsiteX39" fmla="*/ 113633 w 179641"/>
                  <a:gd name="connsiteY39" fmla="*/ 80772 h 179641"/>
                  <a:gd name="connsiteX40" fmla="*/ 110776 w 179641"/>
                  <a:gd name="connsiteY40" fmla="*/ 80772 h 179641"/>
                  <a:gd name="connsiteX41" fmla="*/ 110776 w 179641"/>
                  <a:gd name="connsiteY41" fmla="*/ 77438 h 179641"/>
                  <a:gd name="connsiteX42" fmla="*/ 49244 w 179641"/>
                  <a:gd name="connsiteY42" fmla="*/ 77438 h 179641"/>
                  <a:gd name="connsiteX43" fmla="*/ 49244 w 179641"/>
                  <a:gd name="connsiteY43" fmla="*/ 80772 h 179641"/>
                  <a:gd name="connsiteX44" fmla="*/ 48578 w 179641"/>
                  <a:gd name="connsiteY44" fmla="*/ 80772 h 179641"/>
                  <a:gd name="connsiteX45" fmla="*/ 40481 w 179641"/>
                  <a:gd name="connsiteY45" fmla="*/ 87821 h 179641"/>
                  <a:gd name="connsiteX46" fmla="*/ 48387 w 179641"/>
                  <a:gd name="connsiteY46" fmla="*/ 94583 h 179641"/>
                  <a:gd name="connsiteX47" fmla="*/ 113538 w 179641"/>
                  <a:gd name="connsiteY47" fmla="*/ 94583 h 179641"/>
                  <a:gd name="connsiteX48" fmla="*/ 113538 w 179641"/>
                  <a:gd name="connsiteY48" fmla="*/ 94488 h 179641"/>
                  <a:gd name="connsiteX49" fmla="*/ 117348 w 179641"/>
                  <a:gd name="connsiteY49" fmla="*/ 97346 h 179641"/>
                  <a:gd name="connsiteX50" fmla="*/ 113538 w 179641"/>
                  <a:gd name="connsiteY50" fmla="*/ 99822 h 179641"/>
                  <a:gd name="connsiteX51" fmla="*/ 110680 w 179641"/>
                  <a:gd name="connsiteY51" fmla="*/ 99822 h 179641"/>
                  <a:gd name="connsiteX52" fmla="*/ 110680 w 179641"/>
                  <a:gd name="connsiteY52" fmla="*/ 96488 h 179641"/>
                  <a:gd name="connsiteX53" fmla="*/ 49149 w 179641"/>
                  <a:gd name="connsiteY53" fmla="*/ 96488 h 179641"/>
                  <a:gd name="connsiteX54" fmla="*/ 49149 w 179641"/>
                  <a:gd name="connsiteY54" fmla="*/ 99822 h 179641"/>
                  <a:gd name="connsiteX55" fmla="*/ 48482 w 179641"/>
                  <a:gd name="connsiteY55" fmla="*/ 99822 h 179641"/>
                  <a:gd name="connsiteX56" fmla="*/ 40386 w 179641"/>
                  <a:gd name="connsiteY56" fmla="*/ 106871 h 179641"/>
                  <a:gd name="connsiteX57" fmla="*/ 48292 w 179641"/>
                  <a:gd name="connsiteY57" fmla="*/ 113633 h 179641"/>
                  <a:gd name="connsiteX58" fmla="*/ 98870 w 179641"/>
                  <a:gd name="connsiteY58" fmla="*/ 113633 h 179641"/>
                  <a:gd name="connsiteX59" fmla="*/ 98870 w 179641"/>
                  <a:gd name="connsiteY59" fmla="*/ 113633 h 179641"/>
                  <a:gd name="connsiteX60" fmla="*/ 100108 w 179641"/>
                  <a:gd name="connsiteY60" fmla="*/ 113633 h 179641"/>
                  <a:gd name="connsiteX61" fmla="*/ 113443 w 179641"/>
                  <a:gd name="connsiteY61" fmla="*/ 113633 h 179641"/>
                  <a:gd name="connsiteX62" fmla="*/ 113443 w 179641"/>
                  <a:gd name="connsiteY62" fmla="*/ 113538 h 179641"/>
                  <a:gd name="connsiteX63" fmla="*/ 117253 w 179641"/>
                  <a:gd name="connsiteY63" fmla="*/ 116396 h 179641"/>
                  <a:gd name="connsiteX64" fmla="*/ 113443 w 179641"/>
                  <a:gd name="connsiteY64" fmla="*/ 118872 h 179641"/>
                  <a:gd name="connsiteX65" fmla="*/ 110585 w 179641"/>
                  <a:gd name="connsiteY65" fmla="*/ 118872 h 179641"/>
                  <a:gd name="connsiteX66" fmla="*/ 110585 w 179641"/>
                  <a:gd name="connsiteY66" fmla="*/ 115443 h 179641"/>
                  <a:gd name="connsiteX67" fmla="*/ 49054 w 179641"/>
                  <a:gd name="connsiteY67" fmla="*/ 115443 h 179641"/>
                  <a:gd name="connsiteX68" fmla="*/ 49054 w 179641"/>
                  <a:gd name="connsiteY68" fmla="*/ 118872 h 179641"/>
                  <a:gd name="connsiteX69" fmla="*/ 48387 w 179641"/>
                  <a:gd name="connsiteY69" fmla="*/ 118872 h 179641"/>
                  <a:gd name="connsiteX70" fmla="*/ 40291 w 179641"/>
                  <a:gd name="connsiteY70" fmla="*/ 125921 h 179641"/>
                  <a:gd name="connsiteX71" fmla="*/ 48196 w 179641"/>
                  <a:gd name="connsiteY71" fmla="*/ 132683 h 179641"/>
                  <a:gd name="connsiteX72" fmla="*/ 113348 w 179641"/>
                  <a:gd name="connsiteY72" fmla="*/ 132683 h 179641"/>
                  <a:gd name="connsiteX73" fmla="*/ 113348 w 179641"/>
                  <a:gd name="connsiteY73" fmla="*/ 132588 h 179641"/>
                  <a:gd name="connsiteX74" fmla="*/ 117158 w 179641"/>
                  <a:gd name="connsiteY74" fmla="*/ 135446 h 179641"/>
                  <a:gd name="connsiteX75" fmla="*/ 113348 w 179641"/>
                  <a:gd name="connsiteY75" fmla="*/ 137922 h 179641"/>
                  <a:gd name="connsiteX76" fmla="*/ 110490 w 179641"/>
                  <a:gd name="connsiteY76" fmla="*/ 137922 h 179641"/>
                  <a:gd name="connsiteX77" fmla="*/ 110490 w 179641"/>
                  <a:gd name="connsiteY77" fmla="*/ 134588 h 179641"/>
                  <a:gd name="connsiteX78" fmla="*/ 48958 w 179641"/>
                  <a:gd name="connsiteY78" fmla="*/ 134588 h 179641"/>
                  <a:gd name="connsiteX79" fmla="*/ 48958 w 179641"/>
                  <a:gd name="connsiteY79" fmla="*/ 137922 h 179641"/>
                  <a:gd name="connsiteX80" fmla="*/ 48292 w 179641"/>
                  <a:gd name="connsiteY80" fmla="*/ 137922 h 179641"/>
                  <a:gd name="connsiteX81" fmla="*/ 40196 w 179641"/>
                  <a:gd name="connsiteY81" fmla="*/ 144971 h 179641"/>
                  <a:gd name="connsiteX82" fmla="*/ 48101 w 179641"/>
                  <a:gd name="connsiteY82" fmla="*/ 151733 h 179641"/>
                  <a:gd name="connsiteX83" fmla="*/ 154972 w 179641"/>
                  <a:gd name="connsiteY83" fmla="*/ 151733 h 179641"/>
                  <a:gd name="connsiteX84" fmla="*/ 154972 w 179641"/>
                  <a:gd name="connsiteY84" fmla="*/ 151638 h 179641"/>
                  <a:gd name="connsiteX85" fmla="*/ 154686 w 179641"/>
                  <a:gd name="connsiteY85" fmla="*/ 27813 h 179641"/>
                  <a:gd name="connsiteX86" fmla="*/ 179642 w 179641"/>
                  <a:gd name="connsiteY86" fmla="*/ 89821 h 179641"/>
                  <a:gd name="connsiteX87" fmla="*/ 158687 w 179641"/>
                  <a:gd name="connsiteY87" fmla="*/ 147352 h 179641"/>
                  <a:gd name="connsiteX88" fmla="*/ 48768 w 179641"/>
                  <a:gd name="connsiteY88" fmla="*/ 147352 h 179641"/>
                  <a:gd name="connsiteX89" fmla="*/ 44863 w 179641"/>
                  <a:gd name="connsiteY89" fmla="*/ 144780 h 179641"/>
                  <a:gd name="connsiteX90" fmla="*/ 48768 w 179641"/>
                  <a:gd name="connsiteY90" fmla="*/ 142113 h 179641"/>
                  <a:gd name="connsiteX91" fmla="*/ 49530 w 179641"/>
                  <a:gd name="connsiteY91" fmla="*/ 142113 h 179641"/>
                  <a:gd name="connsiteX92" fmla="*/ 49530 w 179641"/>
                  <a:gd name="connsiteY92" fmla="*/ 145447 h 179641"/>
                  <a:gd name="connsiteX93" fmla="*/ 111062 w 179641"/>
                  <a:gd name="connsiteY93" fmla="*/ 145447 h 179641"/>
                  <a:gd name="connsiteX94" fmla="*/ 111062 w 179641"/>
                  <a:gd name="connsiteY94" fmla="*/ 142113 h 179641"/>
                  <a:gd name="connsiteX95" fmla="*/ 113919 w 179641"/>
                  <a:gd name="connsiteY95" fmla="*/ 142113 h 179641"/>
                  <a:gd name="connsiteX96" fmla="*/ 121825 w 179641"/>
                  <a:gd name="connsiteY96" fmla="*/ 135255 h 179641"/>
                  <a:gd name="connsiteX97" fmla="*/ 113919 w 179641"/>
                  <a:gd name="connsiteY97" fmla="*/ 128302 h 179641"/>
                  <a:gd name="connsiteX98" fmla="*/ 99536 w 179641"/>
                  <a:gd name="connsiteY98" fmla="*/ 128302 h 179641"/>
                  <a:gd name="connsiteX99" fmla="*/ 99536 w 179641"/>
                  <a:gd name="connsiteY99" fmla="*/ 128397 h 179641"/>
                  <a:gd name="connsiteX100" fmla="*/ 48863 w 179641"/>
                  <a:gd name="connsiteY100" fmla="*/ 128397 h 179641"/>
                  <a:gd name="connsiteX101" fmla="*/ 44958 w 179641"/>
                  <a:gd name="connsiteY101" fmla="*/ 125825 h 179641"/>
                  <a:gd name="connsiteX102" fmla="*/ 48863 w 179641"/>
                  <a:gd name="connsiteY102" fmla="*/ 123158 h 179641"/>
                  <a:gd name="connsiteX103" fmla="*/ 49625 w 179641"/>
                  <a:gd name="connsiteY103" fmla="*/ 123158 h 179641"/>
                  <a:gd name="connsiteX104" fmla="*/ 49625 w 179641"/>
                  <a:gd name="connsiteY104" fmla="*/ 126397 h 179641"/>
                  <a:gd name="connsiteX105" fmla="*/ 111157 w 179641"/>
                  <a:gd name="connsiteY105" fmla="*/ 126397 h 179641"/>
                  <a:gd name="connsiteX106" fmla="*/ 111157 w 179641"/>
                  <a:gd name="connsiteY106" fmla="*/ 123158 h 179641"/>
                  <a:gd name="connsiteX107" fmla="*/ 114014 w 179641"/>
                  <a:gd name="connsiteY107" fmla="*/ 123158 h 179641"/>
                  <a:gd name="connsiteX108" fmla="*/ 121920 w 179641"/>
                  <a:gd name="connsiteY108" fmla="*/ 116300 h 179641"/>
                  <a:gd name="connsiteX109" fmla="*/ 114014 w 179641"/>
                  <a:gd name="connsiteY109" fmla="*/ 109347 h 179641"/>
                  <a:gd name="connsiteX110" fmla="*/ 99632 w 179641"/>
                  <a:gd name="connsiteY110" fmla="*/ 109347 h 179641"/>
                  <a:gd name="connsiteX111" fmla="*/ 99632 w 179641"/>
                  <a:gd name="connsiteY111" fmla="*/ 109347 h 179641"/>
                  <a:gd name="connsiteX112" fmla="*/ 48958 w 179641"/>
                  <a:gd name="connsiteY112" fmla="*/ 109347 h 179641"/>
                  <a:gd name="connsiteX113" fmla="*/ 45053 w 179641"/>
                  <a:gd name="connsiteY113" fmla="*/ 106775 h 179641"/>
                  <a:gd name="connsiteX114" fmla="*/ 48958 w 179641"/>
                  <a:gd name="connsiteY114" fmla="*/ 104108 h 179641"/>
                  <a:gd name="connsiteX115" fmla="*/ 49721 w 179641"/>
                  <a:gd name="connsiteY115" fmla="*/ 104108 h 179641"/>
                  <a:gd name="connsiteX116" fmla="*/ 49721 w 179641"/>
                  <a:gd name="connsiteY116" fmla="*/ 107442 h 179641"/>
                  <a:gd name="connsiteX117" fmla="*/ 111252 w 179641"/>
                  <a:gd name="connsiteY117" fmla="*/ 107442 h 179641"/>
                  <a:gd name="connsiteX118" fmla="*/ 111252 w 179641"/>
                  <a:gd name="connsiteY118" fmla="*/ 104108 h 179641"/>
                  <a:gd name="connsiteX119" fmla="*/ 114109 w 179641"/>
                  <a:gd name="connsiteY119" fmla="*/ 104108 h 179641"/>
                  <a:gd name="connsiteX120" fmla="*/ 122015 w 179641"/>
                  <a:gd name="connsiteY120" fmla="*/ 97250 h 179641"/>
                  <a:gd name="connsiteX121" fmla="*/ 114109 w 179641"/>
                  <a:gd name="connsiteY121" fmla="*/ 90297 h 179641"/>
                  <a:gd name="connsiteX122" fmla="*/ 99727 w 179641"/>
                  <a:gd name="connsiteY122" fmla="*/ 90297 h 179641"/>
                  <a:gd name="connsiteX123" fmla="*/ 99727 w 179641"/>
                  <a:gd name="connsiteY123" fmla="*/ 90392 h 179641"/>
                  <a:gd name="connsiteX124" fmla="*/ 49054 w 179641"/>
                  <a:gd name="connsiteY124" fmla="*/ 90392 h 179641"/>
                  <a:gd name="connsiteX125" fmla="*/ 45149 w 179641"/>
                  <a:gd name="connsiteY125" fmla="*/ 87821 h 179641"/>
                  <a:gd name="connsiteX126" fmla="*/ 49054 w 179641"/>
                  <a:gd name="connsiteY126" fmla="*/ 85154 h 179641"/>
                  <a:gd name="connsiteX127" fmla="*/ 49816 w 179641"/>
                  <a:gd name="connsiteY127" fmla="*/ 85154 h 179641"/>
                  <a:gd name="connsiteX128" fmla="*/ 49816 w 179641"/>
                  <a:gd name="connsiteY128" fmla="*/ 88583 h 179641"/>
                  <a:gd name="connsiteX129" fmla="*/ 111347 w 179641"/>
                  <a:gd name="connsiteY129" fmla="*/ 88583 h 179641"/>
                  <a:gd name="connsiteX130" fmla="*/ 111347 w 179641"/>
                  <a:gd name="connsiteY130" fmla="*/ 85154 h 179641"/>
                  <a:gd name="connsiteX131" fmla="*/ 114205 w 179641"/>
                  <a:gd name="connsiteY131" fmla="*/ 85154 h 179641"/>
                  <a:gd name="connsiteX132" fmla="*/ 122111 w 179641"/>
                  <a:gd name="connsiteY132" fmla="*/ 78296 h 179641"/>
                  <a:gd name="connsiteX133" fmla="*/ 114205 w 179641"/>
                  <a:gd name="connsiteY133" fmla="*/ 71342 h 179641"/>
                  <a:gd name="connsiteX134" fmla="*/ 99822 w 179641"/>
                  <a:gd name="connsiteY134" fmla="*/ 71342 h 179641"/>
                  <a:gd name="connsiteX135" fmla="*/ 99822 w 179641"/>
                  <a:gd name="connsiteY135" fmla="*/ 71342 h 179641"/>
                  <a:gd name="connsiteX136" fmla="*/ 49149 w 179641"/>
                  <a:gd name="connsiteY136" fmla="*/ 71342 h 179641"/>
                  <a:gd name="connsiteX137" fmla="*/ 45244 w 179641"/>
                  <a:gd name="connsiteY137" fmla="*/ 68771 h 179641"/>
                  <a:gd name="connsiteX138" fmla="*/ 49149 w 179641"/>
                  <a:gd name="connsiteY138" fmla="*/ 66104 h 179641"/>
                  <a:gd name="connsiteX139" fmla="*/ 49911 w 179641"/>
                  <a:gd name="connsiteY139" fmla="*/ 66104 h 179641"/>
                  <a:gd name="connsiteX140" fmla="*/ 49911 w 179641"/>
                  <a:gd name="connsiteY140" fmla="*/ 69342 h 179641"/>
                  <a:gd name="connsiteX141" fmla="*/ 111442 w 179641"/>
                  <a:gd name="connsiteY141" fmla="*/ 69342 h 179641"/>
                  <a:gd name="connsiteX142" fmla="*/ 111442 w 179641"/>
                  <a:gd name="connsiteY142" fmla="*/ 66104 h 179641"/>
                  <a:gd name="connsiteX143" fmla="*/ 114205 w 179641"/>
                  <a:gd name="connsiteY143" fmla="*/ 66104 h 179641"/>
                  <a:gd name="connsiteX144" fmla="*/ 122111 w 179641"/>
                  <a:gd name="connsiteY144" fmla="*/ 59246 h 179641"/>
                  <a:gd name="connsiteX145" fmla="*/ 114205 w 179641"/>
                  <a:gd name="connsiteY145" fmla="*/ 52292 h 179641"/>
                  <a:gd name="connsiteX146" fmla="*/ 114205 w 179641"/>
                  <a:gd name="connsiteY146" fmla="*/ 52197 h 179641"/>
                  <a:gd name="connsiteX147" fmla="*/ 49054 w 179641"/>
                  <a:gd name="connsiteY147" fmla="*/ 52197 h 179641"/>
                  <a:gd name="connsiteX148" fmla="*/ 45149 w 179641"/>
                  <a:gd name="connsiteY148" fmla="*/ 49625 h 179641"/>
                  <a:gd name="connsiteX149" fmla="*/ 49054 w 179641"/>
                  <a:gd name="connsiteY149" fmla="*/ 46958 h 179641"/>
                  <a:gd name="connsiteX150" fmla="*/ 49816 w 179641"/>
                  <a:gd name="connsiteY150" fmla="*/ 46958 h 179641"/>
                  <a:gd name="connsiteX151" fmla="*/ 49721 w 179641"/>
                  <a:gd name="connsiteY151" fmla="*/ 50387 h 179641"/>
                  <a:gd name="connsiteX152" fmla="*/ 111252 w 179641"/>
                  <a:gd name="connsiteY152" fmla="*/ 50387 h 179641"/>
                  <a:gd name="connsiteX153" fmla="*/ 111347 w 179641"/>
                  <a:gd name="connsiteY153" fmla="*/ 46958 h 179641"/>
                  <a:gd name="connsiteX154" fmla="*/ 114205 w 179641"/>
                  <a:gd name="connsiteY154" fmla="*/ 46958 h 179641"/>
                  <a:gd name="connsiteX155" fmla="*/ 122111 w 179641"/>
                  <a:gd name="connsiteY155" fmla="*/ 40100 h 179641"/>
                  <a:gd name="connsiteX156" fmla="*/ 114205 w 179641"/>
                  <a:gd name="connsiteY156" fmla="*/ 33147 h 179641"/>
                  <a:gd name="connsiteX157" fmla="*/ 114205 w 179641"/>
                  <a:gd name="connsiteY157" fmla="*/ 33052 h 179641"/>
                  <a:gd name="connsiteX158" fmla="*/ 49054 w 179641"/>
                  <a:gd name="connsiteY158" fmla="*/ 33052 h 179641"/>
                  <a:gd name="connsiteX159" fmla="*/ 45149 w 179641"/>
                  <a:gd name="connsiteY159" fmla="*/ 30480 h 179641"/>
                  <a:gd name="connsiteX160" fmla="*/ 49054 w 179641"/>
                  <a:gd name="connsiteY160" fmla="*/ 27813 h 179641"/>
                  <a:gd name="connsiteX161" fmla="*/ 49911 w 179641"/>
                  <a:gd name="connsiteY161" fmla="*/ 27813 h 179641"/>
                  <a:gd name="connsiteX162" fmla="*/ 49911 w 179641"/>
                  <a:gd name="connsiteY162" fmla="*/ 30956 h 179641"/>
                  <a:gd name="connsiteX163" fmla="*/ 111442 w 179641"/>
                  <a:gd name="connsiteY163" fmla="*/ 30956 h 179641"/>
                  <a:gd name="connsiteX164" fmla="*/ 111442 w 179641"/>
                  <a:gd name="connsiteY164" fmla="*/ 27813 h 179641"/>
                  <a:gd name="connsiteX165" fmla="*/ 154686 w 179641"/>
                  <a:gd name="connsiteY165" fmla="*/ 27813 h 179641"/>
                  <a:gd name="connsiteX166" fmla="*/ 154686 w 179641"/>
                  <a:gd name="connsiteY166" fmla="*/ 27813 h 179641"/>
                  <a:gd name="connsiteX167" fmla="*/ 111062 w 179641"/>
                  <a:gd name="connsiteY167" fmla="*/ 153543 h 179641"/>
                  <a:gd name="connsiteX168" fmla="*/ 111062 w 179641"/>
                  <a:gd name="connsiteY168" fmla="*/ 160592 h 179641"/>
                  <a:gd name="connsiteX169" fmla="*/ 49530 w 179641"/>
                  <a:gd name="connsiteY169" fmla="*/ 160592 h 179641"/>
                  <a:gd name="connsiteX170" fmla="*/ 49530 w 179641"/>
                  <a:gd name="connsiteY170" fmla="*/ 153543 h 179641"/>
                  <a:gd name="connsiteX171" fmla="*/ 111062 w 179641"/>
                  <a:gd name="connsiteY171" fmla="*/ 153543 h 179641"/>
                  <a:gd name="connsiteX172" fmla="*/ 111062 w 179641"/>
                  <a:gd name="connsiteY172" fmla="*/ 153543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154972" y="151638"/>
                    </a:moveTo>
                    <a:cubicBezTo>
                      <a:pt x="138589" y="168878"/>
                      <a:pt x="115443" y="179642"/>
                      <a:pt x="89821" y="179642"/>
                    </a:cubicBezTo>
                    <a:cubicBezTo>
                      <a:pt x="40291" y="179642"/>
                      <a:pt x="0" y="139446"/>
                      <a:pt x="0" y="89821"/>
                    </a:cubicBezTo>
                    <a:cubicBezTo>
                      <a:pt x="0" y="40291"/>
                      <a:pt x="40196" y="0"/>
                      <a:pt x="89821" y="0"/>
                    </a:cubicBezTo>
                    <a:cubicBezTo>
                      <a:pt x="113062" y="0"/>
                      <a:pt x="134303" y="8858"/>
                      <a:pt x="150304" y="23432"/>
                    </a:cubicBezTo>
                    <a:lnTo>
                      <a:pt x="111157" y="23432"/>
                    </a:lnTo>
                    <a:lnTo>
                      <a:pt x="111062" y="19050"/>
                    </a:lnTo>
                    <a:lnTo>
                      <a:pt x="49530" y="19050"/>
                    </a:lnTo>
                    <a:lnTo>
                      <a:pt x="49530" y="23432"/>
                    </a:lnTo>
                    <a:lnTo>
                      <a:pt x="48768" y="23432"/>
                    </a:lnTo>
                    <a:cubicBezTo>
                      <a:pt x="48768" y="23432"/>
                      <a:pt x="40672" y="23432"/>
                      <a:pt x="40672" y="30480"/>
                    </a:cubicBezTo>
                    <a:cubicBezTo>
                      <a:pt x="40672" y="37243"/>
                      <a:pt x="48578" y="37243"/>
                      <a:pt x="48578" y="37243"/>
                    </a:cubicBezTo>
                    <a:lnTo>
                      <a:pt x="99155" y="37243"/>
                    </a:lnTo>
                    <a:lnTo>
                      <a:pt x="99155" y="37338"/>
                    </a:lnTo>
                    <a:lnTo>
                      <a:pt x="113729" y="37243"/>
                    </a:lnTo>
                    <a:cubicBezTo>
                      <a:pt x="113729" y="37243"/>
                      <a:pt x="117538" y="37243"/>
                      <a:pt x="117538" y="40100"/>
                    </a:cubicBezTo>
                    <a:cubicBezTo>
                      <a:pt x="117538" y="42958"/>
                      <a:pt x="113729" y="42577"/>
                      <a:pt x="113729" y="42577"/>
                    </a:cubicBezTo>
                    <a:lnTo>
                      <a:pt x="110966" y="42577"/>
                    </a:lnTo>
                    <a:lnTo>
                      <a:pt x="111062" y="39053"/>
                    </a:lnTo>
                    <a:lnTo>
                      <a:pt x="49530" y="39053"/>
                    </a:lnTo>
                    <a:lnTo>
                      <a:pt x="49435" y="42577"/>
                    </a:lnTo>
                    <a:lnTo>
                      <a:pt x="48673" y="42577"/>
                    </a:lnTo>
                    <a:cubicBezTo>
                      <a:pt x="48673" y="42577"/>
                      <a:pt x="40576" y="42577"/>
                      <a:pt x="40576" y="49625"/>
                    </a:cubicBezTo>
                    <a:cubicBezTo>
                      <a:pt x="40576" y="56388"/>
                      <a:pt x="48482" y="56388"/>
                      <a:pt x="48482" y="56388"/>
                    </a:cubicBezTo>
                    <a:lnTo>
                      <a:pt x="99060" y="56388"/>
                    </a:lnTo>
                    <a:lnTo>
                      <a:pt x="99060" y="56483"/>
                    </a:lnTo>
                    <a:lnTo>
                      <a:pt x="113633" y="56388"/>
                    </a:lnTo>
                    <a:cubicBezTo>
                      <a:pt x="113633" y="56388"/>
                      <a:pt x="117443" y="56388"/>
                      <a:pt x="117443" y="59246"/>
                    </a:cubicBezTo>
                    <a:cubicBezTo>
                      <a:pt x="117443" y="62103"/>
                      <a:pt x="113633" y="61722"/>
                      <a:pt x="113633" y="61722"/>
                    </a:cubicBezTo>
                    <a:lnTo>
                      <a:pt x="110871" y="61722"/>
                    </a:lnTo>
                    <a:lnTo>
                      <a:pt x="110871" y="58484"/>
                    </a:lnTo>
                    <a:lnTo>
                      <a:pt x="49340" y="58484"/>
                    </a:lnTo>
                    <a:lnTo>
                      <a:pt x="49340" y="61722"/>
                    </a:lnTo>
                    <a:lnTo>
                      <a:pt x="48673" y="61722"/>
                    </a:lnTo>
                    <a:cubicBezTo>
                      <a:pt x="48673" y="61722"/>
                      <a:pt x="40576" y="61722"/>
                      <a:pt x="40576" y="68771"/>
                    </a:cubicBezTo>
                    <a:cubicBezTo>
                      <a:pt x="40576" y="75533"/>
                      <a:pt x="48482" y="75533"/>
                      <a:pt x="48482" y="75533"/>
                    </a:cubicBezTo>
                    <a:lnTo>
                      <a:pt x="113633" y="75533"/>
                    </a:lnTo>
                    <a:lnTo>
                      <a:pt x="113633" y="75438"/>
                    </a:lnTo>
                    <a:cubicBezTo>
                      <a:pt x="113633" y="75438"/>
                      <a:pt x="117443" y="75438"/>
                      <a:pt x="117443" y="78296"/>
                    </a:cubicBezTo>
                    <a:cubicBezTo>
                      <a:pt x="117443" y="81153"/>
                      <a:pt x="113633" y="80772"/>
                      <a:pt x="113633" y="80772"/>
                    </a:cubicBezTo>
                    <a:lnTo>
                      <a:pt x="110776" y="80772"/>
                    </a:lnTo>
                    <a:lnTo>
                      <a:pt x="110776" y="77438"/>
                    </a:lnTo>
                    <a:lnTo>
                      <a:pt x="49244" y="77438"/>
                    </a:lnTo>
                    <a:lnTo>
                      <a:pt x="49244" y="80772"/>
                    </a:lnTo>
                    <a:lnTo>
                      <a:pt x="48578" y="80772"/>
                    </a:lnTo>
                    <a:cubicBezTo>
                      <a:pt x="48578" y="80772"/>
                      <a:pt x="40481" y="80772"/>
                      <a:pt x="40481" y="87821"/>
                    </a:cubicBezTo>
                    <a:cubicBezTo>
                      <a:pt x="40481" y="94583"/>
                      <a:pt x="48387" y="94583"/>
                      <a:pt x="48387" y="94583"/>
                    </a:cubicBezTo>
                    <a:lnTo>
                      <a:pt x="113538" y="94583"/>
                    </a:lnTo>
                    <a:lnTo>
                      <a:pt x="113538" y="94488"/>
                    </a:lnTo>
                    <a:cubicBezTo>
                      <a:pt x="113538" y="94488"/>
                      <a:pt x="117348" y="94488"/>
                      <a:pt x="117348" y="97346"/>
                    </a:cubicBezTo>
                    <a:cubicBezTo>
                      <a:pt x="117348" y="100203"/>
                      <a:pt x="113538" y="99822"/>
                      <a:pt x="113538" y="99822"/>
                    </a:cubicBezTo>
                    <a:lnTo>
                      <a:pt x="110680" y="99822"/>
                    </a:lnTo>
                    <a:lnTo>
                      <a:pt x="110680" y="96488"/>
                    </a:lnTo>
                    <a:lnTo>
                      <a:pt x="49149" y="96488"/>
                    </a:lnTo>
                    <a:lnTo>
                      <a:pt x="49149" y="99822"/>
                    </a:lnTo>
                    <a:lnTo>
                      <a:pt x="48482" y="99822"/>
                    </a:lnTo>
                    <a:cubicBezTo>
                      <a:pt x="48482" y="99822"/>
                      <a:pt x="40386" y="99822"/>
                      <a:pt x="40386" y="106871"/>
                    </a:cubicBezTo>
                    <a:cubicBezTo>
                      <a:pt x="40386" y="113633"/>
                      <a:pt x="48292" y="113633"/>
                      <a:pt x="48292" y="113633"/>
                    </a:cubicBezTo>
                    <a:lnTo>
                      <a:pt x="98870" y="113633"/>
                    </a:lnTo>
                    <a:lnTo>
                      <a:pt x="98870" y="113633"/>
                    </a:lnTo>
                    <a:lnTo>
                      <a:pt x="100108" y="113633"/>
                    </a:lnTo>
                    <a:lnTo>
                      <a:pt x="113443" y="113633"/>
                    </a:lnTo>
                    <a:lnTo>
                      <a:pt x="113443" y="113538"/>
                    </a:lnTo>
                    <a:cubicBezTo>
                      <a:pt x="113443" y="113538"/>
                      <a:pt x="117253" y="113538"/>
                      <a:pt x="117253" y="116396"/>
                    </a:cubicBezTo>
                    <a:cubicBezTo>
                      <a:pt x="117253" y="119253"/>
                      <a:pt x="113443" y="118872"/>
                      <a:pt x="113443" y="118872"/>
                    </a:cubicBezTo>
                    <a:lnTo>
                      <a:pt x="110585" y="118872"/>
                    </a:lnTo>
                    <a:lnTo>
                      <a:pt x="110585" y="115443"/>
                    </a:lnTo>
                    <a:lnTo>
                      <a:pt x="49054" y="115443"/>
                    </a:lnTo>
                    <a:lnTo>
                      <a:pt x="49054" y="118872"/>
                    </a:lnTo>
                    <a:lnTo>
                      <a:pt x="48387" y="118872"/>
                    </a:lnTo>
                    <a:cubicBezTo>
                      <a:pt x="48387" y="118872"/>
                      <a:pt x="40291" y="118872"/>
                      <a:pt x="40291" y="125921"/>
                    </a:cubicBezTo>
                    <a:cubicBezTo>
                      <a:pt x="40291" y="132683"/>
                      <a:pt x="48196" y="132683"/>
                      <a:pt x="48196" y="132683"/>
                    </a:cubicBezTo>
                    <a:lnTo>
                      <a:pt x="113348" y="132683"/>
                    </a:lnTo>
                    <a:lnTo>
                      <a:pt x="113348" y="132588"/>
                    </a:lnTo>
                    <a:cubicBezTo>
                      <a:pt x="113348" y="132588"/>
                      <a:pt x="117158" y="132588"/>
                      <a:pt x="117158" y="135446"/>
                    </a:cubicBezTo>
                    <a:cubicBezTo>
                      <a:pt x="117158" y="138303"/>
                      <a:pt x="113348" y="137922"/>
                      <a:pt x="113348" y="137922"/>
                    </a:cubicBezTo>
                    <a:lnTo>
                      <a:pt x="110490" y="137922"/>
                    </a:lnTo>
                    <a:lnTo>
                      <a:pt x="110490" y="134588"/>
                    </a:lnTo>
                    <a:lnTo>
                      <a:pt x="48958" y="134588"/>
                    </a:lnTo>
                    <a:lnTo>
                      <a:pt x="48958" y="137922"/>
                    </a:lnTo>
                    <a:lnTo>
                      <a:pt x="48292" y="137922"/>
                    </a:lnTo>
                    <a:cubicBezTo>
                      <a:pt x="48292" y="137922"/>
                      <a:pt x="40196" y="137922"/>
                      <a:pt x="40196" y="144971"/>
                    </a:cubicBezTo>
                    <a:cubicBezTo>
                      <a:pt x="40196" y="151733"/>
                      <a:pt x="48101" y="151733"/>
                      <a:pt x="48101" y="151733"/>
                    </a:cubicBezTo>
                    <a:lnTo>
                      <a:pt x="154972" y="151733"/>
                    </a:lnTo>
                    <a:lnTo>
                      <a:pt x="154972" y="151638"/>
                    </a:lnTo>
                    <a:close/>
                    <a:moveTo>
                      <a:pt x="154686" y="27813"/>
                    </a:moveTo>
                    <a:cubicBezTo>
                      <a:pt x="170117" y="43910"/>
                      <a:pt x="179642" y="65818"/>
                      <a:pt x="179642" y="89821"/>
                    </a:cubicBezTo>
                    <a:cubicBezTo>
                      <a:pt x="179642" y="111728"/>
                      <a:pt x="171736" y="131826"/>
                      <a:pt x="158687" y="147352"/>
                    </a:cubicBezTo>
                    <a:lnTo>
                      <a:pt x="48768" y="147352"/>
                    </a:lnTo>
                    <a:cubicBezTo>
                      <a:pt x="48768" y="147352"/>
                      <a:pt x="44958" y="147447"/>
                      <a:pt x="44863" y="144780"/>
                    </a:cubicBezTo>
                    <a:cubicBezTo>
                      <a:pt x="44767" y="142018"/>
                      <a:pt x="48768" y="142113"/>
                      <a:pt x="48768" y="142113"/>
                    </a:cubicBezTo>
                    <a:lnTo>
                      <a:pt x="49530" y="142113"/>
                    </a:lnTo>
                    <a:lnTo>
                      <a:pt x="49530" y="145447"/>
                    </a:lnTo>
                    <a:lnTo>
                      <a:pt x="111062" y="145447"/>
                    </a:lnTo>
                    <a:lnTo>
                      <a:pt x="111062" y="142113"/>
                    </a:lnTo>
                    <a:lnTo>
                      <a:pt x="113919" y="142113"/>
                    </a:lnTo>
                    <a:cubicBezTo>
                      <a:pt x="113919" y="142113"/>
                      <a:pt x="121825" y="142113"/>
                      <a:pt x="121825" y="135255"/>
                    </a:cubicBezTo>
                    <a:cubicBezTo>
                      <a:pt x="121825" y="128302"/>
                      <a:pt x="113919" y="128302"/>
                      <a:pt x="113919" y="128302"/>
                    </a:cubicBezTo>
                    <a:lnTo>
                      <a:pt x="99536" y="128302"/>
                    </a:lnTo>
                    <a:lnTo>
                      <a:pt x="99536" y="128397"/>
                    </a:lnTo>
                    <a:lnTo>
                      <a:pt x="48863" y="128397"/>
                    </a:lnTo>
                    <a:cubicBezTo>
                      <a:pt x="48863" y="128397"/>
                      <a:pt x="45053" y="128492"/>
                      <a:pt x="44958" y="125825"/>
                    </a:cubicBezTo>
                    <a:cubicBezTo>
                      <a:pt x="44863" y="123063"/>
                      <a:pt x="48863" y="123158"/>
                      <a:pt x="48863" y="123158"/>
                    </a:cubicBezTo>
                    <a:lnTo>
                      <a:pt x="49625" y="123158"/>
                    </a:lnTo>
                    <a:lnTo>
                      <a:pt x="49625" y="126397"/>
                    </a:lnTo>
                    <a:lnTo>
                      <a:pt x="111157" y="126397"/>
                    </a:lnTo>
                    <a:lnTo>
                      <a:pt x="111157" y="123158"/>
                    </a:lnTo>
                    <a:lnTo>
                      <a:pt x="114014" y="123158"/>
                    </a:lnTo>
                    <a:cubicBezTo>
                      <a:pt x="114014" y="123158"/>
                      <a:pt x="121920" y="123158"/>
                      <a:pt x="121920" y="116300"/>
                    </a:cubicBezTo>
                    <a:cubicBezTo>
                      <a:pt x="121920" y="109347"/>
                      <a:pt x="114014" y="109347"/>
                      <a:pt x="114014" y="109347"/>
                    </a:cubicBezTo>
                    <a:lnTo>
                      <a:pt x="99632" y="109347"/>
                    </a:lnTo>
                    <a:lnTo>
                      <a:pt x="99632" y="109347"/>
                    </a:lnTo>
                    <a:lnTo>
                      <a:pt x="48958" y="109347"/>
                    </a:lnTo>
                    <a:cubicBezTo>
                      <a:pt x="48958" y="109347"/>
                      <a:pt x="45149" y="109442"/>
                      <a:pt x="45053" y="106775"/>
                    </a:cubicBezTo>
                    <a:cubicBezTo>
                      <a:pt x="44958" y="104013"/>
                      <a:pt x="48958" y="104108"/>
                      <a:pt x="48958" y="104108"/>
                    </a:cubicBezTo>
                    <a:lnTo>
                      <a:pt x="49721" y="104108"/>
                    </a:lnTo>
                    <a:lnTo>
                      <a:pt x="49721" y="107442"/>
                    </a:lnTo>
                    <a:lnTo>
                      <a:pt x="111252" y="107442"/>
                    </a:lnTo>
                    <a:lnTo>
                      <a:pt x="111252" y="104108"/>
                    </a:lnTo>
                    <a:lnTo>
                      <a:pt x="114109" y="104108"/>
                    </a:lnTo>
                    <a:cubicBezTo>
                      <a:pt x="114109" y="104108"/>
                      <a:pt x="122015" y="104108"/>
                      <a:pt x="122015" y="97250"/>
                    </a:cubicBezTo>
                    <a:cubicBezTo>
                      <a:pt x="122015" y="90297"/>
                      <a:pt x="114109" y="90297"/>
                      <a:pt x="114109" y="90297"/>
                    </a:cubicBezTo>
                    <a:lnTo>
                      <a:pt x="99727" y="90297"/>
                    </a:lnTo>
                    <a:lnTo>
                      <a:pt x="99727" y="90392"/>
                    </a:lnTo>
                    <a:lnTo>
                      <a:pt x="49054" y="90392"/>
                    </a:lnTo>
                    <a:cubicBezTo>
                      <a:pt x="49054" y="90392"/>
                      <a:pt x="45244" y="90488"/>
                      <a:pt x="45149" y="87821"/>
                    </a:cubicBezTo>
                    <a:cubicBezTo>
                      <a:pt x="45053" y="85058"/>
                      <a:pt x="49054" y="85154"/>
                      <a:pt x="49054" y="85154"/>
                    </a:cubicBezTo>
                    <a:lnTo>
                      <a:pt x="49816" y="85154"/>
                    </a:lnTo>
                    <a:lnTo>
                      <a:pt x="49816" y="88583"/>
                    </a:lnTo>
                    <a:lnTo>
                      <a:pt x="111347" y="88583"/>
                    </a:lnTo>
                    <a:lnTo>
                      <a:pt x="111347" y="85154"/>
                    </a:lnTo>
                    <a:lnTo>
                      <a:pt x="114205" y="85154"/>
                    </a:lnTo>
                    <a:cubicBezTo>
                      <a:pt x="114205" y="85154"/>
                      <a:pt x="122111" y="85154"/>
                      <a:pt x="122111" y="78296"/>
                    </a:cubicBezTo>
                    <a:cubicBezTo>
                      <a:pt x="122111" y="71342"/>
                      <a:pt x="114205" y="71342"/>
                      <a:pt x="114205" y="71342"/>
                    </a:cubicBezTo>
                    <a:lnTo>
                      <a:pt x="99822" y="71342"/>
                    </a:lnTo>
                    <a:lnTo>
                      <a:pt x="99822" y="71342"/>
                    </a:lnTo>
                    <a:lnTo>
                      <a:pt x="49149" y="71342"/>
                    </a:lnTo>
                    <a:cubicBezTo>
                      <a:pt x="49149" y="71342"/>
                      <a:pt x="45339" y="71438"/>
                      <a:pt x="45244" y="68771"/>
                    </a:cubicBezTo>
                    <a:cubicBezTo>
                      <a:pt x="45149" y="66008"/>
                      <a:pt x="49149" y="66104"/>
                      <a:pt x="49149" y="66104"/>
                    </a:cubicBezTo>
                    <a:lnTo>
                      <a:pt x="49911" y="66104"/>
                    </a:lnTo>
                    <a:lnTo>
                      <a:pt x="49911" y="69342"/>
                    </a:lnTo>
                    <a:lnTo>
                      <a:pt x="111442" y="69342"/>
                    </a:lnTo>
                    <a:lnTo>
                      <a:pt x="111442" y="66104"/>
                    </a:lnTo>
                    <a:lnTo>
                      <a:pt x="114205" y="66104"/>
                    </a:lnTo>
                    <a:cubicBezTo>
                      <a:pt x="114205" y="66104"/>
                      <a:pt x="122111" y="66104"/>
                      <a:pt x="122111" y="59246"/>
                    </a:cubicBezTo>
                    <a:cubicBezTo>
                      <a:pt x="122111" y="52578"/>
                      <a:pt x="114871" y="52292"/>
                      <a:pt x="114205" y="52292"/>
                    </a:cubicBezTo>
                    <a:lnTo>
                      <a:pt x="114205" y="52197"/>
                    </a:lnTo>
                    <a:lnTo>
                      <a:pt x="49054" y="52197"/>
                    </a:lnTo>
                    <a:cubicBezTo>
                      <a:pt x="49054" y="52197"/>
                      <a:pt x="45244" y="52292"/>
                      <a:pt x="45149" y="49625"/>
                    </a:cubicBezTo>
                    <a:cubicBezTo>
                      <a:pt x="45053" y="46863"/>
                      <a:pt x="49054" y="46958"/>
                      <a:pt x="49054" y="46958"/>
                    </a:cubicBezTo>
                    <a:lnTo>
                      <a:pt x="49816" y="46958"/>
                    </a:lnTo>
                    <a:lnTo>
                      <a:pt x="49721" y="50387"/>
                    </a:lnTo>
                    <a:lnTo>
                      <a:pt x="111252" y="50387"/>
                    </a:lnTo>
                    <a:lnTo>
                      <a:pt x="111347" y="46958"/>
                    </a:lnTo>
                    <a:lnTo>
                      <a:pt x="114205" y="46958"/>
                    </a:lnTo>
                    <a:cubicBezTo>
                      <a:pt x="114205" y="46958"/>
                      <a:pt x="122111" y="46958"/>
                      <a:pt x="122111" y="40100"/>
                    </a:cubicBezTo>
                    <a:cubicBezTo>
                      <a:pt x="122111" y="33433"/>
                      <a:pt x="114871" y="33147"/>
                      <a:pt x="114205" y="33147"/>
                    </a:cubicBezTo>
                    <a:lnTo>
                      <a:pt x="114205" y="33052"/>
                    </a:lnTo>
                    <a:lnTo>
                      <a:pt x="49054" y="33052"/>
                    </a:lnTo>
                    <a:cubicBezTo>
                      <a:pt x="49054" y="33052"/>
                      <a:pt x="45244" y="33147"/>
                      <a:pt x="45149" y="30480"/>
                    </a:cubicBezTo>
                    <a:cubicBezTo>
                      <a:pt x="45053" y="27718"/>
                      <a:pt x="49054" y="27813"/>
                      <a:pt x="49054" y="27813"/>
                    </a:cubicBezTo>
                    <a:lnTo>
                      <a:pt x="49911" y="27813"/>
                    </a:lnTo>
                    <a:lnTo>
                      <a:pt x="49911" y="30956"/>
                    </a:lnTo>
                    <a:lnTo>
                      <a:pt x="111442" y="30956"/>
                    </a:lnTo>
                    <a:lnTo>
                      <a:pt x="111442" y="27813"/>
                    </a:lnTo>
                    <a:lnTo>
                      <a:pt x="154686" y="27813"/>
                    </a:lnTo>
                    <a:lnTo>
                      <a:pt x="154686" y="27813"/>
                    </a:lnTo>
                    <a:close/>
                    <a:moveTo>
                      <a:pt x="111062" y="153543"/>
                    </a:moveTo>
                    <a:lnTo>
                      <a:pt x="111062" y="160592"/>
                    </a:lnTo>
                    <a:lnTo>
                      <a:pt x="49530" y="160592"/>
                    </a:lnTo>
                    <a:lnTo>
                      <a:pt x="49530" y="153543"/>
                    </a:lnTo>
                    <a:lnTo>
                      <a:pt x="111062" y="153543"/>
                    </a:lnTo>
                    <a:lnTo>
                      <a:pt x="111062" y="153543"/>
                    </a:lnTo>
                    <a:close/>
                  </a:path>
                </a:pathLst>
              </a:custGeom>
              <a:solidFill>
                <a:srgbClr val="50BED7"/>
              </a:solidFill>
              <a:ln w="9525" cap="flat">
                <a:noFill/>
                <a:prstDash val="solid"/>
                <a:miter/>
              </a:ln>
            </p:spPr>
            <p:txBody>
              <a:bodyPr rtlCol="0" anchor="ctr"/>
              <a:lstStyle/>
              <a:p>
                <a:endParaRPr lang="de-DE" sz="1799">
                  <a:latin typeface="Siemens Sans" pitchFamily="2" charset="0"/>
                </a:endParaRPr>
              </a:p>
            </p:txBody>
          </p:sp>
          <p:sp>
            <p:nvSpPr>
              <p:cNvPr id="417" name="Freihandform: Form 416">
                <a:extLst>
                  <a:ext uri="{FF2B5EF4-FFF2-40B4-BE49-F238E27FC236}">
                    <a16:creationId xmlns:a16="http://schemas.microsoft.com/office/drawing/2014/main" id="{67EB82BE-D3BF-4920-B60C-81796A75EE2B}"/>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 name="connsiteX5" fmla="*/ 213360 w 213359"/>
                  <a:gd name="connsiteY5" fmla="*/ 109061 h 218122"/>
                  <a:gd name="connsiteX6" fmla="*/ 201073 w 213359"/>
                  <a:gd name="connsiteY6" fmla="*/ 109061 h 218122"/>
                  <a:gd name="connsiteX7" fmla="*/ 106585 w 213359"/>
                  <a:gd name="connsiteY7" fmla="*/ 202787 h 218122"/>
                  <a:gd name="connsiteX8" fmla="*/ 12097 w 213359"/>
                  <a:gd name="connsiteY8" fmla="*/ 109061 h 218122"/>
                  <a:gd name="connsiteX9" fmla="*/ 106585 w 213359"/>
                  <a:gd name="connsiteY9" fmla="*/ 15335 h 218122"/>
                  <a:gd name="connsiteX10" fmla="*/ 201073 w 213359"/>
                  <a:gd name="connsiteY10" fmla="*/ 109061 h 218122"/>
                  <a:gd name="connsiteX11" fmla="*/ 201073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213360" y="109061"/>
                    </a:moveTo>
                    <a:cubicBezTo>
                      <a:pt x="213360" y="169259"/>
                      <a:pt x="165544" y="218123"/>
                      <a:pt x="106680" y="218123"/>
                    </a:cubicBezTo>
                    <a:cubicBezTo>
                      <a:pt x="47815" y="218123"/>
                      <a:pt x="0" y="169259"/>
                      <a:pt x="0" y="109061"/>
                    </a:cubicBezTo>
                    <a:cubicBezTo>
                      <a:pt x="0" y="48863"/>
                      <a:pt x="47815" y="0"/>
                      <a:pt x="106680" y="0"/>
                    </a:cubicBezTo>
                    <a:cubicBezTo>
                      <a:pt x="165544" y="0"/>
                      <a:pt x="213360" y="48863"/>
                      <a:pt x="213360" y="109061"/>
                    </a:cubicBezTo>
                    <a:lnTo>
                      <a:pt x="213360" y="109061"/>
                    </a:lnTo>
                    <a:close/>
                    <a:moveTo>
                      <a:pt x="201073" y="109061"/>
                    </a:moveTo>
                    <a:cubicBezTo>
                      <a:pt x="201073" y="160782"/>
                      <a:pt x="158782" y="202787"/>
                      <a:pt x="106585" y="202787"/>
                    </a:cubicBezTo>
                    <a:cubicBezTo>
                      <a:pt x="54388" y="202787"/>
                      <a:pt x="12097" y="160782"/>
                      <a:pt x="12097" y="109061"/>
                    </a:cubicBezTo>
                    <a:cubicBezTo>
                      <a:pt x="12097" y="57341"/>
                      <a:pt x="54388" y="15335"/>
                      <a:pt x="106585" y="15335"/>
                    </a:cubicBezTo>
                    <a:cubicBezTo>
                      <a:pt x="158782" y="15335"/>
                      <a:pt x="201073" y="57245"/>
                      <a:pt x="201073" y="109061"/>
                    </a:cubicBezTo>
                    <a:lnTo>
                      <a:pt x="201073" y="109061"/>
                    </a:lnTo>
                    <a:close/>
                  </a:path>
                </a:pathLst>
              </a:custGeom>
              <a:solidFill>
                <a:srgbClr val="50BED7"/>
              </a:solidFill>
              <a:ln w="9525" cap="flat">
                <a:noFill/>
                <a:prstDash val="solid"/>
                <a:miter/>
              </a:ln>
            </p:spPr>
            <p:txBody>
              <a:bodyPr rtlCol="0" anchor="ctr"/>
              <a:lstStyle/>
              <a:p>
                <a:endParaRPr lang="de-DE" sz="1799">
                  <a:latin typeface="Siemens Sans" pitchFamily="2" charset="0"/>
                </a:endParaRPr>
              </a:p>
            </p:txBody>
          </p:sp>
        </p:grpSp>
        <p:sp>
          <p:nvSpPr>
            <p:cNvPr id="414" name="Rechteck 413">
              <a:extLst>
                <a:ext uri="{FF2B5EF4-FFF2-40B4-BE49-F238E27FC236}">
                  <a16:creationId xmlns:a16="http://schemas.microsoft.com/office/drawing/2014/main" id="{67A8C94A-66E8-4996-9B4F-6B11A1CC892F}"/>
                </a:ext>
              </a:extLst>
            </p:cNvPr>
            <p:cNvSpPr/>
            <p:nvPr/>
          </p:nvSpPr>
          <p:spPr>
            <a:xfrm>
              <a:off x="1744040" y="3467005"/>
              <a:ext cx="1806203" cy="430855"/>
            </a:xfrm>
            <a:prstGeom prst="rect">
              <a:avLst/>
            </a:prstGeom>
          </p:spPr>
          <p:txBody>
            <a:bodyPr wrap="square">
              <a:spAutoFit/>
            </a:bodyPr>
            <a:lstStyle/>
            <a:p>
              <a:r>
                <a:rPr lang="de-DE" sz="1099" b="1">
                  <a:solidFill>
                    <a:srgbClr val="3C464B"/>
                  </a:solidFill>
                  <a:latin typeface="Siemens Sans" pitchFamily="2" charset="0"/>
                </a:rPr>
                <a:t>Cooling Facility</a:t>
              </a:r>
            </a:p>
            <a:p>
              <a:r>
                <a:rPr lang="de-DE" sz="1099" b="1">
                  <a:solidFill>
                    <a:srgbClr val="3C464B"/>
                  </a:solidFill>
                  <a:latin typeface="Siemens Sans" pitchFamily="2" charset="0"/>
                </a:rPr>
                <a:t>z.B. Cooling Tower, ACC</a:t>
              </a:r>
            </a:p>
          </p:txBody>
        </p:sp>
      </p:grpSp>
      <p:cxnSp>
        <p:nvCxnSpPr>
          <p:cNvPr id="389" name="Gerader Verbinder 388">
            <a:extLst>
              <a:ext uri="{FF2B5EF4-FFF2-40B4-BE49-F238E27FC236}">
                <a16:creationId xmlns:a16="http://schemas.microsoft.com/office/drawing/2014/main" id="{06C88EC0-E496-4AC7-9759-AFC60F1A1D8D}"/>
              </a:ext>
            </a:extLst>
          </p:cNvPr>
          <p:cNvCxnSpPr/>
          <p:nvPr/>
        </p:nvCxnSpPr>
        <p:spPr bwMode="auto">
          <a:xfrm>
            <a:off x="6357806" y="1746486"/>
            <a:ext cx="5400599" cy="0"/>
          </a:xfrm>
          <a:prstGeom prst="line">
            <a:avLst/>
          </a:prstGeom>
          <a:solidFill>
            <a:schemeClr val="tx2"/>
          </a:solidFill>
          <a:ln w="19050" cap="flat" cmpd="sng" algn="ctr">
            <a:solidFill>
              <a:srgbClr val="4334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90" name="Gerader Verbinder 389">
            <a:extLst>
              <a:ext uri="{FF2B5EF4-FFF2-40B4-BE49-F238E27FC236}">
                <a16:creationId xmlns:a16="http://schemas.microsoft.com/office/drawing/2014/main" id="{8B187170-4FEE-4BEC-9806-E3CD24D37469}"/>
              </a:ext>
            </a:extLst>
          </p:cNvPr>
          <p:cNvCxnSpPr/>
          <p:nvPr/>
        </p:nvCxnSpPr>
        <p:spPr bwMode="auto">
          <a:xfrm>
            <a:off x="469674" y="5375752"/>
            <a:ext cx="11208415" cy="0"/>
          </a:xfrm>
          <a:prstGeom prst="line">
            <a:avLst/>
          </a:prstGeom>
          <a:solidFill>
            <a:schemeClr val="tx2"/>
          </a:solidFill>
          <a:ln w="19050" cap="flat" cmpd="sng" algn="ctr">
            <a:solidFill>
              <a:srgbClr val="4334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443" name="Gruppieren 442">
            <a:extLst>
              <a:ext uri="{FF2B5EF4-FFF2-40B4-BE49-F238E27FC236}">
                <a16:creationId xmlns:a16="http://schemas.microsoft.com/office/drawing/2014/main" id="{AF5901F7-6962-4E1A-87E6-E9A3FB81387B}"/>
              </a:ext>
            </a:extLst>
          </p:cNvPr>
          <p:cNvGrpSpPr/>
          <p:nvPr/>
        </p:nvGrpSpPr>
        <p:grpSpPr>
          <a:xfrm>
            <a:off x="4125775" y="2003585"/>
            <a:ext cx="7539869" cy="2693503"/>
            <a:chOff x="4125775" y="2025589"/>
            <a:chExt cx="7539869" cy="2693503"/>
          </a:xfrm>
        </p:grpSpPr>
        <p:cxnSp>
          <p:nvCxnSpPr>
            <p:cNvPr id="444" name="Gerade Verbindung mit Pfeil 443">
              <a:extLst>
                <a:ext uri="{FF2B5EF4-FFF2-40B4-BE49-F238E27FC236}">
                  <a16:creationId xmlns:a16="http://schemas.microsoft.com/office/drawing/2014/main" id="{D5EA3467-2453-402F-977E-9D5C69C1E0F3}"/>
                </a:ext>
              </a:extLst>
            </p:cNvPr>
            <p:cNvCxnSpPr/>
            <p:nvPr/>
          </p:nvCxnSpPr>
          <p:spPr bwMode="auto">
            <a:xfrm flipV="1">
              <a:off x="8260105" y="2831991"/>
              <a:ext cx="0" cy="1122630"/>
            </a:xfrm>
            <a:prstGeom prst="straightConnector1">
              <a:avLst/>
            </a:prstGeom>
            <a:solidFill>
              <a:schemeClr val="tx2"/>
            </a:solidFill>
            <a:ln w="254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445" name="Gerade Verbindung mit Pfeil 444">
              <a:extLst>
                <a:ext uri="{FF2B5EF4-FFF2-40B4-BE49-F238E27FC236}">
                  <a16:creationId xmlns:a16="http://schemas.microsoft.com/office/drawing/2014/main" id="{2FBF434B-B82E-4F01-BB9E-6E5437C71F44}"/>
                </a:ext>
              </a:extLst>
            </p:cNvPr>
            <p:cNvCxnSpPr/>
            <p:nvPr/>
          </p:nvCxnSpPr>
          <p:spPr bwMode="auto">
            <a:xfrm flipV="1">
              <a:off x="8562771" y="2831991"/>
              <a:ext cx="0" cy="1107078"/>
            </a:xfrm>
            <a:prstGeom prst="straightConnector1">
              <a:avLst/>
            </a:prstGeom>
            <a:solidFill>
              <a:schemeClr val="tx2"/>
            </a:solidFill>
            <a:ln w="254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446" name="Freihandform: Form 445">
              <a:extLst>
                <a:ext uri="{FF2B5EF4-FFF2-40B4-BE49-F238E27FC236}">
                  <a16:creationId xmlns:a16="http://schemas.microsoft.com/office/drawing/2014/main" id="{F37219A4-4C11-4A65-82D2-F23C0B2988A6}"/>
                </a:ext>
              </a:extLst>
            </p:cNvPr>
            <p:cNvSpPr/>
            <p:nvPr/>
          </p:nvSpPr>
          <p:spPr bwMode="auto">
            <a:xfrm rot="16200000">
              <a:off x="9712234" y="1974640"/>
              <a:ext cx="188834" cy="753876"/>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a:solidFill>
                <a:srgbClr val="FFB900"/>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8">
                <a:latin typeface="Siemens Sans" pitchFamily="2" charset="0"/>
              </a:endParaRPr>
            </a:p>
          </p:txBody>
        </p:sp>
        <p:cxnSp>
          <p:nvCxnSpPr>
            <p:cNvPr id="447" name="Gerade Verbindung mit Pfeil 446">
              <a:extLst>
                <a:ext uri="{FF2B5EF4-FFF2-40B4-BE49-F238E27FC236}">
                  <a16:creationId xmlns:a16="http://schemas.microsoft.com/office/drawing/2014/main" id="{94D434B4-224C-4885-BE75-179D4376194E}"/>
                </a:ext>
              </a:extLst>
            </p:cNvPr>
            <p:cNvCxnSpPr/>
            <p:nvPr/>
          </p:nvCxnSpPr>
          <p:spPr bwMode="auto">
            <a:xfrm>
              <a:off x="8114269" y="2575952"/>
              <a:ext cx="1184418" cy="0"/>
            </a:xfrm>
            <a:prstGeom prst="straightConnector1">
              <a:avLst/>
            </a:prstGeom>
            <a:solidFill>
              <a:schemeClr val="tx2"/>
            </a:solidFill>
            <a:ln w="25400" cap="flat" cmpd="sng" algn="ctr">
              <a:solidFill>
                <a:schemeClr val="tx1"/>
              </a:solidFill>
              <a:prstDash val="solid"/>
              <a:round/>
              <a:headEnd type="triangle" w="med" len="med"/>
              <a:tailEnd type="non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449" name="Gerade Verbindung mit Pfeil 448">
              <a:extLst>
                <a:ext uri="{FF2B5EF4-FFF2-40B4-BE49-F238E27FC236}">
                  <a16:creationId xmlns:a16="http://schemas.microsoft.com/office/drawing/2014/main" id="{78405215-5DDA-4712-99DF-17C8327EA338}"/>
                </a:ext>
              </a:extLst>
            </p:cNvPr>
            <p:cNvCxnSpPr/>
            <p:nvPr/>
          </p:nvCxnSpPr>
          <p:spPr bwMode="auto">
            <a:xfrm>
              <a:off x="8622480" y="2861812"/>
              <a:ext cx="786346" cy="0"/>
            </a:xfrm>
            <a:prstGeom prst="straightConnector1">
              <a:avLst/>
            </a:prstGeom>
            <a:solidFill>
              <a:schemeClr val="tx2"/>
            </a:solidFill>
            <a:ln w="254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451" name="Freihandform: Form 450">
              <a:extLst>
                <a:ext uri="{FF2B5EF4-FFF2-40B4-BE49-F238E27FC236}">
                  <a16:creationId xmlns:a16="http://schemas.microsoft.com/office/drawing/2014/main" id="{5355BDB4-D362-4A49-AF31-E77DD9149DE7}"/>
                </a:ext>
              </a:extLst>
            </p:cNvPr>
            <p:cNvSpPr/>
            <p:nvPr/>
          </p:nvSpPr>
          <p:spPr bwMode="auto">
            <a:xfrm rot="16200000" flipH="1">
              <a:off x="9677822" y="2669818"/>
              <a:ext cx="231771" cy="733230"/>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a:solidFill>
                <a:srgbClr val="EB780A"/>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8">
                <a:latin typeface="Siemens Sans" pitchFamily="2" charset="0"/>
              </a:endParaRPr>
            </a:p>
          </p:txBody>
        </p:sp>
        <p:grpSp>
          <p:nvGrpSpPr>
            <p:cNvPr id="452" name="Grafik 199">
              <a:extLst>
                <a:ext uri="{FF2B5EF4-FFF2-40B4-BE49-F238E27FC236}">
                  <a16:creationId xmlns:a16="http://schemas.microsoft.com/office/drawing/2014/main" id="{61044562-7AA5-4D59-A090-FF6D6FB02FFB}"/>
                </a:ext>
              </a:extLst>
            </p:cNvPr>
            <p:cNvGrpSpPr/>
            <p:nvPr/>
          </p:nvGrpSpPr>
          <p:grpSpPr>
            <a:xfrm>
              <a:off x="9173997" y="2453873"/>
              <a:ext cx="506189" cy="517490"/>
              <a:chOff x="6602920" y="4029942"/>
              <a:chExt cx="213359" cy="218122"/>
            </a:xfrm>
            <a:solidFill>
              <a:srgbClr val="000000"/>
            </a:solidFill>
          </p:grpSpPr>
          <p:sp>
            <p:nvSpPr>
              <p:cNvPr id="570" name="Freihandform: Form 569">
                <a:extLst>
                  <a:ext uri="{FF2B5EF4-FFF2-40B4-BE49-F238E27FC236}">
                    <a16:creationId xmlns:a16="http://schemas.microsoft.com/office/drawing/2014/main" id="{D22C51CE-CB5D-49B5-BF98-E134145C12D3}"/>
                  </a:ext>
                </a:extLst>
              </p:cNvPr>
              <p:cNvSpPr/>
              <p:nvPr/>
            </p:nvSpPr>
            <p:spPr>
              <a:xfrm>
                <a:off x="6602920" y="4029942"/>
                <a:ext cx="213359" cy="218122"/>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3"/>
                      <a:pt x="106680" y="218123"/>
                    </a:cubicBezTo>
                    <a:cubicBezTo>
                      <a:pt x="47762" y="218123"/>
                      <a:pt x="0" y="169294"/>
                      <a:pt x="0" y="109061"/>
                    </a:cubicBezTo>
                    <a:cubicBezTo>
                      <a:pt x="0" y="48828"/>
                      <a:pt x="47762" y="0"/>
                      <a:pt x="106680" y="0"/>
                    </a:cubicBezTo>
                    <a:cubicBezTo>
                      <a:pt x="165597" y="0"/>
                      <a:pt x="213360" y="48828"/>
                      <a:pt x="213360" y="109061"/>
                    </a:cubicBez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571" name="Freihandform: Form 570">
                <a:extLst>
                  <a:ext uri="{FF2B5EF4-FFF2-40B4-BE49-F238E27FC236}">
                    <a16:creationId xmlns:a16="http://schemas.microsoft.com/office/drawing/2014/main" id="{342368A2-F661-4689-A537-909837AC03EA}"/>
                  </a:ext>
                </a:extLst>
              </p:cNvPr>
              <p:cNvSpPr/>
              <p:nvPr/>
            </p:nvSpPr>
            <p:spPr>
              <a:xfrm>
                <a:off x="6619588" y="4049278"/>
                <a:ext cx="179641" cy="179641"/>
              </a:xfrm>
              <a:custGeom>
                <a:avLst/>
                <a:gdLst>
                  <a:gd name="connsiteX0" fmla="*/ 24670 w 179641"/>
                  <a:gd name="connsiteY0" fmla="*/ 28003 h 179641"/>
                  <a:gd name="connsiteX1" fmla="*/ 89821 w 179641"/>
                  <a:gd name="connsiteY1" fmla="*/ 0 h 179641"/>
                  <a:gd name="connsiteX2" fmla="*/ 179641 w 179641"/>
                  <a:gd name="connsiteY2" fmla="*/ 89821 h 179641"/>
                  <a:gd name="connsiteX3" fmla="*/ 89821 w 179641"/>
                  <a:gd name="connsiteY3" fmla="*/ 179642 h 179641"/>
                  <a:gd name="connsiteX4" fmla="*/ 29337 w 179641"/>
                  <a:gd name="connsiteY4" fmla="*/ 156210 h 179641"/>
                  <a:gd name="connsiteX5" fmla="*/ 68485 w 179641"/>
                  <a:gd name="connsiteY5" fmla="*/ 156210 h 179641"/>
                  <a:gd name="connsiteX6" fmla="*/ 68580 w 179641"/>
                  <a:gd name="connsiteY6" fmla="*/ 160592 h 179641"/>
                  <a:gd name="connsiteX7" fmla="*/ 130112 w 179641"/>
                  <a:gd name="connsiteY7" fmla="*/ 160592 h 179641"/>
                  <a:gd name="connsiteX8" fmla="*/ 130112 w 179641"/>
                  <a:gd name="connsiteY8" fmla="*/ 156210 h 179641"/>
                  <a:gd name="connsiteX9" fmla="*/ 130873 w 179641"/>
                  <a:gd name="connsiteY9" fmla="*/ 156210 h 179641"/>
                  <a:gd name="connsiteX10" fmla="*/ 138970 w 179641"/>
                  <a:gd name="connsiteY10" fmla="*/ 149161 h 179641"/>
                  <a:gd name="connsiteX11" fmla="*/ 131064 w 179641"/>
                  <a:gd name="connsiteY11" fmla="*/ 142399 h 179641"/>
                  <a:gd name="connsiteX12" fmla="*/ 80486 w 179641"/>
                  <a:gd name="connsiteY12" fmla="*/ 142399 h 179641"/>
                  <a:gd name="connsiteX13" fmla="*/ 80486 w 179641"/>
                  <a:gd name="connsiteY13" fmla="*/ 142303 h 179641"/>
                  <a:gd name="connsiteX14" fmla="*/ 65913 w 179641"/>
                  <a:gd name="connsiteY14" fmla="*/ 142399 h 179641"/>
                  <a:gd name="connsiteX15" fmla="*/ 62103 w 179641"/>
                  <a:gd name="connsiteY15" fmla="*/ 139541 h 179641"/>
                  <a:gd name="connsiteX16" fmla="*/ 65913 w 179641"/>
                  <a:gd name="connsiteY16" fmla="*/ 137065 h 179641"/>
                  <a:gd name="connsiteX17" fmla="*/ 68675 w 179641"/>
                  <a:gd name="connsiteY17" fmla="*/ 137065 h 179641"/>
                  <a:gd name="connsiteX18" fmla="*/ 68580 w 179641"/>
                  <a:gd name="connsiteY18" fmla="*/ 140589 h 179641"/>
                  <a:gd name="connsiteX19" fmla="*/ 130112 w 179641"/>
                  <a:gd name="connsiteY19" fmla="*/ 140589 h 179641"/>
                  <a:gd name="connsiteX20" fmla="*/ 130207 w 179641"/>
                  <a:gd name="connsiteY20" fmla="*/ 137065 h 179641"/>
                  <a:gd name="connsiteX21" fmla="*/ 130969 w 179641"/>
                  <a:gd name="connsiteY21" fmla="*/ 137065 h 179641"/>
                  <a:gd name="connsiteX22" fmla="*/ 139065 w 179641"/>
                  <a:gd name="connsiteY22" fmla="*/ 130016 h 179641"/>
                  <a:gd name="connsiteX23" fmla="*/ 131159 w 179641"/>
                  <a:gd name="connsiteY23" fmla="*/ 123253 h 179641"/>
                  <a:gd name="connsiteX24" fmla="*/ 80581 w 179641"/>
                  <a:gd name="connsiteY24" fmla="*/ 123253 h 179641"/>
                  <a:gd name="connsiteX25" fmla="*/ 80581 w 179641"/>
                  <a:gd name="connsiteY25" fmla="*/ 123158 h 179641"/>
                  <a:gd name="connsiteX26" fmla="*/ 66008 w 179641"/>
                  <a:gd name="connsiteY26" fmla="*/ 123253 h 179641"/>
                  <a:gd name="connsiteX27" fmla="*/ 62198 w 179641"/>
                  <a:gd name="connsiteY27" fmla="*/ 120396 h 179641"/>
                  <a:gd name="connsiteX28" fmla="*/ 66008 w 179641"/>
                  <a:gd name="connsiteY28" fmla="*/ 117919 h 179641"/>
                  <a:gd name="connsiteX29" fmla="*/ 68771 w 179641"/>
                  <a:gd name="connsiteY29" fmla="*/ 117919 h 179641"/>
                  <a:gd name="connsiteX30" fmla="*/ 68771 w 179641"/>
                  <a:gd name="connsiteY30" fmla="*/ 121158 h 179641"/>
                  <a:gd name="connsiteX31" fmla="*/ 130302 w 179641"/>
                  <a:gd name="connsiteY31" fmla="*/ 121158 h 179641"/>
                  <a:gd name="connsiteX32" fmla="*/ 130302 w 179641"/>
                  <a:gd name="connsiteY32" fmla="*/ 117919 h 179641"/>
                  <a:gd name="connsiteX33" fmla="*/ 130969 w 179641"/>
                  <a:gd name="connsiteY33" fmla="*/ 117919 h 179641"/>
                  <a:gd name="connsiteX34" fmla="*/ 139065 w 179641"/>
                  <a:gd name="connsiteY34" fmla="*/ 110871 h 179641"/>
                  <a:gd name="connsiteX35" fmla="*/ 131159 w 179641"/>
                  <a:gd name="connsiteY35" fmla="*/ 104108 h 179641"/>
                  <a:gd name="connsiteX36" fmla="*/ 66008 w 179641"/>
                  <a:gd name="connsiteY36" fmla="*/ 104108 h 179641"/>
                  <a:gd name="connsiteX37" fmla="*/ 66008 w 179641"/>
                  <a:gd name="connsiteY37" fmla="*/ 104203 h 179641"/>
                  <a:gd name="connsiteX38" fmla="*/ 62198 w 179641"/>
                  <a:gd name="connsiteY38" fmla="*/ 101346 h 179641"/>
                  <a:gd name="connsiteX39" fmla="*/ 66008 w 179641"/>
                  <a:gd name="connsiteY39" fmla="*/ 98869 h 179641"/>
                  <a:gd name="connsiteX40" fmla="*/ 68866 w 179641"/>
                  <a:gd name="connsiteY40" fmla="*/ 98869 h 179641"/>
                  <a:gd name="connsiteX41" fmla="*/ 68866 w 179641"/>
                  <a:gd name="connsiteY41" fmla="*/ 102203 h 179641"/>
                  <a:gd name="connsiteX42" fmla="*/ 130397 w 179641"/>
                  <a:gd name="connsiteY42" fmla="*/ 102203 h 179641"/>
                  <a:gd name="connsiteX43" fmla="*/ 130397 w 179641"/>
                  <a:gd name="connsiteY43" fmla="*/ 98869 h 179641"/>
                  <a:gd name="connsiteX44" fmla="*/ 131064 w 179641"/>
                  <a:gd name="connsiteY44" fmla="*/ 98869 h 179641"/>
                  <a:gd name="connsiteX45" fmla="*/ 139160 w 179641"/>
                  <a:gd name="connsiteY45" fmla="*/ 91821 h 179641"/>
                  <a:gd name="connsiteX46" fmla="*/ 131254 w 179641"/>
                  <a:gd name="connsiteY46" fmla="*/ 85058 h 179641"/>
                  <a:gd name="connsiteX47" fmla="*/ 66104 w 179641"/>
                  <a:gd name="connsiteY47" fmla="*/ 85058 h 179641"/>
                  <a:gd name="connsiteX48" fmla="*/ 66104 w 179641"/>
                  <a:gd name="connsiteY48" fmla="*/ 85153 h 179641"/>
                  <a:gd name="connsiteX49" fmla="*/ 62294 w 179641"/>
                  <a:gd name="connsiteY49" fmla="*/ 82296 h 179641"/>
                  <a:gd name="connsiteX50" fmla="*/ 66104 w 179641"/>
                  <a:gd name="connsiteY50" fmla="*/ 79819 h 179641"/>
                  <a:gd name="connsiteX51" fmla="*/ 68961 w 179641"/>
                  <a:gd name="connsiteY51" fmla="*/ 79819 h 179641"/>
                  <a:gd name="connsiteX52" fmla="*/ 68961 w 179641"/>
                  <a:gd name="connsiteY52" fmla="*/ 83153 h 179641"/>
                  <a:gd name="connsiteX53" fmla="*/ 130493 w 179641"/>
                  <a:gd name="connsiteY53" fmla="*/ 83153 h 179641"/>
                  <a:gd name="connsiteX54" fmla="*/ 130493 w 179641"/>
                  <a:gd name="connsiteY54" fmla="*/ 79819 h 179641"/>
                  <a:gd name="connsiteX55" fmla="*/ 131159 w 179641"/>
                  <a:gd name="connsiteY55" fmla="*/ 79819 h 179641"/>
                  <a:gd name="connsiteX56" fmla="*/ 139255 w 179641"/>
                  <a:gd name="connsiteY56" fmla="*/ 72771 h 179641"/>
                  <a:gd name="connsiteX57" fmla="*/ 131350 w 179641"/>
                  <a:gd name="connsiteY57" fmla="*/ 66008 h 179641"/>
                  <a:gd name="connsiteX58" fmla="*/ 80772 w 179641"/>
                  <a:gd name="connsiteY58" fmla="*/ 66008 h 179641"/>
                  <a:gd name="connsiteX59" fmla="*/ 80772 w 179641"/>
                  <a:gd name="connsiteY59" fmla="*/ 66008 h 179641"/>
                  <a:gd name="connsiteX60" fmla="*/ 79534 w 179641"/>
                  <a:gd name="connsiteY60" fmla="*/ 66008 h 179641"/>
                  <a:gd name="connsiteX61" fmla="*/ 66199 w 179641"/>
                  <a:gd name="connsiteY61" fmla="*/ 66008 h 179641"/>
                  <a:gd name="connsiteX62" fmla="*/ 66199 w 179641"/>
                  <a:gd name="connsiteY62" fmla="*/ 66103 h 179641"/>
                  <a:gd name="connsiteX63" fmla="*/ 62389 w 179641"/>
                  <a:gd name="connsiteY63" fmla="*/ 63246 h 179641"/>
                  <a:gd name="connsiteX64" fmla="*/ 66199 w 179641"/>
                  <a:gd name="connsiteY64" fmla="*/ 60769 h 179641"/>
                  <a:gd name="connsiteX65" fmla="*/ 69056 w 179641"/>
                  <a:gd name="connsiteY65" fmla="*/ 60769 h 179641"/>
                  <a:gd name="connsiteX66" fmla="*/ 69056 w 179641"/>
                  <a:gd name="connsiteY66" fmla="*/ 64198 h 179641"/>
                  <a:gd name="connsiteX67" fmla="*/ 130588 w 179641"/>
                  <a:gd name="connsiteY67" fmla="*/ 64198 h 179641"/>
                  <a:gd name="connsiteX68" fmla="*/ 130588 w 179641"/>
                  <a:gd name="connsiteY68" fmla="*/ 60769 h 179641"/>
                  <a:gd name="connsiteX69" fmla="*/ 131254 w 179641"/>
                  <a:gd name="connsiteY69" fmla="*/ 60769 h 179641"/>
                  <a:gd name="connsiteX70" fmla="*/ 139351 w 179641"/>
                  <a:gd name="connsiteY70" fmla="*/ 53721 h 179641"/>
                  <a:gd name="connsiteX71" fmla="*/ 131445 w 179641"/>
                  <a:gd name="connsiteY71" fmla="*/ 46958 h 179641"/>
                  <a:gd name="connsiteX72" fmla="*/ 66294 w 179641"/>
                  <a:gd name="connsiteY72" fmla="*/ 46958 h 179641"/>
                  <a:gd name="connsiteX73" fmla="*/ 66294 w 179641"/>
                  <a:gd name="connsiteY73" fmla="*/ 47053 h 179641"/>
                  <a:gd name="connsiteX74" fmla="*/ 62484 w 179641"/>
                  <a:gd name="connsiteY74" fmla="*/ 44196 h 179641"/>
                  <a:gd name="connsiteX75" fmla="*/ 66294 w 179641"/>
                  <a:gd name="connsiteY75" fmla="*/ 41719 h 179641"/>
                  <a:gd name="connsiteX76" fmla="*/ 69152 w 179641"/>
                  <a:gd name="connsiteY76" fmla="*/ 41719 h 179641"/>
                  <a:gd name="connsiteX77" fmla="*/ 69152 w 179641"/>
                  <a:gd name="connsiteY77" fmla="*/ 45053 h 179641"/>
                  <a:gd name="connsiteX78" fmla="*/ 130683 w 179641"/>
                  <a:gd name="connsiteY78" fmla="*/ 45053 h 179641"/>
                  <a:gd name="connsiteX79" fmla="*/ 130683 w 179641"/>
                  <a:gd name="connsiteY79" fmla="*/ 41719 h 179641"/>
                  <a:gd name="connsiteX80" fmla="*/ 131350 w 179641"/>
                  <a:gd name="connsiteY80" fmla="*/ 41719 h 179641"/>
                  <a:gd name="connsiteX81" fmla="*/ 139446 w 179641"/>
                  <a:gd name="connsiteY81" fmla="*/ 34671 h 179641"/>
                  <a:gd name="connsiteX82" fmla="*/ 131540 w 179641"/>
                  <a:gd name="connsiteY82" fmla="*/ 27908 h 179641"/>
                  <a:gd name="connsiteX83" fmla="*/ 24670 w 179641"/>
                  <a:gd name="connsiteY83" fmla="*/ 27908 h 179641"/>
                  <a:gd name="connsiteX84" fmla="*/ 24670 w 179641"/>
                  <a:gd name="connsiteY84" fmla="*/ 28003 h 179641"/>
                  <a:gd name="connsiteX85" fmla="*/ 24955 w 179641"/>
                  <a:gd name="connsiteY85" fmla="*/ 151828 h 179641"/>
                  <a:gd name="connsiteX86" fmla="*/ 0 w 179641"/>
                  <a:gd name="connsiteY86" fmla="*/ 89821 h 179641"/>
                  <a:gd name="connsiteX87" fmla="*/ 20955 w 179641"/>
                  <a:gd name="connsiteY87" fmla="*/ 32290 h 179641"/>
                  <a:gd name="connsiteX88" fmla="*/ 130873 w 179641"/>
                  <a:gd name="connsiteY88" fmla="*/ 32290 h 179641"/>
                  <a:gd name="connsiteX89" fmla="*/ 134779 w 179641"/>
                  <a:gd name="connsiteY89" fmla="*/ 34861 h 179641"/>
                  <a:gd name="connsiteX90" fmla="*/ 130873 w 179641"/>
                  <a:gd name="connsiteY90" fmla="*/ 37528 h 179641"/>
                  <a:gd name="connsiteX91" fmla="*/ 130112 w 179641"/>
                  <a:gd name="connsiteY91" fmla="*/ 37528 h 179641"/>
                  <a:gd name="connsiteX92" fmla="*/ 130112 w 179641"/>
                  <a:gd name="connsiteY92" fmla="*/ 34195 h 179641"/>
                  <a:gd name="connsiteX93" fmla="*/ 68580 w 179641"/>
                  <a:gd name="connsiteY93" fmla="*/ 34195 h 179641"/>
                  <a:gd name="connsiteX94" fmla="*/ 68580 w 179641"/>
                  <a:gd name="connsiteY94" fmla="*/ 37528 h 179641"/>
                  <a:gd name="connsiteX95" fmla="*/ 65722 w 179641"/>
                  <a:gd name="connsiteY95" fmla="*/ 37528 h 179641"/>
                  <a:gd name="connsiteX96" fmla="*/ 57817 w 179641"/>
                  <a:gd name="connsiteY96" fmla="*/ 44386 h 179641"/>
                  <a:gd name="connsiteX97" fmla="*/ 65722 w 179641"/>
                  <a:gd name="connsiteY97" fmla="*/ 51340 h 179641"/>
                  <a:gd name="connsiteX98" fmla="*/ 80105 w 179641"/>
                  <a:gd name="connsiteY98" fmla="*/ 51340 h 179641"/>
                  <a:gd name="connsiteX99" fmla="*/ 80105 w 179641"/>
                  <a:gd name="connsiteY99" fmla="*/ 51244 h 179641"/>
                  <a:gd name="connsiteX100" fmla="*/ 130778 w 179641"/>
                  <a:gd name="connsiteY100" fmla="*/ 51244 h 179641"/>
                  <a:gd name="connsiteX101" fmla="*/ 134683 w 179641"/>
                  <a:gd name="connsiteY101" fmla="*/ 53816 h 179641"/>
                  <a:gd name="connsiteX102" fmla="*/ 130778 w 179641"/>
                  <a:gd name="connsiteY102" fmla="*/ 56483 h 179641"/>
                  <a:gd name="connsiteX103" fmla="*/ 130016 w 179641"/>
                  <a:gd name="connsiteY103" fmla="*/ 56483 h 179641"/>
                  <a:gd name="connsiteX104" fmla="*/ 130016 w 179641"/>
                  <a:gd name="connsiteY104" fmla="*/ 53245 h 179641"/>
                  <a:gd name="connsiteX105" fmla="*/ 68485 w 179641"/>
                  <a:gd name="connsiteY105" fmla="*/ 53245 h 179641"/>
                  <a:gd name="connsiteX106" fmla="*/ 68485 w 179641"/>
                  <a:gd name="connsiteY106" fmla="*/ 56483 h 179641"/>
                  <a:gd name="connsiteX107" fmla="*/ 65627 w 179641"/>
                  <a:gd name="connsiteY107" fmla="*/ 56483 h 179641"/>
                  <a:gd name="connsiteX108" fmla="*/ 57721 w 179641"/>
                  <a:gd name="connsiteY108" fmla="*/ 63341 h 179641"/>
                  <a:gd name="connsiteX109" fmla="*/ 65627 w 179641"/>
                  <a:gd name="connsiteY109" fmla="*/ 70294 h 179641"/>
                  <a:gd name="connsiteX110" fmla="*/ 80010 w 179641"/>
                  <a:gd name="connsiteY110" fmla="*/ 70294 h 179641"/>
                  <a:gd name="connsiteX111" fmla="*/ 80010 w 179641"/>
                  <a:gd name="connsiteY111" fmla="*/ 70294 h 179641"/>
                  <a:gd name="connsiteX112" fmla="*/ 130683 w 179641"/>
                  <a:gd name="connsiteY112" fmla="*/ 70294 h 179641"/>
                  <a:gd name="connsiteX113" fmla="*/ 134588 w 179641"/>
                  <a:gd name="connsiteY113" fmla="*/ 72866 h 179641"/>
                  <a:gd name="connsiteX114" fmla="*/ 130683 w 179641"/>
                  <a:gd name="connsiteY114" fmla="*/ 75533 h 179641"/>
                  <a:gd name="connsiteX115" fmla="*/ 129921 w 179641"/>
                  <a:gd name="connsiteY115" fmla="*/ 75533 h 179641"/>
                  <a:gd name="connsiteX116" fmla="*/ 129921 w 179641"/>
                  <a:gd name="connsiteY116" fmla="*/ 72199 h 179641"/>
                  <a:gd name="connsiteX117" fmla="*/ 68389 w 179641"/>
                  <a:gd name="connsiteY117" fmla="*/ 72199 h 179641"/>
                  <a:gd name="connsiteX118" fmla="*/ 68389 w 179641"/>
                  <a:gd name="connsiteY118" fmla="*/ 75533 h 179641"/>
                  <a:gd name="connsiteX119" fmla="*/ 65532 w 179641"/>
                  <a:gd name="connsiteY119" fmla="*/ 75533 h 179641"/>
                  <a:gd name="connsiteX120" fmla="*/ 57626 w 179641"/>
                  <a:gd name="connsiteY120" fmla="*/ 82391 h 179641"/>
                  <a:gd name="connsiteX121" fmla="*/ 65532 w 179641"/>
                  <a:gd name="connsiteY121" fmla="*/ 89344 h 179641"/>
                  <a:gd name="connsiteX122" fmla="*/ 79915 w 179641"/>
                  <a:gd name="connsiteY122" fmla="*/ 89344 h 179641"/>
                  <a:gd name="connsiteX123" fmla="*/ 79915 w 179641"/>
                  <a:gd name="connsiteY123" fmla="*/ 89249 h 179641"/>
                  <a:gd name="connsiteX124" fmla="*/ 130588 w 179641"/>
                  <a:gd name="connsiteY124" fmla="*/ 89249 h 179641"/>
                  <a:gd name="connsiteX125" fmla="*/ 134493 w 179641"/>
                  <a:gd name="connsiteY125" fmla="*/ 91821 h 179641"/>
                  <a:gd name="connsiteX126" fmla="*/ 130588 w 179641"/>
                  <a:gd name="connsiteY126" fmla="*/ 94488 h 179641"/>
                  <a:gd name="connsiteX127" fmla="*/ 129826 w 179641"/>
                  <a:gd name="connsiteY127" fmla="*/ 94488 h 179641"/>
                  <a:gd name="connsiteX128" fmla="*/ 129826 w 179641"/>
                  <a:gd name="connsiteY128" fmla="*/ 91059 h 179641"/>
                  <a:gd name="connsiteX129" fmla="*/ 68294 w 179641"/>
                  <a:gd name="connsiteY129" fmla="*/ 91059 h 179641"/>
                  <a:gd name="connsiteX130" fmla="*/ 68294 w 179641"/>
                  <a:gd name="connsiteY130" fmla="*/ 94488 h 179641"/>
                  <a:gd name="connsiteX131" fmla="*/ 65437 w 179641"/>
                  <a:gd name="connsiteY131" fmla="*/ 94488 h 179641"/>
                  <a:gd name="connsiteX132" fmla="*/ 57531 w 179641"/>
                  <a:gd name="connsiteY132" fmla="*/ 101346 h 179641"/>
                  <a:gd name="connsiteX133" fmla="*/ 65437 w 179641"/>
                  <a:gd name="connsiteY133" fmla="*/ 108299 h 179641"/>
                  <a:gd name="connsiteX134" fmla="*/ 79820 w 179641"/>
                  <a:gd name="connsiteY134" fmla="*/ 108299 h 179641"/>
                  <a:gd name="connsiteX135" fmla="*/ 79820 w 179641"/>
                  <a:gd name="connsiteY135" fmla="*/ 108299 h 179641"/>
                  <a:gd name="connsiteX136" fmla="*/ 130493 w 179641"/>
                  <a:gd name="connsiteY136" fmla="*/ 108299 h 179641"/>
                  <a:gd name="connsiteX137" fmla="*/ 134398 w 179641"/>
                  <a:gd name="connsiteY137" fmla="*/ 110871 h 179641"/>
                  <a:gd name="connsiteX138" fmla="*/ 130493 w 179641"/>
                  <a:gd name="connsiteY138" fmla="*/ 113538 h 179641"/>
                  <a:gd name="connsiteX139" fmla="*/ 129730 w 179641"/>
                  <a:gd name="connsiteY139" fmla="*/ 113538 h 179641"/>
                  <a:gd name="connsiteX140" fmla="*/ 129730 w 179641"/>
                  <a:gd name="connsiteY140" fmla="*/ 110299 h 179641"/>
                  <a:gd name="connsiteX141" fmla="*/ 68199 w 179641"/>
                  <a:gd name="connsiteY141" fmla="*/ 110299 h 179641"/>
                  <a:gd name="connsiteX142" fmla="*/ 68199 w 179641"/>
                  <a:gd name="connsiteY142" fmla="*/ 113538 h 179641"/>
                  <a:gd name="connsiteX143" fmla="*/ 65437 w 179641"/>
                  <a:gd name="connsiteY143" fmla="*/ 113538 h 179641"/>
                  <a:gd name="connsiteX144" fmla="*/ 57531 w 179641"/>
                  <a:gd name="connsiteY144" fmla="*/ 120396 h 179641"/>
                  <a:gd name="connsiteX145" fmla="*/ 65437 w 179641"/>
                  <a:gd name="connsiteY145" fmla="*/ 127349 h 179641"/>
                  <a:gd name="connsiteX146" fmla="*/ 65437 w 179641"/>
                  <a:gd name="connsiteY146" fmla="*/ 127444 h 179641"/>
                  <a:gd name="connsiteX147" fmla="*/ 130588 w 179641"/>
                  <a:gd name="connsiteY147" fmla="*/ 127444 h 179641"/>
                  <a:gd name="connsiteX148" fmla="*/ 134493 w 179641"/>
                  <a:gd name="connsiteY148" fmla="*/ 130016 h 179641"/>
                  <a:gd name="connsiteX149" fmla="*/ 130588 w 179641"/>
                  <a:gd name="connsiteY149" fmla="*/ 132683 h 179641"/>
                  <a:gd name="connsiteX150" fmla="*/ 129826 w 179641"/>
                  <a:gd name="connsiteY150" fmla="*/ 132683 h 179641"/>
                  <a:gd name="connsiteX151" fmla="*/ 129921 w 179641"/>
                  <a:gd name="connsiteY151" fmla="*/ 129254 h 179641"/>
                  <a:gd name="connsiteX152" fmla="*/ 68389 w 179641"/>
                  <a:gd name="connsiteY152" fmla="*/ 129254 h 179641"/>
                  <a:gd name="connsiteX153" fmla="*/ 68294 w 179641"/>
                  <a:gd name="connsiteY153" fmla="*/ 132683 h 179641"/>
                  <a:gd name="connsiteX154" fmla="*/ 65437 w 179641"/>
                  <a:gd name="connsiteY154" fmla="*/ 132683 h 179641"/>
                  <a:gd name="connsiteX155" fmla="*/ 57531 w 179641"/>
                  <a:gd name="connsiteY155" fmla="*/ 139541 h 179641"/>
                  <a:gd name="connsiteX156" fmla="*/ 65437 w 179641"/>
                  <a:gd name="connsiteY156" fmla="*/ 146494 h 179641"/>
                  <a:gd name="connsiteX157" fmla="*/ 65437 w 179641"/>
                  <a:gd name="connsiteY157" fmla="*/ 146590 h 179641"/>
                  <a:gd name="connsiteX158" fmla="*/ 130588 w 179641"/>
                  <a:gd name="connsiteY158" fmla="*/ 146590 h 179641"/>
                  <a:gd name="connsiteX159" fmla="*/ 134493 w 179641"/>
                  <a:gd name="connsiteY159" fmla="*/ 149161 h 179641"/>
                  <a:gd name="connsiteX160" fmla="*/ 130588 w 179641"/>
                  <a:gd name="connsiteY160" fmla="*/ 151828 h 179641"/>
                  <a:gd name="connsiteX161" fmla="*/ 129730 w 179641"/>
                  <a:gd name="connsiteY161" fmla="*/ 151828 h 179641"/>
                  <a:gd name="connsiteX162" fmla="*/ 129730 w 179641"/>
                  <a:gd name="connsiteY162" fmla="*/ 148685 h 179641"/>
                  <a:gd name="connsiteX163" fmla="*/ 68199 w 179641"/>
                  <a:gd name="connsiteY163" fmla="*/ 148685 h 179641"/>
                  <a:gd name="connsiteX164" fmla="*/ 68199 w 179641"/>
                  <a:gd name="connsiteY164" fmla="*/ 151828 h 179641"/>
                  <a:gd name="connsiteX165" fmla="*/ 24955 w 179641"/>
                  <a:gd name="connsiteY165" fmla="*/ 151828 h 179641"/>
                  <a:gd name="connsiteX166" fmla="*/ 24955 w 179641"/>
                  <a:gd name="connsiteY166" fmla="*/ 151828 h 179641"/>
                  <a:gd name="connsiteX167" fmla="*/ 68580 w 179641"/>
                  <a:gd name="connsiteY167" fmla="*/ 26098 h 179641"/>
                  <a:gd name="connsiteX168" fmla="*/ 68580 w 179641"/>
                  <a:gd name="connsiteY168" fmla="*/ 19050 h 179641"/>
                  <a:gd name="connsiteX169" fmla="*/ 130112 w 179641"/>
                  <a:gd name="connsiteY169" fmla="*/ 19050 h 179641"/>
                  <a:gd name="connsiteX170" fmla="*/ 130112 w 179641"/>
                  <a:gd name="connsiteY170" fmla="*/ 26098 h 179641"/>
                  <a:gd name="connsiteX171" fmla="*/ 68580 w 179641"/>
                  <a:gd name="connsiteY171" fmla="*/ 26098 h 179641"/>
                  <a:gd name="connsiteX172" fmla="*/ 68580 w 179641"/>
                  <a:gd name="connsiteY172" fmla="*/ 26098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24670" y="28003"/>
                    </a:moveTo>
                    <a:cubicBezTo>
                      <a:pt x="41053" y="10763"/>
                      <a:pt x="64198" y="0"/>
                      <a:pt x="89821" y="0"/>
                    </a:cubicBezTo>
                    <a:cubicBezTo>
                      <a:pt x="139351" y="0"/>
                      <a:pt x="179641" y="40195"/>
                      <a:pt x="179641" y="89821"/>
                    </a:cubicBezTo>
                    <a:cubicBezTo>
                      <a:pt x="179641" y="139351"/>
                      <a:pt x="139446" y="179642"/>
                      <a:pt x="89821" y="179642"/>
                    </a:cubicBezTo>
                    <a:cubicBezTo>
                      <a:pt x="66580" y="179642"/>
                      <a:pt x="45339" y="170783"/>
                      <a:pt x="29337" y="156210"/>
                    </a:cubicBezTo>
                    <a:lnTo>
                      <a:pt x="68485" y="156210"/>
                    </a:lnTo>
                    <a:lnTo>
                      <a:pt x="68580" y="160592"/>
                    </a:lnTo>
                    <a:lnTo>
                      <a:pt x="130112" y="160592"/>
                    </a:lnTo>
                    <a:lnTo>
                      <a:pt x="130112" y="156210"/>
                    </a:lnTo>
                    <a:lnTo>
                      <a:pt x="130873" y="156210"/>
                    </a:lnTo>
                    <a:cubicBezTo>
                      <a:pt x="130873" y="156210"/>
                      <a:pt x="138970" y="156210"/>
                      <a:pt x="138970" y="149161"/>
                    </a:cubicBezTo>
                    <a:cubicBezTo>
                      <a:pt x="138970" y="142399"/>
                      <a:pt x="131064" y="142399"/>
                      <a:pt x="131064" y="142399"/>
                    </a:cubicBezTo>
                    <a:lnTo>
                      <a:pt x="80486" y="142399"/>
                    </a:lnTo>
                    <a:lnTo>
                      <a:pt x="80486" y="142303"/>
                    </a:lnTo>
                    <a:lnTo>
                      <a:pt x="65913" y="142399"/>
                    </a:lnTo>
                    <a:cubicBezTo>
                      <a:pt x="65913" y="142399"/>
                      <a:pt x="62103" y="142399"/>
                      <a:pt x="62103" y="139541"/>
                    </a:cubicBezTo>
                    <a:cubicBezTo>
                      <a:pt x="62103" y="136684"/>
                      <a:pt x="65913" y="137065"/>
                      <a:pt x="65913" y="137065"/>
                    </a:cubicBezTo>
                    <a:lnTo>
                      <a:pt x="68675" y="137065"/>
                    </a:lnTo>
                    <a:lnTo>
                      <a:pt x="68580" y="140589"/>
                    </a:lnTo>
                    <a:lnTo>
                      <a:pt x="130112" y="140589"/>
                    </a:lnTo>
                    <a:lnTo>
                      <a:pt x="130207" y="137065"/>
                    </a:lnTo>
                    <a:lnTo>
                      <a:pt x="130969" y="137065"/>
                    </a:lnTo>
                    <a:cubicBezTo>
                      <a:pt x="130969" y="137065"/>
                      <a:pt x="139065" y="137065"/>
                      <a:pt x="139065" y="130016"/>
                    </a:cubicBezTo>
                    <a:cubicBezTo>
                      <a:pt x="139065" y="123253"/>
                      <a:pt x="131159" y="123253"/>
                      <a:pt x="131159" y="123253"/>
                    </a:cubicBezTo>
                    <a:lnTo>
                      <a:pt x="80581" y="123253"/>
                    </a:lnTo>
                    <a:lnTo>
                      <a:pt x="80581" y="123158"/>
                    </a:lnTo>
                    <a:lnTo>
                      <a:pt x="66008" y="123253"/>
                    </a:lnTo>
                    <a:cubicBezTo>
                      <a:pt x="66008" y="123253"/>
                      <a:pt x="62198" y="123253"/>
                      <a:pt x="62198" y="120396"/>
                    </a:cubicBezTo>
                    <a:cubicBezTo>
                      <a:pt x="62198" y="117538"/>
                      <a:pt x="66008" y="117919"/>
                      <a:pt x="66008" y="117919"/>
                    </a:cubicBezTo>
                    <a:lnTo>
                      <a:pt x="68771" y="117919"/>
                    </a:lnTo>
                    <a:lnTo>
                      <a:pt x="68771" y="121158"/>
                    </a:lnTo>
                    <a:lnTo>
                      <a:pt x="130302" y="121158"/>
                    </a:lnTo>
                    <a:lnTo>
                      <a:pt x="130302" y="117919"/>
                    </a:lnTo>
                    <a:lnTo>
                      <a:pt x="130969" y="117919"/>
                    </a:lnTo>
                    <a:cubicBezTo>
                      <a:pt x="130969" y="117919"/>
                      <a:pt x="139065" y="117919"/>
                      <a:pt x="139065" y="110871"/>
                    </a:cubicBezTo>
                    <a:cubicBezTo>
                      <a:pt x="139065" y="104108"/>
                      <a:pt x="131159" y="104108"/>
                      <a:pt x="131159" y="104108"/>
                    </a:cubicBezTo>
                    <a:lnTo>
                      <a:pt x="66008" y="104108"/>
                    </a:lnTo>
                    <a:lnTo>
                      <a:pt x="66008" y="104203"/>
                    </a:lnTo>
                    <a:cubicBezTo>
                      <a:pt x="66008" y="104203"/>
                      <a:pt x="62198" y="104203"/>
                      <a:pt x="62198" y="101346"/>
                    </a:cubicBezTo>
                    <a:cubicBezTo>
                      <a:pt x="62198" y="98488"/>
                      <a:pt x="66008" y="98869"/>
                      <a:pt x="66008" y="98869"/>
                    </a:cubicBezTo>
                    <a:lnTo>
                      <a:pt x="68866" y="98869"/>
                    </a:lnTo>
                    <a:lnTo>
                      <a:pt x="68866" y="102203"/>
                    </a:lnTo>
                    <a:lnTo>
                      <a:pt x="130397" y="102203"/>
                    </a:lnTo>
                    <a:lnTo>
                      <a:pt x="130397" y="98869"/>
                    </a:lnTo>
                    <a:lnTo>
                      <a:pt x="131064" y="98869"/>
                    </a:lnTo>
                    <a:cubicBezTo>
                      <a:pt x="131064" y="98869"/>
                      <a:pt x="139160" y="98869"/>
                      <a:pt x="139160" y="91821"/>
                    </a:cubicBezTo>
                    <a:cubicBezTo>
                      <a:pt x="139160" y="85058"/>
                      <a:pt x="131254" y="85058"/>
                      <a:pt x="131254" y="85058"/>
                    </a:cubicBezTo>
                    <a:lnTo>
                      <a:pt x="66104" y="85058"/>
                    </a:lnTo>
                    <a:lnTo>
                      <a:pt x="66104" y="85153"/>
                    </a:lnTo>
                    <a:cubicBezTo>
                      <a:pt x="66104" y="85153"/>
                      <a:pt x="62294" y="85153"/>
                      <a:pt x="62294" y="82296"/>
                    </a:cubicBezTo>
                    <a:cubicBezTo>
                      <a:pt x="62294" y="79438"/>
                      <a:pt x="66104" y="79819"/>
                      <a:pt x="66104" y="79819"/>
                    </a:cubicBezTo>
                    <a:lnTo>
                      <a:pt x="68961" y="79819"/>
                    </a:lnTo>
                    <a:lnTo>
                      <a:pt x="68961" y="83153"/>
                    </a:lnTo>
                    <a:lnTo>
                      <a:pt x="130493" y="83153"/>
                    </a:lnTo>
                    <a:lnTo>
                      <a:pt x="130493" y="79819"/>
                    </a:lnTo>
                    <a:lnTo>
                      <a:pt x="131159" y="79819"/>
                    </a:lnTo>
                    <a:cubicBezTo>
                      <a:pt x="131159" y="79819"/>
                      <a:pt x="139255" y="79819"/>
                      <a:pt x="139255" y="72771"/>
                    </a:cubicBezTo>
                    <a:cubicBezTo>
                      <a:pt x="139255" y="66008"/>
                      <a:pt x="131350" y="66008"/>
                      <a:pt x="131350" y="66008"/>
                    </a:cubicBezTo>
                    <a:lnTo>
                      <a:pt x="80772" y="66008"/>
                    </a:lnTo>
                    <a:lnTo>
                      <a:pt x="80772" y="66008"/>
                    </a:lnTo>
                    <a:lnTo>
                      <a:pt x="79534" y="66008"/>
                    </a:lnTo>
                    <a:lnTo>
                      <a:pt x="66199" y="66008"/>
                    </a:lnTo>
                    <a:lnTo>
                      <a:pt x="66199" y="66103"/>
                    </a:lnTo>
                    <a:cubicBezTo>
                      <a:pt x="66199" y="66103"/>
                      <a:pt x="62389" y="66103"/>
                      <a:pt x="62389" y="63246"/>
                    </a:cubicBezTo>
                    <a:cubicBezTo>
                      <a:pt x="62389" y="60388"/>
                      <a:pt x="66199" y="60769"/>
                      <a:pt x="66199" y="60769"/>
                    </a:cubicBezTo>
                    <a:lnTo>
                      <a:pt x="69056" y="60769"/>
                    </a:lnTo>
                    <a:lnTo>
                      <a:pt x="69056" y="64198"/>
                    </a:lnTo>
                    <a:lnTo>
                      <a:pt x="130588" y="64198"/>
                    </a:lnTo>
                    <a:lnTo>
                      <a:pt x="130588" y="60769"/>
                    </a:lnTo>
                    <a:lnTo>
                      <a:pt x="131254" y="60769"/>
                    </a:lnTo>
                    <a:cubicBezTo>
                      <a:pt x="131254" y="60769"/>
                      <a:pt x="139351" y="60769"/>
                      <a:pt x="139351" y="53721"/>
                    </a:cubicBezTo>
                    <a:cubicBezTo>
                      <a:pt x="139351" y="46958"/>
                      <a:pt x="131445" y="46958"/>
                      <a:pt x="131445" y="46958"/>
                    </a:cubicBezTo>
                    <a:lnTo>
                      <a:pt x="66294" y="46958"/>
                    </a:lnTo>
                    <a:lnTo>
                      <a:pt x="66294" y="47053"/>
                    </a:lnTo>
                    <a:cubicBezTo>
                      <a:pt x="66294" y="47053"/>
                      <a:pt x="62484" y="47053"/>
                      <a:pt x="62484" y="44196"/>
                    </a:cubicBezTo>
                    <a:cubicBezTo>
                      <a:pt x="62484" y="41338"/>
                      <a:pt x="66294" y="41719"/>
                      <a:pt x="66294" y="41719"/>
                    </a:cubicBezTo>
                    <a:lnTo>
                      <a:pt x="69152" y="41719"/>
                    </a:lnTo>
                    <a:lnTo>
                      <a:pt x="69152" y="45053"/>
                    </a:lnTo>
                    <a:lnTo>
                      <a:pt x="130683" y="45053"/>
                    </a:lnTo>
                    <a:lnTo>
                      <a:pt x="130683" y="41719"/>
                    </a:lnTo>
                    <a:lnTo>
                      <a:pt x="131350" y="41719"/>
                    </a:lnTo>
                    <a:cubicBezTo>
                      <a:pt x="131350" y="41719"/>
                      <a:pt x="139446" y="41719"/>
                      <a:pt x="139446" y="34671"/>
                    </a:cubicBezTo>
                    <a:cubicBezTo>
                      <a:pt x="139446" y="27908"/>
                      <a:pt x="131540" y="27908"/>
                      <a:pt x="131540" y="27908"/>
                    </a:cubicBezTo>
                    <a:lnTo>
                      <a:pt x="24670" y="27908"/>
                    </a:lnTo>
                    <a:lnTo>
                      <a:pt x="24670" y="28003"/>
                    </a:lnTo>
                    <a:close/>
                    <a:moveTo>
                      <a:pt x="24955" y="151828"/>
                    </a:moveTo>
                    <a:cubicBezTo>
                      <a:pt x="9525" y="135731"/>
                      <a:pt x="0" y="113824"/>
                      <a:pt x="0" y="89821"/>
                    </a:cubicBezTo>
                    <a:cubicBezTo>
                      <a:pt x="0" y="67913"/>
                      <a:pt x="7906" y="47815"/>
                      <a:pt x="20955" y="32290"/>
                    </a:cubicBezTo>
                    <a:lnTo>
                      <a:pt x="130873" y="32290"/>
                    </a:lnTo>
                    <a:cubicBezTo>
                      <a:pt x="130873" y="32290"/>
                      <a:pt x="134683" y="32194"/>
                      <a:pt x="134779" y="34861"/>
                    </a:cubicBezTo>
                    <a:cubicBezTo>
                      <a:pt x="134874" y="37624"/>
                      <a:pt x="130873" y="37528"/>
                      <a:pt x="130873" y="37528"/>
                    </a:cubicBezTo>
                    <a:lnTo>
                      <a:pt x="130112" y="37528"/>
                    </a:lnTo>
                    <a:lnTo>
                      <a:pt x="130112" y="34195"/>
                    </a:lnTo>
                    <a:lnTo>
                      <a:pt x="68580" y="34195"/>
                    </a:lnTo>
                    <a:lnTo>
                      <a:pt x="68580" y="37528"/>
                    </a:lnTo>
                    <a:lnTo>
                      <a:pt x="65722" y="37528"/>
                    </a:lnTo>
                    <a:cubicBezTo>
                      <a:pt x="65722" y="37528"/>
                      <a:pt x="57817" y="37528"/>
                      <a:pt x="57817" y="44386"/>
                    </a:cubicBezTo>
                    <a:cubicBezTo>
                      <a:pt x="57817" y="51340"/>
                      <a:pt x="65722" y="51340"/>
                      <a:pt x="65722" y="51340"/>
                    </a:cubicBezTo>
                    <a:lnTo>
                      <a:pt x="80105" y="51340"/>
                    </a:lnTo>
                    <a:lnTo>
                      <a:pt x="80105" y="51244"/>
                    </a:lnTo>
                    <a:lnTo>
                      <a:pt x="130778" y="51244"/>
                    </a:lnTo>
                    <a:cubicBezTo>
                      <a:pt x="130778" y="51244"/>
                      <a:pt x="134588" y="51149"/>
                      <a:pt x="134683" y="53816"/>
                    </a:cubicBezTo>
                    <a:cubicBezTo>
                      <a:pt x="134779" y="56578"/>
                      <a:pt x="130778" y="56483"/>
                      <a:pt x="130778" y="56483"/>
                    </a:cubicBezTo>
                    <a:lnTo>
                      <a:pt x="130016" y="56483"/>
                    </a:lnTo>
                    <a:lnTo>
                      <a:pt x="130016" y="53245"/>
                    </a:lnTo>
                    <a:lnTo>
                      <a:pt x="68485" y="53245"/>
                    </a:lnTo>
                    <a:lnTo>
                      <a:pt x="68485" y="56483"/>
                    </a:lnTo>
                    <a:lnTo>
                      <a:pt x="65627" y="56483"/>
                    </a:lnTo>
                    <a:cubicBezTo>
                      <a:pt x="65627" y="56483"/>
                      <a:pt x="57721" y="56483"/>
                      <a:pt x="57721" y="63341"/>
                    </a:cubicBezTo>
                    <a:cubicBezTo>
                      <a:pt x="57721" y="70294"/>
                      <a:pt x="65627" y="70294"/>
                      <a:pt x="65627" y="70294"/>
                    </a:cubicBezTo>
                    <a:lnTo>
                      <a:pt x="80010" y="70294"/>
                    </a:lnTo>
                    <a:lnTo>
                      <a:pt x="80010" y="70294"/>
                    </a:lnTo>
                    <a:lnTo>
                      <a:pt x="130683" y="70294"/>
                    </a:lnTo>
                    <a:cubicBezTo>
                      <a:pt x="130683" y="70294"/>
                      <a:pt x="134493" y="70199"/>
                      <a:pt x="134588" y="72866"/>
                    </a:cubicBezTo>
                    <a:cubicBezTo>
                      <a:pt x="134683" y="75628"/>
                      <a:pt x="130683" y="75533"/>
                      <a:pt x="130683" y="75533"/>
                    </a:cubicBezTo>
                    <a:lnTo>
                      <a:pt x="129921" y="75533"/>
                    </a:lnTo>
                    <a:lnTo>
                      <a:pt x="129921" y="72199"/>
                    </a:lnTo>
                    <a:lnTo>
                      <a:pt x="68389" y="72199"/>
                    </a:lnTo>
                    <a:lnTo>
                      <a:pt x="68389" y="75533"/>
                    </a:lnTo>
                    <a:lnTo>
                      <a:pt x="65532" y="75533"/>
                    </a:lnTo>
                    <a:cubicBezTo>
                      <a:pt x="65532" y="75533"/>
                      <a:pt x="57626" y="75533"/>
                      <a:pt x="57626" y="82391"/>
                    </a:cubicBezTo>
                    <a:cubicBezTo>
                      <a:pt x="57626" y="89344"/>
                      <a:pt x="65532" y="89344"/>
                      <a:pt x="65532" y="89344"/>
                    </a:cubicBezTo>
                    <a:lnTo>
                      <a:pt x="79915" y="89344"/>
                    </a:lnTo>
                    <a:lnTo>
                      <a:pt x="79915" y="89249"/>
                    </a:lnTo>
                    <a:lnTo>
                      <a:pt x="130588" y="89249"/>
                    </a:lnTo>
                    <a:cubicBezTo>
                      <a:pt x="130588" y="89249"/>
                      <a:pt x="134398" y="89154"/>
                      <a:pt x="134493" y="91821"/>
                    </a:cubicBezTo>
                    <a:cubicBezTo>
                      <a:pt x="134588" y="94583"/>
                      <a:pt x="130588" y="94488"/>
                      <a:pt x="130588" y="94488"/>
                    </a:cubicBezTo>
                    <a:lnTo>
                      <a:pt x="129826" y="94488"/>
                    </a:lnTo>
                    <a:lnTo>
                      <a:pt x="129826" y="91059"/>
                    </a:lnTo>
                    <a:lnTo>
                      <a:pt x="68294" y="91059"/>
                    </a:lnTo>
                    <a:lnTo>
                      <a:pt x="68294" y="94488"/>
                    </a:lnTo>
                    <a:lnTo>
                      <a:pt x="65437" y="94488"/>
                    </a:lnTo>
                    <a:cubicBezTo>
                      <a:pt x="65437" y="94488"/>
                      <a:pt x="57531" y="94488"/>
                      <a:pt x="57531" y="101346"/>
                    </a:cubicBezTo>
                    <a:cubicBezTo>
                      <a:pt x="57531" y="108299"/>
                      <a:pt x="65437" y="108299"/>
                      <a:pt x="65437" y="108299"/>
                    </a:cubicBezTo>
                    <a:lnTo>
                      <a:pt x="79820" y="108299"/>
                    </a:lnTo>
                    <a:lnTo>
                      <a:pt x="79820" y="108299"/>
                    </a:lnTo>
                    <a:lnTo>
                      <a:pt x="130493" y="108299"/>
                    </a:lnTo>
                    <a:cubicBezTo>
                      <a:pt x="130493" y="108299"/>
                      <a:pt x="134303" y="108204"/>
                      <a:pt x="134398" y="110871"/>
                    </a:cubicBezTo>
                    <a:cubicBezTo>
                      <a:pt x="134493" y="113633"/>
                      <a:pt x="130493" y="113538"/>
                      <a:pt x="130493" y="113538"/>
                    </a:cubicBezTo>
                    <a:lnTo>
                      <a:pt x="129730" y="113538"/>
                    </a:lnTo>
                    <a:lnTo>
                      <a:pt x="129730" y="110299"/>
                    </a:lnTo>
                    <a:lnTo>
                      <a:pt x="68199" y="110299"/>
                    </a:lnTo>
                    <a:lnTo>
                      <a:pt x="68199" y="113538"/>
                    </a:lnTo>
                    <a:lnTo>
                      <a:pt x="65437" y="113538"/>
                    </a:lnTo>
                    <a:cubicBezTo>
                      <a:pt x="65437" y="113538"/>
                      <a:pt x="57531" y="113538"/>
                      <a:pt x="57531" y="120396"/>
                    </a:cubicBezTo>
                    <a:cubicBezTo>
                      <a:pt x="57531" y="127063"/>
                      <a:pt x="64770" y="127349"/>
                      <a:pt x="65437" y="127349"/>
                    </a:cubicBezTo>
                    <a:lnTo>
                      <a:pt x="65437" y="127444"/>
                    </a:lnTo>
                    <a:lnTo>
                      <a:pt x="130588" y="127444"/>
                    </a:lnTo>
                    <a:cubicBezTo>
                      <a:pt x="130588" y="127444"/>
                      <a:pt x="134398" y="127349"/>
                      <a:pt x="134493" y="130016"/>
                    </a:cubicBezTo>
                    <a:cubicBezTo>
                      <a:pt x="134588" y="132778"/>
                      <a:pt x="130588" y="132683"/>
                      <a:pt x="130588" y="132683"/>
                    </a:cubicBezTo>
                    <a:lnTo>
                      <a:pt x="129826" y="132683"/>
                    </a:lnTo>
                    <a:lnTo>
                      <a:pt x="129921" y="129254"/>
                    </a:lnTo>
                    <a:lnTo>
                      <a:pt x="68389" y="129254"/>
                    </a:lnTo>
                    <a:lnTo>
                      <a:pt x="68294" y="132683"/>
                    </a:lnTo>
                    <a:lnTo>
                      <a:pt x="65437" y="132683"/>
                    </a:lnTo>
                    <a:cubicBezTo>
                      <a:pt x="65437" y="132683"/>
                      <a:pt x="57531" y="132683"/>
                      <a:pt x="57531" y="139541"/>
                    </a:cubicBezTo>
                    <a:cubicBezTo>
                      <a:pt x="57531" y="146209"/>
                      <a:pt x="64770" y="146494"/>
                      <a:pt x="65437" y="146494"/>
                    </a:cubicBezTo>
                    <a:lnTo>
                      <a:pt x="65437" y="146590"/>
                    </a:lnTo>
                    <a:lnTo>
                      <a:pt x="130588" y="146590"/>
                    </a:lnTo>
                    <a:cubicBezTo>
                      <a:pt x="130588" y="146590"/>
                      <a:pt x="134398" y="146494"/>
                      <a:pt x="134493" y="149161"/>
                    </a:cubicBezTo>
                    <a:cubicBezTo>
                      <a:pt x="134588" y="151924"/>
                      <a:pt x="130588" y="151828"/>
                      <a:pt x="130588" y="151828"/>
                    </a:cubicBezTo>
                    <a:lnTo>
                      <a:pt x="129730" y="151828"/>
                    </a:lnTo>
                    <a:lnTo>
                      <a:pt x="129730" y="148685"/>
                    </a:lnTo>
                    <a:lnTo>
                      <a:pt x="68199" y="148685"/>
                    </a:lnTo>
                    <a:lnTo>
                      <a:pt x="68199" y="151828"/>
                    </a:lnTo>
                    <a:lnTo>
                      <a:pt x="24955" y="151828"/>
                    </a:lnTo>
                    <a:lnTo>
                      <a:pt x="24955" y="151828"/>
                    </a:lnTo>
                    <a:close/>
                    <a:moveTo>
                      <a:pt x="68580" y="26098"/>
                    </a:moveTo>
                    <a:lnTo>
                      <a:pt x="68580" y="19050"/>
                    </a:lnTo>
                    <a:lnTo>
                      <a:pt x="130112" y="19050"/>
                    </a:lnTo>
                    <a:lnTo>
                      <a:pt x="130112" y="26098"/>
                    </a:lnTo>
                    <a:lnTo>
                      <a:pt x="68580" y="26098"/>
                    </a:lnTo>
                    <a:lnTo>
                      <a:pt x="68580" y="26098"/>
                    </a:lnTo>
                    <a:close/>
                  </a:path>
                </a:pathLst>
              </a:custGeom>
              <a:solidFill>
                <a:srgbClr val="EB780A"/>
              </a:solidFill>
              <a:ln w="9525" cap="flat">
                <a:noFill/>
                <a:prstDash val="solid"/>
                <a:miter/>
              </a:ln>
            </p:spPr>
            <p:txBody>
              <a:bodyPr rtlCol="0" anchor="ctr"/>
              <a:lstStyle/>
              <a:p>
                <a:endParaRPr lang="de-DE" sz="1799">
                  <a:latin typeface="Siemens Sans" pitchFamily="2" charset="0"/>
                </a:endParaRPr>
              </a:p>
            </p:txBody>
          </p:sp>
          <p:sp>
            <p:nvSpPr>
              <p:cNvPr id="572" name="Freihandform: Form 571">
                <a:extLst>
                  <a:ext uri="{FF2B5EF4-FFF2-40B4-BE49-F238E27FC236}">
                    <a16:creationId xmlns:a16="http://schemas.microsoft.com/office/drawing/2014/main" id="{BBBE496D-C7ED-4C50-AE28-EA3AB3013B6C}"/>
                  </a:ext>
                </a:extLst>
              </p:cNvPr>
              <p:cNvSpPr/>
              <p:nvPr/>
            </p:nvSpPr>
            <p:spPr>
              <a:xfrm>
                <a:off x="6602920" y="4029942"/>
                <a:ext cx="213359" cy="218122"/>
              </a:xfrm>
              <a:custGeom>
                <a:avLst/>
                <a:gdLst>
                  <a:gd name="connsiteX0" fmla="*/ 0 w 213359"/>
                  <a:gd name="connsiteY0" fmla="*/ 109061 h 218122"/>
                  <a:gd name="connsiteX1" fmla="*/ 106680 w 213359"/>
                  <a:gd name="connsiteY1" fmla="*/ 0 h 218122"/>
                  <a:gd name="connsiteX2" fmla="*/ 213360 w 213359"/>
                  <a:gd name="connsiteY2" fmla="*/ 109061 h 218122"/>
                  <a:gd name="connsiteX3" fmla="*/ 106680 w 213359"/>
                  <a:gd name="connsiteY3" fmla="*/ 218123 h 218122"/>
                  <a:gd name="connsiteX4" fmla="*/ 0 w 213359"/>
                  <a:gd name="connsiteY4" fmla="*/ 109061 h 218122"/>
                  <a:gd name="connsiteX5" fmla="*/ 0 w 213359"/>
                  <a:gd name="connsiteY5" fmla="*/ 109061 h 218122"/>
                  <a:gd name="connsiteX6" fmla="*/ 12192 w 213359"/>
                  <a:gd name="connsiteY6" fmla="*/ 109061 h 218122"/>
                  <a:gd name="connsiteX7" fmla="*/ 106680 w 213359"/>
                  <a:gd name="connsiteY7" fmla="*/ 15335 h 218122"/>
                  <a:gd name="connsiteX8" fmla="*/ 201168 w 213359"/>
                  <a:gd name="connsiteY8" fmla="*/ 109061 h 218122"/>
                  <a:gd name="connsiteX9" fmla="*/ 106680 w 213359"/>
                  <a:gd name="connsiteY9" fmla="*/ 202787 h 218122"/>
                  <a:gd name="connsiteX10" fmla="*/ 12192 w 213359"/>
                  <a:gd name="connsiteY10" fmla="*/ 109061 h 218122"/>
                  <a:gd name="connsiteX11" fmla="*/ 12192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0" y="109061"/>
                    </a:moveTo>
                    <a:cubicBezTo>
                      <a:pt x="0" y="48863"/>
                      <a:pt x="47815" y="0"/>
                      <a:pt x="106680" y="0"/>
                    </a:cubicBezTo>
                    <a:cubicBezTo>
                      <a:pt x="165545" y="0"/>
                      <a:pt x="213360" y="48863"/>
                      <a:pt x="213360" y="109061"/>
                    </a:cubicBezTo>
                    <a:cubicBezTo>
                      <a:pt x="213360" y="169259"/>
                      <a:pt x="165545" y="218123"/>
                      <a:pt x="106680" y="218123"/>
                    </a:cubicBezTo>
                    <a:cubicBezTo>
                      <a:pt x="47815" y="218123"/>
                      <a:pt x="0" y="169259"/>
                      <a:pt x="0" y="109061"/>
                    </a:cubicBezTo>
                    <a:lnTo>
                      <a:pt x="0" y="109061"/>
                    </a:lnTo>
                    <a:close/>
                    <a:moveTo>
                      <a:pt x="12192" y="109061"/>
                    </a:moveTo>
                    <a:cubicBezTo>
                      <a:pt x="12192" y="57341"/>
                      <a:pt x="54483" y="15335"/>
                      <a:pt x="106680" y="15335"/>
                    </a:cubicBezTo>
                    <a:cubicBezTo>
                      <a:pt x="158877" y="15335"/>
                      <a:pt x="201168" y="57341"/>
                      <a:pt x="201168" y="109061"/>
                    </a:cubicBezTo>
                    <a:cubicBezTo>
                      <a:pt x="201168" y="160782"/>
                      <a:pt x="158877" y="202787"/>
                      <a:pt x="106680" y="202787"/>
                    </a:cubicBezTo>
                    <a:cubicBezTo>
                      <a:pt x="54483" y="202787"/>
                      <a:pt x="12192" y="160877"/>
                      <a:pt x="12192" y="109061"/>
                    </a:cubicBezTo>
                    <a:lnTo>
                      <a:pt x="12192" y="109061"/>
                    </a:lnTo>
                    <a:close/>
                  </a:path>
                </a:pathLst>
              </a:custGeom>
              <a:solidFill>
                <a:srgbClr val="FFB900"/>
              </a:solidFill>
              <a:ln w="9525" cap="flat">
                <a:noFill/>
                <a:prstDash val="solid"/>
                <a:miter/>
              </a:ln>
            </p:spPr>
            <p:txBody>
              <a:bodyPr rtlCol="0" anchor="ctr"/>
              <a:lstStyle/>
              <a:p>
                <a:endParaRPr lang="de-DE" sz="1799">
                  <a:latin typeface="Siemens Sans" pitchFamily="2" charset="0"/>
                </a:endParaRPr>
              </a:p>
            </p:txBody>
          </p:sp>
        </p:grpSp>
        <p:sp>
          <p:nvSpPr>
            <p:cNvPr id="453" name="Rechteck 452">
              <a:extLst>
                <a:ext uri="{FF2B5EF4-FFF2-40B4-BE49-F238E27FC236}">
                  <a16:creationId xmlns:a16="http://schemas.microsoft.com/office/drawing/2014/main" id="{85D4B217-7195-4AE1-87F9-46FE69A4141C}"/>
                </a:ext>
              </a:extLst>
            </p:cNvPr>
            <p:cNvSpPr/>
            <p:nvPr/>
          </p:nvSpPr>
          <p:spPr>
            <a:xfrm>
              <a:off x="9587560" y="2025589"/>
              <a:ext cx="543995" cy="261482"/>
            </a:xfrm>
            <a:prstGeom prst="rect">
              <a:avLst/>
            </a:prstGeom>
          </p:spPr>
          <p:txBody>
            <a:bodyPr wrap="square">
              <a:spAutoFit/>
            </a:bodyPr>
            <a:lstStyle/>
            <a:p>
              <a:pPr algn="ctr"/>
              <a:r>
                <a:rPr lang="de-DE" sz="1099" b="1">
                  <a:solidFill>
                    <a:srgbClr val="3C464B"/>
                  </a:solidFill>
                  <a:latin typeface="Siemens Sans" pitchFamily="2" charset="0"/>
                </a:rPr>
                <a:t>60 </a:t>
              </a:r>
              <a:r>
                <a:rPr lang="de-DE" sz="1099" b="1">
                  <a:solidFill>
                    <a:srgbClr val="3C464B"/>
                  </a:solidFill>
                  <a:latin typeface="Arial Black" panose="020B0A04020102020204" pitchFamily="34" charset="0"/>
                </a:rPr>
                <a:t>˚</a:t>
              </a:r>
              <a:r>
                <a:rPr lang="de-DE" sz="1099" b="1">
                  <a:solidFill>
                    <a:srgbClr val="3C464B"/>
                  </a:solidFill>
                  <a:latin typeface="Siemens Sans" pitchFamily="2" charset="0"/>
                </a:rPr>
                <a:t>C</a:t>
              </a:r>
            </a:p>
          </p:txBody>
        </p:sp>
        <p:sp>
          <p:nvSpPr>
            <p:cNvPr id="454" name="Rechteck 453">
              <a:extLst>
                <a:ext uri="{FF2B5EF4-FFF2-40B4-BE49-F238E27FC236}">
                  <a16:creationId xmlns:a16="http://schemas.microsoft.com/office/drawing/2014/main" id="{3A9AF15E-E72A-4D42-9B25-E9417FA2571A}"/>
                </a:ext>
              </a:extLst>
            </p:cNvPr>
            <p:cNvSpPr/>
            <p:nvPr/>
          </p:nvSpPr>
          <p:spPr>
            <a:xfrm>
              <a:off x="9573236" y="3169594"/>
              <a:ext cx="566535" cy="261482"/>
            </a:xfrm>
            <a:prstGeom prst="rect">
              <a:avLst/>
            </a:prstGeom>
          </p:spPr>
          <p:txBody>
            <a:bodyPr wrap="square">
              <a:spAutoFit/>
            </a:bodyPr>
            <a:lstStyle/>
            <a:p>
              <a:pPr algn="ctr"/>
              <a:r>
                <a:rPr lang="de-DE" sz="1099" b="1">
                  <a:solidFill>
                    <a:srgbClr val="3C464B"/>
                  </a:solidFill>
                  <a:latin typeface="Siemens Sans" pitchFamily="2" charset="0"/>
                </a:rPr>
                <a:t>95 </a:t>
              </a:r>
              <a:r>
                <a:rPr lang="de-DE" sz="1099" b="1">
                  <a:solidFill>
                    <a:srgbClr val="3C464B"/>
                  </a:solidFill>
                  <a:latin typeface="Arial Black" panose="020B0A04020102020204" pitchFamily="34" charset="0"/>
                </a:rPr>
                <a:t>˚</a:t>
              </a:r>
              <a:r>
                <a:rPr lang="de-DE" sz="1099" b="1">
                  <a:solidFill>
                    <a:srgbClr val="3C464B"/>
                  </a:solidFill>
                  <a:latin typeface="Siemens Sans" pitchFamily="2" charset="0"/>
                </a:rPr>
                <a:t>C</a:t>
              </a:r>
            </a:p>
          </p:txBody>
        </p:sp>
        <p:cxnSp>
          <p:nvCxnSpPr>
            <p:cNvPr id="455" name="Gerade Verbindung mit Pfeil 454">
              <a:extLst>
                <a:ext uri="{FF2B5EF4-FFF2-40B4-BE49-F238E27FC236}">
                  <a16:creationId xmlns:a16="http://schemas.microsoft.com/office/drawing/2014/main" id="{BFD922F9-CF7B-4238-A01B-D26BEAC8DD92}"/>
                </a:ext>
              </a:extLst>
            </p:cNvPr>
            <p:cNvCxnSpPr/>
            <p:nvPr/>
          </p:nvCxnSpPr>
          <p:spPr bwMode="auto">
            <a:xfrm>
              <a:off x="8676204" y="4131113"/>
              <a:ext cx="1275516" cy="0"/>
            </a:xfrm>
            <a:prstGeom prst="straightConnector1">
              <a:avLst/>
            </a:prstGeom>
            <a:solidFill>
              <a:schemeClr val="tx2"/>
            </a:solidFill>
            <a:ln w="25400" cap="flat" cmpd="sng" algn="ctr">
              <a:solidFill>
                <a:schemeClr val="tx1"/>
              </a:solidFill>
              <a:prstDash val="solid"/>
              <a:round/>
              <a:headEnd type="triangle" w="med" len="med"/>
              <a:tailEnd type="non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457" name="Gerade Verbindung mit Pfeil 456">
              <a:extLst>
                <a:ext uri="{FF2B5EF4-FFF2-40B4-BE49-F238E27FC236}">
                  <a16:creationId xmlns:a16="http://schemas.microsoft.com/office/drawing/2014/main" id="{B13EC1EF-11CC-4638-8915-E725FDA49E7D}"/>
                </a:ext>
              </a:extLst>
            </p:cNvPr>
            <p:cNvCxnSpPr/>
            <p:nvPr/>
          </p:nvCxnSpPr>
          <p:spPr bwMode="auto">
            <a:xfrm>
              <a:off x="7630532" y="4422349"/>
              <a:ext cx="2321188" cy="0"/>
            </a:xfrm>
            <a:prstGeom prst="straightConnector1">
              <a:avLst/>
            </a:prstGeom>
            <a:solidFill>
              <a:schemeClr val="tx2"/>
            </a:solidFill>
            <a:ln w="254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459" name="Rechteck 458">
              <a:extLst>
                <a:ext uri="{FF2B5EF4-FFF2-40B4-BE49-F238E27FC236}">
                  <a16:creationId xmlns:a16="http://schemas.microsoft.com/office/drawing/2014/main" id="{AAFA684C-DF80-4BD8-BFFC-9C0C4D102A7F}"/>
                </a:ext>
              </a:extLst>
            </p:cNvPr>
            <p:cNvSpPr/>
            <p:nvPr/>
          </p:nvSpPr>
          <p:spPr>
            <a:xfrm>
              <a:off x="9864853" y="3496073"/>
              <a:ext cx="1800791" cy="261482"/>
            </a:xfrm>
            <a:prstGeom prst="rect">
              <a:avLst/>
            </a:prstGeom>
          </p:spPr>
          <p:txBody>
            <a:bodyPr wrap="square">
              <a:spAutoFit/>
            </a:bodyPr>
            <a:lstStyle/>
            <a:p>
              <a:r>
                <a:rPr lang="de-DE" sz="1099" b="1" err="1">
                  <a:solidFill>
                    <a:srgbClr val="3C464B"/>
                  </a:solidFill>
                  <a:latin typeface="Siemens Sans" pitchFamily="2" charset="0"/>
                </a:rPr>
                <a:t>District</a:t>
              </a:r>
              <a:r>
                <a:rPr lang="de-DE" sz="1099" b="1">
                  <a:solidFill>
                    <a:srgbClr val="3C464B"/>
                  </a:solidFill>
                  <a:latin typeface="Siemens Sans" pitchFamily="2" charset="0"/>
                </a:rPr>
                <a:t> Cooling Network</a:t>
              </a:r>
            </a:p>
          </p:txBody>
        </p:sp>
        <p:sp>
          <p:nvSpPr>
            <p:cNvPr id="460" name="Rechteck: abgerundete Ecken 459">
              <a:extLst>
                <a:ext uri="{FF2B5EF4-FFF2-40B4-BE49-F238E27FC236}">
                  <a16:creationId xmlns:a16="http://schemas.microsoft.com/office/drawing/2014/main" id="{AD87EA6C-CD54-40C3-8D4B-2B84AF849AFF}"/>
                </a:ext>
              </a:extLst>
            </p:cNvPr>
            <p:cNvSpPr/>
            <p:nvPr/>
          </p:nvSpPr>
          <p:spPr bwMode="auto">
            <a:xfrm>
              <a:off x="7961904" y="2391941"/>
              <a:ext cx="938398" cy="671549"/>
            </a:xfrm>
            <a:prstGeom prst="roundRect">
              <a:avLst/>
            </a:prstGeom>
            <a:solidFill>
              <a:schemeClr val="accent2"/>
            </a:solidFill>
            <a:ln w="38100">
              <a:solidFill>
                <a:schemeClr val="accent2">
                  <a:lumMod val="75000"/>
                </a:schemeClr>
              </a:solidFill>
            </a:ln>
            <a:effectLst/>
          </p:spPr>
          <p:txBody>
            <a:bodyPr wrap="square" lIns="107944" tIns="53972" rIns="107944" bIns="53972" numCol="1" spcCol="72000" rtlCol="0" anchor="ctr">
              <a:noAutofit/>
            </a:bodyPr>
            <a:lstStyle/>
            <a:p>
              <a:pPr algn="ctr">
                <a:lnSpc>
                  <a:spcPct val="110000"/>
                </a:lnSpc>
                <a:spcBef>
                  <a:spcPct val="0"/>
                </a:spcBef>
                <a:buFont typeface="Wingdings" charset="0"/>
                <a:buNone/>
              </a:pPr>
              <a:endParaRPr lang="en-US" sz="1799">
                <a:ea typeface="Arial Unicode MS" panose="020B0604020202020204" pitchFamily="34" charset="-128"/>
                <a:cs typeface="Arial Unicode MS" panose="020B0604020202020204" pitchFamily="34" charset="-128"/>
              </a:endParaRPr>
            </a:p>
          </p:txBody>
        </p:sp>
        <p:grpSp>
          <p:nvGrpSpPr>
            <p:cNvPr id="461" name="Grafik 1120">
              <a:extLst>
                <a:ext uri="{FF2B5EF4-FFF2-40B4-BE49-F238E27FC236}">
                  <a16:creationId xmlns:a16="http://schemas.microsoft.com/office/drawing/2014/main" id="{5F45BF57-8AFB-4666-8D9D-E7A73B8A3DDE}"/>
                </a:ext>
              </a:extLst>
            </p:cNvPr>
            <p:cNvGrpSpPr/>
            <p:nvPr/>
          </p:nvGrpSpPr>
          <p:grpSpPr>
            <a:xfrm>
              <a:off x="8040100" y="2468837"/>
              <a:ext cx="745771" cy="500628"/>
              <a:chOff x="5369863" y="2689274"/>
              <a:chExt cx="638651" cy="428720"/>
            </a:xfrm>
            <a:solidFill>
              <a:srgbClr val="000000"/>
            </a:solidFill>
          </p:grpSpPr>
          <p:sp>
            <p:nvSpPr>
              <p:cNvPr id="468" name="Freihandform: Form 467">
                <a:extLst>
                  <a:ext uri="{FF2B5EF4-FFF2-40B4-BE49-F238E27FC236}">
                    <a16:creationId xmlns:a16="http://schemas.microsoft.com/office/drawing/2014/main" id="{CD993EDA-B5E7-4DE7-B76E-201B659D6629}"/>
                  </a:ext>
                </a:extLst>
              </p:cNvPr>
              <p:cNvSpPr/>
              <p:nvPr/>
            </p:nvSpPr>
            <p:spPr>
              <a:xfrm>
                <a:off x="5488925" y="2996932"/>
                <a:ext cx="13049" cy="3333"/>
              </a:xfrm>
              <a:custGeom>
                <a:avLst/>
                <a:gdLst>
                  <a:gd name="connsiteX0" fmla="*/ 13049 w 13049"/>
                  <a:gd name="connsiteY0" fmla="*/ 3334 h 3333"/>
                  <a:gd name="connsiteX1" fmla="*/ 13049 w 13049"/>
                  <a:gd name="connsiteY1" fmla="*/ 0 h 3333"/>
                  <a:gd name="connsiteX2" fmla="*/ 0 w 13049"/>
                  <a:gd name="connsiteY2" fmla="*/ 0 h 3333"/>
                  <a:gd name="connsiteX3" fmla="*/ 0 w 13049"/>
                  <a:gd name="connsiteY3" fmla="*/ 3334 h 3333"/>
                  <a:gd name="connsiteX4" fmla="*/ 13049 w 13049"/>
                  <a:gd name="connsiteY4" fmla="*/ 3334 h 3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 h="3333">
                    <a:moveTo>
                      <a:pt x="13049" y="3334"/>
                    </a:moveTo>
                    <a:lnTo>
                      <a:pt x="13049" y="0"/>
                    </a:lnTo>
                    <a:lnTo>
                      <a:pt x="0" y="0"/>
                    </a:lnTo>
                    <a:lnTo>
                      <a:pt x="0" y="3334"/>
                    </a:lnTo>
                    <a:lnTo>
                      <a:pt x="13049" y="3334"/>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469" name="Freihandform: Form 468">
                <a:extLst>
                  <a:ext uri="{FF2B5EF4-FFF2-40B4-BE49-F238E27FC236}">
                    <a16:creationId xmlns:a16="http://schemas.microsoft.com/office/drawing/2014/main" id="{ADD1C3BE-6A74-492E-B008-520E30F7E1A1}"/>
                  </a:ext>
                </a:extLst>
              </p:cNvPr>
              <p:cNvSpPr/>
              <p:nvPr/>
            </p:nvSpPr>
            <p:spPr>
              <a:xfrm>
                <a:off x="5501213" y="3044652"/>
                <a:ext cx="13525" cy="31527"/>
              </a:xfrm>
              <a:custGeom>
                <a:avLst/>
                <a:gdLst>
                  <a:gd name="connsiteX0" fmla="*/ 13526 w 13525"/>
                  <a:gd name="connsiteY0" fmla="*/ 31528 h 31527"/>
                  <a:gd name="connsiteX1" fmla="*/ 13526 w 13525"/>
                  <a:gd name="connsiteY1" fmla="*/ 0 h 31527"/>
                  <a:gd name="connsiteX2" fmla="*/ 0 w 13525"/>
                  <a:gd name="connsiteY2" fmla="*/ 0 h 31527"/>
                  <a:gd name="connsiteX3" fmla="*/ 0 w 13525"/>
                  <a:gd name="connsiteY3" fmla="*/ 31528 h 31527"/>
                  <a:gd name="connsiteX4" fmla="*/ 13526 w 13525"/>
                  <a:gd name="connsiteY4" fmla="*/ 31528 h 31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25" h="31527">
                    <a:moveTo>
                      <a:pt x="13526" y="31528"/>
                    </a:moveTo>
                    <a:lnTo>
                      <a:pt x="13526" y="0"/>
                    </a:lnTo>
                    <a:lnTo>
                      <a:pt x="0" y="0"/>
                    </a:lnTo>
                    <a:lnTo>
                      <a:pt x="0" y="31528"/>
                    </a:lnTo>
                    <a:lnTo>
                      <a:pt x="13526" y="31528"/>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470" name="Freihandform: Form 469">
                <a:extLst>
                  <a:ext uri="{FF2B5EF4-FFF2-40B4-BE49-F238E27FC236}">
                    <a16:creationId xmlns:a16="http://schemas.microsoft.com/office/drawing/2014/main" id="{7900CD73-2C50-4F64-8894-6068CCCA6F3B}"/>
                  </a:ext>
                </a:extLst>
              </p:cNvPr>
              <p:cNvSpPr/>
              <p:nvPr/>
            </p:nvSpPr>
            <p:spPr>
              <a:xfrm>
                <a:off x="5495403" y="3049224"/>
                <a:ext cx="8000" cy="22383"/>
              </a:xfrm>
              <a:custGeom>
                <a:avLst/>
                <a:gdLst>
                  <a:gd name="connsiteX0" fmla="*/ 6001 w 8000"/>
                  <a:gd name="connsiteY0" fmla="*/ 22384 h 22383"/>
                  <a:gd name="connsiteX1" fmla="*/ 8001 w 8000"/>
                  <a:gd name="connsiteY1" fmla="*/ 20383 h 22383"/>
                  <a:gd name="connsiteX2" fmla="*/ 8001 w 8000"/>
                  <a:gd name="connsiteY2" fmla="*/ 2000 h 22383"/>
                  <a:gd name="connsiteX3" fmla="*/ 6001 w 8000"/>
                  <a:gd name="connsiteY3" fmla="*/ 0 h 22383"/>
                  <a:gd name="connsiteX4" fmla="*/ 2000 w 8000"/>
                  <a:gd name="connsiteY4" fmla="*/ 0 h 22383"/>
                  <a:gd name="connsiteX5" fmla="*/ 0 w 8000"/>
                  <a:gd name="connsiteY5" fmla="*/ 2000 h 22383"/>
                  <a:gd name="connsiteX6" fmla="*/ 0 w 8000"/>
                  <a:gd name="connsiteY6" fmla="*/ 20383 h 22383"/>
                  <a:gd name="connsiteX7" fmla="*/ 2000 w 8000"/>
                  <a:gd name="connsiteY7" fmla="*/ 22384 h 22383"/>
                  <a:gd name="connsiteX8" fmla="*/ 6001 w 8000"/>
                  <a:gd name="connsiteY8" fmla="*/ 22384 h 22383"/>
                  <a:gd name="connsiteX9" fmla="*/ 6001 w 8000"/>
                  <a:gd name="connsiteY9" fmla="*/ 22384 h 2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0" h="22383">
                    <a:moveTo>
                      <a:pt x="6001" y="22384"/>
                    </a:moveTo>
                    <a:cubicBezTo>
                      <a:pt x="7144" y="22384"/>
                      <a:pt x="8001" y="21526"/>
                      <a:pt x="8001" y="20383"/>
                    </a:cubicBezTo>
                    <a:lnTo>
                      <a:pt x="8001" y="2000"/>
                    </a:lnTo>
                    <a:cubicBezTo>
                      <a:pt x="8001" y="857"/>
                      <a:pt x="7144" y="0"/>
                      <a:pt x="6001" y="0"/>
                    </a:cubicBezTo>
                    <a:lnTo>
                      <a:pt x="2000" y="0"/>
                    </a:lnTo>
                    <a:cubicBezTo>
                      <a:pt x="857" y="0"/>
                      <a:pt x="0" y="857"/>
                      <a:pt x="0" y="2000"/>
                    </a:cubicBezTo>
                    <a:lnTo>
                      <a:pt x="0" y="20383"/>
                    </a:lnTo>
                    <a:cubicBezTo>
                      <a:pt x="0" y="21526"/>
                      <a:pt x="857" y="22384"/>
                      <a:pt x="2000" y="22384"/>
                    </a:cubicBezTo>
                    <a:lnTo>
                      <a:pt x="6001" y="22384"/>
                    </a:lnTo>
                    <a:lnTo>
                      <a:pt x="6001" y="22384"/>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471" name="Freihandform: Form 470">
                <a:extLst>
                  <a:ext uri="{FF2B5EF4-FFF2-40B4-BE49-F238E27FC236}">
                    <a16:creationId xmlns:a16="http://schemas.microsoft.com/office/drawing/2014/main" id="{24C120DF-5C7B-4E2F-9B87-998680D3A8DB}"/>
                  </a:ext>
                </a:extLst>
              </p:cNvPr>
              <p:cNvSpPr/>
              <p:nvPr/>
            </p:nvSpPr>
            <p:spPr>
              <a:xfrm>
                <a:off x="5988893" y="2934638"/>
                <a:ext cx="19621" cy="35909"/>
              </a:xfrm>
              <a:custGeom>
                <a:avLst/>
                <a:gdLst>
                  <a:gd name="connsiteX0" fmla="*/ 19621 w 19621"/>
                  <a:gd name="connsiteY0" fmla="*/ 35909 h 35909"/>
                  <a:gd name="connsiteX1" fmla="*/ 19621 w 19621"/>
                  <a:gd name="connsiteY1" fmla="*/ 0 h 35909"/>
                  <a:gd name="connsiteX2" fmla="*/ 0 w 19621"/>
                  <a:gd name="connsiteY2" fmla="*/ 0 h 35909"/>
                  <a:gd name="connsiteX3" fmla="*/ 0 w 19621"/>
                  <a:gd name="connsiteY3" fmla="*/ 35909 h 35909"/>
                  <a:gd name="connsiteX4" fmla="*/ 19621 w 19621"/>
                  <a:gd name="connsiteY4" fmla="*/ 35909 h 35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21" h="35909">
                    <a:moveTo>
                      <a:pt x="19621" y="35909"/>
                    </a:moveTo>
                    <a:lnTo>
                      <a:pt x="19621" y="0"/>
                    </a:lnTo>
                    <a:lnTo>
                      <a:pt x="0" y="0"/>
                    </a:lnTo>
                    <a:lnTo>
                      <a:pt x="0" y="35909"/>
                    </a:lnTo>
                    <a:lnTo>
                      <a:pt x="19621" y="35909"/>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472" name="Freihandform: Form 471">
                <a:extLst>
                  <a:ext uri="{FF2B5EF4-FFF2-40B4-BE49-F238E27FC236}">
                    <a16:creationId xmlns:a16="http://schemas.microsoft.com/office/drawing/2014/main" id="{5A8CB658-494D-4F7F-B402-23D369646B6C}"/>
                  </a:ext>
                </a:extLst>
              </p:cNvPr>
              <p:cNvSpPr/>
              <p:nvPr/>
            </p:nvSpPr>
            <p:spPr>
              <a:xfrm>
                <a:off x="5576746" y="2689274"/>
                <a:ext cx="366617" cy="143065"/>
              </a:xfrm>
              <a:custGeom>
                <a:avLst/>
                <a:gdLst>
                  <a:gd name="connsiteX0" fmla="*/ 157067 w 366617"/>
                  <a:gd name="connsiteY0" fmla="*/ 121253 h 143065"/>
                  <a:gd name="connsiteX1" fmla="*/ 157067 w 366617"/>
                  <a:gd name="connsiteY1" fmla="*/ 143066 h 143065"/>
                  <a:gd name="connsiteX2" fmla="*/ 0 w 366617"/>
                  <a:gd name="connsiteY2" fmla="*/ 143066 h 143065"/>
                  <a:gd name="connsiteX3" fmla="*/ 0 w 366617"/>
                  <a:gd name="connsiteY3" fmla="*/ 0 h 143065"/>
                  <a:gd name="connsiteX4" fmla="*/ 157067 w 366617"/>
                  <a:gd name="connsiteY4" fmla="*/ 0 h 143065"/>
                  <a:gd name="connsiteX5" fmla="*/ 157067 w 366617"/>
                  <a:gd name="connsiteY5" fmla="*/ 21336 h 143065"/>
                  <a:gd name="connsiteX6" fmla="*/ 366617 w 366617"/>
                  <a:gd name="connsiteY6" fmla="*/ 21336 h 143065"/>
                  <a:gd name="connsiteX7" fmla="*/ 366617 w 366617"/>
                  <a:gd name="connsiteY7" fmla="*/ 121253 h 143065"/>
                  <a:gd name="connsiteX8" fmla="*/ 157067 w 366617"/>
                  <a:gd name="connsiteY8" fmla="*/ 121253 h 14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17" h="143065">
                    <a:moveTo>
                      <a:pt x="157067" y="121253"/>
                    </a:moveTo>
                    <a:lnTo>
                      <a:pt x="157067" y="143066"/>
                    </a:lnTo>
                    <a:lnTo>
                      <a:pt x="0" y="143066"/>
                    </a:lnTo>
                    <a:lnTo>
                      <a:pt x="0" y="0"/>
                    </a:lnTo>
                    <a:lnTo>
                      <a:pt x="157067" y="0"/>
                    </a:lnTo>
                    <a:lnTo>
                      <a:pt x="157067" y="21336"/>
                    </a:lnTo>
                    <a:lnTo>
                      <a:pt x="366617" y="21336"/>
                    </a:lnTo>
                    <a:lnTo>
                      <a:pt x="366617" y="121253"/>
                    </a:lnTo>
                    <a:lnTo>
                      <a:pt x="157067" y="121253"/>
                    </a:lnTo>
                    <a:close/>
                  </a:path>
                </a:pathLst>
              </a:custGeom>
              <a:solidFill>
                <a:srgbClr val="EBEBEB"/>
              </a:solidFill>
              <a:ln w="9525" cap="flat">
                <a:noFill/>
                <a:prstDash val="solid"/>
                <a:miter/>
              </a:ln>
            </p:spPr>
            <p:txBody>
              <a:bodyPr rtlCol="0" anchor="ctr"/>
              <a:lstStyle/>
              <a:p>
                <a:endParaRPr lang="de-DE" sz="3198">
                  <a:latin typeface="Siemens Sans" pitchFamily="2" charset="0"/>
                </a:endParaRPr>
              </a:p>
            </p:txBody>
          </p:sp>
          <p:sp>
            <p:nvSpPr>
              <p:cNvPr id="473" name="Freihandform: Form 472">
                <a:extLst>
                  <a:ext uri="{FF2B5EF4-FFF2-40B4-BE49-F238E27FC236}">
                    <a16:creationId xmlns:a16="http://schemas.microsoft.com/office/drawing/2014/main" id="{3EDEA85A-088E-4B8C-A9C3-C6F2231FF3FA}"/>
                  </a:ext>
                </a:extLst>
              </p:cNvPr>
              <p:cNvSpPr/>
              <p:nvPr/>
            </p:nvSpPr>
            <p:spPr>
              <a:xfrm>
                <a:off x="5446920" y="2911969"/>
                <a:ext cx="554354" cy="78866"/>
              </a:xfrm>
              <a:custGeom>
                <a:avLst/>
                <a:gdLst>
                  <a:gd name="connsiteX0" fmla="*/ 534638 w 554354"/>
                  <a:gd name="connsiteY0" fmla="*/ 78867 h 78866"/>
                  <a:gd name="connsiteX1" fmla="*/ 554355 w 554354"/>
                  <a:gd name="connsiteY1" fmla="*/ 59150 h 78866"/>
                  <a:gd name="connsiteX2" fmla="*/ 554355 w 554354"/>
                  <a:gd name="connsiteY2" fmla="*/ 19717 h 78866"/>
                  <a:gd name="connsiteX3" fmla="*/ 534638 w 554354"/>
                  <a:gd name="connsiteY3" fmla="*/ 0 h 78866"/>
                  <a:gd name="connsiteX4" fmla="*/ 19717 w 554354"/>
                  <a:gd name="connsiteY4" fmla="*/ 0 h 78866"/>
                  <a:gd name="connsiteX5" fmla="*/ 0 w 554354"/>
                  <a:gd name="connsiteY5" fmla="*/ 19717 h 78866"/>
                  <a:gd name="connsiteX6" fmla="*/ 0 w 554354"/>
                  <a:gd name="connsiteY6" fmla="*/ 59150 h 78866"/>
                  <a:gd name="connsiteX7" fmla="*/ 19717 w 554354"/>
                  <a:gd name="connsiteY7" fmla="*/ 78867 h 78866"/>
                  <a:gd name="connsiteX8" fmla="*/ 534638 w 554354"/>
                  <a:gd name="connsiteY8" fmla="*/ 78867 h 78866"/>
                  <a:gd name="connsiteX9" fmla="*/ 534638 w 554354"/>
                  <a:gd name="connsiteY9" fmla="*/ 78867 h 78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4354" h="78866">
                    <a:moveTo>
                      <a:pt x="534638" y="78867"/>
                    </a:moveTo>
                    <a:cubicBezTo>
                      <a:pt x="545497" y="78867"/>
                      <a:pt x="554355" y="70009"/>
                      <a:pt x="554355" y="59150"/>
                    </a:cubicBezTo>
                    <a:lnTo>
                      <a:pt x="554355" y="19717"/>
                    </a:lnTo>
                    <a:cubicBezTo>
                      <a:pt x="554355" y="8858"/>
                      <a:pt x="545497" y="0"/>
                      <a:pt x="534638" y="0"/>
                    </a:cubicBezTo>
                    <a:lnTo>
                      <a:pt x="19717" y="0"/>
                    </a:lnTo>
                    <a:cubicBezTo>
                      <a:pt x="8858" y="0"/>
                      <a:pt x="0" y="8858"/>
                      <a:pt x="0" y="19717"/>
                    </a:cubicBezTo>
                    <a:lnTo>
                      <a:pt x="0" y="59150"/>
                    </a:lnTo>
                    <a:cubicBezTo>
                      <a:pt x="0" y="70009"/>
                      <a:pt x="8858" y="78867"/>
                      <a:pt x="19717" y="78867"/>
                    </a:cubicBezTo>
                    <a:lnTo>
                      <a:pt x="534638" y="78867"/>
                    </a:lnTo>
                    <a:lnTo>
                      <a:pt x="534638" y="78867"/>
                    </a:lnTo>
                    <a:close/>
                  </a:path>
                </a:pathLst>
              </a:custGeom>
              <a:solidFill>
                <a:srgbClr val="EBEBEB"/>
              </a:solidFill>
              <a:ln w="9525" cap="flat">
                <a:noFill/>
                <a:prstDash val="solid"/>
                <a:miter/>
              </a:ln>
            </p:spPr>
            <p:txBody>
              <a:bodyPr rtlCol="0" anchor="ctr"/>
              <a:lstStyle/>
              <a:p>
                <a:endParaRPr lang="de-DE" sz="3198">
                  <a:latin typeface="Siemens Sans" pitchFamily="2" charset="0"/>
                </a:endParaRPr>
              </a:p>
            </p:txBody>
          </p:sp>
          <p:sp>
            <p:nvSpPr>
              <p:cNvPr id="474" name="Freihandform: Form 473">
                <a:extLst>
                  <a:ext uri="{FF2B5EF4-FFF2-40B4-BE49-F238E27FC236}">
                    <a16:creationId xmlns:a16="http://schemas.microsoft.com/office/drawing/2014/main" id="{D9CBBDD1-959A-4DBD-847C-1B89ECD9FFC8}"/>
                  </a:ext>
                </a:extLst>
              </p:cNvPr>
              <p:cNvSpPr/>
              <p:nvPr/>
            </p:nvSpPr>
            <p:spPr>
              <a:xfrm>
                <a:off x="5487401" y="2905778"/>
                <a:ext cx="16478" cy="92297"/>
              </a:xfrm>
              <a:custGeom>
                <a:avLst/>
                <a:gdLst>
                  <a:gd name="connsiteX0" fmla="*/ 16478 w 16478"/>
                  <a:gd name="connsiteY0" fmla="*/ 92297 h 92297"/>
                  <a:gd name="connsiteX1" fmla="*/ 16478 w 16478"/>
                  <a:gd name="connsiteY1" fmla="*/ 0 h 92297"/>
                  <a:gd name="connsiteX2" fmla="*/ 0 w 16478"/>
                  <a:gd name="connsiteY2" fmla="*/ 0 h 92297"/>
                  <a:gd name="connsiteX3" fmla="*/ 0 w 16478"/>
                  <a:gd name="connsiteY3" fmla="*/ 92297 h 92297"/>
                  <a:gd name="connsiteX4" fmla="*/ 16478 w 16478"/>
                  <a:gd name="connsiteY4" fmla="*/ 92297 h 92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78" h="92297">
                    <a:moveTo>
                      <a:pt x="16478" y="92297"/>
                    </a:moveTo>
                    <a:lnTo>
                      <a:pt x="16478" y="0"/>
                    </a:lnTo>
                    <a:lnTo>
                      <a:pt x="0" y="0"/>
                    </a:lnTo>
                    <a:lnTo>
                      <a:pt x="0" y="92297"/>
                    </a:lnTo>
                    <a:lnTo>
                      <a:pt x="16478" y="92297"/>
                    </a:lnTo>
                    <a:close/>
                  </a:path>
                </a:pathLst>
              </a:custGeom>
              <a:solidFill>
                <a:srgbClr val="EBEBEB"/>
              </a:solidFill>
              <a:ln w="9525" cap="flat">
                <a:noFill/>
                <a:prstDash val="solid"/>
                <a:miter/>
              </a:ln>
            </p:spPr>
            <p:txBody>
              <a:bodyPr rtlCol="0" anchor="ctr"/>
              <a:lstStyle/>
              <a:p>
                <a:endParaRPr lang="de-DE" sz="3198">
                  <a:latin typeface="Siemens Sans" pitchFamily="2" charset="0"/>
                </a:endParaRPr>
              </a:p>
            </p:txBody>
          </p:sp>
          <p:sp>
            <p:nvSpPr>
              <p:cNvPr id="475" name="Freihandform: Form 474">
                <a:extLst>
                  <a:ext uri="{FF2B5EF4-FFF2-40B4-BE49-F238E27FC236}">
                    <a16:creationId xmlns:a16="http://schemas.microsoft.com/office/drawing/2014/main" id="{F3133B62-7474-4176-8332-5A4BF8AC391C}"/>
                  </a:ext>
                </a:extLst>
              </p:cNvPr>
              <p:cNvSpPr/>
              <p:nvPr/>
            </p:nvSpPr>
            <p:spPr>
              <a:xfrm>
                <a:off x="5506547" y="3022459"/>
                <a:ext cx="470820" cy="66579"/>
              </a:xfrm>
              <a:custGeom>
                <a:avLst/>
                <a:gdLst>
                  <a:gd name="connsiteX0" fmla="*/ 464725 w 470820"/>
                  <a:gd name="connsiteY0" fmla="*/ 5715 h 66579"/>
                  <a:gd name="connsiteX1" fmla="*/ 470821 w 470820"/>
                  <a:gd name="connsiteY1" fmla="*/ 34004 h 66579"/>
                  <a:gd name="connsiteX2" fmla="*/ 464725 w 470820"/>
                  <a:gd name="connsiteY2" fmla="*/ 62293 h 66579"/>
                  <a:gd name="connsiteX3" fmla="*/ 464725 w 470820"/>
                  <a:gd name="connsiteY3" fmla="*/ 66580 h 66579"/>
                  <a:gd name="connsiteX4" fmla="*/ 454819 w 470820"/>
                  <a:gd name="connsiteY4" fmla="*/ 66580 h 66579"/>
                  <a:gd name="connsiteX5" fmla="*/ 454819 w 470820"/>
                  <a:gd name="connsiteY5" fmla="*/ 62103 h 66579"/>
                  <a:gd name="connsiteX6" fmla="*/ 15716 w 470820"/>
                  <a:gd name="connsiteY6" fmla="*/ 62103 h 66579"/>
                  <a:gd name="connsiteX7" fmla="*/ 15716 w 470820"/>
                  <a:gd name="connsiteY7" fmla="*/ 66580 h 66579"/>
                  <a:gd name="connsiteX8" fmla="*/ 5810 w 470820"/>
                  <a:gd name="connsiteY8" fmla="*/ 66580 h 66579"/>
                  <a:gd name="connsiteX9" fmla="*/ 5810 w 470820"/>
                  <a:gd name="connsiteY9" fmla="*/ 61913 h 66579"/>
                  <a:gd name="connsiteX10" fmla="*/ 0 w 470820"/>
                  <a:gd name="connsiteY10" fmla="*/ 34195 h 66579"/>
                  <a:gd name="connsiteX11" fmla="*/ 5810 w 470820"/>
                  <a:gd name="connsiteY11" fmla="*/ 6477 h 66579"/>
                  <a:gd name="connsiteX12" fmla="*/ 5810 w 470820"/>
                  <a:gd name="connsiteY12" fmla="*/ 0 h 66579"/>
                  <a:gd name="connsiteX13" fmla="*/ 15716 w 470820"/>
                  <a:gd name="connsiteY13" fmla="*/ 0 h 66579"/>
                  <a:gd name="connsiteX14" fmla="*/ 15716 w 470820"/>
                  <a:gd name="connsiteY14" fmla="*/ 4477 h 66579"/>
                  <a:gd name="connsiteX15" fmla="*/ 454819 w 470820"/>
                  <a:gd name="connsiteY15" fmla="*/ 4477 h 66579"/>
                  <a:gd name="connsiteX16" fmla="*/ 454819 w 470820"/>
                  <a:gd name="connsiteY16" fmla="*/ 0 h 66579"/>
                  <a:gd name="connsiteX17" fmla="*/ 464725 w 470820"/>
                  <a:gd name="connsiteY17" fmla="*/ 0 h 66579"/>
                  <a:gd name="connsiteX18" fmla="*/ 464725 w 470820"/>
                  <a:gd name="connsiteY18" fmla="*/ 5715 h 66579"/>
                  <a:gd name="connsiteX19" fmla="*/ 464725 w 470820"/>
                  <a:gd name="connsiteY19" fmla="*/ 5715 h 6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0820" h="66579">
                    <a:moveTo>
                      <a:pt x="464725" y="5715"/>
                    </a:moveTo>
                    <a:cubicBezTo>
                      <a:pt x="468439" y="12287"/>
                      <a:pt x="470821" y="22479"/>
                      <a:pt x="470821" y="34004"/>
                    </a:cubicBezTo>
                    <a:cubicBezTo>
                      <a:pt x="470821" y="45529"/>
                      <a:pt x="468439" y="55721"/>
                      <a:pt x="464725" y="62293"/>
                    </a:cubicBezTo>
                    <a:lnTo>
                      <a:pt x="464725" y="66580"/>
                    </a:lnTo>
                    <a:lnTo>
                      <a:pt x="454819" y="66580"/>
                    </a:lnTo>
                    <a:lnTo>
                      <a:pt x="454819" y="62103"/>
                    </a:lnTo>
                    <a:lnTo>
                      <a:pt x="15716" y="62103"/>
                    </a:lnTo>
                    <a:lnTo>
                      <a:pt x="15716" y="66580"/>
                    </a:lnTo>
                    <a:lnTo>
                      <a:pt x="5810" y="66580"/>
                    </a:lnTo>
                    <a:lnTo>
                      <a:pt x="5810" y="61913"/>
                    </a:lnTo>
                    <a:cubicBezTo>
                      <a:pt x="2286" y="55340"/>
                      <a:pt x="0" y="45339"/>
                      <a:pt x="0" y="34195"/>
                    </a:cubicBezTo>
                    <a:cubicBezTo>
                      <a:pt x="0" y="23050"/>
                      <a:pt x="2286" y="13049"/>
                      <a:pt x="5810" y="6477"/>
                    </a:cubicBezTo>
                    <a:lnTo>
                      <a:pt x="5810" y="0"/>
                    </a:lnTo>
                    <a:lnTo>
                      <a:pt x="15716" y="0"/>
                    </a:lnTo>
                    <a:lnTo>
                      <a:pt x="15716" y="4477"/>
                    </a:lnTo>
                    <a:lnTo>
                      <a:pt x="454819" y="4477"/>
                    </a:lnTo>
                    <a:lnTo>
                      <a:pt x="454819" y="0"/>
                    </a:lnTo>
                    <a:lnTo>
                      <a:pt x="464725" y="0"/>
                    </a:lnTo>
                    <a:lnTo>
                      <a:pt x="464725" y="5715"/>
                    </a:lnTo>
                    <a:lnTo>
                      <a:pt x="464725" y="5715"/>
                    </a:lnTo>
                    <a:close/>
                  </a:path>
                </a:pathLst>
              </a:custGeom>
              <a:solidFill>
                <a:srgbClr val="EBEBEB"/>
              </a:solidFill>
              <a:ln w="9525" cap="flat">
                <a:noFill/>
                <a:prstDash val="solid"/>
                <a:miter/>
              </a:ln>
            </p:spPr>
            <p:txBody>
              <a:bodyPr rtlCol="0" anchor="ctr"/>
              <a:lstStyle/>
              <a:p>
                <a:endParaRPr lang="de-DE" sz="3198">
                  <a:latin typeface="Siemens Sans" pitchFamily="2" charset="0"/>
                </a:endParaRPr>
              </a:p>
            </p:txBody>
          </p:sp>
          <p:sp>
            <p:nvSpPr>
              <p:cNvPr id="476" name="Freihandform: Form 475">
                <a:extLst>
                  <a:ext uri="{FF2B5EF4-FFF2-40B4-BE49-F238E27FC236}">
                    <a16:creationId xmlns:a16="http://schemas.microsoft.com/office/drawing/2014/main" id="{729416C2-272B-4E6A-A0DA-64891BBF8626}"/>
                  </a:ext>
                </a:extLst>
              </p:cNvPr>
              <p:cNvSpPr/>
              <p:nvPr/>
            </p:nvSpPr>
            <p:spPr>
              <a:xfrm>
                <a:off x="5896786" y="2865201"/>
                <a:ext cx="32956" cy="36290"/>
              </a:xfrm>
              <a:custGeom>
                <a:avLst/>
                <a:gdLst>
                  <a:gd name="connsiteX0" fmla="*/ 32956 w 32956"/>
                  <a:gd name="connsiteY0" fmla="*/ 36290 h 36290"/>
                  <a:gd name="connsiteX1" fmla="*/ 32956 w 32956"/>
                  <a:gd name="connsiteY1" fmla="*/ 0 h 36290"/>
                  <a:gd name="connsiteX2" fmla="*/ 0 w 32956"/>
                  <a:gd name="connsiteY2" fmla="*/ 0 h 36290"/>
                  <a:gd name="connsiteX3" fmla="*/ 0 w 32956"/>
                  <a:gd name="connsiteY3" fmla="*/ 36290 h 36290"/>
                  <a:gd name="connsiteX4" fmla="*/ 32956 w 32956"/>
                  <a:gd name="connsiteY4" fmla="*/ 36290 h 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56" h="36290">
                    <a:moveTo>
                      <a:pt x="32956" y="36290"/>
                    </a:moveTo>
                    <a:lnTo>
                      <a:pt x="32956" y="0"/>
                    </a:lnTo>
                    <a:lnTo>
                      <a:pt x="0" y="0"/>
                    </a:lnTo>
                    <a:lnTo>
                      <a:pt x="0" y="36290"/>
                    </a:lnTo>
                    <a:lnTo>
                      <a:pt x="32956" y="36290"/>
                    </a:lnTo>
                    <a:close/>
                  </a:path>
                </a:pathLst>
              </a:custGeom>
              <a:solidFill>
                <a:srgbClr val="EBEBEB"/>
              </a:solidFill>
              <a:ln w="9525" cap="flat">
                <a:noFill/>
                <a:prstDash val="solid"/>
                <a:miter/>
              </a:ln>
            </p:spPr>
            <p:txBody>
              <a:bodyPr rtlCol="0" anchor="ctr"/>
              <a:lstStyle/>
              <a:p>
                <a:endParaRPr lang="de-DE" sz="3198">
                  <a:latin typeface="Siemens Sans" pitchFamily="2" charset="0"/>
                </a:endParaRPr>
              </a:p>
            </p:txBody>
          </p:sp>
          <p:sp>
            <p:nvSpPr>
              <p:cNvPr id="477" name="Freihandform: Form 476">
                <a:extLst>
                  <a:ext uri="{FF2B5EF4-FFF2-40B4-BE49-F238E27FC236}">
                    <a16:creationId xmlns:a16="http://schemas.microsoft.com/office/drawing/2014/main" id="{947E8E56-8DD5-42C6-BF7C-675911256DED}"/>
                  </a:ext>
                </a:extLst>
              </p:cNvPr>
              <p:cNvSpPr/>
              <p:nvPr/>
            </p:nvSpPr>
            <p:spPr>
              <a:xfrm>
                <a:off x="5606369" y="2864915"/>
                <a:ext cx="262223" cy="32384"/>
              </a:xfrm>
              <a:custGeom>
                <a:avLst/>
                <a:gdLst>
                  <a:gd name="connsiteX0" fmla="*/ 262223 w 262223"/>
                  <a:gd name="connsiteY0" fmla="*/ 32385 h 32384"/>
                  <a:gd name="connsiteX1" fmla="*/ 262223 w 262223"/>
                  <a:gd name="connsiteY1" fmla="*/ 0 h 32384"/>
                  <a:gd name="connsiteX2" fmla="*/ 0 w 262223"/>
                  <a:gd name="connsiteY2" fmla="*/ 0 h 32384"/>
                  <a:gd name="connsiteX3" fmla="*/ 0 w 262223"/>
                  <a:gd name="connsiteY3" fmla="*/ 32385 h 32384"/>
                  <a:gd name="connsiteX4" fmla="*/ 262223 w 262223"/>
                  <a:gd name="connsiteY4" fmla="*/ 32385 h 32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223" h="32384">
                    <a:moveTo>
                      <a:pt x="262223" y="32385"/>
                    </a:moveTo>
                    <a:lnTo>
                      <a:pt x="262223" y="0"/>
                    </a:lnTo>
                    <a:lnTo>
                      <a:pt x="0" y="0"/>
                    </a:lnTo>
                    <a:lnTo>
                      <a:pt x="0" y="32385"/>
                    </a:lnTo>
                    <a:lnTo>
                      <a:pt x="262223" y="32385"/>
                    </a:lnTo>
                    <a:close/>
                  </a:path>
                </a:pathLst>
              </a:custGeom>
              <a:solidFill>
                <a:srgbClr val="EBEBEB"/>
              </a:solidFill>
              <a:ln w="9525" cap="flat">
                <a:noFill/>
                <a:prstDash val="solid"/>
                <a:miter/>
              </a:ln>
            </p:spPr>
            <p:txBody>
              <a:bodyPr rtlCol="0" anchor="ctr"/>
              <a:lstStyle/>
              <a:p>
                <a:endParaRPr lang="de-DE" sz="3198">
                  <a:latin typeface="Siemens Sans" pitchFamily="2" charset="0"/>
                </a:endParaRPr>
              </a:p>
            </p:txBody>
          </p:sp>
          <p:sp>
            <p:nvSpPr>
              <p:cNvPr id="478" name="Freihandform: Form 477">
                <a:extLst>
                  <a:ext uri="{FF2B5EF4-FFF2-40B4-BE49-F238E27FC236}">
                    <a16:creationId xmlns:a16="http://schemas.microsoft.com/office/drawing/2014/main" id="{59A87996-279F-4D38-AFC4-FAC3FB46D650}"/>
                  </a:ext>
                </a:extLst>
              </p:cNvPr>
              <p:cNvSpPr/>
              <p:nvPr/>
            </p:nvSpPr>
            <p:spPr>
              <a:xfrm>
                <a:off x="5842017" y="2702038"/>
                <a:ext cx="25050" cy="31527"/>
              </a:xfrm>
              <a:custGeom>
                <a:avLst/>
                <a:gdLst>
                  <a:gd name="connsiteX0" fmla="*/ 25051 w 25050"/>
                  <a:gd name="connsiteY0" fmla="*/ 31528 h 31527"/>
                  <a:gd name="connsiteX1" fmla="*/ 25051 w 25050"/>
                  <a:gd name="connsiteY1" fmla="*/ 0 h 31527"/>
                  <a:gd name="connsiteX2" fmla="*/ 0 w 25050"/>
                  <a:gd name="connsiteY2" fmla="*/ 0 h 31527"/>
                  <a:gd name="connsiteX3" fmla="*/ 0 w 25050"/>
                  <a:gd name="connsiteY3" fmla="*/ 31528 h 31527"/>
                  <a:gd name="connsiteX4" fmla="*/ 25051 w 25050"/>
                  <a:gd name="connsiteY4" fmla="*/ 31528 h 31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50" h="31527">
                    <a:moveTo>
                      <a:pt x="25051" y="31528"/>
                    </a:moveTo>
                    <a:lnTo>
                      <a:pt x="25051" y="0"/>
                    </a:lnTo>
                    <a:lnTo>
                      <a:pt x="0" y="0"/>
                    </a:lnTo>
                    <a:lnTo>
                      <a:pt x="0" y="31528"/>
                    </a:lnTo>
                    <a:lnTo>
                      <a:pt x="25051" y="31528"/>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479" name="Freihandform: Form 478">
                <a:extLst>
                  <a:ext uri="{FF2B5EF4-FFF2-40B4-BE49-F238E27FC236}">
                    <a16:creationId xmlns:a16="http://schemas.microsoft.com/office/drawing/2014/main" id="{7EFCF648-FC7E-448D-BEA7-1DC259EC8DEE}"/>
                  </a:ext>
                </a:extLst>
              </p:cNvPr>
              <p:cNvSpPr/>
              <p:nvPr/>
            </p:nvSpPr>
            <p:spPr>
              <a:xfrm>
                <a:off x="5613989" y="2716040"/>
                <a:ext cx="90773" cy="20859"/>
              </a:xfrm>
              <a:custGeom>
                <a:avLst/>
                <a:gdLst>
                  <a:gd name="connsiteX0" fmla="*/ 90773 w 90773"/>
                  <a:gd name="connsiteY0" fmla="*/ 20860 h 20859"/>
                  <a:gd name="connsiteX1" fmla="*/ 90773 w 90773"/>
                  <a:gd name="connsiteY1" fmla="*/ 0 h 20859"/>
                  <a:gd name="connsiteX2" fmla="*/ 0 w 90773"/>
                  <a:gd name="connsiteY2" fmla="*/ 0 h 20859"/>
                  <a:gd name="connsiteX3" fmla="*/ 0 w 90773"/>
                  <a:gd name="connsiteY3" fmla="*/ 20860 h 20859"/>
                  <a:gd name="connsiteX4" fmla="*/ 90773 w 90773"/>
                  <a:gd name="connsiteY4" fmla="*/ 20860 h 2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773" h="20859">
                    <a:moveTo>
                      <a:pt x="90773" y="20860"/>
                    </a:moveTo>
                    <a:lnTo>
                      <a:pt x="90773" y="0"/>
                    </a:lnTo>
                    <a:lnTo>
                      <a:pt x="0" y="0"/>
                    </a:lnTo>
                    <a:lnTo>
                      <a:pt x="0" y="20860"/>
                    </a:lnTo>
                    <a:lnTo>
                      <a:pt x="90773" y="20860"/>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480" name="Freihandform: Form 479">
                <a:extLst>
                  <a:ext uri="{FF2B5EF4-FFF2-40B4-BE49-F238E27FC236}">
                    <a16:creationId xmlns:a16="http://schemas.microsoft.com/office/drawing/2014/main" id="{BE635601-FF74-4FBF-A1DB-B2B305958273}"/>
                  </a:ext>
                </a:extLst>
              </p:cNvPr>
              <p:cNvSpPr/>
              <p:nvPr/>
            </p:nvSpPr>
            <p:spPr>
              <a:xfrm>
                <a:off x="5719335" y="2747186"/>
                <a:ext cx="39052" cy="25527"/>
              </a:xfrm>
              <a:custGeom>
                <a:avLst/>
                <a:gdLst>
                  <a:gd name="connsiteX0" fmla="*/ 39052 w 39052"/>
                  <a:gd name="connsiteY0" fmla="*/ 25527 h 25527"/>
                  <a:gd name="connsiteX1" fmla="*/ 39052 w 39052"/>
                  <a:gd name="connsiteY1" fmla="*/ 0 h 25527"/>
                  <a:gd name="connsiteX2" fmla="*/ 0 w 39052"/>
                  <a:gd name="connsiteY2" fmla="*/ 0 h 25527"/>
                  <a:gd name="connsiteX3" fmla="*/ 0 w 39052"/>
                  <a:gd name="connsiteY3" fmla="*/ 25527 h 25527"/>
                  <a:gd name="connsiteX4" fmla="*/ 39052 w 39052"/>
                  <a:gd name="connsiteY4" fmla="*/ 25527 h 25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25527">
                    <a:moveTo>
                      <a:pt x="39052" y="25527"/>
                    </a:moveTo>
                    <a:lnTo>
                      <a:pt x="39052" y="0"/>
                    </a:lnTo>
                    <a:lnTo>
                      <a:pt x="0" y="0"/>
                    </a:lnTo>
                    <a:lnTo>
                      <a:pt x="0" y="25527"/>
                    </a:lnTo>
                    <a:lnTo>
                      <a:pt x="39052" y="25527"/>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481" name="Freihandform: Form 480">
                <a:extLst>
                  <a:ext uri="{FF2B5EF4-FFF2-40B4-BE49-F238E27FC236}">
                    <a16:creationId xmlns:a16="http://schemas.microsoft.com/office/drawing/2014/main" id="{46C19571-F928-45CA-B147-2D7B95B1C8C1}"/>
                  </a:ext>
                </a:extLst>
              </p:cNvPr>
              <p:cNvSpPr/>
              <p:nvPr/>
            </p:nvSpPr>
            <p:spPr>
              <a:xfrm>
                <a:off x="5702952" y="2753949"/>
                <a:ext cx="71151" cy="12001"/>
              </a:xfrm>
              <a:custGeom>
                <a:avLst/>
                <a:gdLst>
                  <a:gd name="connsiteX0" fmla="*/ 71152 w 71151"/>
                  <a:gd name="connsiteY0" fmla="*/ 12002 h 12001"/>
                  <a:gd name="connsiteX1" fmla="*/ 71152 w 71151"/>
                  <a:gd name="connsiteY1" fmla="*/ 0 h 12001"/>
                  <a:gd name="connsiteX2" fmla="*/ 0 w 71151"/>
                  <a:gd name="connsiteY2" fmla="*/ 0 h 12001"/>
                  <a:gd name="connsiteX3" fmla="*/ 0 w 71151"/>
                  <a:gd name="connsiteY3" fmla="*/ 12002 h 12001"/>
                  <a:gd name="connsiteX4" fmla="*/ 71152 w 71151"/>
                  <a:gd name="connsiteY4" fmla="*/ 12002 h 1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2001">
                    <a:moveTo>
                      <a:pt x="71152" y="12002"/>
                    </a:moveTo>
                    <a:lnTo>
                      <a:pt x="71152" y="0"/>
                    </a:lnTo>
                    <a:lnTo>
                      <a:pt x="0" y="0"/>
                    </a:lnTo>
                    <a:lnTo>
                      <a:pt x="0" y="12002"/>
                    </a:lnTo>
                    <a:lnTo>
                      <a:pt x="71152" y="12002"/>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482" name="Freihandform: Form 481">
                <a:extLst>
                  <a:ext uri="{FF2B5EF4-FFF2-40B4-BE49-F238E27FC236}">
                    <a16:creationId xmlns:a16="http://schemas.microsoft.com/office/drawing/2014/main" id="{85DEB254-E019-4F9D-8068-6EE36D24F108}"/>
                  </a:ext>
                </a:extLst>
              </p:cNvPr>
              <p:cNvSpPr/>
              <p:nvPr/>
            </p:nvSpPr>
            <p:spPr>
              <a:xfrm>
                <a:off x="5884022" y="2731565"/>
                <a:ext cx="53816" cy="56673"/>
              </a:xfrm>
              <a:custGeom>
                <a:avLst/>
                <a:gdLst>
                  <a:gd name="connsiteX0" fmla="*/ 53816 w 53816"/>
                  <a:gd name="connsiteY0" fmla="*/ 56674 h 56673"/>
                  <a:gd name="connsiteX1" fmla="*/ 53816 w 53816"/>
                  <a:gd name="connsiteY1" fmla="*/ 0 h 56673"/>
                  <a:gd name="connsiteX2" fmla="*/ 0 w 53816"/>
                  <a:gd name="connsiteY2" fmla="*/ 0 h 56673"/>
                  <a:gd name="connsiteX3" fmla="*/ 0 w 53816"/>
                  <a:gd name="connsiteY3" fmla="*/ 56674 h 56673"/>
                  <a:gd name="connsiteX4" fmla="*/ 53816 w 53816"/>
                  <a:gd name="connsiteY4" fmla="*/ 56674 h 5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16" h="56673">
                    <a:moveTo>
                      <a:pt x="53816" y="56674"/>
                    </a:moveTo>
                    <a:lnTo>
                      <a:pt x="53816" y="0"/>
                    </a:lnTo>
                    <a:lnTo>
                      <a:pt x="0" y="0"/>
                    </a:lnTo>
                    <a:lnTo>
                      <a:pt x="0" y="56674"/>
                    </a:lnTo>
                    <a:lnTo>
                      <a:pt x="53816" y="56674"/>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483" name="Freihandform: Form 482">
                <a:extLst>
                  <a:ext uri="{FF2B5EF4-FFF2-40B4-BE49-F238E27FC236}">
                    <a16:creationId xmlns:a16="http://schemas.microsoft.com/office/drawing/2014/main" id="{231FD4D6-4A1E-4A13-8AC2-F4C7A9224D79}"/>
                  </a:ext>
                </a:extLst>
              </p:cNvPr>
              <p:cNvSpPr/>
              <p:nvPr/>
            </p:nvSpPr>
            <p:spPr>
              <a:xfrm>
                <a:off x="5609321" y="2722612"/>
                <a:ext cx="98107" cy="78009"/>
              </a:xfrm>
              <a:custGeom>
                <a:avLst/>
                <a:gdLst>
                  <a:gd name="connsiteX0" fmla="*/ 98108 w 98107"/>
                  <a:gd name="connsiteY0" fmla="*/ 78010 h 78009"/>
                  <a:gd name="connsiteX1" fmla="*/ 98108 w 98107"/>
                  <a:gd name="connsiteY1" fmla="*/ 0 h 78009"/>
                  <a:gd name="connsiteX2" fmla="*/ 0 w 98107"/>
                  <a:gd name="connsiteY2" fmla="*/ 0 h 78009"/>
                  <a:gd name="connsiteX3" fmla="*/ 0 w 98107"/>
                  <a:gd name="connsiteY3" fmla="*/ 78010 h 78009"/>
                  <a:gd name="connsiteX4" fmla="*/ 98108 w 98107"/>
                  <a:gd name="connsiteY4" fmla="*/ 78010 h 78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107" h="78009">
                    <a:moveTo>
                      <a:pt x="98108" y="78010"/>
                    </a:moveTo>
                    <a:lnTo>
                      <a:pt x="98108" y="0"/>
                    </a:lnTo>
                    <a:lnTo>
                      <a:pt x="0" y="0"/>
                    </a:lnTo>
                    <a:lnTo>
                      <a:pt x="0" y="78010"/>
                    </a:lnTo>
                    <a:lnTo>
                      <a:pt x="98108" y="78010"/>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484" name="Freihandform: Form 483">
                <a:extLst>
                  <a:ext uri="{FF2B5EF4-FFF2-40B4-BE49-F238E27FC236}">
                    <a16:creationId xmlns:a16="http://schemas.microsoft.com/office/drawing/2014/main" id="{CBDEEF94-226D-4B4E-8D68-AAD925E822AF}"/>
                  </a:ext>
                </a:extLst>
              </p:cNvPr>
              <p:cNvSpPr/>
              <p:nvPr/>
            </p:nvSpPr>
            <p:spPr>
              <a:xfrm>
                <a:off x="5767817" y="2723469"/>
                <a:ext cx="124967" cy="75533"/>
              </a:xfrm>
              <a:custGeom>
                <a:avLst/>
                <a:gdLst>
                  <a:gd name="connsiteX0" fmla="*/ 124968 w 124967"/>
                  <a:gd name="connsiteY0" fmla="*/ 75533 h 75533"/>
                  <a:gd name="connsiteX1" fmla="*/ 124968 w 124967"/>
                  <a:gd name="connsiteY1" fmla="*/ 0 h 75533"/>
                  <a:gd name="connsiteX2" fmla="*/ 0 w 124967"/>
                  <a:gd name="connsiteY2" fmla="*/ 0 h 75533"/>
                  <a:gd name="connsiteX3" fmla="*/ 0 w 124967"/>
                  <a:gd name="connsiteY3" fmla="*/ 75533 h 75533"/>
                  <a:gd name="connsiteX4" fmla="*/ 124968 w 124967"/>
                  <a:gd name="connsiteY4" fmla="*/ 75533 h 75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67" h="75533">
                    <a:moveTo>
                      <a:pt x="124968" y="75533"/>
                    </a:moveTo>
                    <a:lnTo>
                      <a:pt x="124968" y="0"/>
                    </a:lnTo>
                    <a:lnTo>
                      <a:pt x="0" y="0"/>
                    </a:lnTo>
                    <a:lnTo>
                      <a:pt x="0" y="75533"/>
                    </a:lnTo>
                    <a:lnTo>
                      <a:pt x="124968" y="75533"/>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485" name="Freihandform: Form 484">
                <a:extLst>
                  <a:ext uri="{FF2B5EF4-FFF2-40B4-BE49-F238E27FC236}">
                    <a16:creationId xmlns:a16="http://schemas.microsoft.com/office/drawing/2014/main" id="{30882A1E-1A2E-42B5-9DDE-EEA770BE66E9}"/>
                  </a:ext>
                </a:extLst>
              </p:cNvPr>
              <p:cNvSpPr/>
              <p:nvPr/>
            </p:nvSpPr>
            <p:spPr>
              <a:xfrm>
                <a:off x="5656661" y="2735471"/>
                <a:ext cx="48577" cy="48577"/>
              </a:xfrm>
              <a:custGeom>
                <a:avLst/>
                <a:gdLst>
                  <a:gd name="connsiteX0" fmla="*/ 48578 w 48577"/>
                  <a:gd name="connsiteY0" fmla="*/ 24289 h 48577"/>
                  <a:gd name="connsiteX1" fmla="*/ 24289 w 48577"/>
                  <a:gd name="connsiteY1" fmla="*/ 48577 h 48577"/>
                  <a:gd name="connsiteX2" fmla="*/ 0 w 48577"/>
                  <a:gd name="connsiteY2" fmla="*/ 24289 h 48577"/>
                  <a:gd name="connsiteX3" fmla="*/ 24289 w 48577"/>
                  <a:gd name="connsiteY3" fmla="*/ 0 h 48577"/>
                  <a:gd name="connsiteX4" fmla="*/ 48578 w 48577"/>
                  <a:gd name="connsiteY4" fmla="*/ 24289 h 48577"/>
                  <a:gd name="connsiteX5" fmla="*/ 48578 w 48577"/>
                  <a:gd name="connsiteY5" fmla="*/ 24289 h 4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77" h="48577">
                    <a:moveTo>
                      <a:pt x="48578" y="24289"/>
                    </a:moveTo>
                    <a:cubicBezTo>
                      <a:pt x="48578" y="37719"/>
                      <a:pt x="37719" y="48577"/>
                      <a:pt x="24289" y="48577"/>
                    </a:cubicBezTo>
                    <a:cubicBezTo>
                      <a:pt x="10858" y="48577"/>
                      <a:pt x="0" y="37624"/>
                      <a:pt x="0" y="24289"/>
                    </a:cubicBezTo>
                    <a:cubicBezTo>
                      <a:pt x="0" y="10858"/>
                      <a:pt x="10858" y="0"/>
                      <a:pt x="24289" y="0"/>
                    </a:cubicBezTo>
                    <a:cubicBezTo>
                      <a:pt x="37719" y="0"/>
                      <a:pt x="48578" y="10858"/>
                      <a:pt x="48578" y="24289"/>
                    </a:cubicBezTo>
                    <a:lnTo>
                      <a:pt x="48578" y="24289"/>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486" name="Freihandform: Form 485">
                <a:extLst>
                  <a:ext uri="{FF2B5EF4-FFF2-40B4-BE49-F238E27FC236}">
                    <a16:creationId xmlns:a16="http://schemas.microsoft.com/office/drawing/2014/main" id="{E7BA561F-51CD-4C2E-8868-79960E5FB7CF}"/>
                  </a:ext>
                </a:extLst>
              </p:cNvPr>
              <p:cNvSpPr/>
              <p:nvPr/>
            </p:nvSpPr>
            <p:spPr>
              <a:xfrm>
                <a:off x="5718192" y="2927780"/>
                <a:ext cx="48577" cy="48577"/>
              </a:xfrm>
              <a:custGeom>
                <a:avLst/>
                <a:gdLst>
                  <a:gd name="connsiteX0" fmla="*/ 48577 w 48577"/>
                  <a:gd name="connsiteY0" fmla="*/ 24289 h 48577"/>
                  <a:gd name="connsiteX1" fmla="*/ 24289 w 48577"/>
                  <a:gd name="connsiteY1" fmla="*/ 48577 h 48577"/>
                  <a:gd name="connsiteX2" fmla="*/ 0 w 48577"/>
                  <a:gd name="connsiteY2" fmla="*/ 24289 h 48577"/>
                  <a:gd name="connsiteX3" fmla="*/ 24289 w 48577"/>
                  <a:gd name="connsiteY3" fmla="*/ 0 h 48577"/>
                  <a:gd name="connsiteX4" fmla="*/ 48577 w 48577"/>
                  <a:gd name="connsiteY4" fmla="*/ 24289 h 48577"/>
                  <a:gd name="connsiteX5" fmla="*/ 48577 w 48577"/>
                  <a:gd name="connsiteY5" fmla="*/ 24289 h 4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77" h="48577">
                    <a:moveTo>
                      <a:pt x="48577" y="24289"/>
                    </a:moveTo>
                    <a:cubicBezTo>
                      <a:pt x="48577" y="37719"/>
                      <a:pt x="37719" y="48577"/>
                      <a:pt x="24289" y="48577"/>
                    </a:cubicBezTo>
                    <a:cubicBezTo>
                      <a:pt x="10858" y="48577"/>
                      <a:pt x="0" y="37719"/>
                      <a:pt x="0" y="24289"/>
                    </a:cubicBezTo>
                    <a:cubicBezTo>
                      <a:pt x="0" y="10858"/>
                      <a:pt x="10858" y="0"/>
                      <a:pt x="24289" y="0"/>
                    </a:cubicBezTo>
                    <a:cubicBezTo>
                      <a:pt x="37719" y="0"/>
                      <a:pt x="48577" y="10858"/>
                      <a:pt x="48577" y="24289"/>
                    </a:cubicBezTo>
                    <a:lnTo>
                      <a:pt x="48577" y="24289"/>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487" name="Freihandform: Form 486">
                <a:extLst>
                  <a:ext uri="{FF2B5EF4-FFF2-40B4-BE49-F238E27FC236}">
                    <a16:creationId xmlns:a16="http://schemas.microsoft.com/office/drawing/2014/main" id="{782D3B65-1452-448D-B0B0-418D1F3935FB}"/>
                  </a:ext>
                </a:extLst>
              </p:cNvPr>
              <p:cNvSpPr/>
              <p:nvPr/>
            </p:nvSpPr>
            <p:spPr>
              <a:xfrm>
                <a:off x="5609321" y="2771761"/>
                <a:ext cx="19431" cy="19430"/>
              </a:xfrm>
              <a:custGeom>
                <a:avLst/>
                <a:gdLst>
                  <a:gd name="connsiteX0" fmla="*/ 19431 w 19431"/>
                  <a:gd name="connsiteY0" fmla="*/ 9716 h 19430"/>
                  <a:gd name="connsiteX1" fmla="*/ 9716 w 19431"/>
                  <a:gd name="connsiteY1" fmla="*/ 19431 h 19430"/>
                  <a:gd name="connsiteX2" fmla="*/ 0 w 19431"/>
                  <a:gd name="connsiteY2" fmla="*/ 9716 h 19430"/>
                  <a:gd name="connsiteX3" fmla="*/ 9716 w 19431"/>
                  <a:gd name="connsiteY3" fmla="*/ 0 h 19430"/>
                  <a:gd name="connsiteX4" fmla="*/ 19431 w 19431"/>
                  <a:gd name="connsiteY4" fmla="*/ 9716 h 19430"/>
                  <a:gd name="connsiteX5" fmla="*/ 19431 w 19431"/>
                  <a:gd name="connsiteY5" fmla="*/ 9716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 h="19430">
                    <a:moveTo>
                      <a:pt x="19431" y="9716"/>
                    </a:moveTo>
                    <a:cubicBezTo>
                      <a:pt x="19431" y="15050"/>
                      <a:pt x="15050" y="19431"/>
                      <a:pt x="9716" y="19431"/>
                    </a:cubicBezTo>
                    <a:cubicBezTo>
                      <a:pt x="4382" y="19431"/>
                      <a:pt x="0" y="15050"/>
                      <a:pt x="0" y="9716"/>
                    </a:cubicBezTo>
                    <a:cubicBezTo>
                      <a:pt x="0" y="4381"/>
                      <a:pt x="4382" y="0"/>
                      <a:pt x="9716" y="0"/>
                    </a:cubicBezTo>
                    <a:cubicBezTo>
                      <a:pt x="15145" y="0"/>
                      <a:pt x="19431" y="4381"/>
                      <a:pt x="19431" y="9716"/>
                    </a:cubicBezTo>
                    <a:lnTo>
                      <a:pt x="19431" y="971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488" name="Freihandform: Form 487">
                <a:extLst>
                  <a:ext uri="{FF2B5EF4-FFF2-40B4-BE49-F238E27FC236}">
                    <a16:creationId xmlns:a16="http://schemas.microsoft.com/office/drawing/2014/main" id="{F9676B5B-D1D7-48E9-887C-7D242FBDEDD6}"/>
                  </a:ext>
                </a:extLst>
              </p:cNvPr>
              <p:cNvSpPr/>
              <p:nvPr/>
            </p:nvSpPr>
            <p:spPr>
              <a:xfrm>
                <a:off x="5915741" y="3045890"/>
                <a:ext cx="19431" cy="19431"/>
              </a:xfrm>
              <a:custGeom>
                <a:avLst/>
                <a:gdLst>
                  <a:gd name="connsiteX0" fmla="*/ 19431 w 19431"/>
                  <a:gd name="connsiteY0" fmla="*/ 9716 h 19431"/>
                  <a:gd name="connsiteX1" fmla="*/ 9716 w 19431"/>
                  <a:gd name="connsiteY1" fmla="*/ 19431 h 19431"/>
                  <a:gd name="connsiteX2" fmla="*/ 0 w 19431"/>
                  <a:gd name="connsiteY2" fmla="*/ 9716 h 19431"/>
                  <a:gd name="connsiteX3" fmla="*/ 9716 w 19431"/>
                  <a:gd name="connsiteY3" fmla="*/ 0 h 19431"/>
                  <a:gd name="connsiteX4" fmla="*/ 19431 w 19431"/>
                  <a:gd name="connsiteY4" fmla="*/ 9716 h 19431"/>
                  <a:gd name="connsiteX5" fmla="*/ 19431 w 19431"/>
                  <a:gd name="connsiteY5" fmla="*/ 9716 h 1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 h="19431">
                    <a:moveTo>
                      <a:pt x="19431" y="9716"/>
                    </a:moveTo>
                    <a:cubicBezTo>
                      <a:pt x="19431" y="15050"/>
                      <a:pt x="15050" y="19431"/>
                      <a:pt x="9716" y="19431"/>
                    </a:cubicBezTo>
                    <a:cubicBezTo>
                      <a:pt x="4382" y="19431"/>
                      <a:pt x="0" y="15050"/>
                      <a:pt x="0" y="9716"/>
                    </a:cubicBezTo>
                    <a:cubicBezTo>
                      <a:pt x="0" y="4382"/>
                      <a:pt x="4382" y="0"/>
                      <a:pt x="9716" y="0"/>
                    </a:cubicBezTo>
                    <a:cubicBezTo>
                      <a:pt x="15145" y="95"/>
                      <a:pt x="19431" y="4382"/>
                      <a:pt x="19431" y="9716"/>
                    </a:cubicBezTo>
                    <a:lnTo>
                      <a:pt x="19431" y="971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489" name="Freihandform: Form 488">
                <a:extLst>
                  <a:ext uri="{FF2B5EF4-FFF2-40B4-BE49-F238E27FC236}">
                    <a16:creationId xmlns:a16="http://schemas.microsoft.com/office/drawing/2014/main" id="{F6B83543-9C86-47D5-947F-D823AB24AE28}"/>
                  </a:ext>
                </a:extLst>
              </p:cNvPr>
              <p:cNvSpPr/>
              <p:nvPr/>
            </p:nvSpPr>
            <p:spPr>
              <a:xfrm>
                <a:off x="5801917" y="2938353"/>
                <a:ext cx="26670" cy="26669"/>
              </a:xfrm>
              <a:custGeom>
                <a:avLst/>
                <a:gdLst>
                  <a:gd name="connsiteX0" fmla="*/ 26670 w 26670"/>
                  <a:gd name="connsiteY0" fmla="*/ 13335 h 26669"/>
                  <a:gd name="connsiteX1" fmla="*/ 13335 w 26670"/>
                  <a:gd name="connsiteY1" fmla="*/ 26670 h 26669"/>
                  <a:gd name="connsiteX2" fmla="*/ 0 w 26670"/>
                  <a:gd name="connsiteY2" fmla="*/ 13335 h 26669"/>
                  <a:gd name="connsiteX3" fmla="*/ 13335 w 26670"/>
                  <a:gd name="connsiteY3" fmla="*/ 0 h 26669"/>
                  <a:gd name="connsiteX4" fmla="*/ 26670 w 26670"/>
                  <a:gd name="connsiteY4" fmla="*/ 13335 h 26669"/>
                  <a:gd name="connsiteX5" fmla="*/ 26670 w 26670"/>
                  <a:gd name="connsiteY5" fmla="*/ 13335 h 2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 h="26669">
                    <a:moveTo>
                      <a:pt x="26670" y="13335"/>
                    </a:moveTo>
                    <a:cubicBezTo>
                      <a:pt x="26670" y="20669"/>
                      <a:pt x="20669" y="26670"/>
                      <a:pt x="13335" y="26670"/>
                    </a:cubicBezTo>
                    <a:cubicBezTo>
                      <a:pt x="6001" y="26670"/>
                      <a:pt x="0" y="20669"/>
                      <a:pt x="0" y="13335"/>
                    </a:cubicBezTo>
                    <a:cubicBezTo>
                      <a:pt x="0" y="6001"/>
                      <a:pt x="6001" y="0"/>
                      <a:pt x="13335" y="0"/>
                    </a:cubicBezTo>
                    <a:cubicBezTo>
                      <a:pt x="20669" y="0"/>
                      <a:pt x="26670" y="6001"/>
                      <a:pt x="26670" y="13335"/>
                    </a:cubicBezTo>
                    <a:lnTo>
                      <a:pt x="26670" y="13335"/>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490" name="Freihandform: Form 489">
                <a:extLst>
                  <a:ext uri="{FF2B5EF4-FFF2-40B4-BE49-F238E27FC236}">
                    <a16:creationId xmlns:a16="http://schemas.microsoft.com/office/drawing/2014/main" id="{337B7BD6-4466-4C9A-81A4-1A1FC437B4D9}"/>
                  </a:ext>
                </a:extLst>
              </p:cNvPr>
              <p:cNvSpPr/>
              <p:nvPr/>
            </p:nvSpPr>
            <p:spPr>
              <a:xfrm>
                <a:off x="5524168" y="3048557"/>
                <a:ext cx="14668" cy="14668"/>
              </a:xfrm>
              <a:custGeom>
                <a:avLst/>
                <a:gdLst>
                  <a:gd name="connsiteX0" fmla="*/ 14669 w 14668"/>
                  <a:gd name="connsiteY0" fmla="*/ 7334 h 14668"/>
                  <a:gd name="connsiteX1" fmla="*/ 7334 w 14668"/>
                  <a:gd name="connsiteY1" fmla="*/ 14669 h 14668"/>
                  <a:gd name="connsiteX2" fmla="*/ 0 w 14668"/>
                  <a:gd name="connsiteY2" fmla="*/ 7334 h 14668"/>
                  <a:gd name="connsiteX3" fmla="*/ 7334 w 14668"/>
                  <a:gd name="connsiteY3" fmla="*/ 0 h 14668"/>
                  <a:gd name="connsiteX4" fmla="*/ 14669 w 14668"/>
                  <a:gd name="connsiteY4" fmla="*/ 7334 h 14668"/>
                  <a:gd name="connsiteX5" fmla="*/ 14669 w 14668"/>
                  <a:gd name="connsiteY5" fmla="*/ 7334 h 1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68" h="14668">
                    <a:moveTo>
                      <a:pt x="14669" y="7334"/>
                    </a:moveTo>
                    <a:cubicBezTo>
                      <a:pt x="14669" y="11335"/>
                      <a:pt x="11335" y="14669"/>
                      <a:pt x="7334" y="14669"/>
                    </a:cubicBezTo>
                    <a:cubicBezTo>
                      <a:pt x="3238" y="14669"/>
                      <a:pt x="0" y="11335"/>
                      <a:pt x="0" y="7334"/>
                    </a:cubicBezTo>
                    <a:cubicBezTo>
                      <a:pt x="0" y="3334"/>
                      <a:pt x="3334" y="0"/>
                      <a:pt x="7334" y="0"/>
                    </a:cubicBezTo>
                    <a:cubicBezTo>
                      <a:pt x="11430" y="0"/>
                      <a:pt x="14669" y="3334"/>
                      <a:pt x="14669" y="7334"/>
                    </a:cubicBezTo>
                    <a:lnTo>
                      <a:pt x="14669" y="7334"/>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491" name="Freihandform: Form 490">
                <a:extLst>
                  <a:ext uri="{FF2B5EF4-FFF2-40B4-BE49-F238E27FC236}">
                    <a16:creationId xmlns:a16="http://schemas.microsoft.com/office/drawing/2014/main" id="{465618DF-F018-4740-9FEE-C0E85EE53A8B}"/>
                  </a:ext>
                </a:extLst>
              </p:cNvPr>
              <p:cNvSpPr/>
              <p:nvPr/>
            </p:nvSpPr>
            <p:spPr>
              <a:xfrm>
                <a:off x="5408246" y="2877774"/>
                <a:ext cx="138782" cy="240220"/>
              </a:xfrm>
              <a:custGeom>
                <a:avLst/>
                <a:gdLst>
                  <a:gd name="connsiteX0" fmla="*/ 117637 w 138782"/>
                  <a:gd name="connsiteY0" fmla="*/ 223457 h 240220"/>
                  <a:gd name="connsiteX1" fmla="*/ 115541 w 138782"/>
                  <a:gd name="connsiteY1" fmla="*/ 228410 h 240220"/>
                  <a:gd name="connsiteX2" fmla="*/ 109731 w 138782"/>
                  <a:gd name="connsiteY2" fmla="*/ 230029 h 240220"/>
                  <a:gd name="connsiteX3" fmla="*/ 19053 w 138782"/>
                  <a:gd name="connsiteY3" fmla="*/ 230791 h 240220"/>
                  <a:gd name="connsiteX4" fmla="*/ 11719 w 138782"/>
                  <a:gd name="connsiteY4" fmla="*/ 226028 h 240220"/>
                  <a:gd name="connsiteX5" fmla="*/ 10290 w 138782"/>
                  <a:gd name="connsiteY5" fmla="*/ 213741 h 240220"/>
                  <a:gd name="connsiteX6" fmla="*/ 10861 w 138782"/>
                  <a:gd name="connsiteY6" fmla="*/ 18860 h 240220"/>
                  <a:gd name="connsiteX7" fmla="*/ 12957 w 138782"/>
                  <a:gd name="connsiteY7" fmla="*/ 12859 h 240220"/>
                  <a:gd name="connsiteX8" fmla="*/ 18862 w 138782"/>
                  <a:gd name="connsiteY8" fmla="*/ 10382 h 240220"/>
                  <a:gd name="connsiteX9" fmla="*/ 117160 w 138782"/>
                  <a:gd name="connsiteY9" fmla="*/ 9811 h 240220"/>
                  <a:gd name="connsiteX10" fmla="*/ 127162 w 138782"/>
                  <a:gd name="connsiteY10" fmla="*/ 13716 h 240220"/>
                  <a:gd name="connsiteX11" fmla="*/ 129352 w 138782"/>
                  <a:gd name="connsiteY11" fmla="*/ 42577 h 240220"/>
                  <a:gd name="connsiteX12" fmla="*/ 138782 w 138782"/>
                  <a:gd name="connsiteY12" fmla="*/ 42577 h 240220"/>
                  <a:gd name="connsiteX13" fmla="*/ 138497 w 138782"/>
                  <a:gd name="connsiteY13" fmla="*/ 18193 h 240220"/>
                  <a:gd name="connsiteX14" fmla="*/ 133258 w 138782"/>
                  <a:gd name="connsiteY14" fmla="*/ 4953 h 240220"/>
                  <a:gd name="connsiteX15" fmla="*/ 120399 w 138782"/>
                  <a:gd name="connsiteY15" fmla="*/ 0 h 240220"/>
                  <a:gd name="connsiteX16" fmla="*/ 18862 w 138782"/>
                  <a:gd name="connsiteY16" fmla="*/ 857 h 240220"/>
                  <a:gd name="connsiteX17" fmla="*/ 4765 w 138782"/>
                  <a:gd name="connsiteY17" fmla="*/ 6572 h 240220"/>
                  <a:gd name="connsiteX18" fmla="*/ 3 w 138782"/>
                  <a:gd name="connsiteY18" fmla="*/ 19050 h 240220"/>
                  <a:gd name="connsiteX19" fmla="*/ 670 w 138782"/>
                  <a:gd name="connsiteY19" fmla="*/ 216027 h 240220"/>
                  <a:gd name="connsiteX20" fmla="*/ 5337 w 138782"/>
                  <a:gd name="connsiteY20" fmla="*/ 233934 h 240220"/>
                  <a:gd name="connsiteX21" fmla="*/ 19148 w 138782"/>
                  <a:gd name="connsiteY21" fmla="*/ 239935 h 240220"/>
                  <a:gd name="connsiteX22" fmla="*/ 110112 w 138782"/>
                  <a:gd name="connsiteY22" fmla="*/ 240221 h 240220"/>
                  <a:gd name="connsiteX23" fmla="*/ 122971 w 138782"/>
                  <a:gd name="connsiteY23" fmla="*/ 235077 h 240220"/>
                  <a:gd name="connsiteX24" fmla="*/ 128210 w 138782"/>
                  <a:gd name="connsiteY24" fmla="*/ 225362 h 240220"/>
                  <a:gd name="connsiteX25" fmla="*/ 117637 w 138782"/>
                  <a:gd name="connsiteY25" fmla="*/ 223457 h 240220"/>
                  <a:gd name="connsiteX26" fmla="*/ 117637 w 138782"/>
                  <a:gd name="connsiteY26" fmla="*/ 223457 h 24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8782" h="240220">
                    <a:moveTo>
                      <a:pt x="117637" y="223457"/>
                    </a:moveTo>
                    <a:cubicBezTo>
                      <a:pt x="117637" y="223457"/>
                      <a:pt x="117160" y="227171"/>
                      <a:pt x="115541" y="228410"/>
                    </a:cubicBezTo>
                    <a:cubicBezTo>
                      <a:pt x="113636" y="229838"/>
                      <a:pt x="109731" y="230029"/>
                      <a:pt x="109731" y="230029"/>
                    </a:cubicBezTo>
                    <a:lnTo>
                      <a:pt x="19053" y="230791"/>
                    </a:lnTo>
                    <a:cubicBezTo>
                      <a:pt x="19053" y="230791"/>
                      <a:pt x="13528" y="231267"/>
                      <a:pt x="11719" y="226028"/>
                    </a:cubicBezTo>
                    <a:cubicBezTo>
                      <a:pt x="10004" y="220790"/>
                      <a:pt x="10290" y="213741"/>
                      <a:pt x="10290" y="213741"/>
                    </a:cubicBezTo>
                    <a:lnTo>
                      <a:pt x="10861" y="18860"/>
                    </a:lnTo>
                    <a:cubicBezTo>
                      <a:pt x="10861" y="18860"/>
                      <a:pt x="10195" y="15621"/>
                      <a:pt x="12957" y="12859"/>
                    </a:cubicBezTo>
                    <a:cubicBezTo>
                      <a:pt x="15719" y="10097"/>
                      <a:pt x="18862" y="10382"/>
                      <a:pt x="18862" y="10382"/>
                    </a:cubicBezTo>
                    <a:lnTo>
                      <a:pt x="117160" y="9811"/>
                    </a:lnTo>
                    <a:cubicBezTo>
                      <a:pt x="117160" y="9811"/>
                      <a:pt x="123447" y="10001"/>
                      <a:pt x="127162" y="13716"/>
                    </a:cubicBezTo>
                    <a:cubicBezTo>
                      <a:pt x="130114" y="16669"/>
                      <a:pt x="129352" y="42577"/>
                      <a:pt x="129352" y="42577"/>
                    </a:cubicBezTo>
                    <a:lnTo>
                      <a:pt x="138782" y="42577"/>
                    </a:lnTo>
                    <a:lnTo>
                      <a:pt x="138497" y="18193"/>
                    </a:lnTo>
                    <a:cubicBezTo>
                      <a:pt x="138497" y="18193"/>
                      <a:pt x="138497" y="10001"/>
                      <a:pt x="133258" y="4953"/>
                    </a:cubicBezTo>
                    <a:cubicBezTo>
                      <a:pt x="128019" y="-95"/>
                      <a:pt x="120399" y="0"/>
                      <a:pt x="120399" y="0"/>
                    </a:cubicBezTo>
                    <a:lnTo>
                      <a:pt x="18862" y="857"/>
                    </a:lnTo>
                    <a:cubicBezTo>
                      <a:pt x="18862" y="857"/>
                      <a:pt x="9814" y="-857"/>
                      <a:pt x="4765" y="6572"/>
                    </a:cubicBezTo>
                    <a:cubicBezTo>
                      <a:pt x="-283" y="14002"/>
                      <a:pt x="3" y="19050"/>
                      <a:pt x="3" y="19050"/>
                    </a:cubicBezTo>
                    <a:lnTo>
                      <a:pt x="670" y="216027"/>
                    </a:lnTo>
                    <a:cubicBezTo>
                      <a:pt x="670" y="216027"/>
                      <a:pt x="-92" y="228124"/>
                      <a:pt x="5337" y="233934"/>
                    </a:cubicBezTo>
                    <a:cubicBezTo>
                      <a:pt x="11719" y="240792"/>
                      <a:pt x="19148" y="239935"/>
                      <a:pt x="19148" y="239935"/>
                    </a:cubicBezTo>
                    <a:lnTo>
                      <a:pt x="110112" y="240221"/>
                    </a:lnTo>
                    <a:cubicBezTo>
                      <a:pt x="110112" y="240221"/>
                      <a:pt x="118589" y="239744"/>
                      <a:pt x="122971" y="235077"/>
                    </a:cubicBezTo>
                    <a:cubicBezTo>
                      <a:pt x="127352" y="230410"/>
                      <a:pt x="128210" y="225362"/>
                      <a:pt x="128210" y="225362"/>
                    </a:cubicBezTo>
                    <a:lnTo>
                      <a:pt x="117637" y="223457"/>
                    </a:lnTo>
                    <a:lnTo>
                      <a:pt x="117637" y="223457"/>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492" name="Freihandform: Form 491">
                <a:extLst>
                  <a:ext uri="{FF2B5EF4-FFF2-40B4-BE49-F238E27FC236}">
                    <a16:creationId xmlns:a16="http://schemas.microsoft.com/office/drawing/2014/main" id="{2F1E79D6-8681-4897-A98A-1FF7B3CFD09E}"/>
                  </a:ext>
                </a:extLst>
              </p:cNvPr>
              <p:cNvSpPr/>
              <p:nvPr/>
            </p:nvSpPr>
            <p:spPr>
              <a:xfrm>
                <a:off x="5490164" y="2773291"/>
                <a:ext cx="439875" cy="288221"/>
              </a:xfrm>
              <a:custGeom>
                <a:avLst/>
                <a:gdLst>
                  <a:gd name="connsiteX0" fmla="*/ 130683 w 439875"/>
                  <a:gd name="connsiteY0" fmla="*/ 15043 h 288221"/>
                  <a:gd name="connsiteX1" fmla="*/ 22955 w 439875"/>
                  <a:gd name="connsiteY1" fmla="*/ 34284 h 288221"/>
                  <a:gd name="connsiteX2" fmla="*/ 18193 w 439875"/>
                  <a:gd name="connsiteY2" fmla="*/ 37237 h 288221"/>
                  <a:gd name="connsiteX3" fmla="*/ 15621 w 439875"/>
                  <a:gd name="connsiteY3" fmla="*/ 43237 h 288221"/>
                  <a:gd name="connsiteX4" fmla="*/ 15050 w 439875"/>
                  <a:gd name="connsiteY4" fmla="*/ 192684 h 288221"/>
                  <a:gd name="connsiteX5" fmla="*/ 19907 w 439875"/>
                  <a:gd name="connsiteY5" fmla="*/ 201447 h 288221"/>
                  <a:gd name="connsiteX6" fmla="*/ 28670 w 439875"/>
                  <a:gd name="connsiteY6" fmla="*/ 205543 h 288221"/>
                  <a:gd name="connsiteX7" fmla="*/ 421291 w 439875"/>
                  <a:gd name="connsiteY7" fmla="*/ 207543 h 288221"/>
                  <a:gd name="connsiteX8" fmla="*/ 435007 w 439875"/>
                  <a:gd name="connsiteY8" fmla="*/ 212592 h 288221"/>
                  <a:gd name="connsiteX9" fmla="*/ 439864 w 439875"/>
                  <a:gd name="connsiteY9" fmla="*/ 226498 h 288221"/>
                  <a:gd name="connsiteX10" fmla="*/ 439769 w 439875"/>
                  <a:gd name="connsiteY10" fmla="*/ 283743 h 288221"/>
                  <a:gd name="connsiteX11" fmla="*/ 434530 w 439875"/>
                  <a:gd name="connsiteY11" fmla="*/ 288220 h 288221"/>
                  <a:gd name="connsiteX12" fmla="*/ 429863 w 439875"/>
                  <a:gd name="connsiteY12" fmla="*/ 283743 h 288221"/>
                  <a:gd name="connsiteX13" fmla="*/ 429577 w 439875"/>
                  <a:gd name="connsiteY13" fmla="*/ 226403 h 288221"/>
                  <a:gd name="connsiteX14" fmla="*/ 427292 w 439875"/>
                  <a:gd name="connsiteY14" fmla="*/ 220021 h 288221"/>
                  <a:gd name="connsiteX15" fmla="*/ 421100 w 439875"/>
                  <a:gd name="connsiteY15" fmla="*/ 217735 h 288221"/>
                  <a:gd name="connsiteX16" fmla="*/ 28289 w 439875"/>
                  <a:gd name="connsiteY16" fmla="*/ 219831 h 288221"/>
                  <a:gd name="connsiteX17" fmla="*/ 9525 w 439875"/>
                  <a:gd name="connsiteY17" fmla="*/ 211830 h 288221"/>
                  <a:gd name="connsiteX18" fmla="*/ 0 w 439875"/>
                  <a:gd name="connsiteY18" fmla="*/ 194875 h 288221"/>
                  <a:gd name="connsiteX19" fmla="*/ 1429 w 439875"/>
                  <a:gd name="connsiteY19" fmla="*/ 42094 h 288221"/>
                  <a:gd name="connsiteX20" fmla="*/ 7715 w 439875"/>
                  <a:gd name="connsiteY20" fmla="*/ 25330 h 288221"/>
                  <a:gd name="connsiteX21" fmla="*/ 19907 w 439875"/>
                  <a:gd name="connsiteY21" fmla="*/ 19139 h 288221"/>
                  <a:gd name="connsiteX22" fmla="*/ 127825 w 439875"/>
                  <a:gd name="connsiteY22" fmla="*/ 89 h 288221"/>
                  <a:gd name="connsiteX23" fmla="*/ 135731 w 439875"/>
                  <a:gd name="connsiteY23" fmla="*/ 5613 h 288221"/>
                  <a:gd name="connsiteX24" fmla="*/ 130683 w 439875"/>
                  <a:gd name="connsiteY24" fmla="*/ 15043 h 288221"/>
                  <a:gd name="connsiteX25" fmla="*/ 130683 w 439875"/>
                  <a:gd name="connsiteY25" fmla="*/ 15043 h 28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39875" h="288221">
                    <a:moveTo>
                      <a:pt x="130683" y="15043"/>
                    </a:moveTo>
                    <a:lnTo>
                      <a:pt x="22955" y="34284"/>
                    </a:lnTo>
                    <a:cubicBezTo>
                      <a:pt x="22955" y="34284"/>
                      <a:pt x="19526" y="35141"/>
                      <a:pt x="18193" y="37237"/>
                    </a:cubicBezTo>
                    <a:cubicBezTo>
                      <a:pt x="16192" y="40380"/>
                      <a:pt x="15621" y="43237"/>
                      <a:pt x="15621" y="43237"/>
                    </a:cubicBezTo>
                    <a:lnTo>
                      <a:pt x="15050" y="192684"/>
                    </a:lnTo>
                    <a:cubicBezTo>
                      <a:pt x="15050" y="192684"/>
                      <a:pt x="16954" y="198876"/>
                      <a:pt x="19907" y="201447"/>
                    </a:cubicBezTo>
                    <a:cubicBezTo>
                      <a:pt x="22765" y="203829"/>
                      <a:pt x="28670" y="205543"/>
                      <a:pt x="28670" y="205543"/>
                    </a:cubicBezTo>
                    <a:lnTo>
                      <a:pt x="421291" y="207543"/>
                    </a:lnTo>
                    <a:cubicBezTo>
                      <a:pt x="421291" y="207543"/>
                      <a:pt x="428054" y="205829"/>
                      <a:pt x="435007" y="212592"/>
                    </a:cubicBezTo>
                    <a:cubicBezTo>
                      <a:pt x="440341" y="217830"/>
                      <a:pt x="439864" y="226498"/>
                      <a:pt x="439864" y="226498"/>
                    </a:cubicBezTo>
                    <a:lnTo>
                      <a:pt x="439769" y="283743"/>
                    </a:lnTo>
                    <a:cubicBezTo>
                      <a:pt x="439769" y="283743"/>
                      <a:pt x="438817" y="288220"/>
                      <a:pt x="434530" y="288220"/>
                    </a:cubicBezTo>
                    <a:cubicBezTo>
                      <a:pt x="430244" y="288315"/>
                      <a:pt x="429863" y="283743"/>
                      <a:pt x="429863" y="283743"/>
                    </a:cubicBezTo>
                    <a:lnTo>
                      <a:pt x="429577" y="226403"/>
                    </a:lnTo>
                    <a:cubicBezTo>
                      <a:pt x="429577" y="226403"/>
                      <a:pt x="430149" y="222402"/>
                      <a:pt x="427292" y="220021"/>
                    </a:cubicBezTo>
                    <a:cubicBezTo>
                      <a:pt x="423767" y="217164"/>
                      <a:pt x="421100" y="217735"/>
                      <a:pt x="421100" y="217735"/>
                    </a:cubicBezTo>
                    <a:lnTo>
                      <a:pt x="28289" y="219831"/>
                    </a:lnTo>
                    <a:cubicBezTo>
                      <a:pt x="28289" y="219831"/>
                      <a:pt x="16859" y="219259"/>
                      <a:pt x="9525" y="211830"/>
                    </a:cubicBezTo>
                    <a:cubicBezTo>
                      <a:pt x="667" y="202971"/>
                      <a:pt x="0" y="194875"/>
                      <a:pt x="0" y="194875"/>
                    </a:cubicBezTo>
                    <a:lnTo>
                      <a:pt x="1429" y="42094"/>
                    </a:lnTo>
                    <a:cubicBezTo>
                      <a:pt x="1429" y="42094"/>
                      <a:pt x="1714" y="31140"/>
                      <a:pt x="7715" y="25330"/>
                    </a:cubicBezTo>
                    <a:cubicBezTo>
                      <a:pt x="14097" y="19234"/>
                      <a:pt x="19907" y="19139"/>
                      <a:pt x="19907" y="19139"/>
                    </a:cubicBezTo>
                    <a:lnTo>
                      <a:pt x="127825" y="89"/>
                    </a:lnTo>
                    <a:cubicBezTo>
                      <a:pt x="127825" y="89"/>
                      <a:pt x="134207" y="-1149"/>
                      <a:pt x="135731" y="5613"/>
                    </a:cubicBezTo>
                    <a:cubicBezTo>
                      <a:pt x="137446" y="12567"/>
                      <a:pt x="130683" y="15043"/>
                      <a:pt x="130683" y="15043"/>
                    </a:cubicBezTo>
                    <a:lnTo>
                      <a:pt x="130683" y="15043"/>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493" name="Freihandform: Form 492">
                <a:extLst>
                  <a:ext uri="{FF2B5EF4-FFF2-40B4-BE49-F238E27FC236}">
                    <a16:creationId xmlns:a16="http://schemas.microsoft.com/office/drawing/2014/main" id="{0153409A-48E5-4616-9652-81C3C16A91AB}"/>
                  </a:ext>
                </a:extLst>
              </p:cNvPr>
              <p:cNvSpPr/>
              <p:nvPr/>
            </p:nvSpPr>
            <p:spPr>
              <a:xfrm>
                <a:off x="5376912" y="2739566"/>
                <a:ext cx="384333" cy="232056"/>
              </a:xfrm>
              <a:custGeom>
                <a:avLst/>
                <a:gdLst>
                  <a:gd name="connsiteX0" fmla="*/ 77914 w 384333"/>
                  <a:gd name="connsiteY0" fmla="*/ 192405 h 232056"/>
                  <a:gd name="connsiteX1" fmla="*/ 363474 w 384333"/>
                  <a:gd name="connsiteY1" fmla="*/ 192405 h 232056"/>
                  <a:gd name="connsiteX2" fmla="*/ 363474 w 384333"/>
                  <a:gd name="connsiteY2" fmla="*/ 192500 h 232056"/>
                  <a:gd name="connsiteX3" fmla="*/ 364712 w 384333"/>
                  <a:gd name="connsiteY3" fmla="*/ 192500 h 232056"/>
                  <a:gd name="connsiteX4" fmla="*/ 384334 w 384333"/>
                  <a:gd name="connsiteY4" fmla="*/ 212122 h 232056"/>
                  <a:gd name="connsiteX5" fmla="*/ 364712 w 384333"/>
                  <a:gd name="connsiteY5" fmla="*/ 231743 h 232056"/>
                  <a:gd name="connsiteX6" fmla="*/ 363474 w 384333"/>
                  <a:gd name="connsiteY6" fmla="*/ 231743 h 232056"/>
                  <a:gd name="connsiteX7" fmla="*/ 363474 w 384333"/>
                  <a:gd name="connsiteY7" fmla="*/ 231839 h 232056"/>
                  <a:gd name="connsiteX8" fmla="*/ 76486 w 384333"/>
                  <a:gd name="connsiteY8" fmla="*/ 231839 h 232056"/>
                  <a:gd name="connsiteX9" fmla="*/ 76486 w 384333"/>
                  <a:gd name="connsiteY9" fmla="*/ 231934 h 232056"/>
                  <a:gd name="connsiteX10" fmla="*/ 24003 w 384333"/>
                  <a:gd name="connsiteY10" fmla="*/ 212884 h 232056"/>
                  <a:gd name="connsiteX11" fmla="*/ 95 w 384333"/>
                  <a:gd name="connsiteY11" fmla="*/ 159068 h 232056"/>
                  <a:gd name="connsiteX12" fmla="*/ 95 w 384333"/>
                  <a:gd name="connsiteY12" fmla="*/ 159068 h 232056"/>
                  <a:gd name="connsiteX13" fmla="*/ 95 w 384333"/>
                  <a:gd name="connsiteY13" fmla="*/ 74771 h 232056"/>
                  <a:gd name="connsiteX14" fmla="*/ 0 w 384333"/>
                  <a:gd name="connsiteY14" fmla="*/ 74771 h 232056"/>
                  <a:gd name="connsiteX15" fmla="*/ 21431 w 384333"/>
                  <a:gd name="connsiteY15" fmla="*/ 20860 h 232056"/>
                  <a:gd name="connsiteX16" fmla="*/ 72390 w 384333"/>
                  <a:gd name="connsiteY16" fmla="*/ 286 h 232056"/>
                  <a:gd name="connsiteX17" fmla="*/ 72390 w 384333"/>
                  <a:gd name="connsiteY17" fmla="*/ 0 h 232056"/>
                  <a:gd name="connsiteX18" fmla="*/ 300704 w 384333"/>
                  <a:gd name="connsiteY18" fmla="*/ 0 h 232056"/>
                  <a:gd name="connsiteX19" fmla="*/ 300704 w 384333"/>
                  <a:gd name="connsiteY19" fmla="*/ 286 h 232056"/>
                  <a:gd name="connsiteX20" fmla="*/ 303562 w 384333"/>
                  <a:gd name="connsiteY20" fmla="*/ 95 h 232056"/>
                  <a:gd name="connsiteX21" fmla="*/ 323183 w 384333"/>
                  <a:gd name="connsiteY21" fmla="*/ 19717 h 232056"/>
                  <a:gd name="connsiteX22" fmla="*/ 303562 w 384333"/>
                  <a:gd name="connsiteY22" fmla="*/ 39338 h 232056"/>
                  <a:gd name="connsiteX23" fmla="*/ 300704 w 384333"/>
                  <a:gd name="connsiteY23" fmla="*/ 39148 h 232056"/>
                  <a:gd name="connsiteX24" fmla="*/ 300704 w 384333"/>
                  <a:gd name="connsiteY24" fmla="*/ 39433 h 232056"/>
                  <a:gd name="connsiteX25" fmla="*/ 72390 w 384333"/>
                  <a:gd name="connsiteY25" fmla="*/ 39433 h 232056"/>
                  <a:gd name="connsiteX26" fmla="*/ 72390 w 384333"/>
                  <a:gd name="connsiteY26" fmla="*/ 39433 h 232056"/>
                  <a:gd name="connsiteX27" fmla="*/ 50006 w 384333"/>
                  <a:gd name="connsiteY27" fmla="*/ 49149 h 232056"/>
                  <a:gd name="connsiteX28" fmla="*/ 39719 w 384333"/>
                  <a:gd name="connsiteY28" fmla="*/ 75343 h 232056"/>
                  <a:gd name="connsiteX29" fmla="*/ 39434 w 384333"/>
                  <a:gd name="connsiteY29" fmla="*/ 75343 h 232056"/>
                  <a:gd name="connsiteX30" fmla="*/ 39434 w 384333"/>
                  <a:gd name="connsiteY30" fmla="*/ 155067 h 232056"/>
                  <a:gd name="connsiteX31" fmla="*/ 39719 w 384333"/>
                  <a:gd name="connsiteY31" fmla="*/ 155067 h 232056"/>
                  <a:gd name="connsiteX32" fmla="*/ 48006 w 384333"/>
                  <a:gd name="connsiteY32" fmla="*/ 181546 h 232056"/>
                  <a:gd name="connsiteX33" fmla="*/ 73914 w 384333"/>
                  <a:gd name="connsiteY33" fmla="*/ 192691 h 232056"/>
                  <a:gd name="connsiteX34" fmla="*/ 73914 w 384333"/>
                  <a:gd name="connsiteY34" fmla="*/ 192691 h 232056"/>
                  <a:gd name="connsiteX35" fmla="*/ 77343 w 384333"/>
                  <a:gd name="connsiteY35" fmla="*/ 192691 h 232056"/>
                  <a:gd name="connsiteX36" fmla="*/ 77914 w 384333"/>
                  <a:gd name="connsiteY36" fmla="*/ 192405 h 232056"/>
                  <a:gd name="connsiteX37" fmla="*/ 77914 w 384333"/>
                  <a:gd name="connsiteY37" fmla="*/ 192405 h 232056"/>
                  <a:gd name="connsiteX38" fmla="*/ 77914 w 384333"/>
                  <a:gd name="connsiteY38" fmla="*/ 192405 h 23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84333" h="232056">
                    <a:moveTo>
                      <a:pt x="77914" y="192405"/>
                    </a:moveTo>
                    <a:lnTo>
                      <a:pt x="363474" y="192405"/>
                    </a:lnTo>
                    <a:lnTo>
                      <a:pt x="363474" y="192500"/>
                    </a:lnTo>
                    <a:cubicBezTo>
                      <a:pt x="363855" y="192500"/>
                      <a:pt x="364331" y="192500"/>
                      <a:pt x="364712" y="192500"/>
                    </a:cubicBezTo>
                    <a:cubicBezTo>
                      <a:pt x="375571" y="192500"/>
                      <a:pt x="384334" y="201263"/>
                      <a:pt x="384334" y="212122"/>
                    </a:cubicBezTo>
                    <a:cubicBezTo>
                      <a:pt x="384334" y="222980"/>
                      <a:pt x="375571" y="231743"/>
                      <a:pt x="364712" y="231743"/>
                    </a:cubicBezTo>
                    <a:cubicBezTo>
                      <a:pt x="364331" y="231743"/>
                      <a:pt x="363855" y="231743"/>
                      <a:pt x="363474" y="231743"/>
                    </a:cubicBezTo>
                    <a:lnTo>
                      <a:pt x="363474" y="231839"/>
                    </a:lnTo>
                    <a:lnTo>
                      <a:pt x="76486" y="231839"/>
                    </a:lnTo>
                    <a:lnTo>
                      <a:pt x="76486" y="231934"/>
                    </a:lnTo>
                    <a:cubicBezTo>
                      <a:pt x="76486" y="231934"/>
                      <a:pt x="46577" y="234791"/>
                      <a:pt x="24003" y="212884"/>
                    </a:cubicBezTo>
                    <a:cubicBezTo>
                      <a:pt x="2286" y="191833"/>
                      <a:pt x="190" y="167164"/>
                      <a:pt x="95" y="159068"/>
                    </a:cubicBezTo>
                    <a:lnTo>
                      <a:pt x="95" y="159068"/>
                    </a:lnTo>
                    <a:lnTo>
                      <a:pt x="95" y="74771"/>
                    </a:lnTo>
                    <a:lnTo>
                      <a:pt x="0" y="74771"/>
                    </a:lnTo>
                    <a:cubicBezTo>
                      <a:pt x="0" y="74771"/>
                      <a:pt x="-95" y="42767"/>
                      <a:pt x="21431" y="20860"/>
                    </a:cubicBezTo>
                    <a:cubicBezTo>
                      <a:pt x="40957" y="952"/>
                      <a:pt x="67723" y="286"/>
                      <a:pt x="72390" y="286"/>
                    </a:cubicBezTo>
                    <a:lnTo>
                      <a:pt x="72390" y="0"/>
                    </a:lnTo>
                    <a:lnTo>
                      <a:pt x="300704" y="0"/>
                    </a:lnTo>
                    <a:lnTo>
                      <a:pt x="300704" y="286"/>
                    </a:lnTo>
                    <a:cubicBezTo>
                      <a:pt x="301657" y="190"/>
                      <a:pt x="302609" y="95"/>
                      <a:pt x="303562" y="95"/>
                    </a:cubicBezTo>
                    <a:cubicBezTo>
                      <a:pt x="314420" y="95"/>
                      <a:pt x="323183" y="8858"/>
                      <a:pt x="323183" y="19717"/>
                    </a:cubicBezTo>
                    <a:cubicBezTo>
                      <a:pt x="323183" y="30575"/>
                      <a:pt x="314420" y="39338"/>
                      <a:pt x="303562" y="39338"/>
                    </a:cubicBezTo>
                    <a:cubicBezTo>
                      <a:pt x="302609" y="39338"/>
                      <a:pt x="301657" y="39243"/>
                      <a:pt x="300704" y="39148"/>
                    </a:cubicBezTo>
                    <a:lnTo>
                      <a:pt x="300704" y="39433"/>
                    </a:lnTo>
                    <a:lnTo>
                      <a:pt x="72390" y="39433"/>
                    </a:lnTo>
                    <a:lnTo>
                      <a:pt x="72390" y="39433"/>
                    </a:lnTo>
                    <a:cubicBezTo>
                      <a:pt x="69628" y="39624"/>
                      <a:pt x="58484" y="40767"/>
                      <a:pt x="50006" y="49149"/>
                    </a:cubicBezTo>
                    <a:cubicBezTo>
                      <a:pt x="39814" y="59245"/>
                      <a:pt x="39719" y="75343"/>
                      <a:pt x="39719" y="75343"/>
                    </a:cubicBezTo>
                    <a:lnTo>
                      <a:pt x="39434" y="75343"/>
                    </a:lnTo>
                    <a:lnTo>
                      <a:pt x="39434" y="155067"/>
                    </a:lnTo>
                    <a:lnTo>
                      <a:pt x="39719" y="155067"/>
                    </a:lnTo>
                    <a:cubicBezTo>
                      <a:pt x="39719" y="155067"/>
                      <a:pt x="38671" y="170021"/>
                      <a:pt x="48006" y="181546"/>
                    </a:cubicBezTo>
                    <a:cubicBezTo>
                      <a:pt x="55531" y="190881"/>
                      <a:pt x="67627" y="192500"/>
                      <a:pt x="73914" y="192691"/>
                    </a:cubicBezTo>
                    <a:lnTo>
                      <a:pt x="73914" y="192691"/>
                    </a:lnTo>
                    <a:lnTo>
                      <a:pt x="77343" y="192691"/>
                    </a:lnTo>
                    <a:cubicBezTo>
                      <a:pt x="77724" y="192405"/>
                      <a:pt x="77914" y="192405"/>
                      <a:pt x="77914" y="192405"/>
                    </a:cubicBezTo>
                    <a:lnTo>
                      <a:pt x="77914" y="192405"/>
                    </a:lnTo>
                    <a:lnTo>
                      <a:pt x="77914" y="192405"/>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494" name="Freihandform: Form 493">
                <a:extLst>
                  <a:ext uri="{FF2B5EF4-FFF2-40B4-BE49-F238E27FC236}">
                    <a16:creationId xmlns:a16="http://schemas.microsoft.com/office/drawing/2014/main" id="{EA944079-73BA-4BCE-A6D4-EB74824D00AF}"/>
                  </a:ext>
                </a:extLst>
              </p:cNvPr>
              <p:cNvSpPr/>
              <p:nvPr/>
            </p:nvSpPr>
            <p:spPr>
              <a:xfrm>
                <a:off x="5542075" y="2905396"/>
                <a:ext cx="283535" cy="56793"/>
              </a:xfrm>
              <a:custGeom>
                <a:avLst/>
                <a:gdLst>
                  <a:gd name="connsiteX0" fmla="*/ 281559 w 283535"/>
                  <a:gd name="connsiteY0" fmla="*/ 40196 h 56793"/>
                  <a:gd name="connsiteX1" fmla="*/ 249079 w 283535"/>
                  <a:gd name="connsiteY1" fmla="*/ 10001 h 56793"/>
                  <a:gd name="connsiteX2" fmla="*/ 239173 w 283535"/>
                  <a:gd name="connsiteY2" fmla="*/ 3048 h 56793"/>
                  <a:gd name="connsiteX3" fmla="*/ 224790 w 283535"/>
                  <a:gd name="connsiteY3" fmla="*/ 0 h 56793"/>
                  <a:gd name="connsiteX4" fmla="*/ 0 w 283535"/>
                  <a:gd name="connsiteY4" fmla="*/ 286 h 56793"/>
                  <a:gd name="connsiteX5" fmla="*/ 95 w 283535"/>
                  <a:gd name="connsiteY5" fmla="*/ 17145 h 56793"/>
                  <a:gd name="connsiteX6" fmla="*/ 224409 w 283535"/>
                  <a:gd name="connsiteY6" fmla="*/ 17717 h 56793"/>
                  <a:gd name="connsiteX7" fmla="*/ 230886 w 283535"/>
                  <a:gd name="connsiteY7" fmla="*/ 18955 h 56793"/>
                  <a:gd name="connsiteX8" fmla="*/ 237172 w 283535"/>
                  <a:gd name="connsiteY8" fmla="*/ 23050 h 56793"/>
                  <a:gd name="connsiteX9" fmla="*/ 266700 w 283535"/>
                  <a:gd name="connsiteY9" fmla="*/ 53816 h 56793"/>
                  <a:gd name="connsiteX10" fmla="*/ 280035 w 283535"/>
                  <a:gd name="connsiteY10" fmla="*/ 53721 h 56793"/>
                  <a:gd name="connsiteX11" fmla="*/ 281559 w 283535"/>
                  <a:gd name="connsiteY11" fmla="*/ 40196 h 56793"/>
                  <a:gd name="connsiteX12" fmla="*/ 281559 w 283535"/>
                  <a:gd name="connsiteY12" fmla="*/ 40196 h 56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3535" h="56793">
                    <a:moveTo>
                      <a:pt x="281559" y="40196"/>
                    </a:moveTo>
                    <a:lnTo>
                      <a:pt x="249079" y="10001"/>
                    </a:lnTo>
                    <a:cubicBezTo>
                      <a:pt x="249079" y="10001"/>
                      <a:pt x="245174" y="5144"/>
                      <a:pt x="239173" y="3048"/>
                    </a:cubicBezTo>
                    <a:cubicBezTo>
                      <a:pt x="233172" y="953"/>
                      <a:pt x="224790" y="0"/>
                      <a:pt x="224790" y="0"/>
                    </a:cubicBezTo>
                    <a:lnTo>
                      <a:pt x="0" y="286"/>
                    </a:lnTo>
                    <a:lnTo>
                      <a:pt x="95" y="17145"/>
                    </a:lnTo>
                    <a:lnTo>
                      <a:pt x="224409" y="17717"/>
                    </a:lnTo>
                    <a:cubicBezTo>
                      <a:pt x="224409" y="17717"/>
                      <a:pt x="226981" y="17050"/>
                      <a:pt x="230886" y="18955"/>
                    </a:cubicBezTo>
                    <a:cubicBezTo>
                      <a:pt x="234791" y="20955"/>
                      <a:pt x="237172" y="23050"/>
                      <a:pt x="237172" y="23050"/>
                    </a:cubicBezTo>
                    <a:lnTo>
                      <a:pt x="266700" y="53816"/>
                    </a:lnTo>
                    <a:cubicBezTo>
                      <a:pt x="266700" y="53816"/>
                      <a:pt x="272891" y="60579"/>
                      <a:pt x="280035" y="53721"/>
                    </a:cubicBezTo>
                    <a:cubicBezTo>
                      <a:pt x="286893" y="47149"/>
                      <a:pt x="281559" y="40196"/>
                      <a:pt x="281559" y="40196"/>
                    </a:cubicBezTo>
                    <a:lnTo>
                      <a:pt x="281559" y="40196"/>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495" name="Freihandform: Form 494">
                <a:extLst>
                  <a:ext uri="{FF2B5EF4-FFF2-40B4-BE49-F238E27FC236}">
                    <a16:creationId xmlns:a16="http://schemas.microsoft.com/office/drawing/2014/main" id="{6A8D4624-0980-4F5C-A12F-F98B0243E1FB}"/>
                  </a:ext>
                </a:extLst>
              </p:cNvPr>
              <p:cNvSpPr/>
              <p:nvPr/>
            </p:nvSpPr>
            <p:spPr>
              <a:xfrm>
                <a:off x="5786487" y="2922253"/>
                <a:ext cx="9143" cy="9337"/>
              </a:xfrm>
              <a:custGeom>
                <a:avLst/>
                <a:gdLst>
                  <a:gd name="connsiteX0" fmla="*/ 9144 w 9143"/>
                  <a:gd name="connsiteY0" fmla="*/ 4670 h 9337"/>
                  <a:gd name="connsiteX1" fmla="*/ 4572 w 9143"/>
                  <a:gd name="connsiteY1" fmla="*/ 9338 h 9337"/>
                  <a:gd name="connsiteX2" fmla="*/ 0 w 9143"/>
                  <a:gd name="connsiteY2" fmla="*/ 4670 h 9337"/>
                  <a:gd name="connsiteX3" fmla="*/ 4572 w 9143"/>
                  <a:gd name="connsiteY3" fmla="*/ 3 h 9337"/>
                  <a:gd name="connsiteX4" fmla="*/ 9144 w 9143"/>
                  <a:gd name="connsiteY4" fmla="*/ 4670 h 9337"/>
                  <a:gd name="connsiteX5" fmla="*/ 9144 w 9143"/>
                  <a:gd name="connsiteY5" fmla="*/ 4670 h 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3" h="9337">
                    <a:moveTo>
                      <a:pt x="9144" y="4670"/>
                    </a:moveTo>
                    <a:cubicBezTo>
                      <a:pt x="9144" y="7242"/>
                      <a:pt x="7048" y="9338"/>
                      <a:pt x="4572" y="9338"/>
                    </a:cubicBezTo>
                    <a:cubicBezTo>
                      <a:pt x="2000" y="9338"/>
                      <a:pt x="0" y="7242"/>
                      <a:pt x="0" y="4670"/>
                    </a:cubicBezTo>
                    <a:cubicBezTo>
                      <a:pt x="0" y="2099"/>
                      <a:pt x="2096" y="3"/>
                      <a:pt x="4572" y="3"/>
                    </a:cubicBezTo>
                    <a:cubicBezTo>
                      <a:pt x="7144" y="-92"/>
                      <a:pt x="9144" y="2003"/>
                      <a:pt x="9144" y="4670"/>
                    </a:cubicBezTo>
                    <a:lnTo>
                      <a:pt x="9144" y="4670"/>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496" name="Freihandform: Form 495">
                <a:extLst>
                  <a:ext uri="{FF2B5EF4-FFF2-40B4-BE49-F238E27FC236}">
                    <a16:creationId xmlns:a16="http://schemas.microsoft.com/office/drawing/2014/main" id="{4894902F-A999-4026-9253-AFCAB70C69F8}"/>
                  </a:ext>
                </a:extLst>
              </p:cNvPr>
              <p:cNvSpPr/>
              <p:nvPr/>
            </p:nvSpPr>
            <p:spPr>
              <a:xfrm>
                <a:off x="5787344" y="2923111"/>
                <a:ext cx="7620" cy="73535"/>
              </a:xfrm>
              <a:custGeom>
                <a:avLst/>
                <a:gdLst>
                  <a:gd name="connsiteX0" fmla="*/ 7429 w 7620"/>
                  <a:gd name="connsiteY0" fmla="*/ 2574 h 73535"/>
                  <a:gd name="connsiteX1" fmla="*/ 3524 w 7620"/>
                  <a:gd name="connsiteY1" fmla="*/ 2 h 73535"/>
                  <a:gd name="connsiteX2" fmla="*/ 0 w 7620"/>
                  <a:gd name="connsiteY2" fmla="*/ 2669 h 73535"/>
                  <a:gd name="connsiteX3" fmla="*/ 0 w 7620"/>
                  <a:gd name="connsiteY3" fmla="*/ 72964 h 73535"/>
                  <a:gd name="connsiteX4" fmla="*/ 7620 w 7620"/>
                  <a:gd name="connsiteY4" fmla="*/ 73536 h 73535"/>
                  <a:gd name="connsiteX5" fmla="*/ 7429 w 7620"/>
                  <a:gd name="connsiteY5" fmla="*/ 2574 h 73535"/>
                  <a:gd name="connsiteX6" fmla="*/ 7429 w 7620"/>
                  <a:gd name="connsiteY6" fmla="*/ 2574 h 7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 h="73535">
                    <a:moveTo>
                      <a:pt x="7429" y="2574"/>
                    </a:moveTo>
                    <a:cubicBezTo>
                      <a:pt x="7429" y="2574"/>
                      <a:pt x="6096" y="-93"/>
                      <a:pt x="3524" y="2"/>
                    </a:cubicBezTo>
                    <a:cubicBezTo>
                      <a:pt x="857" y="98"/>
                      <a:pt x="0" y="2669"/>
                      <a:pt x="0" y="2669"/>
                    </a:cubicBezTo>
                    <a:lnTo>
                      <a:pt x="0" y="72964"/>
                    </a:lnTo>
                    <a:lnTo>
                      <a:pt x="7620" y="73536"/>
                    </a:lnTo>
                    <a:lnTo>
                      <a:pt x="7429" y="2574"/>
                    </a:lnTo>
                    <a:lnTo>
                      <a:pt x="7429" y="2574"/>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497" name="Freihandform: Form 496">
                <a:extLst>
                  <a:ext uri="{FF2B5EF4-FFF2-40B4-BE49-F238E27FC236}">
                    <a16:creationId xmlns:a16="http://schemas.microsoft.com/office/drawing/2014/main" id="{AB866A15-5626-4E7A-88D2-FCAEC75F10C7}"/>
                  </a:ext>
                </a:extLst>
              </p:cNvPr>
              <p:cNvSpPr/>
              <p:nvPr/>
            </p:nvSpPr>
            <p:spPr>
              <a:xfrm>
                <a:off x="5411487" y="2969119"/>
                <a:ext cx="70675" cy="124396"/>
              </a:xfrm>
              <a:custGeom>
                <a:avLst/>
                <a:gdLst>
                  <a:gd name="connsiteX0" fmla="*/ 53245 w 70675"/>
                  <a:gd name="connsiteY0" fmla="*/ 27432 h 124396"/>
                  <a:gd name="connsiteX1" fmla="*/ 53245 w 70675"/>
                  <a:gd name="connsiteY1" fmla="*/ 0 h 124396"/>
                  <a:gd name="connsiteX2" fmla="*/ 70675 w 70675"/>
                  <a:gd name="connsiteY2" fmla="*/ 0 h 124396"/>
                  <a:gd name="connsiteX3" fmla="*/ 70675 w 70675"/>
                  <a:gd name="connsiteY3" fmla="*/ 124396 h 124396"/>
                  <a:gd name="connsiteX4" fmla="*/ 53245 w 70675"/>
                  <a:gd name="connsiteY4" fmla="*/ 124396 h 124396"/>
                  <a:gd name="connsiteX5" fmla="*/ 53245 w 70675"/>
                  <a:gd name="connsiteY5" fmla="*/ 45053 h 124396"/>
                  <a:gd name="connsiteX6" fmla="*/ 35814 w 70675"/>
                  <a:gd name="connsiteY6" fmla="*/ 44958 h 124396"/>
                  <a:gd name="connsiteX7" fmla="*/ 23527 w 70675"/>
                  <a:gd name="connsiteY7" fmla="*/ 49911 h 124396"/>
                  <a:gd name="connsiteX8" fmla="*/ 17717 w 70675"/>
                  <a:gd name="connsiteY8" fmla="*/ 62103 h 124396"/>
                  <a:gd name="connsiteX9" fmla="*/ 17907 w 70675"/>
                  <a:gd name="connsiteY9" fmla="*/ 120205 h 124396"/>
                  <a:gd name="connsiteX10" fmla="*/ 381 w 70675"/>
                  <a:gd name="connsiteY10" fmla="*/ 123254 h 124396"/>
                  <a:gd name="connsiteX11" fmla="*/ 0 w 70675"/>
                  <a:gd name="connsiteY11" fmla="*/ 62484 h 124396"/>
                  <a:gd name="connsiteX12" fmla="*/ 11716 w 70675"/>
                  <a:gd name="connsiteY12" fmla="*/ 35528 h 124396"/>
                  <a:gd name="connsiteX13" fmla="*/ 35528 w 70675"/>
                  <a:gd name="connsiteY13" fmla="*/ 27051 h 124396"/>
                  <a:gd name="connsiteX14" fmla="*/ 53245 w 70675"/>
                  <a:gd name="connsiteY14" fmla="*/ 27432 h 124396"/>
                  <a:gd name="connsiteX15" fmla="*/ 53245 w 70675"/>
                  <a:gd name="connsiteY15" fmla="*/ 27432 h 124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675" h="124396">
                    <a:moveTo>
                      <a:pt x="53245" y="27432"/>
                    </a:moveTo>
                    <a:lnTo>
                      <a:pt x="53245" y="0"/>
                    </a:lnTo>
                    <a:lnTo>
                      <a:pt x="70675" y="0"/>
                    </a:lnTo>
                    <a:lnTo>
                      <a:pt x="70675" y="124396"/>
                    </a:lnTo>
                    <a:lnTo>
                      <a:pt x="53245" y="124396"/>
                    </a:lnTo>
                    <a:lnTo>
                      <a:pt x="53245" y="45053"/>
                    </a:lnTo>
                    <a:lnTo>
                      <a:pt x="35814" y="44958"/>
                    </a:lnTo>
                    <a:cubicBezTo>
                      <a:pt x="35814" y="44958"/>
                      <a:pt x="28575" y="44482"/>
                      <a:pt x="23527" y="49911"/>
                    </a:cubicBezTo>
                    <a:cubicBezTo>
                      <a:pt x="18288" y="55531"/>
                      <a:pt x="17717" y="62103"/>
                      <a:pt x="17717" y="62103"/>
                    </a:cubicBezTo>
                    <a:lnTo>
                      <a:pt x="17907" y="120205"/>
                    </a:lnTo>
                    <a:lnTo>
                      <a:pt x="381" y="123254"/>
                    </a:lnTo>
                    <a:lnTo>
                      <a:pt x="0" y="62484"/>
                    </a:lnTo>
                    <a:cubicBezTo>
                      <a:pt x="0" y="62484"/>
                      <a:pt x="476" y="45529"/>
                      <a:pt x="11716" y="35528"/>
                    </a:cubicBezTo>
                    <a:cubicBezTo>
                      <a:pt x="22574" y="25813"/>
                      <a:pt x="35528" y="27051"/>
                      <a:pt x="35528" y="27051"/>
                    </a:cubicBezTo>
                    <a:lnTo>
                      <a:pt x="53245" y="27432"/>
                    </a:lnTo>
                    <a:lnTo>
                      <a:pt x="53245" y="27432"/>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498" name="Freihandform: Form 497">
                <a:extLst>
                  <a:ext uri="{FF2B5EF4-FFF2-40B4-BE49-F238E27FC236}">
                    <a16:creationId xmlns:a16="http://schemas.microsoft.com/office/drawing/2014/main" id="{11DE1797-EA13-4EF3-870D-8E56C20FE3CB}"/>
                  </a:ext>
                </a:extLst>
              </p:cNvPr>
              <p:cNvSpPr/>
              <p:nvPr/>
            </p:nvSpPr>
            <p:spPr>
              <a:xfrm>
                <a:off x="5503118" y="3003695"/>
                <a:ext cx="16478" cy="53911"/>
              </a:xfrm>
              <a:custGeom>
                <a:avLst/>
                <a:gdLst>
                  <a:gd name="connsiteX0" fmla="*/ 16288 w 16478"/>
                  <a:gd name="connsiteY0" fmla="*/ 0 h 53911"/>
                  <a:gd name="connsiteX1" fmla="*/ 6953 w 16478"/>
                  <a:gd name="connsiteY1" fmla="*/ 190 h 53911"/>
                  <a:gd name="connsiteX2" fmla="*/ 2096 w 16478"/>
                  <a:gd name="connsiteY2" fmla="*/ 1714 h 53911"/>
                  <a:gd name="connsiteX3" fmla="*/ 190 w 16478"/>
                  <a:gd name="connsiteY3" fmla="*/ 7048 h 53911"/>
                  <a:gd name="connsiteX4" fmla="*/ 0 w 16478"/>
                  <a:gd name="connsiteY4" fmla="*/ 53911 h 53911"/>
                  <a:gd name="connsiteX5" fmla="*/ 4381 w 16478"/>
                  <a:gd name="connsiteY5" fmla="*/ 53626 h 53911"/>
                  <a:gd name="connsiteX6" fmla="*/ 4572 w 16478"/>
                  <a:gd name="connsiteY6" fmla="*/ 7048 h 53911"/>
                  <a:gd name="connsiteX7" fmla="*/ 5143 w 16478"/>
                  <a:gd name="connsiteY7" fmla="*/ 4953 h 53911"/>
                  <a:gd name="connsiteX8" fmla="*/ 7239 w 16478"/>
                  <a:gd name="connsiteY8" fmla="*/ 4381 h 53911"/>
                  <a:gd name="connsiteX9" fmla="*/ 16478 w 16478"/>
                  <a:gd name="connsiteY9" fmla="*/ 4572 h 53911"/>
                  <a:gd name="connsiteX10" fmla="*/ 16288 w 16478"/>
                  <a:gd name="connsiteY10" fmla="*/ 0 h 53911"/>
                  <a:gd name="connsiteX11" fmla="*/ 16288 w 16478"/>
                  <a:gd name="connsiteY11" fmla="*/ 0 h 5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78" h="53911">
                    <a:moveTo>
                      <a:pt x="16288" y="0"/>
                    </a:moveTo>
                    <a:lnTo>
                      <a:pt x="6953" y="190"/>
                    </a:lnTo>
                    <a:cubicBezTo>
                      <a:pt x="6953" y="190"/>
                      <a:pt x="4191" y="-286"/>
                      <a:pt x="2096" y="1714"/>
                    </a:cubicBezTo>
                    <a:cubicBezTo>
                      <a:pt x="-95" y="3810"/>
                      <a:pt x="190" y="7048"/>
                      <a:pt x="190" y="7048"/>
                    </a:cubicBezTo>
                    <a:lnTo>
                      <a:pt x="0" y="53911"/>
                    </a:lnTo>
                    <a:lnTo>
                      <a:pt x="4381" y="53626"/>
                    </a:lnTo>
                    <a:lnTo>
                      <a:pt x="4572" y="7048"/>
                    </a:lnTo>
                    <a:cubicBezTo>
                      <a:pt x="4572" y="7048"/>
                      <a:pt x="4286" y="5715"/>
                      <a:pt x="5143" y="4953"/>
                    </a:cubicBezTo>
                    <a:cubicBezTo>
                      <a:pt x="5810" y="4286"/>
                      <a:pt x="7239" y="4381"/>
                      <a:pt x="7239" y="4381"/>
                    </a:cubicBezTo>
                    <a:lnTo>
                      <a:pt x="16478" y="4572"/>
                    </a:lnTo>
                    <a:lnTo>
                      <a:pt x="16288" y="0"/>
                    </a:lnTo>
                    <a:lnTo>
                      <a:pt x="16288" y="0"/>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499" name="Freihandform: Form 498">
                <a:extLst>
                  <a:ext uri="{FF2B5EF4-FFF2-40B4-BE49-F238E27FC236}">
                    <a16:creationId xmlns:a16="http://schemas.microsoft.com/office/drawing/2014/main" id="{5E149427-D1A1-439B-A3EC-103C02D0B984}"/>
                  </a:ext>
                </a:extLst>
              </p:cNvPr>
              <p:cNvSpPr/>
              <p:nvPr/>
            </p:nvSpPr>
            <p:spPr>
              <a:xfrm>
                <a:off x="5525883" y="3050457"/>
                <a:ext cx="376237" cy="46678"/>
              </a:xfrm>
              <a:custGeom>
                <a:avLst/>
                <a:gdLst>
                  <a:gd name="connsiteX0" fmla="*/ 10763 w 376237"/>
                  <a:gd name="connsiteY0" fmla="*/ 33915 h 46678"/>
                  <a:gd name="connsiteX1" fmla="*/ 359664 w 376237"/>
                  <a:gd name="connsiteY1" fmla="*/ 33819 h 46678"/>
                  <a:gd name="connsiteX2" fmla="*/ 365093 w 376237"/>
                  <a:gd name="connsiteY2" fmla="*/ 31819 h 46678"/>
                  <a:gd name="connsiteX3" fmla="*/ 368617 w 376237"/>
                  <a:gd name="connsiteY3" fmla="*/ 25723 h 46678"/>
                  <a:gd name="connsiteX4" fmla="*/ 376238 w 376237"/>
                  <a:gd name="connsiteY4" fmla="*/ 30200 h 46678"/>
                  <a:gd name="connsiteX5" fmla="*/ 370237 w 376237"/>
                  <a:gd name="connsiteY5" fmla="*/ 40296 h 46678"/>
                  <a:gd name="connsiteX6" fmla="*/ 359569 w 376237"/>
                  <a:gd name="connsiteY6" fmla="*/ 43630 h 46678"/>
                  <a:gd name="connsiteX7" fmla="*/ 10382 w 376237"/>
                  <a:gd name="connsiteY7" fmla="*/ 43440 h 46678"/>
                  <a:gd name="connsiteX8" fmla="*/ 10287 w 376237"/>
                  <a:gd name="connsiteY8" fmla="*/ 46678 h 46678"/>
                  <a:gd name="connsiteX9" fmla="*/ 381 w 376237"/>
                  <a:gd name="connsiteY9" fmla="*/ 45916 h 46678"/>
                  <a:gd name="connsiteX10" fmla="*/ 0 w 376237"/>
                  <a:gd name="connsiteY10" fmla="*/ 5149 h 46678"/>
                  <a:gd name="connsiteX11" fmla="*/ 5239 w 376237"/>
                  <a:gd name="connsiteY11" fmla="*/ 5 h 46678"/>
                  <a:gd name="connsiteX12" fmla="*/ 10573 w 376237"/>
                  <a:gd name="connsiteY12" fmla="*/ 4673 h 46678"/>
                  <a:gd name="connsiteX13" fmla="*/ 10763 w 376237"/>
                  <a:gd name="connsiteY13" fmla="*/ 33915 h 46678"/>
                  <a:gd name="connsiteX14" fmla="*/ 10763 w 376237"/>
                  <a:gd name="connsiteY14" fmla="*/ 33915 h 4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237" h="46678">
                    <a:moveTo>
                      <a:pt x="10763" y="33915"/>
                    </a:moveTo>
                    <a:lnTo>
                      <a:pt x="359664" y="33819"/>
                    </a:lnTo>
                    <a:cubicBezTo>
                      <a:pt x="359664" y="33819"/>
                      <a:pt x="363760" y="33915"/>
                      <a:pt x="365093" y="31819"/>
                    </a:cubicBezTo>
                    <a:cubicBezTo>
                      <a:pt x="366427" y="29724"/>
                      <a:pt x="368617" y="25723"/>
                      <a:pt x="368617" y="25723"/>
                    </a:cubicBezTo>
                    <a:lnTo>
                      <a:pt x="376238" y="30200"/>
                    </a:lnTo>
                    <a:cubicBezTo>
                      <a:pt x="376238" y="30200"/>
                      <a:pt x="375571" y="36391"/>
                      <a:pt x="370237" y="40296"/>
                    </a:cubicBezTo>
                    <a:cubicBezTo>
                      <a:pt x="364903" y="44201"/>
                      <a:pt x="359569" y="43630"/>
                      <a:pt x="359569" y="43630"/>
                    </a:cubicBezTo>
                    <a:lnTo>
                      <a:pt x="10382" y="43440"/>
                    </a:lnTo>
                    <a:lnTo>
                      <a:pt x="10287" y="46678"/>
                    </a:lnTo>
                    <a:lnTo>
                      <a:pt x="381" y="45916"/>
                    </a:lnTo>
                    <a:lnTo>
                      <a:pt x="0" y="5149"/>
                    </a:lnTo>
                    <a:cubicBezTo>
                      <a:pt x="0" y="5149"/>
                      <a:pt x="476" y="196"/>
                      <a:pt x="5239" y="5"/>
                    </a:cubicBezTo>
                    <a:cubicBezTo>
                      <a:pt x="10001" y="-185"/>
                      <a:pt x="10573" y="4673"/>
                      <a:pt x="10573" y="4673"/>
                    </a:cubicBezTo>
                    <a:lnTo>
                      <a:pt x="10763" y="33915"/>
                    </a:lnTo>
                    <a:lnTo>
                      <a:pt x="10763" y="33915"/>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00" name="Freihandform: Form 499">
                <a:extLst>
                  <a:ext uri="{FF2B5EF4-FFF2-40B4-BE49-F238E27FC236}">
                    <a16:creationId xmlns:a16="http://schemas.microsoft.com/office/drawing/2014/main" id="{C802A635-1285-433F-A322-87F151B203E1}"/>
                  </a:ext>
                </a:extLst>
              </p:cNvPr>
              <p:cNvSpPr/>
              <p:nvPr/>
            </p:nvSpPr>
            <p:spPr>
              <a:xfrm>
                <a:off x="5501880" y="3052939"/>
                <a:ext cx="9429" cy="43433"/>
              </a:xfrm>
              <a:custGeom>
                <a:avLst/>
                <a:gdLst>
                  <a:gd name="connsiteX0" fmla="*/ 9430 w 9429"/>
                  <a:gd name="connsiteY0" fmla="*/ 43434 h 43433"/>
                  <a:gd name="connsiteX1" fmla="*/ 9430 w 9429"/>
                  <a:gd name="connsiteY1" fmla="*/ 0 h 43433"/>
                  <a:gd name="connsiteX2" fmla="*/ 0 w 9429"/>
                  <a:gd name="connsiteY2" fmla="*/ 0 h 43433"/>
                  <a:gd name="connsiteX3" fmla="*/ 0 w 9429"/>
                  <a:gd name="connsiteY3" fmla="*/ 43434 h 43433"/>
                  <a:gd name="connsiteX4" fmla="*/ 9430 w 9429"/>
                  <a:gd name="connsiteY4" fmla="*/ 43434 h 43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9" h="43433">
                    <a:moveTo>
                      <a:pt x="9430" y="43434"/>
                    </a:moveTo>
                    <a:lnTo>
                      <a:pt x="9430" y="0"/>
                    </a:lnTo>
                    <a:lnTo>
                      <a:pt x="0" y="0"/>
                    </a:lnTo>
                    <a:lnTo>
                      <a:pt x="0" y="43434"/>
                    </a:lnTo>
                    <a:lnTo>
                      <a:pt x="9430" y="43434"/>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01" name="Freihandform: Form 500">
                <a:extLst>
                  <a:ext uri="{FF2B5EF4-FFF2-40B4-BE49-F238E27FC236}">
                    <a16:creationId xmlns:a16="http://schemas.microsoft.com/office/drawing/2014/main" id="{E112E6A3-DF5F-4FA3-AF03-7D70AF05A1AF}"/>
                  </a:ext>
                </a:extLst>
              </p:cNvPr>
              <p:cNvSpPr/>
              <p:nvPr/>
            </p:nvSpPr>
            <p:spPr>
              <a:xfrm>
                <a:off x="5500355" y="3089515"/>
                <a:ext cx="12001" cy="1904"/>
              </a:xfrm>
              <a:custGeom>
                <a:avLst/>
                <a:gdLst>
                  <a:gd name="connsiteX0" fmla="*/ 12002 w 12001"/>
                  <a:gd name="connsiteY0" fmla="*/ 1905 h 1904"/>
                  <a:gd name="connsiteX1" fmla="*/ 12002 w 12001"/>
                  <a:gd name="connsiteY1" fmla="*/ 0 h 1904"/>
                  <a:gd name="connsiteX2" fmla="*/ 0 w 12001"/>
                  <a:gd name="connsiteY2" fmla="*/ 0 h 1904"/>
                  <a:gd name="connsiteX3" fmla="*/ 0 w 12001"/>
                  <a:gd name="connsiteY3" fmla="*/ 1905 h 1904"/>
                  <a:gd name="connsiteX4" fmla="*/ 12002 w 12001"/>
                  <a:gd name="connsiteY4" fmla="*/ 1905 h 1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01" h="1904">
                    <a:moveTo>
                      <a:pt x="12002" y="1905"/>
                    </a:moveTo>
                    <a:lnTo>
                      <a:pt x="12002" y="0"/>
                    </a:lnTo>
                    <a:lnTo>
                      <a:pt x="0" y="0"/>
                    </a:lnTo>
                    <a:lnTo>
                      <a:pt x="0" y="1905"/>
                    </a:lnTo>
                    <a:lnTo>
                      <a:pt x="12002" y="1905"/>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02" name="Freihandform: Form 501">
                <a:extLst>
                  <a:ext uri="{FF2B5EF4-FFF2-40B4-BE49-F238E27FC236}">
                    <a16:creationId xmlns:a16="http://schemas.microsoft.com/office/drawing/2014/main" id="{9083A27A-BB1E-47DD-83EA-0FBF7A3A546D}"/>
                  </a:ext>
                </a:extLst>
              </p:cNvPr>
              <p:cNvSpPr/>
              <p:nvPr/>
            </p:nvSpPr>
            <p:spPr>
              <a:xfrm>
                <a:off x="5461684" y="3045605"/>
                <a:ext cx="23145" cy="2286"/>
              </a:xfrm>
              <a:custGeom>
                <a:avLst/>
                <a:gdLst>
                  <a:gd name="connsiteX0" fmla="*/ 23146 w 23145"/>
                  <a:gd name="connsiteY0" fmla="*/ 2286 h 2286"/>
                  <a:gd name="connsiteX1" fmla="*/ 23146 w 23145"/>
                  <a:gd name="connsiteY1" fmla="*/ 0 h 2286"/>
                  <a:gd name="connsiteX2" fmla="*/ 0 w 23145"/>
                  <a:gd name="connsiteY2" fmla="*/ 0 h 2286"/>
                  <a:gd name="connsiteX3" fmla="*/ 0 w 23145"/>
                  <a:gd name="connsiteY3" fmla="*/ 2286 h 2286"/>
                  <a:gd name="connsiteX4" fmla="*/ 23146 w 23145"/>
                  <a:gd name="connsiteY4" fmla="*/ 2286 h 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5" h="2286">
                    <a:moveTo>
                      <a:pt x="23146" y="2286"/>
                    </a:moveTo>
                    <a:lnTo>
                      <a:pt x="23146" y="0"/>
                    </a:lnTo>
                    <a:lnTo>
                      <a:pt x="0" y="0"/>
                    </a:lnTo>
                    <a:lnTo>
                      <a:pt x="0" y="2286"/>
                    </a:lnTo>
                    <a:lnTo>
                      <a:pt x="23146" y="2286"/>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03" name="Freihandform: Form 502">
                <a:extLst>
                  <a:ext uri="{FF2B5EF4-FFF2-40B4-BE49-F238E27FC236}">
                    <a16:creationId xmlns:a16="http://schemas.microsoft.com/office/drawing/2014/main" id="{3552F000-7B2D-4CB3-920A-9F197B023DED}"/>
                  </a:ext>
                </a:extLst>
              </p:cNvPr>
              <p:cNvSpPr/>
              <p:nvPr/>
            </p:nvSpPr>
            <p:spPr>
              <a:xfrm>
                <a:off x="5413868" y="3045414"/>
                <a:ext cx="18097" cy="2095"/>
              </a:xfrm>
              <a:custGeom>
                <a:avLst/>
                <a:gdLst>
                  <a:gd name="connsiteX0" fmla="*/ 18098 w 18097"/>
                  <a:gd name="connsiteY0" fmla="*/ 2096 h 2095"/>
                  <a:gd name="connsiteX1" fmla="*/ 18098 w 18097"/>
                  <a:gd name="connsiteY1" fmla="*/ 0 h 2095"/>
                  <a:gd name="connsiteX2" fmla="*/ 0 w 18097"/>
                  <a:gd name="connsiteY2" fmla="*/ 0 h 2095"/>
                  <a:gd name="connsiteX3" fmla="*/ 0 w 18097"/>
                  <a:gd name="connsiteY3" fmla="*/ 2096 h 2095"/>
                  <a:gd name="connsiteX4" fmla="*/ 18098 w 18097"/>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 h="2095">
                    <a:moveTo>
                      <a:pt x="18098" y="2096"/>
                    </a:moveTo>
                    <a:lnTo>
                      <a:pt x="18098" y="0"/>
                    </a:lnTo>
                    <a:lnTo>
                      <a:pt x="0" y="0"/>
                    </a:lnTo>
                    <a:lnTo>
                      <a:pt x="0" y="2096"/>
                    </a:lnTo>
                    <a:lnTo>
                      <a:pt x="18098" y="2096"/>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04" name="Freihandform: Form 503">
                <a:extLst>
                  <a:ext uri="{FF2B5EF4-FFF2-40B4-BE49-F238E27FC236}">
                    <a16:creationId xmlns:a16="http://schemas.microsoft.com/office/drawing/2014/main" id="{04CDCAE6-DBE9-42E4-959B-BBAFC4B6919C}"/>
                  </a:ext>
                </a:extLst>
              </p:cNvPr>
              <p:cNvSpPr/>
              <p:nvPr/>
            </p:nvSpPr>
            <p:spPr>
              <a:xfrm>
                <a:off x="5747053" y="2990836"/>
                <a:ext cx="10287" cy="38100"/>
              </a:xfrm>
              <a:custGeom>
                <a:avLst/>
                <a:gdLst>
                  <a:gd name="connsiteX0" fmla="*/ 10287 w 10287"/>
                  <a:gd name="connsiteY0" fmla="*/ 38100 h 38100"/>
                  <a:gd name="connsiteX1" fmla="*/ 10287 w 10287"/>
                  <a:gd name="connsiteY1" fmla="*/ 0 h 38100"/>
                  <a:gd name="connsiteX2" fmla="*/ 0 w 10287"/>
                  <a:gd name="connsiteY2" fmla="*/ 0 h 38100"/>
                  <a:gd name="connsiteX3" fmla="*/ 0 w 10287"/>
                  <a:gd name="connsiteY3" fmla="*/ 38100 h 38100"/>
                  <a:gd name="connsiteX4" fmla="*/ 10287 w 10287"/>
                  <a:gd name="connsiteY4" fmla="*/ 3810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7" h="38100">
                    <a:moveTo>
                      <a:pt x="10287" y="38100"/>
                    </a:moveTo>
                    <a:lnTo>
                      <a:pt x="10287" y="0"/>
                    </a:lnTo>
                    <a:lnTo>
                      <a:pt x="0" y="0"/>
                    </a:lnTo>
                    <a:lnTo>
                      <a:pt x="0" y="38100"/>
                    </a:lnTo>
                    <a:lnTo>
                      <a:pt x="10287" y="38100"/>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05" name="Freihandform: Form 504">
                <a:extLst>
                  <a:ext uri="{FF2B5EF4-FFF2-40B4-BE49-F238E27FC236}">
                    <a16:creationId xmlns:a16="http://schemas.microsoft.com/office/drawing/2014/main" id="{2C0B50D7-C23D-438A-98B9-C505ADC20F22}"/>
                  </a:ext>
                </a:extLst>
              </p:cNvPr>
              <p:cNvSpPr/>
              <p:nvPr/>
            </p:nvSpPr>
            <p:spPr>
              <a:xfrm>
                <a:off x="5574174" y="2990931"/>
                <a:ext cx="13049" cy="38100"/>
              </a:xfrm>
              <a:custGeom>
                <a:avLst/>
                <a:gdLst>
                  <a:gd name="connsiteX0" fmla="*/ 13049 w 13049"/>
                  <a:gd name="connsiteY0" fmla="*/ 38100 h 38100"/>
                  <a:gd name="connsiteX1" fmla="*/ 13049 w 13049"/>
                  <a:gd name="connsiteY1" fmla="*/ 0 h 38100"/>
                  <a:gd name="connsiteX2" fmla="*/ 0 w 13049"/>
                  <a:gd name="connsiteY2" fmla="*/ 0 h 38100"/>
                  <a:gd name="connsiteX3" fmla="*/ 0 w 13049"/>
                  <a:gd name="connsiteY3" fmla="*/ 38100 h 38100"/>
                  <a:gd name="connsiteX4" fmla="*/ 13049 w 13049"/>
                  <a:gd name="connsiteY4" fmla="*/ 3810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 h="38100">
                    <a:moveTo>
                      <a:pt x="13049" y="38100"/>
                    </a:moveTo>
                    <a:lnTo>
                      <a:pt x="13049" y="0"/>
                    </a:lnTo>
                    <a:lnTo>
                      <a:pt x="0" y="0"/>
                    </a:lnTo>
                    <a:lnTo>
                      <a:pt x="0" y="38100"/>
                    </a:lnTo>
                    <a:lnTo>
                      <a:pt x="13049" y="38100"/>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06" name="Freihandform: Form 505">
                <a:extLst>
                  <a:ext uri="{FF2B5EF4-FFF2-40B4-BE49-F238E27FC236}">
                    <a16:creationId xmlns:a16="http://schemas.microsoft.com/office/drawing/2014/main" id="{756ECB01-A6E5-42DB-A3C0-3FE3BC7A083F}"/>
                  </a:ext>
                </a:extLst>
              </p:cNvPr>
              <p:cNvSpPr/>
              <p:nvPr/>
            </p:nvSpPr>
            <p:spPr>
              <a:xfrm>
                <a:off x="5517310" y="2899777"/>
                <a:ext cx="40957" cy="9810"/>
              </a:xfrm>
              <a:custGeom>
                <a:avLst/>
                <a:gdLst>
                  <a:gd name="connsiteX0" fmla="*/ 40958 w 40957"/>
                  <a:gd name="connsiteY0" fmla="*/ 9811 h 9810"/>
                  <a:gd name="connsiteX1" fmla="*/ 40958 w 40957"/>
                  <a:gd name="connsiteY1" fmla="*/ 0 h 9810"/>
                  <a:gd name="connsiteX2" fmla="*/ 0 w 40957"/>
                  <a:gd name="connsiteY2" fmla="*/ 0 h 9810"/>
                  <a:gd name="connsiteX3" fmla="*/ 0 w 40957"/>
                  <a:gd name="connsiteY3" fmla="*/ 9811 h 9810"/>
                  <a:gd name="connsiteX4" fmla="*/ 40958 w 40957"/>
                  <a:gd name="connsiteY4" fmla="*/ 9811 h 9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57" h="9810">
                    <a:moveTo>
                      <a:pt x="40958" y="9811"/>
                    </a:moveTo>
                    <a:lnTo>
                      <a:pt x="40958" y="0"/>
                    </a:lnTo>
                    <a:lnTo>
                      <a:pt x="0" y="0"/>
                    </a:lnTo>
                    <a:lnTo>
                      <a:pt x="0" y="9811"/>
                    </a:lnTo>
                    <a:lnTo>
                      <a:pt x="40958" y="9811"/>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07" name="Freihandform: Form 506">
                <a:extLst>
                  <a:ext uri="{FF2B5EF4-FFF2-40B4-BE49-F238E27FC236}">
                    <a16:creationId xmlns:a16="http://schemas.microsoft.com/office/drawing/2014/main" id="{41BDCEDD-48A1-48CE-9232-77BF476BE5BA}"/>
                  </a:ext>
                </a:extLst>
              </p:cNvPr>
              <p:cNvSpPr/>
              <p:nvPr/>
            </p:nvSpPr>
            <p:spPr>
              <a:xfrm>
                <a:off x="5432252" y="2887585"/>
                <a:ext cx="85629" cy="20097"/>
              </a:xfrm>
              <a:custGeom>
                <a:avLst/>
                <a:gdLst>
                  <a:gd name="connsiteX0" fmla="*/ 85058 w 85629"/>
                  <a:gd name="connsiteY0" fmla="*/ 15526 h 20097"/>
                  <a:gd name="connsiteX1" fmla="*/ 9525 w 85629"/>
                  <a:gd name="connsiteY1" fmla="*/ 15050 h 20097"/>
                  <a:gd name="connsiteX2" fmla="*/ 6477 w 85629"/>
                  <a:gd name="connsiteY2" fmla="*/ 13811 h 20097"/>
                  <a:gd name="connsiteX3" fmla="*/ 5239 w 85629"/>
                  <a:gd name="connsiteY3" fmla="*/ 10954 h 20097"/>
                  <a:gd name="connsiteX4" fmla="*/ 5239 w 85629"/>
                  <a:gd name="connsiteY4" fmla="*/ 95 h 20097"/>
                  <a:gd name="connsiteX5" fmla="*/ 191 w 85629"/>
                  <a:gd name="connsiteY5" fmla="*/ 0 h 20097"/>
                  <a:gd name="connsiteX6" fmla="*/ 0 w 85629"/>
                  <a:gd name="connsiteY6" fmla="*/ 10763 h 20097"/>
                  <a:gd name="connsiteX7" fmla="*/ 2476 w 85629"/>
                  <a:gd name="connsiteY7" fmla="*/ 16573 h 20097"/>
                  <a:gd name="connsiteX8" fmla="*/ 9334 w 85629"/>
                  <a:gd name="connsiteY8" fmla="*/ 20002 h 20097"/>
                  <a:gd name="connsiteX9" fmla="*/ 85630 w 85629"/>
                  <a:gd name="connsiteY9" fmla="*/ 20098 h 20097"/>
                  <a:gd name="connsiteX10" fmla="*/ 85058 w 85629"/>
                  <a:gd name="connsiteY10" fmla="*/ 15526 h 20097"/>
                  <a:gd name="connsiteX11" fmla="*/ 85058 w 85629"/>
                  <a:gd name="connsiteY11" fmla="*/ 15526 h 2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629" h="20097">
                    <a:moveTo>
                      <a:pt x="85058" y="15526"/>
                    </a:moveTo>
                    <a:lnTo>
                      <a:pt x="9525" y="15050"/>
                    </a:lnTo>
                    <a:cubicBezTo>
                      <a:pt x="9525" y="15050"/>
                      <a:pt x="7334" y="15050"/>
                      <a:pt x="6477" y="13811"/>
                    </a:cubicBezTo>
                    <a:cubicBezTo>
                      <a:pt x="5525" y="12573"/>
                      <a:pt x="5239" y="10954"/>
                      <a:pt x="5239" y="10954"/>
                    </a:cubicBezTo>
                    <a:lnTo>
                      <a:pt x="5239" y="95"/>
                    </a:lnTo>
                    <a:lnTo>
                      <a:pt x="191" y="0"/>
                    </a:lnTo>
                    <a:lnTo>
                      <a:pt x="0" y="10763"/>
                    </a:lnTo>
                    <a:cubicBezTo>
                      <a:pt x="0" y="10763"/>
                      <a:pt x="476" y="14288"/>
                      <a:pt x="2476" y="16573"/>
                    </a:cubicBezTo>
                    <a:cubicBezTo>
                      <a:pt x="4477" y="18859"/>
                      <a:pt x="9334" y="20002"/>
                      <a:pt x="9334" y="20002"/>
                    </a:cubicBezTo>
                    <a:lnTo>
                      <a:pt x="85630" y="20098"/>
                    </a:lnTo>
                    <a:lnTo>
                      <a:pt x="85058" y="15526"/>
                    </a:lnTo>
                    <a:lnTo>
                      <a:pt x="85058" y="15526"/>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08" name="Freihandform: Form 507">
                <a:extLst>
                  <a:ext uri="{FF2B5EF4-FFF2-40B4-BE49-F238E27FC236}">
                    <a16:creationId xmlns:a16="http://schemas.microsoft.com/office/drawing/2014/main" id="{165BB93D-381F-44F3-89B6-DF93D9F103D0}"/>
                  </a:ext>
                </a:extLst>
              </p:cNvPr>
              <p:cNvSpPr/>
              <p:nvPr/>
            </p:nvSpPr>
            <p:spPr>
              <a:xfrm>
                <a:off x="5519405" y="3003695"/>
                <a:ext cx="267938" cy="4381"/>
              </a:xfrm>
              <a:custGeom>
                <a:avLst/>
                <a:gdLst>
                  <a:gd name="connsiteX0" fmla="*/ 267938 w 267938"/>
                  <a:gd name="connsiteY0" fmla="*/ 4381 h 4381"/>
                  <a:gd name="connsiteX1" fmla="*/ 267938 w 267938"/>
                  <a:gd name="connsiteY1" fmla="*/ 0 h 4381"/>
                  <a:gd name="connsiteX2" fmla="*/ 0 w 267938"/>
                  <a:gd name="connsiteY2" fmla="*/ 0 h 4381"/>
                  <a:gd name="connsiteX3" fmla="*/ 0 w 267938"/>
                  <a:gd name="connsiteY3" fmla="*/ 4381 h 4381"/>
                  <a:gd name="connsiteX4" fmla="*/ 267938 w 267938"/>
                  <a:gd name="connsiteY4" fmla="*/ 4381 h 4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38" h="4381">
                    <a:moveTo>
                      <a:pt x="267938" y="4381"/>
                    </a:moveTo>
                    <a:lnTo>
                      <a:pt x="267938" y="0"/>
                    </a:lnTo>
                    <a:lnTo>
                      <a:pt x="0" y="0"/>
                    </a:lnTo>
                    <a:lnTo>
                      <a:pt x="0" y="4381"/>
                    </a:lnTo>
                    <a:lnTo>
                      <a:pt x="267938" y="4381"/>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09" name="Freihandform: Form 508">
                <a:extLst>
                  <a:ext uri="{FF2B5EF4-FFF2-40B4-BE49-F238E27FC236}">
                    <a16:creationId xmlns:a16="http://schemas.microsoft.com/office/drawing/2014/main" id="{69E166BB-3CBF-4D13-B6EB-B7D6C58D27B6}"/>
                  </a:ext>
                </a:extLst>
              </p:cNvPr>
              <p:cNvSpPr/>
              <p:nvPr/>
            </p:nvSpPr>
            <p:spPr>
              <a:xfrm>
                <a:off x="5785058" y="2992931"/>
                <a:ext cx="11620" cy="7334"/>
              </a:xfrm>
              <a:custGeom>
                <a:avLst/>
                <a:gdLst>
                  <a:gd name="connsiteX0" fmla="*/ 11621 w 11620"/>
                  <a:gd name="connsiteY0" fmla="*/ 7334 h 7334"/>
                  <a:gd name="connsiteX1" fmla="*/ 11621 w 11620"/>
                  <a:gd name="connsiteY1" fmla="*/ 0 h 7334"/>
                  <a:gd name="connsiteX2" fmla="*/ 0 w 11620"/>
                  <a:gd name="connsiteY2" fmla="*/ 0 h 7334"/>
                  <a:gd name="connsiteX3" fmla="*/ 0 w 11620"/>
                  <a:gd name="connsiteY3" fmla="*/ 7334 h 7334"/>
                  <a:gd name="connsiteX4" fmla="*/ 11621 w 11620"/>
                  <a:gd name="connsiteY4" fmla="*/ 7334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0" h="7334">
                    <a:moveTo>
                      <a:pt x="11621" y="7334"/>
                    </a:moveTo>
                    <a:lnTo>
                      <a:pt x="11621" y="0"/>
                    </a:lnTo>
                    <a:lnTo>
                      <a:pt x="0" y="0"/>
                    </a:lnTo>
                    <a:lnTo>
                      <a:pt x="0" y="7334"/>
                    </a:lnTo>
                    <a:lnTo>
                      <a:pt x="11621" y="7334"/>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10" name="Freihandform: Form 509">
                <a:extLst>
                  <a:ext uri="{FF2B5EF4-FFF2-40B4-BE49-F238E27FC236}">
                    <a16:creationId xmlns:a16="http://schemas.microsoft.com/office/drawing/2014/main" id="{B19DEF94-9AC6-4B76-AADA-B0D53E28178C}"/>
                  </a:ext>
                </a:extLst>
              </p:cNvPr>
              <p:cNvSpPr/>
              <p:nvPr/>
            </p:nvSpPr>
            <p:spPr>
              <a:xfrm>
                <a:off x="5786201" y="3001028"/>
                <a:ext cx="9810" cy="9620"/>
              </a:xfrm>
              <a:custGeom>
                <a:avLst/>
                <a:gdLst>
                  <a:gd name="connsiteX0" fmla="*/ 7429 w 9810"/>
                  <a:gd name="connsiteY0" fmla="*/ 9620 h 9620"/>
                  <a:gd name="connsiteX1" fmla="*/ 9811 w 9810"/>
                  <a:gd name="connsiteY1" fmla="*/ 7239 h 9620"/>
                  <a:gd name="connsiteX2" fmla="*/ 9811 w 9810"/>
                  <a:gd name="connsiteY2" fmla="*/ 2381 h 9620"/>
                  <a:gd name="connsiteX3" fmla="*/ 7429 w 9810"/>
                  <a:gd name="connsiteY3" fmla="*/ 0 h 9620"/>
                  <a:gd name="connsiteX4" fmla="*/ 2381 w 9810"/>
                  <a:gd name="connsiteY4" fmla="*/ 0 h 9620"/>
                  <a:gd name="connsiteX5" fmla="*/ 0 w 9810"/>
                  <a:gd name="connsiteY5" fmla="*/ 2381 h 9620"/>
                  <a:gd name="connsiteX6" fmla="*/ 0 w 9810"/>
                  <a:gd name="connsiteY6" fmla="*/ 7239 h 9620"/>
                  <a:gd name="connsiteX7" fmla="*/ 2381 w 9810"/>
                  <a:gd name="connsiteY7" fmla="*/ 9620 h 9620"/>
                  <a:gd name="connsiteX8" fmla="*/ 7429 w 9810"/>
                  <a:gd name="connsiteY8" fmla="*/ 9620 h 9620"/>
                  <a:gd name="connsiteX9" fmla="*/ 7429 w 9810"/>
                  <a:gd name="connsiteY9" fmla="*/ 9620 h 9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10" h="9620">
                    <a:moveTo>
                      <a:pt x="7429" y="9620"/>
                    </a:moveTo>
                    <a:cubicBezTo>
                      <a:pt x="8763" y="9620"/>
                      <a:pt x="9811" y="8572"/>
                      <a:pt x="9811" y="7239"/>
                    </a:cubicBezTo>
                    <a:lnTo>
                      <a:pt x="9811" y="2381"/>
                    </a:lnTo>
                    <a:cubicBezTo>
                      <a:pt x="9811" y="1048"/>
                      <a:pt x="8763" y="0"/>
                      <a:pt x="7429" y="0"/>
                    </a:cubicBezTo>
                    <a:lnTo>
                      <a:pt x="2381" y="0"/>
                    </a:lnTo>
                    <a:cubicBezTo>
                      <a:pt x="1048" y="0"/>
                      <a:pt x="0" y="1048"/>
                      <a:pt x="0" y="2381"/>
                    </a:cubicBezTo>
                    <a:lnTo>
                      <a:pt x="0" y="7239"/>
                    </a:lnTo>
                    <a:cubicBezTo>
                      <a:pt x="0" y="8572"/>
                      <a:pt x="1048" y="9620"/>
                      <a:pt x="2381" y="9620"/>
                    </a:cubicBezTo>
                    <a:lnTo>
                      <a:pt x="7429" y="9620"/>
                    </a:lnTo>
                    <a:lnTo>
                      <a:pt x="7429" y="9620"/>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11" name="Freihandform: Form 510">
                <a:extLst>
                  <a:ext uri="{FF2B5EF4-FFF2-40B4-BE49-F238E27FC236}">
                    <a16:creationId xmlns:a16="http://schemas.microsoft.com/office/drawing/2014/main" id="{8A62F041-8C4E-41ED-B804-6FD57F5EA8DE}"/>
                  </a:ext>
                </a:extLst>
              </p:cNvPr>
              <p:cNvSpPr/>
              <p:nvPr/>
            </p:nvSpPr>
            <p:spPr>
              <a:xfrm>
                <a:off x="5787439" y="2996646"/>
                <a:ext cx="6286" cy="7715"/>
              </a:xfrm>
              <a:custGeom>
                <a:avLst/>
                <a:gdLst>
                  <a:gd name="connsiteX0" fmla="*/ 6287 w 6286"/>
                  <a:gd name="connsiteY0" fmla="*/ 7715 h 7715"/>
                  <a:gd name="connsiteX1" fmla="*/ 6287 w 6286"/>
                  <a:gd name="connsiteY1" fmla="*/ 0 h 7715"/>
                  <a:gd name="connsiteX2" fmla="*/ 0 w 6286"/>
                  <a:gd name="connsiteY2" fmla="*/ 0 h 7715"/>
                  <a:gd name="connsiteX3" fmla="*/ 0 w 6286"/>
                  <a:gd name="connsiteY3" fmla="*/ 7715 h 7715"/>
                  <a:gd name="connsiteX4" fmla="*/ 6287 w 6286"/>
                  <a:gd name="connsiteY4" fmla="*/ 7715 h 7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 h="7715">
                    <a:moveTo>
                      <a:pt x="6287" y="7715"/>
                    </a:moveTo>
                    <a:lnTo>
                      <a:pt x="6287" y="0"/>
                    </a:lnTo>
                    <a:lnTo>
                      <a:pt x="0" y="0"/>
                    </a:lnTo>
                    <a:lnTo>
                      <a:pt x="0" y="7715"/>
                    </a:lnTo>
                    <a:lnTo>
                      <a:pt x="6287" y="7715"/>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12" name="Freihandform: Form 511">
                <a:extLst>
                  <a:ext uri="{FF2B5EF4-FFF2-40B4-BE49-F238E27FC236}">
                    <a16:creationId xmlns:a16="http://schemas.microsoft.com/office/drawing/2014/main" id="{3D36F181-C78D-46D1-BBC9-B7229C993E04}"/>
                  </a:ext>
                </a:extLst>
              </p:cNvPr>
              <p:cNvSpPr/>
              <p:nvPr/>
            </p:nvSpPr>
            <p:spPr>
              <a:xfrm>
                <a:off x="5782010" y="2996837"/>
                <a:ext cx="18097" cy="18097"/>
              </a:xfrm>
              <a:custGeom>
                <a:avLst/>
                <a:gdLst>
                  <a:gd name="connsiteX0" fmla="*/ 18097 w 18097"/>
                  <a:gd name="connsiteY0" fmla="*/ 9049 h 18097"/>
                  <a:gd name="connsiteX1" fmla="*/ 9049 w 18097"/>
                  <a:gd name="connsiteY1" fmla="*/ 18097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5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7"/>
                      <a:pt x="9049" y="18097"/>
                    </a:cubicBezTo>
                    <a:cubicBezTo>
                      <a:pt x="4000" y="18097"/>
                      <a:pt x="0" y="14002"/>
                      <a:pt x="0" y="9049"/>
                    </a:cubicBezTo>
                    <a:cubicBezTo>
                      <a:pt x="0" y="4000"/>
                      <a:pt x="4096" y="0"/>
                      <a:pt x="9049" y="0"/>
                    </a:cubicBezTo>
                    <a:cubicBezTo>
                      <a:pt x="14097" y="0"/>
                      <a:pt x="18097" y="4096"/>
                      <a:pt x="18097" y="9049"/>
                    </a:cubicBezTo>
                    <a:lnTo>
                      <a:pt x="18097" y="9049"/>
                    </a:lnTo>
                    <a:close/>
                    <a:moveTo>
                      <a:pt x="17335" y="9049"/>
                    </a:moveTo>
                    <a:cubicBezTo>
                      <a:pt x="17335" y="13621"/>
                      <a:pt x="13621" y="17335"/>
                      <a:pt x="9049" y="17335"/>
                    </a:cubicBezTo>
                    <a:cubicBezTo>
                      <a:pt x="4477" y="17335"/>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13" name="Freihandform: Form 512">
                <a:extLst>
                  <a:ext uri="{FF2B5EF4-FFF2-40B4-BE49-F238E27FC236}">
                    <a16:creationId xmlns:a16="http://schemas.microsoft.com/office/drawing/2014/main" id="{02FC8525-11C7-4964-A5FC-00EDF5CA79DE}"/>
                  </a:ext>
                </a:extLst>
              </p:cNvPr>
              <p:cNvSpPr/>
              <p:nvPr/>
            </p:nvSpPr>
            <p:spPr>
              <a:xfrm>
                <a:off x="5790773" y="3007505"/>
                <a:ext cx="762" cy="6858"/>
              </a:xfrm>
              <a:custGeom>
                <a:avLst/>
                <a:gdLst>
                  <a:gd name="connsiteX0" fmla="*/ 762 w 762"/>
                  <a:gd name="connsiteY0" fmla="*/ 6858 h 6858"/>
                  <a:gd name="connsiteX1" fmla="*/ 762 w 762"/>
                  <a:gd name="connsiteY1" fmla="*/ 0 h 6858"/>
                  <a:gd name="connsiteX2" fmla="*/ 0 w 762"/>
                  <a:gd name="connsiteY2" fmla="*/ 0 h 6858"/>
                  <a:gd name="connsiteX3" fmla="*/ 0 w 762"/>
                  <a:gd name="connsiteY3" fmla="*/ 6858 h 6858"/>
                  <a:gd name="connsiteX4" fmla="*/ 762 w 762"/>
                  <a:gd name="connsiteY4" fmla="*/ 6858 h 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 h="6858">
                    <a:moveTo>
                      <a:pt x="762" y="6858"/>
                    </a:moveTo>
                    <a:lnTo>
                      <a:pt x="762" y="0"/>
                    </a:lnTo>
                    <a:lnTo>
                      <a:pt x="0" y="0"/>
                    </a:lnTo>
                    <a:lnTo>
                      <a:pt x="0" y="6858"/>
                    </a:lnTo>
                    <a:lnTo>
                      <a:pt x="762" y="6858"/>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14" name="Freihandform: Form 513">
                <a:extLst>
                  <a:ext uri="{FF2B5EF4-FFF2-40B4-BE49-F238E27FC236}">
                    <a16:creationId xmlns:a16="http://schemas.microsoft.com/office/drawing/2014/main" id="{5F1EFC3A-0789-4285-B473-F1A430B64091}"/>
                  </a:ext>
                </a:extLst>
              </p:cNvPr>
              <p:cNvSpPr/>
              <p:nvPr/>
            </p:nvSpPr>
            <p:spPr>
              <a:xfrm>
                <a:off x="5782486" y="3005980"/>
                <a:ext cx="7524" cy="2095"/>
              </a:xfrm>
              <a:custGeom>
                <a:avLst/>
                <a:gdLst>
                  <a:gd name="connsiteX0" fmla="*/ 95 w 7524"/>
                  <a:gd name="connsiteY0" fmla="*/ 2096 h 2095"/>
                  <a:gd name="connsiteX1" fmla="*/ 7525 w 7524"/>
                  <a:gd name="connsiteY1" fmla="*/ 762 h 2095"/>
                  <a:gd name="connsiteX2" fmla="*/ 7334 w 7524"/>
                  <a:gd name="connsiteY2" fmla="*/ 0 h 2095"/>
                  <a:gd name="connsiteX3" fmla="*/ 0 w 7524"/>
                  <a:gd name="connsiteY3" fmla="*/ 1333 h 2095"/>
                  <a:gd name="connsiteX4" fmla="*/ 95 w 7524"/>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 h="2095">
                    <a:moveTo>
                      <a:pt x="95" y="2096"/>
                    </a:moveTo>
                    <a:lnTo>
                      <a:pt x="7525" y="762"/>
                    </a:lnTo>
                    <a:lnTo>
                      <a:pt x="7334" y="0"/>
                    </a:lnTo>
                    <a:lnTo>
                      <a:pt x="0" y="1333"/>
                    </a:lnTo>
                    <a:lnTo>
                      <a:pt x="95" y="209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15" name="Freihandform: Form 514">
                <a:extLst>
                  <a:ext uri="{FF2B5EF4-FFF2-40B4-BE49-F238E27FC236}">
                    <a16:creationId xmlns:a16="http://schemas.microsoft.com/office/drawing/2014/main" id="{487615F5-971D-4407-99FA-D9153798B62E}"/>
                  </a:ext>
                </a:extLst>
              </p:cNvPr>
              <p:cNvSpPr/>
              <p:nvPr/>
            </p:nvSpPr>
            <p:spPr>
              <a:xfrm>
                <a:off x="5785248" y="2999122"/>
                <a:ext cx="5143" cy="5524"/>
              </a:xfrm>
              <a:custGeom>
                <a:avLst/>
                <a:gdLst>
                  <a:gd name="connsiteX0" fmla="*/ 0 w 5143"/>
                  <a:gd name="connsiteY0" fmla="*/ 476 h 5524"/>
                  <a:gd name="connsiteX1" fmla="*/ 4572 w 5143"/>
                  <a:gd name="connsiteY1" fmla="*/ 5525 h 5524"/>
                  <a:gd name="connsiteX2" fmla="*/ 5143 w 5143"/>
                  <a:gd name="connsiteY2" fmla="*/ 5048 h 5524"/>
                  <a:gd name="connsiteX3" fmla="*/ 571 w 5143"/>
                  <a:gd name="connsiteY3" fmla="*/ 0 h 5524"/>
                  <a:gd name="connsiteX4" fmla="*/ 0 w 5143"/>
                  <a:gd name="connsiteY4" fmla="*/ 476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 h="5524">
                    <a:moveTo>
                      <a:pt x="0" y="476"/>
                    </a:moveTo>
                    <a:lnTo>
                      <a:pt x="4572" y="5525"/>
                    </a:lnTo>
                    <a:lnTo>
                      <a:pt x="5143" y="5048"/>
                    </a:lnTo>
                    <a:lnTo>
                      <a:pt x="571" y="0"/>
                    </a:lnTo>
                    <a:lnTo>
                      <a:pt x="0" y="47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16" name="Freihandform: Form 515">
                <a:extLst>
                  <a:ext uri="{FF2B5EF4-FFF2-40B4-BE49-F238E27FC236}">
                    <a16:creationId xmlns:a16="http://schemas.microsoft.com/office/drawing/2014/main" id="{072D7F9C-1262-4942-B3D1-A052804420EF}"/>
                  </a:ext>
                </a:extLst>
              </p:cNvPr>
              <p:cNvSpPr/>
              <p:nvPr/>
            </p:nvSpPr>
            <p:spPr>
              <a:xfrm>
                <a:off x="5791630" y="2998265"/>
                <a:ext cx="4191" cy="6191"/>
              </a:xfrm>
              <a:custGeom>
                <a:avLst/>
                <a:gdLst>
                  <a:gd name="connsiteX0" fmla="*/ 3620 w 4191"/>
                  <a:gd name="connsiteY0" fmla="*/ 0 h 6191"/>
                  <a:gd name="connsiteX1" fmla="*/ 0 w 4191"/>
                  <a:gd name="connsiteY1" fmla="*/ 5810 h 6191"/>
                  <a:gd name="connsiteX2" fmla="*/ 667 w 4191"/>
                  <a:gd name="connsiteY2" fmla="*/ 6191 h 6191"/>
                  <a:gd name="connsiteX3" fmla="*/ 4191 w 4191"/>
                  <a:gd name="connsiteY3" fmla="*/ 381 h 6191"/>
                  <a:gd name="connsiteX4" fmla="*/ 3620 w 4191"/>
                  <a:gd name="connsiteY4" fmla="*/ 0 h 6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191">
                    <a:moveTo>
                      <a:pt x="3620" y="0"/>
                    </a:moveTo>
                    <a:lnTo>
                      <a:pt x="0" y="5810"/>
                    </a:lnTo>
                    <a:lnTo>
                      <a:pt x="667" y="6191"/>
                    </a:lnTo>
                    <a:lnTo>
                      <a:pt x="4191" y="381"/>
                    </a:lnTo>
                    <a:lnTo>
                      <a:pt x="3620" y="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17" name="Freihandform: Form 516">
                <a:extLst>
                  <a:ext uri="{FF2B5EF4-FFF2-40B4-BE49-F238E27FC236}">
                    <a16:creationId xmlns:a16="http://schemas.microsoft.com/office/drawing/2014/main" id="{320B0565-D608-4B58-A82B-A12B48D23311}"/>
                  </a:ext>
                </a:extLst>
              </p:cNvPr>
              <p:cNvSpPr/>
              <p:nvPr/>
            </p:nvSpPr>
            <p:spPr>
              <a:xfrm>
                <a:off x="5792678" y="3005885"/>
                <a:ext cx="6858" cy="2571"/>
              </a:xfrm>
              <a:custGeom>
                <a:avLst/>
                <a:gdLst>
                  <a:gd name="connsiteX0" fmla="*/ 6858 w 6858"/>
                  <a:gd name="connsiteY0" fmla="*/ 1810 h 2571"/>
                  <a:gd name="connsiteX1" fmla="*/ 191 w 6858"/>
                  <a:gd name="connsiteY1" fmla="*/ 0 h 2571"/>
                  <a:gd name="connsiteX2" fmla="*/ 0 w 6858"/>
                  <a:gd name="connsiteY2" fmla="*/ 762 h 2571"/>
                  <a:gd name="connsiteX3" fmla="*/ 6667 w 6858"/>
                  <a:gd name="connsiteY3" fmla="*/ 2572 h 2571"/>
                  <a:gd name="connsiteX4" fmla="*/ 6858 w 6858"/>
                  <a:gd name="connsiteY4" fmla="*/ 1810 h 2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 h="2571">
                    <a:moveTo>
                      <a:pt x="6858" y="1810"/>
                    </a:moveTo>
                    <a:lnTo>
                      <a:pt x="191" y="0"/>
                    </a:lnTo>
                    <a:lnTo>
                      <a:pt x="0" y="762"/>
                    </a:lnTo>
                    <a:lnTo>
                      <a:pt x="6667" y="2572"/>
                    </a:lnTo>
                    <a:lnTo>
                      <a:pt x="6858" y="181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18" name="Freihandform: Form 517">
                <a:extLst>
                  <a:ext uri="{FF2B5EF4-FFF2-40B4-BE49-F238E27FC236}">
                    <a16:creationId xmlns:a16="http://schemas.microsoft.com/office/drawing/2014/main" id="{F3A0F5ED-9174-4CA3-9D8E-82DCEA20B629}"/>
                  </a:ext>
                </a:extLst>
              </p:cNvPr>
              <p:cNvSpPr/>
              <p:nvPr/>
            </p:nvSpPr>
            <p:spPr>
              <a:xfrm>
                <a:off x="5789154" y="3003599"/>
                <a:ext cx="4191" cy="4191"/>
              </a:xfrm>
              <a:custGeom>
                <a:avLst/>
                <a:gdLst>
                  <a:gd name="connsiteX0" fmla="*/ 4191 w 4191"/>
                  <a:gd name="connsiteY0" fmla="*/ 2096 h 4191"/>
                  <a:gd name="connsiteX1" fmla="*/ 2096 w 4191"/>
                  <a:gd name="connsiteY1" fmla="*/ 4191 h 4191"/>
                  <a:gd name="connsiteX2" fmla="*/ 0 w 4191"/>
                  <a:gd name="connsiteY2" fmla="*/ 2096 h 4191"/>
                  <a:gd name="connsiteX3" fmla="*/ 2096 w 4191"/>
                  <a:gd name="connsiteY3" fmla="*/ 0 h 4191"/>
                  <a:gd name="connsiteX4" fmla="*/ 4191 w 4191"/>
                  <a:gd name="connsiteY4" fmla="*/ 2096 h 4191"/>
                  <a:gd name="connsiteX5" fmla="*/ 4191 w 4191"/>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 h="4191">
                    <a:moveTo>
                      <a:pt x="4191" y="2096"/>
                    </a:moveTo>
                    <a:cubicBezTo>
                      <a:pt x="4191" y="3238"/>
                      <a:pt x="3238" y="4191"/>
                      <a:pt x="2096" y="4191"/>
                    </a:cubicBezTo>
                    <a:cubicBezTo>
                      <a:pt x="952" y="4191"/>
                      <a:pt x="0" y="3238"/>
                      <a:pt x="0" y="2096"/>
                    </a:cubicBezTo>
                    <a:cubicBezTo>
                      <a:pt x="0" y="953"/>
                      <a:pt x="952" y="0"/>
                      <a:pt x="2096" y="0"/>
                    </a:cubicBezTo>
                    <a:cubicBezTo>
                      <a:pt x="3238" y="95"/>
                      <a:pt x="4191" y="953"/>
                      <a:pt x="4191" y="2096"/>
                    </a:cubicBezTo>
                    <a:lnTo>
                      <a:pt x="4191" y="209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19" name="Freihandform: Form 518">
                <a:extLst>
                  <a:ext uri="{FF2B5EF4-FFF2-40B4-BE49-F238E27FC236}">
                    <a16:creationId xmlns:a16="http://schemas.microsoft.com/office/drawing/2014/main" id="{EFAB83A7-2B3F-45CE-AE81-055D4269E61E}"/>
                  </a:ext>
                </a:extLst>
              </p:cNvPr>
              <p:cNvSpPr/>
              <p:nvPr/>
            </p:nvSpPr>
            <p:spPr>
              <a:xfrm>
                <a:off x="5853733" y="3081038"/>
                <a:ext cx="18097" cy="18097"/>
              </a:xfrm>
              <a:custGeom>
                <a:avLst/>
                <a:gdLst>
                  <a:gd name="connsiteX0" fmla="*/ 18097 w 18097"/>
                  <a:gd name="connsiteY0" fmla="*/ 9049 h 18097"/>
                  <a:gd name="connsiteX1" fmla="*/ 9049 w 18097"/>
                  <a:gd name="connsiteY1" fmla="*/ 18097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5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7"/>
                      <a:pt x="9049" y="18097"/>
                    </a:cubicBezTo>
                    <a:cubicBezTo>
                      <a:pt x="4000" y="18097"/>
                      <a:pt x="0" y="14002"/>
                      <a:pt x="0" y="9049"/>
                    </a:cubicBezTo>
                    <a:cubicBezTo>
                      <a:pt x="0" y="4000"/>
                      <a:pt x="4096" y="0"/>
                      <a:pt x="9049" y="0"/>
                    </a:cubicBezTo>
                    <a:cubicBezTo>
                      <a:pt x="14002" y="0"/>
                      <a:pt x="18097" y="4096"/>
                      <a:pt x="18097" y="9049"/>
                    </a:cubicBezTo>
                    <a:lnTo>
                      <a:pt x="18097" y="9049"/>
                    </a:lnTo>
                    <a:close/>
                    <a:moveTo>
                      <a:pt x="17335" y="9049"/>
                    </a:moveTo>
                    <a:cubicBezTo>
                      <a:pt x="17335" y="13621"/>
                      <a:pt x="13621" y="17335"/>
                      <a:pt x="9049" y="17335"/>
                    </a:cubicBezTo>
                    <a:cubicBezTo>
                      <a:pt x="4477" y="17335"/>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20" name="Freihandform: Form 519">
                <a:extLst>
                  <a:ext uri="{FF2B5EF4-FFF2-40B4-BE49-F238E27FC236}">
                    <a16:creationId xmlns:a16="http://schemas.microsoft.com/office/drawing/2014/main" id="{3F9C7CD0-EE86-4B39-9664-8126B1019D73}"/>
                  </a:ext>
                </a:extLst>
              </p:cNvPr>
              <p:cNvSpPr/>
              <p:nvPr/>
            </p:nvSpPr>
            <p:spPr>
              <a:xfrm>
                <a:off x="5862401" y="3091705"/>
                <a:ext cx="761" cy="6762"/>
              </a:xfrm>
              <a:custGeom>
                <a:avLst/>
                <a:gdLst>
                  <a:gd name="connsiteX0" fmla="*/ 762 w 761"/>
                  <a:gd name="connsiteY0" fmla="*/ 6763 h 6762"/>
                  <a:gd name="connsiteX1" fmla="*/ 762 w 761"/>
                  <a:gd name="connsiteY1" fmla="*/ 0 h 6762"/>
                  <a:gd name="connsiteX2" fmla="*/ 0 w 761"/>
                  <a:gd name="connsiteY2" fmla="*/ 0 h 6762"/>
                  <a:gd name="connsiteX3" fmla="*/ 0 w 761"/>
                  <a:gd name="connsiteY3" fmla="*/ 6763 h 6762"/>
                  <a:gd name="connsiteX4" fmla="*/ 762 w 761"/>
                  <a:gd name="connsiteY4" fmla="*/ 6763 h 6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 h="6762">
                    <a:moveTo>
                      <a:pt x="762" y="6763"/>
                    </a:moveTo>
                    <a:lnTo>
                      <a:pt x="762" y="0"/>
                    </a:lnTo>
                    <a:lnTo>
                      <a:pt x="0" y="0"/>
                    </a:lnTo>
                    <a:lnTo>
                      <a:pt x="0" y="6763"/>
                    </a:lnTo>
                    <a:lnTo>
                      <a:pt x="762" y="676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21" name="Freihandform: Form 520">
                <a:extLst>
                  <a:ext uri="{FF2B5EF4-FFF2-40B4-BE49-F238E27FC236}">
                    <a16:creationId xmlns:a16="http://schemas.microsoft.com/office/drawing/2014/main" id="{BE40B1D5-0A54-419C-8BE2-9725164BC28D}"/>
                  </a:ext>
                </a:extLst>
              </p:cNvPr>
              <p:cNvSpPr/>
              <p:nvPr/>
            </p:nvSpPr>
            <p:spPr>
              <a:xfrm>
                <a:off x="5854114" y="3090181"/>
                <a:ext cx="7524" cy="2095"/>
              </a:xfrm>
              <a:custGeom>
                <a:avLst/>
                <a:gdLst>
                  <a:gd name="connsiteX0" fmla="*/ 191 w 7524"/>
                  <a:gd name="connsiteY0" fmla="*/ 2096 h 2095"/>
                  <a:gd name="connsiteX1" fmla="*/ 7525 w 7524"/>
                  <a:gd name="connsiteY1" fmla="*/ 667 h 2095"/>
                  <a:gd name="connsiteX2" fmla="*/ 7429 w 7524"/>
                  <a:gd name="connsiteY2" fmla="*/ 0 h 2095"/>
                  <a:gd name="connsiteX3" fmla="*/ 0 w 7524"/>
                  <a:gd name="connsiteY3" fmla="*/ 1334 h 2095"/>
                  <a:gd name="connsiteX4" fmla="*/ 191 w 7524"/>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 h="2095">
                    <a:moveTo>
                      <a:pt x="191" y="2096"/>
                    </a:moveTo>
                    <a:lnTo>
                      <a:pt x="7525" y="667"/>
                    </a:lnTo>
                    <a:lnTo>
                      <a:pt x="7429" y="0"/>
                    </a:lnTo>
                    <a:lnTo>
                      <a:pt x="0" y="1334"/>
                    </a:lnTo>
                    <a:lnTo>
                      <a:pt x="191" y="209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22" name="Freihandform: Form 521">
                <a:extLst>
                  <a:ext uri="{FF2B5EF4-FFF2-40B4-BE49-F238E27FC236}">
                    <a16:creationId xmlns:a16="http://schemas.microsoft.com/office/drawing/2014/main" id="{35D5B4E8-8827-44E6-91EC-61F602289119}"/>
                  </a:ext>
                </a:extLst>
              </p:cNvPr>
              <p:cNvSpPr/>
              <p:nvPr/>
            </p:nvSpPr>
            <p:spPr>
              <a:xfrm>
                <a:off x="5856876" y="3083324"/>
                <a:ext cx="5238" cy="5524"/>
              </a:xfrm>
              <a:custGeom>
                <a:avLst/>
                <a:gdLst>
                  <a:gd name="connsiteX0" fmla="*/ 0 w 5238"/>
                  <a:gd name="connsiteY0" fmla="*/ 476 h 5524"/>
                  <a:gd name="connsiteX1" fmla="*/ 4667 w 5238"/>
                  <a:gd name="connsiteY1" fmla="*/ 5524 h 5524"/>
                  <a:gd name="connsiteX2" fmla="*/ 5239 w 5238"/>
                  <a:gd name="connsiteY2" fmla="*/ 5048 h 5524"/>
                  <a:gd name="connsiteX3" fmla="*/ 571 w 5238"/>
                  <a:gd name="connsiteY3" fmla="*/ 0 h 5524"/>
                  <a:gd name="connsiteX4" fmla="*/ 0 w 5238"/>
                  <a:gd name="connsiteY4" fmla="*/ 476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 h="5524">
                    <a:moveTo>
                      <a:pt x="0" y="476"/>
                    </a:moveTo>
                    <a:lnTo>
                      <a:pt x="4667" y="5524"/>
                    </a:lnTo>
                    <a:lnTo>
                      <a:pt x="5239" y="5048"/>
                    </a:lnTo>
                    <a:lnTo>
                      <a:pt x="571" y="0"/>
                    </a:lnTo>
                    <a:lnTo>
                      <a:pt x="0" y="47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23" name="Freihandform: Form 522">
                <a:extLst>
                  <a:ext uri="{FF2B5EF4-FFF2-40B4-BE49-F238E27FC236}">
                    <a16:creationId xmlns:a16="http://schemas.microsoft.com/office/drawing/2014/main" id="{DE653CCF-43AB-4E2F-9F15-0762A5B3D9E1}"/>
                  </a:ext>
                </a:extLst>
              </p:cNvPr>
              <p:cNvSpPr/>
              <p:nvPr/>
            </p:nvSpPr>
            <p:spPr>
              <a:xfrm>
                <a:off x="5863353" y="3082466"/>
                <a:ext cx="4191" cy="6191"/>
              </a:xfrm>
              <a:custGeom>
                <a:avLst/>
                <a:gdLst>
                  <a:gd name="connsiteX0" fmla="*/ 3524 w 4191"/>
                  <a:gd name="connsiteY0" fmla="*/ 0 h 6191"/>
                  <a:gd name="connsiteX1" fmla="*/ 0 w 4191"/>
                  <a:gd name="connsiteY1" fmla="*/ 5810 h 6191"/>
                  <a:gd name="connsiteX2" fmla="*/ 667 w 4191"/>
                  <a:gd name="connsiteY2" fmla="*/ 6191 h 6191"/>
                  <a:gd name="connsiteX3" fmla="*/ 4191 w 4191"/>
                  <a:gd name="connsiteY3" fmla="*/ 381 h 6191"/>
                  <a:gd name="connsiteX4" fmla="*/ 3524 w 4191"/>
                  <a:gd name="connsiteY4" fmla="*/ 0 h 6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191">
                    <a:moveTo>
                      <a:pt x="3524" y="0"/>
                    </a:moveTo>
                    <a:lnTo>
                      <a:pt x="0" y="5810"/>
                    </a:lnTo>
                    <a:lnTo>
                      <a:pt x="667" y="6191"/>
                    </a:lnTo>
                    <a:lnTo>
                      <a:pt x="4191" y="381"/>
                    </a:lnTo>
                    <a:lnTo>
                      <a:pt x="3524" y="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24" name="Freihandform: Form 523">
                <a:extLst>
                  <a:ext uri="{FF2B5EF4-FFF2-40B4-BE49-F238E27FC236}">
                    <a16:creationId xmlns:a16="http://schemas.microsoft.com/office/drawing/2014/main" id="{6850F793-88FD-4955-9CD5-129BA2E0FDA0}"/>
                  </a:ext>
                </a:extLst>
              </p:cNvPr>
              <p:cNvSpPr/>
              <p:nvPr/>
            </p:nvSpPr>
            <p:spPr>
              <a:xfrm>
                <a:off x="5864401" y="3090086"/>
                <a:ext cx="6762" cy="2571"/>
              </a:xfrm>
              <a:custGeom>
                <a:avLst/>
                <a:gdLst>
                  <a:gd name="connsiteX0" fmla="*/ 6763 w 6762"/>
                  <a:gd name="connsiteY0" fmla="*/ 1810 h 2571"/>
                  <a:gd name="connsiteX1" fmla="*/ 191 w 6762"/>
                  <a:gd name="connsiteY1" fmla="*/ 0 h 2571"/>
                  <a:gd name="connsiteX2" fmla="*/ 0 w 6762"/>
                  <a:gd name="connsiteY2" fmla="*/ 762 h 2571"/>
                  <a:gd name="connsiteX3" fmla="*/ 6572 w 6762"/>
                  <a:gd name="connsiteY3" fmla="*/ 2572 h 2571"/>
                  <a:gd name="connsiteX4" fmla="*/ 6763 w 6762"/>
                  <a:gd name="connsiteY4" fmla="*/ 1810 h 2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2" h="2571">
                    <a:moveTo>
                      <a:pt x="6763" y="1810"/>
                    </a:moveTo>
                    <a:lnTo>
                      <a:pt x="191" y="0"/>
                    </a:lnTo>
                    <a:lnTo>
                      <a:pt x="0" y="762"/>
                    </a:lnTo>
                    <a:lnTo>
                      <a:pt x="6572" y="2572"/>
                    </a:lnTo>
                    <a:lnTo>
                      <a:pt x="6763" y="181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25" name="Freihandform: Form 524">
                <a:extLst>
                  <a:ext uri="{FF2B5EF4-FFF2-40B4-BE49-F238E27FC236}">
                    <a16:creationId xmlns:a16="http://schemas.microsoft.com/office/drawing/2014/main" id="{4527F7BB-14A5-4355-8736-52B7765FEF91}"/>
                  </a:ext>
                </a:extLst>
              </p:cNvPr>
              <p:cNvSpPr/>
              <p:nvPr/>
            </p:nvSpPr>
            <p:spPr>
              <a:xfrm>
                <a:off x="5860781" y="3087800"/>
                <a:ext cx="4191" cy="4191"/>
              </a:xfrm>
              <a:custGeom>
                <a:avLst/>
                <a:gdLst>
                  <a:gd name="connsiteX0" fmla="*/ 4191 w 4191"/>
                  <a:gd name="connsiteY0" fmla="*/ 2096 h 4191"/>
                  <a:gd name="connsiteX1" fmla="*/ 2096 w 4191"/>
                  <a:gd name="connsiteY1" fmla="*/ 4191 h 4191"/>
                  <a:gd name="connsiteX2" fmla="*/ 0 w 4191"/>
                  <a:gd name="connsiteY2" fmla="*/ 2096 h 4191"/>
                  <a:gd name="connsiteX3" fmla="*/ 2096 w 4191"/>
                  <a:gd name="connsiteY3" fmla="*/ 0 h 4191"/>
                  <a:gd name="connsiteX4" fmla="*/ 4191 w 4191"/>
                  <a:gd name="connsiteY4" fmla="*/ 2096 h 4191"/>
                  <a:gd name="connsiteX5" fmla="*/ 4191 w 4191"/>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 h="4191">
                    <a:moveTo>
                      <a:pt x="4191" y="2096"/>
                    </a:moveTo>
                    <a:cubicBezTo>
                      <a:pt x="4191" y="3239"/>
                      <a:pt x="3239" y="4191"/>
                      <a:pt x="2096" y="4191"/>
                    </a:cubicBezTo>
                    <a:cubicBezTo>
                      <a:pt x="953" y="4191"/>
                      <a:pt x="0" y="3239"/>
                      <a:pt x="0" y="2096"/>
                    </a:cubicBezTo>
                    <a:cubicBezTo>
                      <a:pt x="0" y="953"/>
                      <a:pt x="953" y="0"/>
                      <a:pt x="2096" y="0"/>
                    </a:cubicBezTo>
                    <a:cubicBezTo>
                      <a:pt x="3239" y="0"/>
                      <a:pt x="4191" y="953"/>
                      <a:pt x="4191" y="2096"/>
                    </a:cubicBezTo>
                    <a:lnTo>
                      <a:pt x="4191" y="209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26" name="Freihandform: Form 525">
                <a:extLst>
                  <a:ext uri="{FF2B5EF4-FFF2-40B4-BE49-F238E27FC236}">
                    <a16:creationId xmlns:a16="http://schemas.microsoft.com/office/drawing/2014/main" id="{6B51D31B-B714-46AF-8B73-700548217D98}"/>
                  </a:ext>
                </a:extLst>
              </p:cNvPr>
              <p:cNvSpPr/>
              <p:nvPr/>
            </p:nvSpPr>
            <p:spPr>
              <a:xfrm>
                <a:off x="5476734" y="2873488"/>
                <a:ext cx="18097" cy="18097"/>
              </a:xfrm>
              <a:custGeom>
                <a:avLst/>
                <a:gdLst>
                  <a:gd name="connsiteX0" fmla="*/ 18097 w 18097"/>
                  <a:gd name="connsiteY0" fmla="*/ 9049 h 18097"/>
                  <a:gd name="connsiteX1" fmla="*/ 9049 w 18097"/>
                  <a:gd name="connsiteY1" fmla="*/ 18098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6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8"/>
                      <a:pt x="9049" y="18098"/>
                    </a:cubicBezTo>
                    <a:cubicBezTo>
                      <a:pt x="4000" y="18098"/>
                      <a:pt x="0" y="14002"/>
                      <a:pt x="0" y="9049"/>
                    </a:cubicBezTo>
                    <a:cubicBezTo>
                      <a:pt x="0" y="4001"/>
                      <a:pt x="4096" y="0"/>
                      <a:pt x="9049" y="0"/>
                    </a:cubicBezTo>
                    <a:cubicBezTo>
                      <a:pt x="14002" y="0"/>
                      <a:pt x="18097" y="4096"/>
                      <a:pt x="18097" y="9049"/>
                    </a:cubicBezTo>
                    <a:lnTo>
                      <a:pt x="18097" y="9049"/>
                    </a:lnTo>
                    <a:close/>
                    <a:moveTo>
                      <a:pt x="17335" y="9049"/>
                    </a:moveTo>
                    <a:cubicBezTo>
                      <a:pt x="17335" y="13621"/>
                      <a:pt x="13621" y="17336"/>
                      <a:pt x="9049" y="17336"/>
                    </a:cubicBezTo>
                    <a:cubicBezTo>
                      <a:pt x="4477" y="17336"/>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27" name="Freihandform: Form 526">
                <a:extLst>
                  <a:ext uri="{FF2B5EF4-FFF2-40B4-BE49-F238E27FC236}">
                    <a16:creationId xmlns:a16="http://schemas.microsoft.com/office/drawing/2014/main" id="{08FC04B4-109E-4929-B586-A4A4E76105D9}"/>
                  </a:ext>
                </a:extLst>
              </p:cNvPr>
              <p:cNvSpPr/>
              <p:nvPr/>
            </p:nvSpPr>
            <p:spPr>
              <a:xfrm>
                <a:off x="5485496" y="2884156"/>
                <a:ext cx="762" cy="6858"/>
              </a:xfrm>
              <a:custGeom>
                <a:avLst/>
                <a:gdLst>
                  <a:gd name="connsiteX0" fmla="*/ 762 w 762"/>
                  <a:gd name="connsiteY0" fmla="*/ 6858 h 6858"/>
                  <a:gd name="connsiteX1" fmla="*/ 762 w 762"/>
                  <a:gd name="connsiteY1" fmla="*/ 0 h 6858"/>
                  <a:gd name="connsiteX2" fmla="*/ 0 w 762"/>
                  <a:gd name="connsiteY2" fmla="*/ 0 h 6858"/>
                  <a:gd name="connsiteX3" fmla="*/ 0 w 762"/>
                  <a:gd name="connsiteY3" fmla="*/ 6858 h 6858"/>
                  <a:gd name="connsiteX4" fmla="*/ 762 w 762"/>
                  <a:gd name="connsiteY4" fmla="*/ 6858 h 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 h="6858">
                    <a:moveTo>
                      <a:pt x="762" y="6858"/>
                    </a:moveTo>
                    <a:lnTo>
                      <a:pt x="762" y="0"/>
                    </a:lnTo>
                    <a:lnTo>
                      <a:pt x="0" y="0"/>
                    </a:lnTo>
                    <a:lnTo>
                      <a:pt x="0" y="6858"/>
                    </a:lnTo>
                    <a:lnTo>
                      <a:pt x="762" y="6858"/>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28" name="Freihandform: Form 527">
                <a:extLst>
                  <a:ext uri="{FF2B5EF4-FFF2-40B4-BE49-F238E27FC236}">
                    <a16:creationId xmlns:a16="http://schemas.microsoft.com/office/drawing/2014/main" id="{DFF845FB-AD81-4EAD-9743-68F4FF949C68}"/>
                  </a:ext>
                </a:extLst>
              </p:cNvPr>
              <p:cNvSpPr/>
              <p:nvPr/>
            </p:nvSpPr>
            <p:spPr>
              <a:xfrm>
                <a:off x="5477114" y="2882632"/>
                <a:ext cx="7620" cy="2095"/>
              </a:xfrm>
              <a:custGeom>
                <a:avLst/>
                <a:gdLst>
                  <a:gd name="connsiteX0" fmla="*/ 191 w 7620"/>
                  <a:gd name="connsiteY0" fmla="*/ 2096 h 2095"/>
                  <a:gd name="connsiteX1" fmla="*/ 7620 w 7620"/>
                  <a:gd name="connsiteY1" fmla="*/ 762 h 2095"/>
                  <a:gd name="connsiteX2" fmla="*/ 7429 w 7620"/>
                  <a:gd name="connsiteY2" fmla="*/ 0 h 2095"/>
                  <a:gd name="connsiteX3" fmla="*/ 0 w 7620"/>
                  <a:gd name="connsiteY3" fmla="*/ 1429 h 2095"/>
                  <a:gd name="connsiteX4" fmla="*/ 191 w 7620"/>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 h="2095">
                    <a:moveTo>
                      <a:pt x="191" y="2096"/>
                    </a:moveTo>
                    <a:lnTo>
                      <a:pt x="7620" y="762"/>
                    </a:lnTo>
                    <a:lnTo>
                      <a:pt x="7429" y="0"/>
                    </a:lnTo>
                    <a:lnTo>
                      <a:pt x="0" y="1429"/>
                    </a:lnTo>
                    <a:lnTo>
                      <a:pt x="191" y="209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29" name="Freihandform: Form 528">
                <a:extLst>
                  <a:ext uri="{FF2B5EF4-FFF2-40B4-BE49-F238E27FC236}">
                    <a16:creationId xmlns:a16="http://schemas.microsoft.com/office/drawing/2014/main" id="{DA7B88A9-7557-46D9-97CA-6E57BD4B5EB4}"/>
                  </a:ext>
                </a:extLst>
              </p:cNvPr>
              <p:cNvSpPr/>
              <p:nvPr/>
            </p:nvSpPr>
            <p:spPr>
              <a:xfrm>
                <a:off x="5479972" y="2875774"/>
                <a:ext cx="5143" cy="5524"/>
              </a:xfrm>
              <a:custGeom>
                <a:avLst/>
                <a:gdLst>
                  <a:gd name="connsiteX0" fmla="*/ 0 w 5143"/>
                  <a:gd name="connsiteY0" fmla="*/ 571 h 5524"/>
                  <a:gd name="connsiteX1" fmla="*/ 4572 w 5143"/>
                  <a:gd name="connsiteY1" fmla="*/ 5525 h 5524"/>
                  <a:gd name="connsiteX2" fmla="*/ 5144 w 5143"/>
                  <a:gd name="connsiteY2" fmla="*/ 5048 h 5524"/>
                  <a:gd name="connsiteX3" fmla="*/ 476 w 5143"/>
                  <a:gd name="connsiteY3" fmla="*/ 0 h 5524"/>
                  <a:gd name="connsiteX4" fmla="*/ 0 w 5143"/>
                  <a:gd name="connsiteY4" fmla="*/ 571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 h="5524">
                    <a:moveTo>
                      <a:pt x="0" y="571"/>
                    </a:moveTo>
                    <a:lnTo>
                      <a:pt x="4572" y="5525"/>
                    </a:lnTo>
                    <a:lnTo>
                      <a:pt x="5144" y="5048"/>
                    </a:lnTo>
                    <a:lnTo>
                      <a:pt x="476" y="0"/>
                    </a:lnTo>
                    <a:lnTo>
                      <a:pt x="0" y="571"/>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30" name="Freihandform: Form 529">
                <a:extLst>
                  <a:ext uri="{FF2B5EF4-FFF2-40B4-BE49-F238E27FC236}">
                    <a16:creationId xmlns:a16="http://schemas.microsoft.com/office/drawing/2014/main" id="{E7728028-7182-4E90-B6E8-8FE76C069056}"/>
                  </a:ext>
                </a:extLst>
              </p:cNvPr>
              <p:cNvSpPr/>
              <p:nvPr/>
            </p:nvSpPr>
            <p:spPr>
              <a:xfrm>
                <a:off x="5486354" y="2874917"/>
                <a:ext cx="4191" cy="6286"/>
              </a:xfrm>
              <a:custGeom>
                <a:avLst/>
                <a:gdLst>
                  <a:gd name="connsiteX0" fmla="*/ 3524 w 4191"/>
                  <a:gd name="connsiteY0" fmla="*/ 0 h 6286"/>
                  <a:gd name="connsiteX1" fmla="*/ 0 w 4191"/>
                  <a:gd name="connsiteY1" fmla="*/ 5810 h 6286"/>
                  <a:gd name="connsiteX2" fmla="*/ 667 w 4191"/>
                  <a:gd name="connsiteY2" fmla="*/ 6287 h 6286"/>
                  <a:gd name="connsiteX3" fmla="*/ 4191 w 4191"/>
                  <a:gd name="connsiteY3" fmla="*/ 381 h 6286"/>
                  <a:gd name="connsiteX4" fmla="*/ 3524 w 4191"/>
                  <a:gd name="connsiteY4" fmla="*/ 0 h 6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286">
                    <a:moveTo>
                      <a:pt x="3524" y="0"/>
                    </a:moveTo>
                    <a:lnTo>
                      <a:pt x="0" y="5810"/>
                    </a:lnTo>
                    <a:lnTo>
                      <a:pt x="667" y="6287"/>
                    </a:lnTo>
                    <a:lnTo>
                      <a:pt x="4191" y="381"/>
                    </a:lnTo>
                    <a:lnTo>
                      <a:pt x="3524" y="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31" name="Freihandform: Form 530">
                <a:extLst>
                  <a:ext uri="{FF2B5EF4-FFF2-40B4-BE49-F238E27FC236}">
                    <a16:creationId xmlns:a16="http://schemas.microsoft.com/office/drawing/2014/main" id="{A203C58F-EF53-450B-B17A-4DF3FD60675F}"/>
                  </a:ext>
                </a:extLst>
              </p:cNvPr>
              <p:cNvSpPr/>
              <p:nvPr/>
            </p:nvSpPr>
            <p:spPr>
              <a:xfrm>
                <a:off x="5487401" y="2882632"/>
                <a:ext cx="6762" cy="2476"/>
              </a:xfrm>
              <a:custGeom>
                <a:avLst/>
                <a:gdLst>
                  <a:gd name="connsiteX0" fmla="*/ 6763 w 6762"/>
                  <a:gd name="connsiteY0" fmla="*/ 1810 h 2476"/>
                  <a:gd name="connsiteX1" fmla="*/ 191 w 6762"/>
                  <a:gd name="connsiteY1" fmla="*/ 0 h 2476"/>
                  <a:gd name="connsiteX2" fmla="*/ 0 w 6762"/>
                  <a:gd name="connsiteY2" fmla="*/ 667 h 2476"/>
                  <a:gd name="connsiteX3" fmla="*/ 6572 w 6762"/>
                  <a:gd name="connsiteY3" fmla="*/ 2476 h 2476"/>
                  <a:gd name="connsiteX4" fmla="*/ 6763 w 6762"/>
                  <a:gd name="connsiteY4" fmla="*/ 1810 h 2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2" h="2476">
                    <a:moveTo>
                      <a:pt x="6763" y="1810"/>
                    </a:moveTo>
                    <a:lnTo>
                      <a:pt x="191" y="0"/>
                    </a:lnTo>
                    <a:lnTo>
                      <a:pt x="0" y="667"/>
                    </a:lnTo>
                    <a:lnTo>
                      <a:pt x="6572" y="2476"/>
                    </a:lnTo>
                    <a:lnTo>
                      <a:pt x="6763" y="181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32" name="Freihandform: Form 531">
                <a:extLst>
                  <a:ext uri="{FF2B5EF4-FFF2-40B4-BE49-F238E27FC236}">
                    <a16:creationId xmlns:a16="http://schemas.microsoft.com/office/drawing/2014/main" id="{3DA2E9EA-9C34-464F-A42F-0826D2ACDB12}"/>
                  </a:ext>
                </a:extLst>
              </p:cNvPr>
              <p:cNvSpPr/>
              <p:nvPr/>
            </p:nvSpPr>
            <p:spPr>
              <a:xfrm>
                <a:off x="5483782" y="2880346"/>
                <a:ext cx="4190" cy="4191"/>
              </a:xfrm>
              <a:custGeom>
                <a:avLst/>
                <a:gdLst>
                  <a:gd name="connsiteX0" fmla="*/ 4191 w 4190"/>
                  <a:gd name="connsiteY0" fmla="*/ 2096 h 4191"/>
                  <a:gd name="connsiteX1" fmla="*/ 2096 w 4190"/>
                  <a:gd name="connsiteY1" fmla="*/ 4191 h 4191"/>
                  <a:gd name="connsiteX2" fmla="*/ 0 w 4190"/>
                  <a:gd name="connsiteY2" fmla="*/ 2096 h 4191"/>
                  <a:gd name="connsiteX3" fmla="*/ 2096 w 4190"/>
                  <a:gd name="connsiteY3" fmla="*/ 0 h 4191"/>
                  <a:gd name="connsiteX4" fmla="*/ 4191 w 4190"/>
                  <a:gd name="connsiteY4" fmla="*/ 2096 h 4191"/>
                  <a:gd name="connsiteX5" fmla="*/ 4191 w 4190"/>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0" h="4191">
                    <a:moveTo>
                      <a:pt x="4191" y="2096"/>
                    </a:moveTo>
                    <a:cubicBezTo>
                      <a:pt x="4191" y="3239"/>
                      <a:pt x="3238" y="4191"/>
                      <a:pt x="2096" y="4191"/>
                    </a:cubicBezTo>
                    <a:cubicBezTo>
                      <a:pt x="952" y="4191"/>
                      <a:pt x="0" y="3239"/>
                      <a:pt x="0" y="2096"/>
                    </a:cubicBezTo>
                    <a:cubicBezTo>
                      <a:pt x="0" y="953"/>
                      <a:pt x="952" y="0"/>
                      <a:pt x="2096" y="0"/>
                    </a:cubicBezTo>
                    <a:cubicBezTo>
                      <a:pt x="3334" y="0"/>
                      <a:pt x="4191" y="953"/>
                      <a:pt x="4191" y="2096"/>
                    </a:cubicBezTo>
                    <a:lnTo>
                      <a:pt x="4191" y="209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33" name="Freihandform: Form 532">
                <a:extLst>
                  <a:ext uri="{FF2B5EF4-FFF2-40B4-BE49-F238E27FC236}">
                    <a16:creationId xmlns:a16="http://schemas.microsoft.com/office/drawing/2014/main" id="{9B4CE744-981E-4A2B-8627-881A8482A67D}"/>
                  </a:ext>
                </a:extLst>
              </p:cNvPr>
              <p:cNvSpPr/>
              <p:nvPr/>
            </p:nvSpPr>
            <p:spPr>
              <a:xfrm>
                <a:off x="5445206" y="2898729"/>
                <a:ext cx="11620" cy="11620"/>
              </a:xfrm>
              <a:custGeom>
                <a:avLst/>
                <a:gdLst>
                  <a:gd name="connsiteX0" fmla="*/ 11621 w 11620"/>
                  <a:gd name="connsiteY0" fmla="*/ 5810 h 11620"/>
                  <a:gd name="connsiteX1" fmla="*/ 5810 w 11620"/>
                  <a:gd name="connsiteY1" fmla="*/ 11621 h 11620"/>
                  <a:gd name="connsiteX2" fmla="*/ 0 w 11620"/>
                  <a:gd name="connsiteY2" fmla="*/ 5810 h 11620"/>
                  <a:gd name="connsiteX3" fmla="*/ 5810 w 11620"/>
                  <a:gd name="connsiteY3" fmla="*/ 0 h 11620"/>
                  <a:gd name="connsiteX4" fmla="*/ 11621 w 11620"/>
                  <a:gd name="connsiteY4" fmla="*/ 5810 h 11620"/>
                  <a:gd name="connsiteX5" fmla="*/ 11621 w 11620"/>
                  <a:gd name="connsiteY5" fmla="*/ 5810 h 11620"/>
                  <a:gd name="connsiteX6" fmla="*/ 11049 w 11620"/>
                  <a:gd name="connsiteY6" fmla="*/ 5810 h 11620"/>
                  <a:gd name="connsiteX7" fmla="*/ 5810 w 11620"/>
                  <a:gd name="connsiteY7" fmla="*/ 11049 h 11620"/>
                  <a:gd name="connsiteX8" fmla="*/ 571 w 11620"/>
                  <a:gd name="connsiteY8" fmla="*/ 5810 h 11620"/>
                  <a:gd name="connsiteX9" fmla="*/ 5810 w 11620"/>
                  <a:gd name="connsiteY9" fmla="*/ 571 h 11620"/>
                  <a:gd name="connsiteX10" fmla="*/ 11049 w 11620"/>
                  <a:gd name="connsiteY10" fmla="*/ 5810 h 11620"/>
                  <a:gd name="connsiteX11" fmla="*/ 11049 w 11620"/>
                  <a:gd name="connsiteY11" fmla="*/ 5810 h 1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20" h="11620">
                    <a:moveTo>
                      <a:pt x="11621" y="5810"/>
                    </a:moveTo>
                    <a:cubicBezTo>
                      <a:pt x="11621" y="8954"/>
                      <a:pt x="9049" y="11621"/>
                      <a:pt x="5810" y="11621"/>
                    </a:cubicBezTo>
                    <a:cubicBezTo>
                      <a:pt x="2572" y="11621"/>
                      <a:pt x="0" y="9049"/>
                      <a:pt x="0" y="5810"/>
                    </a:cubicBezTo>
                    <a:cubicBezTo>
                      <a:pt x="0" y="2667"/>
                      <a:pt x="2572" y="0"/>
                      <a:pt x="5810" y="0"/>
                    </a:cubicBezTo>
                    <a:cubicBezTo>
                      <a:pt x="8954" y="0"/>
                      <a:pt x="11621" y="2572"/>
                      <a:pt x="11621" y="5810"/>
                    </a:cubicBezTo>
                    <a:lnTo>
                      <a:pt x="11621" y="5810"/>
                    </a:lnTo>
                    <a:close/>
                    <a:moveTo>
                      <a:pt x="11049" y="5810"/>
                    </a:moveTo>
                    <a:cubicBezTo>
                      <a:pt x="11049" y="8668"/>
                      <a:pt x="8668" y="11049"/>
                      <a:pt x="5810" y="11049"/>
                    </a:cubicBezTo>
                    <a:cubicBezTo>
                      <a:pt x="2858" y="11049"/>
                      <a:pt x="571" y="8668"/>
                      <a:pt x="571" y="5810"/>
                    </a:cubicBezTo>
                    <a:cubicBezTo>
                      <a:pt x="571" y="2953"/>
                      <a:pt x="2953" y="571"/>
                      <a:pt x="5810" y="571"/>
                    </a:cubicBezTo>
                    <a:cubicBezTo>
                      <a:pt x="8763" y="476"/>
                      <a:pt x="11049" y="2858"/>
                      <a:pt x="11049" y="5810"/>
                    </a:cubicBezTo>
                    <a:lnTo>
                      <a:pt x="11049" y="581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34" name="Freihandform: Form 533">
                <a:extLst>
                  <a:ext uri="{FF2B5EF4-FFF2-40B4-BE49-F238E27FC236}">
                    <a16:creationId xmlns:a16="http://schemas.microsoft.com/office/drawing/2014/main" id="{E0BEFA14-99DC-4FE2-8177-80F5F491A9D9}"/>
                  </a:ext>
                </a:extLst>
              </p:cNvPr>
              <p:cNvSpPr/>
              <p:nvPr/>
            </p:nvSpPr>
            <p:spPr>
              <a:xfrm>
                <a:off x="5450825" y="2905492"/>
                <a:ext cx="476" cy="4381"/>
              </a:xfrm>
              <a:custGeom>
                <a:avLst/>
                <a:gdLst>
                  <a:gd name="connsiteX0" fmla="*/ 476 w 476"/>
                  <a:gd name="connsiteY0" fmla="*/ 4382 h 4381"/>
                  <a:gd name="connsiteX1" fmla="*/ 476 w 476"/>
                  <a:gd name="connsiteY1" fmla="*/ 0 h 4381"/>
                  <a:gd name="connsiteX2" fmla="*/ 0 w 476"/>
                  <a:gd name="connsiteY2" fmla="*/ 0 h 4381"/>
                  <a:gd name="connsiteX3" fmla="*/ 0 w 476"/>
                  <a:gd name="connsiteY3" fmla="*/ 4382 h 4381"/>
                  <a:gd name="connsiteX4" fmla="*/ 476 w 476"/>
                  <a:gd name="connsiteY4" fmla="*/ 4382 h 4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 h="4381">
                    <a:moveTo>
                      <a:pt x="476" y="4382"/>
                    </a:moveTo>
                    <a:lnTo>
                      <a:pt x="476" y="0"/>
                    </a:lnTo>
                    <a:lnTo>
                      <a:pt x="0" y="0"/>
                    </a:lnTo>
                    <a:lnTo>
                      <a:pt x="0" y="4382"/>
                    </a:lnTo>
                    <a:lnTo>
                      <a:pt x="476" y="4382"/>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35" name="Freihandform: Form 534">
                <a:extLst>
                  <a:ext uri="{FF2B5EF4-FFF2-40B4-BE49-F238E27FC236}">
                    <a16:creationId xmlns:a16="http://schemas.microsoft.com/office/drawing/2014/main" id="{611C57A0-FCC6-49B5-9DB1-8C4D0530EE36}"/>
                  </a:ext>
                </a:extLst>
              </p:cNvPr>
              <p:cNvSpPr/>
              <p:nvPr/>
            </p:nvSpPr>
            <p:spPr>
              <a:xfrm>
                <a:off x="5445587" y="2904539"/>
                <a:ext cx="4762" cy="1333"/>
              </a:xfrm>
              <a:custGeom>
                <a:avLst/>
                <a:gdLst>
                  <a:gd name="connsiteX0" fmla="*/ 0 w 4762"/>
                  <a:gd name="connsiteY0" fmla="*/ 1333 h 1333"/>
                  <a:gd name="connsiteX1" fmla="*/ 4763 w 4762"/>
                  <a:gd name="connsiteY1" fmla="*/ 476 h 1333"/>
                  <a:gd name="connsiteX2" fmla="*/ 4667 w 4762"/>
                  <a:gd name="connsiteY2" fmla="*/ 0 h 1333"/>
                  <a:gd name="connsiteX3" fmla="*/ 0 w 4762"/>
                  <a:gd name="connsiteY3" fmla="*/ 857 h 1333"/>
                  <a:gd name="connsiteX4" fmla="*/ 0 w 4762"/>
                  <a:gd name="connsiteY4" fmla="*/ 1333 h 1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 h="1333">
                    <a:moveTo>
                      <a:pt x="0" y="1333"/>
                    </a:moveTo>
                    <a:lnTo>
                      <a:pt x="4763" y="476"/>
                    </a:lnTo>
                    <a:lnTo>
                      <a:pt x="4667" y="0"/>
                    </a:lnTo>
                    <a:lnTo>
                      <a:pt x="0" y="857"/>
                    </a:lnTo>
                    <a:lnTo>
                      <a:pt x="0" y="133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36" name="Freihandform: Form 535">
                <a:extLst>
                  <a:ext uri="{FF2B5EF4-FFF2-40B4-BE49-F238E27FC236}">
                    <a16:creationId xmlns:a16="http://schemas.microsoft.com/office/drawing/2014/main" id="{36159D1E-8E5A-47D2-9F0F-137AF386346C}"/>
                  </a:ext>
                </a:extLst>
              </p:cNvPr>
              <p:cNvSpPr/>
              <p:nvPr/>
            </p:nvSpPr>
            <p:spPr>
              <a:xfrm>
                <a:off x="5447301" y="2900158"/>
                <a:ext cx="3333" cy="3524"/>
              </a:xfrm>
              <a:custGeom>
                <a:avLst/>
                <a:gdLst>
                  <a:gd name="connsiteX0" fmla="*/ 0 w 3333"/>
                  <a:gd name="connsiteY0" fmla="*/ 381 h 3524"/>
                  <a:gd name="connsiteX1" fmla="*/ 2953 w 3333"/>
                  <a:gd name="connsiteY1" fmla="*/ 3524 h 3524"/>
                  <a:gd name="connsiteX2" fmla="*/ 3334 w 3333"/>
                  <a:gd name="connsiteY2" fmla="*/ 3239 h 3524"/>
                  <a:gd name="connsiteX3" fmla="*/ 381 w 3333"/>
                  <a:gd name="connsiteY3" fmla="*/ 0 h 3524"/>
                  <a:gd name="connsiteX4" fmla="*/ 0 w 3333"/>
                  <a:gd name="connsiteY4" fmla="*/ 381 h 3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3524">
                    <a:moveTo>
                      <a:pt x="0" y="381"/>
                    </a:moveTo>
                    <a:lnTo>
                      <a:pt x="2953" y="3524"/>
                    </a:lnTo>
                    <a:lnTo>
                      <a:pt x="3334" y="3239"/>
                    </a:lnTo>
                    <a:lnTo>
                      <a:pt x="381" y="0"/>
                    </a:lnTo>
                    <a:lnTo>
                      <a:pt x="0" y="381"/>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37" name="Freihandform: Form 536">
                <a:extLst>
                  <a:ext uri="{FF2B5EF4-FFF2-40B4-BE49-F238E27FC236}">
                    <a16:creationId xmlns:a16="http://schemas.microsoft.com/office/drawing/2014/main" id="{249FDB85-AC47-4E4D-A72D-C2413571F01F}"/>
                  </a:ext>
                </a:extLst>
              </p:cNvPr>
              <p:cNvSpPr/>
              <p:nvPr/>
            </p:nvSpPr>
            <p:spPr>
              <a:xfrm>
                <a:off x="5451397" y="2899681"/>
                <a:ext cx="2666" cy="3905"/>
              </a:xfrm>
              <a:custGeom>
                <a:avLst/>
                <a:gdLst>
                  <a:gd name="connsiteX0" fmla="*/ 2286 w 2666"/>
                  <a:gd name="connsiteY0" fmla="*/ 0 h 3905"/>
                  <a:gd name="connsiteX1" fmla="*/ 0 w 2666"/>
                  <a:gd name="connsiteY1" fmla="*/ 3715 h 3905"/>
                  <a:gd name="connsiteX2" fmla="*/ 381 w 2666"/>
                  <a:gd name="connsiteY2" fmla="*/ 3905 h 3905"/>
                  <a:gd name="connsiteX3" fmla="*/ 2667 w 2666"/>
                  <a:gd name="connsiteY3" fmla="*/ 191 h 3905"/>
                  <a:gd name="connsiteX4" fmla="*/ 2286 w 2666"/>
                  <a:gd name="connsiteY4" fmla="*/ 0 h 3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 h="3905">
                    <a:moveTo>
                      <a:pt x="2286" y="0"/>
                    </a:moveTo>
                    <a:lnTo>
                      <a:pt x="0" y="3715"/>
                    </a:lnTo>
                    <a:lnTo>
                      <a:pt x="381" y="3905"/>
                    </a:lnTo>
                    <a:lnTo>
                      <a:pt x="2667" y="191"/>
                    </a:lnTo>
                    <a:lnTo>
                      <a:pt x="2286" y="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38" name="Freihandform: Form 537">
                <a:extLst>
                  <a:ext uri="{FF2B5EF4-FFF2-40B4-BE49-F238E27FC236}">
                    <a16:creationId xmlns:a16="http://schemas.microsoft.com/office/drawing/2014/main" id="{F0E9DDC5-3C61-44B0-8526-5D071C42244A}"/>
                  </a:ext>
                </a:extLst>
              </p:cNvPr>
              <p:cNvSpPr/>
              <p:nvPr/>
            </p:nvSpPr>
            <p:spPr>
              <a:xfrm>
                <a:off x="5452064" y="2904539"/>
                <a:ext cx="4286" cy="1619"/>
              </a:xfrm>
              <a:custGeom>
                <a:avLst/>
                <a:gdLst>
                  <a:gd name="connsiteX0" fmla="*/ 4286 w 4286"/>
                  <a:gd name="connsiteY0" fmla="*/ 1143 h 1619"/>
                  <a:gd name="connsiteX1" fmla="*/ 95 w 4286"/>
                  <a:gd name="connsiteY1" fmla="*/ 0 h 1619"/>
                  <a:gd name="connsiteX2" fmla="*/ 0 w 4286"/>
                  <a:gd name="connsiteY2" fmla="*/ 381 h 1619"/>
                  <a:gd name="connsiteX3" fmla="*/ 4191 w 4286"/>
                  <a:gd name="connsiteY3" fmla="*/ 1619 h 1619"/>
                  <a:gd name="connsiteX4" fmla="*/ 4286 w 4286"/>
                  <a:gd name="connsiteY4" fmla="*/ 1143 h 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6" h="1619">
                    <a:moveTo>
                      <a:pt x="4286" y="1143"/>
                    </a:moveTo>
                    <a:lnTo>
                      <a:pt x="95" y="0"/>
                    </a:lnTo>
                    <a:lnTo>
                      <a:pt x="0" y="381"/>
                    </a:lnTo>
                    <a:lnTo>
                      <a:pt x="4191" y="1619"/>
                    </a:lnTo>
                    <a:lnTo>
                      <a:pt x="4286" y="114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39" name="Freihandform: Form 538">
                <a:extLst>
                  <a:ext uri="{FF2B5EF4-FFF2-40B4-BE49-F238E27FC236}">
                    <a16:creationId xmlns:a16="http://schemas.microsoft.com/office/drawing/2014/main" id="{35964EFC-1B64-416A-8491-FAE60BAB7E7B}"/>
                  </a:ext>
                </a:extLst>
              </p:cNvPr>
              <p:cNvSpPr/>
              <p:nvPr/>
            </p:nvSpPr>
            <p:spPr>
              <a:xfrm>
                <a:off x="5449778" y="2903015"/>
                <a:ext cx="2666" cy="2666"/>
              </a:xfrm>
              <a:custGeom>
                <a:avLst/>
                <a:gdLst>
                  <a:gd name="connsiteX0" fmla="*/ 2667 w 2666"/>
                  <a:gd name="connsiteY0" fmla="*/ 1333 h 2666"/>
                  <a:gd name="connsiteX1" fmla="*/ 1333 w 2666"/>
                  <a:gd name="connsiteY1" fmla="*/ 2667 h 2666"/>
                  <a:gd name="connsiteX2" fmla="*/ 0 w 2666"/>
                  <a:gd name="connsiteY2" fmla="*/ 1333 h 2666"/>
                  <a:gd name="connsiteX3" fmla="*/ 1333 w 2666"/>
                  <a:gd name="connsiteY3" fmla="*/ 0 h 2666"/>
                  <a:gd name="connsiteX4" fmla="*/ 2667 w 2666"/>
                  <a:gd name="connsiteY4" fmla="*/ 1333 h 2666"/>
                  <a:gd name="connsiteX5" fmla="*/ 2667 w 2666"/>
                  <a:gd name="connsiteY5" fmla="*/ 1333 h 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6" h="2666">
                    <a:moveTo>
                      <a:pt x="2667" y="1333"/>
                    </a:moveTo>
                    <a:cubicBezTo>
                      <a:pt x="2667" y="2096"/>
                      <a:pt x="2096" y="2667"/>
                      <a:pt x="1333" y="2667"/>
                    </a:cubicBezTo>
                    <a:cubicBezTo>
                      <a:pt x="667" y="2667"/>
                      <a:pt x="0" y="2096"/>
                      <a:pt x="0" y="1333"/>
                    </a:cubicBezTo>
                    <a:cubicBezTo>
                      <a:pt x="0" y="571"/>
                      <a:pt x="571" y="0"/>
                      <a:pt x="1333" y="0"/>
                    </a:cubicBezTo>
                    <a:cubicBezTo>
                      <a:pt x="2096" y="95"/>
                      <a:pt x="2667" y="667"/>
                      <a:pt x="2667" y="1333"/>
                    </a:cubicBezTo>
                    <a:lnTo>
                      <a:pt x="2667" y="133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40" name="Freihandform: Form 539">
                <a:extLst>
                  <a:ext uri="{FF2B5EF4-FFF2-40B4-BE49-F238E27FC236}">
                    <a16:creationId xmlns:a16="http://schemas.microsoft.com/office/drawing/2014/main" id="{0663A040-C224-45C4-8AFB-DC811A2B23E9}"/>
                  </a:ext>
                </a:extLst>
              </p:cNvPr>
              <p:cNvSpPr/>
              <p:nvPr/>
            </p:nvSpPr>
            <p:spPr>
              <a:xfrm>
                <a:off x="5498355" y="2898443"/>
                <a:ext cx="11620" cy="11620"/>
              </a:xfrm>
              <a:custGeom>
                <a:avLst/>
                <a:gdLst>
                  <a:gd name="connsiteX0" fmla="*/ 11621 w 11620"/>
                  <a:gd name="connsiteY0" fmla="*/ 5810 h 11620"/>
                  <a:gd name="connsiteX1" fmla="*/ 5810 w 11620"/>
                  <a:gd name="connsiteY1" fmla="*/ 11621 h 11620"/>
                  <a:gd name="connsiteX2" fmla="*/ 0 w 11620"/>
                  <a:gd name="connsiteY2" fmla="*/ 5810 h 11620"/>
                  <a:gd name="connsiteX3" fmla="*/ 5810 w 11620"/>
                  <a:gd name="connsiteY3" fmla="*/ 0 h 11620"/>
                  <a:gd name="connsiteX4" fmla="*/ 11621 w 11620"/>
                  <a:gd name="connsiteY4" fmla="*/ 5810 h 11620"/>
                  <a:gd name="connsiteX5" fmla="*/ 11621 w 11620"/>
                  <a:gd name="connsiteY5" fmla="*/ 5810 h 11620"/>
                  <a:gd name="connsiteX6" fmla="*/ 11144 w 11620"/>
                  <a:gd name="connsiteY6" fmla="*/ 5810 h 11620"/>
                  <a:gd name="connsiteX7" fmla="*/ 5905 w 11620"/>
                  <a:gd name="connsiteY7" fmla="*/ 11049 h 11620"/>
                  <a:gd name="connsiteX8" fmla="*/ 667 w 11620"/>
                  <a:gd name="connsiteY8" fmla="*/ 5810 h 11620"/>
                  <a:gd name="connsiteX9" fmla="*/ 5905 w 11620"/>
                  <a:gd name="connsiteY9" fmla="*/ 571 h 11620"/>
                  <a:gd name="connsiteX10" fmla="*/ 11144 w 11620"/>
                  <a:gd name="connsiteY10" fmla="*/ 5810 h 11620"/>
                  <a:gd name="connsiteX11" fmla="*/ 11144 w 11620"/>
                  <a:gd name="connsiteY11" fmla="*/ 5810 h 1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20" h="11620">
                    <a:moveTo>
                      <a:pt x="11621" y="5810"/>
                    </a:moveTo>
                    <a:cubicBezTo>
                      <a:pt x="11621" y="8954"/>
                      <a:pt x="9049" y="11621"/>
                      <a:pt x="5810" y="11621"/>
                    </a:cubicBezTo>
                    <a:cubicBezTo>
                      <a:pt x="2572" y="11621"/>
                      <a:pt x="0" y="9049"/>
                      <a:pt x="0" y="5810"/>
                    </a:cubicBezTo>
                    <a:cubicBezTo>
                      <a:pt x="0" y="2572"/>
                      <a:pt x="2572" y="0"/>
                      <a:pt x="5810" y="0"/>
                    </a:cubicBezTo>
                    <a:cubicBezTo>
                      <a:pt x="9049" y="0"/>
                      <a:pt x="11621" y="2667"/>
                      <a:pt x="11621" y="5810"/>
                    </a:cubicBezTo>
                    <a:lnTo>
                      <a:pt x="11621" y="5810"/>
                    </a:lnTo>
                    <a:close/>
                    <a:moveTo>
                      <a:pt x="11144" y="5810"/>
                    </a:moveTo>
                    <a:cubicBezTo>
                      <a:pt x="11144" y="8668"/>
                      <a:pt x="8763" y="11049"/>
                      <a:pt x="5905" y="11049"/>
                    </a:cubicBezTo>
                    <a:cubicBezTo>
                      <a:pt x="2953" y="11049"/>
                      <a:pt x="667" y="8668"/>
                      <a:pt x="667" y="5810"/>
                    </a:cubicBezTo>
                    <a:cubicBezTo>
                      <a:pt x="667" y="2858"/>
                      <a:pt x="3048" y="571"/>
                      <a:pt x="5905" y="571"/>
                    </a:cubicBezTo>
                    <a:cubicBezTo>
                      <a:pt x="8763" y="571"/>
                      <a:pt x="11144" y="2953"/>
                      <a:pt x="11144" y="5810"/>
                    </a:cubicBezTo>
                    <a:lnTo>
                      <a:pt x="11144" y="581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41" name="Freihandform: Form 540">
                <a:extLst>
                  <a:ext uri="{FF2B5EF4-FFF2-40B4-BE49-F238E27FC236}">
                    <a16:creationId xmlns:a16="http://schemas.microsoft.com/office/drawing/2014/main" id="{24562DFC-023F-444A-98DA-FFA017311892}"/>
                  </a:ext>
                </a:extLst>
              </p:cNvPr>
              <p:cNvSpPr/>
              <p:nvPr/>
            </p:nvSpPr>
            <p:spPr>
              <a:xfrm>
                <a:off x="5503975" y="2905301"/>
                <a:ext cx="476" cy="4286"/>
              </a:xfrm>
              <a:custGeom>
                <a:avLst/>
                <a:gdLst>
                  <a:gd name="connsiteX0" fmla="*/ 476 w 476"/>
                  <a:gd name="connsiteY0" fmla="*/ 4286 h 4286"/>
                  <a:gd name="connsiteX1" fmla="*/ 476 w 476"/>
                  <a:gd name="connsiteY1" fmla="*/ 0 h 4286"/>
                  <a:gd name="connsiteX2" fmla="*/ 0 w 476"/>
                  <a:gd name="connsiteY2" fmla="*/ 0 h 4286"/>
                  <a:gd name="connsiteX3" fmla="*/ 0 w 476"/>
                  <a:gd name="connsiteY3" fmla="*/ 4286 h 4286"/>
                  <a:gd name="connsiteX4" fmla="*/ 476 w 476"/>
                  <a:gd name="connsiteY4" fmla="*/ 4286 h 4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 h="4286">
                    <a:moveTo>
                      <a:pt x="476" y="4286"/>
                    </a:moveTo>
                    <a:lnTo>
                      <a:pt x="476" y="0"/>
                    </a:lnTo>
                    <a:lnTo>
                      <a:pt x="0" y="0"/>
                    </a:lnTo>
                    <a:lnTo>
                      <a:pt x="0" y="4286"/>
                    </a:lnTo>
                    <a:lnTo>
                      <a:pt x="476" y="428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42" name="Freihandform: Form 541">
                <a:extLst>
                  <a:ext uri="{FF2B5EF4-FFF2-40B4-BE49-F238E27FC236}">
                    <a16:creationId xmlns:a16="http://schemas.microsoft.com/office/drawing/2014/main" id="{571DEF5A-152A-4AA9-A4D4-D04C31581B10}"/>
                  </a:ext>
                </a:extLst>
              </p:cNvPr>
              <p:cNvSpPr/>
              <p:nvPr/>
            </p:nvSpPr>
            <p:spPr>
              <a:xfrm>
                <a:off x="5498736" y="2904254"/>
                <a:ext cx="4762" cy="1428"/>
              </a:xfrm>
              <a:custGeom>
                <a:avLst/>
                <a:gdLst>
                  <a:gd name="connsiteX0" fmla="*/ 95 w 4762"/>
                  <a:gd name="connsiteY0" fmla="*/ 1429 h 1428"/>
                  <a:gd name="connsiteX1" fmla="*/ 4763 w 4762"/>
                  <a:gd name="connsiteY1" fmla="*/ 476 h 1428"/>
                  <a:gd name="connsiteX2" fmla="*/ 4667 w 4762"/>
                  <a:gd name="connsiteY2" fmla="*/ 0 h 1428"/>
                  <a:gd name="connsiteX3" fmla="*/ 0 w 4762"/>
                  <a:gd name="connsiteY3" fmla="*/ 952 h 1428"/>
                  <a:gd name="connsiteX4" fmla="*/ 95 w 4762"/>
                  <a:gd name="connsiteY4" fmla="*/ 1429 h 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 h="1428">
                    <a:moveTo>
                      <a:pt x="95" y="1429"/>
                    </a:moveTo>
                    <a:lnTo>
                      <a:pt x="4763" y="476"/>
                    </a:lnTo>
                    <a:lnTo>
                      <a:pt x="4667" y="0"/>
                    </a:lnTo>
                    <a:lnTo>
                      <a:pt x="0" y="952"/>
                    </a:lnTo>
                    <a:lnTo>
                      <a:pt x="95" y="1429"/>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43" name="Freihandform: Form 542">
                <a:extLst>
                  <a:ext uri="{FF2B5EF4-FFF2-40B4-BE49-F238E27FC236}">
                    <a16:creationId xmlns:a16="http://schemas.microsoft.com/office/drawing/2014/main" id="{CB801F43-EE41-41C4-AC9B-29B69A9D936A}"/>
                  </a:ext>
                </a:extLst>
              </p:cNvPr>
              <p:cNvSpPr/>
              <p:nvPr/>
            </p:nvSpPr>
            <p:spPr>
              <a:xfrm>
                <a:off x="5500451" y="2899967"/>
                <a:ext cx="3333" cy="3524"/>
              </a:xfrm>
              <a:custGeom>
                <a:avLst/>
                <a:gdLst>
                  <a:gd name="connsiteX0" fmla="*/ 0 w 3333"/>
                  <a:gd name="connsiteY0" fmla="*/ 286 h 3524"/>
                  <a:gd name="connsiteX1" fmla="*/ 2953 w 3333"/>
                  <a:gd name="connsiteY1" fmla="*/ 3524 h 3524"/>
                  <a:gd name="connsiteX2" fmla="*/ 3334 w 3333"/>
                  <a:gd name="connsiteY2" fmla="*/ 3143 h 3524"/>
                  <a:gd name="connsiteX3" fmla="*/ 381 w 3333"/>
                  <a:gd name="connsiteY3" fmla="*/ 0 h 3524"/>
                  <a:gd name="connsiteX4" fmla="*/ 0 w 3333"/>
                  <a:gd name="connsiteY4" fmla="*/ 286 h 3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3524">
                    <a:moveTo>
                      <a:pt x="0" y="286"/>
                    </a:moveTo>
                    <a:lnTo>
                      <a:pt x="2953" y="3524"/>
                    </a:lnTo>
                    <a:lnTo>
                      <a:pt x="3334" y="3143"/>
                    </a:lnTo>
                    <a:lnTo>
                      <a:pt x="381" y="0"/>
                    </a:lnTo>
                    <a:lnTo>
                      <a:pt x="0" y="28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44" name="Freihandform: Form 543">
                <a:extLst>
                  <a:ext uri="{FF2B5EF4-FFF2-40B4-BE49-F238E27FC236}">
                    <a16:creationId xmlns:a16="http://schemas.microsoft.com/office/drawing/2014/main" id="{067A650A-DB19-46B1-B9D8-4CDEFB176A5C}"/>
                  </a:ext>
                </a:extLst>
              </p:cNvPr>
              <p:cNvSpPr/>
              <p:nvPr/>
            </p:nvSpPr>
            <p:spPr>
              <a:xfrm>
                <a:off x="5504546" y="2899396"/>
                <a:ext cx="2666" cy="4000"/>
              </a:xfrm>
              <a:custGeom>
                <a:avLst/>
                <a:gdLst>
                  <a:gd name="connsiteX0" fmla="*/ 2286 w 2666"/>
                  <a:gd name="connsiteY0" fmla="*/ 0 h 4000"/>
                  <a:gd name="connsiteX1" fmla="*/ 0 w 2666"/>
                  <a:gd name="connsiteY1" fmla="*/ 3715 h 4000"/>
                  <a:gd name="connsiteX2" fmla="*/ 476 w 2666"/>
                  <a:gd name="connsiteY2" fmla="*/ 4001 h 4000"/>
                  <a:gd name="connsiteX3" fmla="*/ 2667 w 2666"/>
                  <a:gd name="connsiteY3" fmla="*/ 286 h 4000"/>
                  <a:gd name="connsiteX4" fmla="*/ 2286 w 2666"/>
                  <a:gd name="connsiteY4" fmla="*/ 0 h 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 h="4000">
                    <a:moveTo>
                      <a:pt x="2286" y="0"/>
                    </a:moveTo>
                    <a:lnTo>
                      <a:pt x="0" y="3715"/>
                    </a:lnTo>
                    <a:lnTo>
                      <a:pt x="476" y="4001"/>
                    </a:lnTo>
                    <a:lnTo>
                      <a:pt x="2667" y="286"/>
                    </a:lnTo>
                    <a:lnTo>
                      <a:pt x="2286" y="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45" name="Freihandform: Form 544">
                <a:extLst>
                  <a:ext uri="{FF2B5EF4-FFF2-40B4-BE49-F238E27FC236}">
                    <a16:creationId xmlns:a16="http://schemas.microsoft.com/office/drawing/2014/main" id="{00B4DF90-5498-4B33-BA8E-51E30CE0844C}"/>
                  </a:ext>
                </a:extLst>
              </p:cNvPr>
              <p:cNvSpPr/>
              <p:nvPr/>
            </p:nvSpPr>
            <p:spPr>
              <a:xfrm>
                <a:off x="5505213" y="2904254"/>
                <a:ext cx="4381" cy="1619"/>
              </a:xfrm>
              <a:custGeom>
                <a:avLst/>
                <a:gdLst>
                  <a:gd name="connsiteX0" fmla="*/ 4381 w 4381"/>
                  <a:gd name="connsiteY0" fmla="*/ 1143 h 1619"/>
                  <a:gd name="connsiteX1" fmla="*/ 190 w 4381"/>
                  <a:gd name="connsiteY1" fmla="*/ 0 h 1619"/>
                  <a:gd name="connsiteX2" fmla="*/ 0 w 4381"/>
                  <a:gd name="connsiteY2" fmla="*/ 476 h 1619"/>
                  <a:gd name="connsiteX3" fmla="*/ 4191 w 4381"/>
                  <a:gd name="connsiteY3" fmla="*/ 1619 h 1619"/>
                  <a:gd name="connsiteX4" fmla="*/ 4381 w 4381"/>
                  <a:gd name="connsiteY4" fmla="*/ 1143 h 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 h="1619">
                    <a:moveTo>
                      <a:pt x="4381" y="1143"/>
                    </a:moveTo>
                    <a:lnTo>
                      <a:pt x="190" y="0"/>
                    </a:lnTo>
                    <a:lnTo>
                      <a:pt x="0" y="476"/>
                    </a:lnTo>
                    <a:lnTo>
                      <a:pt x="4191" y="1619"/>
                    </a:lnTo>
                    <a:lnTo>
                      <a:pt x="4381" y="114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46" name="Freihandform: Form 545">
                <a:extLst>
                  <a:ext uri="{FF2B5EF4-FFF2-40B4-BE49-F238E27FC236}">
                    <a16:creationId xmlns:a16="http://schemas.microsoft.com/office/drawing/2014/main" id="{3C9747B5-62B9-492B-9FED-2C4A40B778E5}"/>
                  </a:ext>
                </a:extLst>
              </p:cNvPr>
              <p:cNvSpPr/>
              <p:nvPr/>
            </p:nvSpPr>
            <p:spPr>
              <a:xfrm>
                <a:off x="5502927" y="2902825"/>
                <a:ext cx="2666" cy="2666"/>
              </a:xfrm>
              <a:custGeom>
                <a:avLst/>
                <a:gdLst>
                  <a:gd name="connsiteX0" fmla="*/ 2667 w 2666"/>
                  <a:gd name="connsiteY0" fmla="*/ 1333 h 2666"/>
                  <a:gd name="connsiteX1" fmla="*/ 1333 w 2666"/>
                  <a:gd name="connsiteY1" fmla="*/ 2667 h 2666"/>
                  <a:gd name="connsiteX2" fmla="*/ 0 w 2666"/>
                  <a:gd name="connsiteY2" fmla="*/ 1333 h 2666"/>
                  <a:gd name="connsiteX3" fmla="*/ 1333 w 2666"/>
                  <a:gd name="connsiteY3" fmla="*/ 0 h 2666"/>
                  <a:gd name="connsiteX4" fmla="*/ 2667 w 2666"/>
                  <a:gd name="connsiteY4" fmla="*/ 1333 h 2666"/>
                  <a:gd name="connsiteX5" fmla="*/ 2667 w 2666"/>
                  <a:gd name="connsiteY5" fmla="*/ 1333 h 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6" h="2666">
                    <a:moveTo>
                      <a:pt x="2667" y="1333"/>
                    </a:moveTo>
                    <a:cubicBezTo>
                      <a:pt x="2667" y="2096"/>
                      <a:pt x="2096" y="2667"/>
                      <a:pt x="1333" y="2667"/>
                    </a:cubicBezTo>
                    <a:cubicBezTo>
                      <a:pt x="571" y="2667"/>
                      <a:pt x="0" y="2096"/>
                      <a:pt x="0" y="1333"/>
                    </a:cubicBezTo>
                    <a:cubicBezTo>
                      <a:pt x="0" y="572"/>
                      <a:pt x="571" y="0"/>
                      <a:pt x="1333" y="0"/>
                    </a:cubicBezTo>
                    <a:cubicBezTo>
                      <a:pt x="2096" y="0"/>
                      <a:pt x="2667" y="572"/>
                      <a:pt x="2667" y="1333"/>
                    </a:cubicBezTo>
                    <a:lnTo>
                      <a:pt x="2667" y="133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47" name="Freihandform: Form 546">
                <a:extLst>
                  <a:ext uri="{FF2B5EF4-FFF2-40B4-BE49-F238E27FC236}">
                    <a16:creationId xmlns:a16="http://schemas.microsoft.com/office/drawing/2014/main" id="{55A14D1C-42E5-4114-B9BA-7DD1EE4CB41F}"/>
                  </a:ext>
                </a:extLst>
              </p:cNvPr>
              <p:cNvSpPr/>
              <p:nvPr/>
            </p:nvSpPr>
            <p:spPr>
              <a:xfrm>
                <a:off x="5473114" y="2900729"/>
                <a:ext cx="8191" cy="8191"/>
              </a:xfrm>
              <a:custGeom>
                <a:avLst/>
                <a:gdLst>
                  <a:gd name="connsiteX0" fmla="*/ 8192 w 8191"/>
                  <a:gd name="connsiteY0" fmla="*/ 4096 h 8191"/>
                  <a:gd name="connsiteX1" fmla="*/ 4096 w 8191"/>
                  <a:gd name="connsiteY1" fmla="*/ 8192 h 8191"/>
                  <a:gd name="connsiteX2" fmla="*/ 0 w 8191"/>
                  <a:gd name="connsiteY2" fmla="*/ 4096 h 8191"/>
                  <a:gd name="connsiteX3" fmla="*/ 4096 w 8191"/>
                  <a:gd name="connsiteY3" fmla="*/ 0 h 8191"/>
                  <a:gd name="connsiteX4" fmla="*/ 8192 w 8191"/>
                  <a:gd name="connsiteY4" fmla="*/ 4096 h 8191"/>
                  <a:gd name="connsiteX5" fmla="*/ 8192 w 8191"/>
                  <a:gd name="connsiteY5" fmla="*/ 4096 h 8191"/>
                  <a:gd name="connsiteX6" fmla="*/ 7811 w 8191"/>
                  <a:gd name="connsiteY6" fmla="*/ 4096 h 8191"/>
                  <a:gd name="connsiteX7" fmla="*/ 4096 w 8191"/>
                  <a:gd name="connsiteY7" fmla="*/ 7811 h 8191"/>
                  <a:gd name="connsiteX8" fmla="*/ 381 w 8191"/>
                  <a:gd name="connsiteY8" fmla="*/ 4096 h 8191"/>
                  <a:gd name="connsiteX9" fmla="*/ 4096 w 8191"/>
                  <a:gd name="connsiteY9" fmla="*/ 381 h 8191"/>
                  <a:gd name="connsiteX10" fmla="*/ 7811 w 8191"/>
                  <a:gd name="connsiteY10" fmla="*/ 4096 h 8191"/>
                  <a:gd name="connsiteX11" fmla="*/ 7811 w 8191"/>
                  <a:gd name="connsiteY11" fmla="*/ 4096 h 8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91" h="8191">
                    <a:moveTo>
                      <a:pt x="8192" y="4096"/>
                    </a:moveTo>
                    <a:cubicBezTo>
                      <a:pt x="8192" y="6382"/>
                      <a:pt x="6382" y="8192"/>
                      <a:pt x="4096" y="8192"/>
                    </a:cubicBezTo>
                    <a:cubicBezTo>
                      <a:pt x="1810" y="8192"/>
                      <a:pt x="0" y="6382"/>
                      <a:pt x="0" y="4096"/>
                    </a:cubicBezTo>
                    <a:cubicBezTo>
                      <a:pt x="0" y="1810"/>
                      <a:pt x="1810" y="0"/>
                      <a:pt x="4096" y="0"/>
                    </a:cubicBezTo>
                    <a:cubicBezTo>
                      <a:pt x="6382" y="0"/>
                      <a:pt x="8192" y="1810"/>
                      <a:pt x="8192" y="4096"/>
                    </a:cubicBezTo>
                    <a:lnTo>
                      <a:pt x="8192" y="4096"/>
                    </a:lnTo>
                    <a:close/>
                    <a:moveTo>
                      <a:pt x="7811" y="4096"/>
                    </a:moveTo>
                    <a:cubicBezTo>
                      <a:pt x="7811" y="6096"/>
                      <a:pt x="6096" y="7811"/>
                      <a:pt x="4096" y="7811"/>
                    </a:cubicBezTo>
                    <a:cubicBezTo>
                      <a:pt x="2096" y="7811"/>
                      <a:pt x="381" y="6096"/>
                      <a:pt x="381" y="4096"/>
                    </a:cubicBezTo>
                    <a:cubicBezTo>
                      <a:pt x="381" y="2000"/>
                      <a:pt x="2096" y="381"/>
                      <a:pt x="4096" y="381"/>
                    </a:cubicBezTo>
                    <a:cubicBezTo>
                      <a:pt x="6191" y="381"/>
                      <a:pt x="7811" y="2000"/>
                      <a:pt x="7811" y="4096"/>
                    </a:cubicBezTo>
                    <a:lnTo>
                      <a:pt x="7811" y="409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48" name="Freihandform: Form 547">
                <a:extLst>
                  <a:ext uri="{FF2B5EF4-FFF2-40B4-BE49-F238E27FC236}">
                    <a16:creationId xmlns:a16="http://schemas.microsoft.com/office/drawing/2014/main" id="{194F5AA7-3117-49EE-95A2-084FAA91085F}"/>
                  </a:ext>
                </a:extLst>
              </p:cNvPr>
              <p:cNvSpPr/>
              <p:nvPr/>
            </p:nvSpPr>
            <p:spPr>
              <a:xfrm>
                <a:off x="5477114" y="2905492"/>
                <a:ext cx="285" cy="3143"/>
              </a:xfrm>
              <a:custGeom>
                <a:avLst/>
                <a:gdLst>
                  <a:gd name="connsiteX0" fmla="*/ 286 w 285"/>
                  <a:gd name="connsiteY0" fmla="*/ 3143 h 3143"/>
                  <a:gd name="connsiteX1" fmla="*/ 286 w 285"/>
                  <a:gd name="connsiteY1" fmla="*/ 0 h 3143"/>
                  <a:gd name="connsiteX2" fmla="*/ 0 w 285"/>
                  <a:gd name="connsiteY2" fmla="*/ 0 h 3143"/>
                  <a:gd name="connsiteX3" fmla="*/ 0 w 285"/>
                  <a:gd name="connsiteY3" fmla="*/ 3143 h 3143"/>
                  <a:gd name="connsiteX4" fmla="*/ 286 w 285"/>
                  <a:gd name="connsiteY4" fmla="*/ 3143 h 31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 h="3143">
                    <a:moveTo>
                      <a:pt x="286" y="3143"/>
                    </a:moveTo>
                    <a:lnTo>
                      <a:pt x="286" y="0"/>
                    </a:lnTo>
                    <a:lnTo>
                      <a:pt x="0" y="0"/>
                    </a:lnTo>
                    <a:lnTo>
                      <a:pt x="0" y="3143"/>
                    </a:lnTo>
                    <a:lnTo>
                      <a:pt x="286" y="314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49" name="Freihandform: Form 548">
                <a:extLst>
                  <a:ext uri="{FF2B5EF4-FFF2-40B4-BE49-F238E27FC236}">
                    <a16:creationId xmlns:a16="http://schemas.microsoft.com/office/drawing/2014/main" id="{47FA0628-E988-445B-A439-51DE1A4BB21F}"/>
                  </a:ext>
                </a:extLst>
              </p:cNvPr>
              <p:cNvSpPr/>
              <p:nvPr/>
            </p:nvSpPr>
            <p:spPr>
              <a:xfrm>
                <a:off x="5473400" y="2904825"/>
                <a:ext cx="3333" cy="952"/>
              </a:xfrm>
              <a:custGeom>
                <a:avLst/>
                <a:gdLst>
                  <a:gd name="connsiteX0" fmla="*/ 0 w 3333"/>
                  <a:gd name="connsiteY0" fmla="*/ 953 h 952"/>
                  <a:gd name="connsiteX1" fmla="*/ 3334 w 3333"/>
                  <a:gd name="connsiteY1" fmla="*/ 381 h 952"/>
                  <a:gd name="connsiteX2" fmla="*/ 3334 w 3333"/>
                  <a:gd name="connsiteY2" fmla="*/ 0 h 952"/>
                  <a:gd name="connsiteX3" fmla="*/ 0 w 3333"/>
                  <a:gd name="connsiteY3" fmla="*/ 667 h 952"/>
                  <a:gd name="connsiteX4" fmla="*/ 0 w 3333"/>
                  <a:gd name="connsiteY4" fmla="*/ 953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952">
                    <a:moveTo>
                      <a:pt x="0" y="953"/>
                    </a:moveTo>
                    <a:lnTo>
                      <a:pt x="3334" y="381"/>
                    </a:lnTo>
                    <a:lnTo>
                      <a:pt x="3334" y="0"/>
                    </a:lnTo>
                    <a:lnTo>
                      <a:pt x="0" y="667"/>
                    </a:lnTo>
                    <a:lnTo>
                      <a:pt x="0" y="95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50" name="Freihandform: Form 549">
                <a:extLst>
                  <a:ext uri="{FF2B5EF4-FFF2-40B4-BE49-F238E27FC236}">
                    <a16:creationId xmlns:a16="http://schemas.microsoft.com/office/drawing/2014/main" id="{F0BD93F3-1600-44F5-9F4B-0AD7A2CB5E7F}"/>
                  </a:ext>
                </a:extLst>
              </p:cNvPr>
              <p:cNvSpPr/>
              <p:nvPr/>
            </p:nvSpPr>
            <p:spPr>
              <a:xfrm>
                <a:off x="5474638" y="2901777"/>
                <a:ext cx="2286" cy="2476"/>
              </a:xfrm>
              <a:custGeom>
                <a:avLst/>
                <a:gdLst>
                  <a:gd name="connsiteX0" fmla="*/ 0 w 2286"/>
                  <a:gd name="connsiteY0" fmla="*/ 191 h 2476"/>
                  <a:gd name="connsiteX1" fmla="*/ 2096 w 2286"/>
                  <a:gd name="connsiteY1" fmla="*/ 2477 h 2476"/>
                  <a:gd name="connsiteX2" fmla="*/ 2286 w 2286"/>
                  <a:gd name="connsiteY2" fmla="*/ 2286 h 2476"/>
                  <a:gd name="connsiteX3" fmla="*/ 191 w 2286"/>
                  <a:gd name="connsiteY3" fmla="*/ 0 h 2476"/>
                  <a:gd name="connsiteX4" fmla="*/ 0 w 2286"/>
                  <a:gd name="connsiteY4" fmla="*/ 191 h 2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 h="2476">
                    <a:moveTo>
                      <a:pt x="0" y="191"/>
                    </a:moveTo>
                    <a:lnTo>
                      <a:pt x="2096" y="2477"/>
                    </a:lnTo>
                    <a:lnTo>
                      <a:pt x="2286" y="2286"/>
                    </a:lnTo>
                    <a:lnTo>
                      <a:pt x="191" y="0"/>
                    </a:lnTo>
                    <a:lnTo>
                      <a:pt x="0" y="191"/>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51" name="Freihandform: Form 550">
                <a:extLst>
                  <a:ext uri="{FF2B5EF4-FFF2-40B4-BE49-F238E27FC236}">
                    <a16:creationId xmlns:a16="http://schemas.microsoft.com/office/drawing/2014/main" id="{E978A001-6D30-4EA3-A2A8-3A822A4220B9}"/>
                  </a:ext>
                </a:extLst>
              </p:cNvPr>
              <p:cNvSpPr/>
              <p:nvPr/>
            </p:nvSpPr>
            <p:spPr>
              <a:xfrm>
                <a:off x="5477496" y="2901396"/>
                <a:ext cx="1904" cy="2762"/>
              </a:xfrm>
              <a:custGeom>
                <a:avLst/>
                <a:gdLst>
                  <a:gd name="connsiteX0" fmla="*/ 1619 w 1904"/>
                  <a:gd name="connsiteY0" fmla="*/ 0 h 2762"/>
                  <a:gd name="connsiteX1" fmla="*/ 0 w 1904"/>
                  <a:gd name="connsiteY1" fmla="*/ 2572 h 2762"/>
                  <a:gd name="connsiteX2" fmla="*/ 286 w 1904"/>
                  <a:gd name="connsiteY2" fmla="*/ 2762 h 2762"/>
                  <a:gd name="connsiteX3" fmla="*/ 1905 w 1904"/>
                  <a:gd name="connsiteY3" fmla="*/ 191 h 2762"/>
                  <a:gd name="connsiteX4" fmla="*/ 1619 w 1904"/>
                  <a:gd name="connsiteY4" fmla="*/ 0 h 2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4" h="2762">
                    <a:moveTo>
                      <a:pt x="1619" y="0"/>
                    </a:moveTo>
                    <a:lnTo>
                      <a:pt x="0" y="2572"/>
                    </a:lnTo>
                    <a:lnTo>
                      <a:pt x="286" y="2762"/>
                    </a:lnTo>
                    <a:lnTo>
                      <a:pt x="1905" y="191"/>
                    </a:lnTo>
                    <a:lnTo>
                      <a:pt x="1619" y="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52" name="Freihandform: Form 551">
                <a:extLst>
                  <a:ext uri="{FF2B5EF4-FFF2-40B4-BE49-F238E27FC236}">
                    <a16:creationId xmlns:a16="http://schemas.microsoft.com/office/drawing/2014/main" id="{BD999CCC-4EB1-4210-BFF8-15631E177DC0}"/>
                  </a:ext>
                </a:extLst>
              </p:cNvPr>
              <p:cNvSpPr/>
              <p:nvPr/>
            </p:nvSpPr>
            <p:spPr>
              <a:xfrm>
                <a:off x="5477972" y="2904825"/>
                <a:ext cx="3047" cy="1142"/>
              </a:xfrm>
              <a:custGeom>
                <a:avLst/>
                <a:gdLst>
                  <a:gd name="connsiteX0" fmla="*/ 3048 w 3047"/>
                  <a:gd name="connsiteY0" fmla="*/ 857 h 1142"/>
                  <a:gd name="connsiteX1" fmla="*/ 95 w 3047"/>
                  <a:gd name="connsiteY1" fmla="*/ 0 h 1142"/>
                  <a:gd name="connsiteX2" fmla="*/ 0 w 3047"/>
                  <a:gd name="connsiteY2" fmla="*/ 286 h 1142"/>
                  <a:gd name="connsiteX3" fmla="*/ 2953 w 3047"/>
                  <a:gd name="connsiteY3" fmla="*/ 1143 h 1142"/>
                  <a:gd name="connsiteX4" fmla="*/ 3048 w 3047"/>
                  <a:gd name="connsiteY4" fmla="*/ 857 h 1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7" h="1142">
                    <a:moveTo>
                      <a:pt x="3048" y="857"/>
                    </a:moveTo>
                    <a:lnTo>
                      <a:pt x="95" y="0"/>
                    </a:lnTo>
                    <a:lnTo>
                      <a:pt x="0" y="286"/>
                    </a:lnTo>
                    <a:lnTo>
                      <a:pt x="2953" y="1143"/>
                    </a:lnTo>
                    <a:lnTo>
                      <a:pt x="3048" y="857"/>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53" name="Freihandform: Form 552">
                <a:extLst>
                  <a:ext uri="{FF2B5EF4-FFF2-40B4-BE49-F238E27FC236}">
                    <a16:creationId xmlns:a16="http://schemas.microsoft.com/office/drawing/2014/main" id="{0C80D877-55E1-48DB-A63B-A79BA6656798}"/>
                  </a:ext>
                </a:extLst>
              </p:cNvPr>
              <p:cNvSpPr/>
              <p:nvPr/>
            </p:nvSpPr>
            <p:spPr>
              <a:xfrm>
                <a:off x="5476353" y="2903777"/>
                <a:ext cx="1904" cy="1904"/>
              </a:xfrm>
              <a:custGeom>
                <a:avLst/>
                <a:gdLst>
                  <a:gd name="connsiteX0" fmla="*/ 1905 w 1904"/>
                  <a:gd name="connsiteY0" fmla="*/ 953 h 1904"/>
                  <a:gd name="connsiteX1" fmla="*/ 952 w 1904"/>
                  <a:gd name="connsiteY1" fmla="*/ 1905 h 1904"/>
                  <a:gd name="connsiteX2" fmla="*/ 0 w 1904"/>
                  <a:gd name="connsiteY2" fmla="*/ 953 h 1904"/>
                  <a:gd name="connsiteX3" fmla="*/ 952 w 1904"/>
                  <a:gd name="connsiteY3" fmla="*/ 0 h 1904"/>
                  <a:gd name="connsiteX4" fmla="*/ 1905 w 1904"/>
                  <a:gd name="connsiteY4" fmla="*/ 953 h 1904"/>
                  <a:gd name="connsiteX5" fmla="*/ 1905 w 1904"/>
                  <a:gd name="connsiteY5" fmla="*/ 953 h 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4" h="1904">
                    <a:moveTo>
                      <a:pt x="1905" y="953"/>
                    </a:moveTo>
                    <a:cubicBezTo>
                      <a:pt x="1905" y="1429"/>
                      <a:pt x="1524" y="1905"/>
                      <a:pt x="952" y="1905"/>
                    </a:cubicBezTo>
                    <a:cubicBezTo>
                      <a:pt x="476" y="1905"/>
                      <a:pt x="0" y="1524"/>
                      <a:pt x="0" y="953"/>
                    </a:cubicBezTo>
                    <a:cubicBezTo>
                      <a:pt x="0" y="476"/>
                      <a:pt x="381" y="0"/>
                      <a:pt x="952" y="0"/>
                    </a:cubicBezTo>
                    <a:cubicBezTo>
                      <a:pt x="1429" y="0"/>
                      <a:pt x="1905" y="476"/>
                      <a:pt x="1905" y="953"/>
                    </a:cubicBezTo>
                    <a:lnTo>
                      <a:pt x="1905" y="95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54" name="Freihandform: Form 553">
                <a:extLst>
                  <a:ext uri="{FF2B5EF4-FFF2-40B4-BE49-F238E27FC236}">
                    <a16:creationId xmlns:a16="http://schemas.microsoft.com/office/drawing/2014/main" id="{881A292A-6A4D-47DA-964E-49A7EC16E1E1}"/>
                  </a:ext>
                </a:extLst>
              </p:cNvPr>
              <p:cNvSpPr/>
              <p:nvPr/>
            </p:nvSpPr>
            <p:spPr>
              <a:xfrm>
                <a:off x="5460541" y="3083324"/>
                <a:ext cx="26288" cy="26288"/>
              </a:xfrm>
              <a:custGeom>
                <a:avLst/>
                <a:gdLst>
                  <a:gd name="connsiteX0" fmla="*/ 26289 w 26288"/>
                  <a:gd name="connsiteY0" fmla="*/ 13144 h 26288"/>
                  <a:gd name="connsiteX1" fmla="*/ 13144 w 26288"/>
                  <a:gd name="connsiteY1" fmla="*/ 26289 h 26288"/>
                  <a:gd name="connsiteX2" fmla="*/ 0 w 26288"/>
                  <a:gd name="connsiteY2" fmla="*/ 13144 h 26288"/>
                  <a:gd name="connsiteX3" fmla="*/ 13144 w 26288"/>
                  <a:gd name="connsiteY3" fmla="*/ 0 h 26288"/>
                  <a:gd name="connsiteX4" fmla="*/ 26289 w 26288"/>
                  <a:gd name="connsiteY4" fmla="*/ 13144 h 26288"/>
                  <a:gd name="connsiteX5" fmla="*/ 26289 w 26288"/>
                  <a:gd name="connsiteY5" fmla="*/ 13144 h 2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88" h="26288">
                    <a:moveTo>
                      <a:pt x="26289" y="13144"/>
                    </a:moveTo>
                    <a:cubicBezTo>
                      <a:pt x="26289" y="20383"/>
                      <a:pt x="20383" y="26289"/>
                      <a:pt x="13144" y="26289"/>
                    </a:cubicBezTo>
                    <a:cubicBezTo>
                      <a:pt x="5905" y="26289"/>
                      <a:pt x="0" y="20383"/>
                      <a:pt x="0" y="13144"/>
                    </a:cubicBezTo>
                    <a:cubicBezTo>
                      <a:pt x="0" y="5905"/>
                      <a:pt x="5905" y="0"/>
                      <a:pt x="13144" y="0"/>
                    </a:cubicBezTo>
                    <a:cubicBezTo>
                      <a:pt x="20383" y="0"/>
                      <a:pt x="26289" y="5905"/>
                      <a:pt x="26289" y="13144"/>
                    </a:cubicBezTo>
                    <a:lnTo>
                      <a:pt x="26289" y="13144"/>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55" name="Freihandform: Form 554">
                <a:extLst>
                  <a:ext uri="{FF2B5EF4-FFF2-40B4-BE49-F238E27FC236}">
                    <a16:creationId xmlns:a16="http://schemas.microsoft.com/office/drawing/2014/main" id="{F903547E-1375-4D21-95B3-07443FFECA83}"/>
                  </a:ext>
                </a:extLst>
              </p:cNvPr>
              <p:cNvSpPr/>
              <p:nvPr/>
            </p:nvSpPr>
            <p:spPr>
              <a:xfrm>
                <a:off x="5461208" y="3083895"/>
                <a:ext cx="24955" cy="25050"/>
              </a:xfrm>
              <a:custGeom>
                <a:avLst/>
                <a:gdLst>
                  <a:gd name="connsiteX0" fmla="*/ 24956 w 24955"/>
                  <a:gd name="connsiteY0" fmla="*/ 12573 h 25050"/>
                  <a:gd name="connsiteX1" fmla="*/ 12478 w 24955"/>
                  <a:gd name="connsiteY1" fmla="*/ 25051 h 25050"/>
                  <a:gd name="connsiteX2" fmla="*/ 0 w 24955"/>
                  <a:gd name="connsiteY2" fmla="*/ 12573 h 25050"/>
                  <a:gd name="connsiteX3" fmla="*/ 12478 w 24955"/>
                  <a:gd name="connsiteY3" fmla="*/ 0 h 25050"/>
                  <a:gd name="connsiteX4" fmla="*/ 24956 w 24955"/>
                  <a:gd name="connsiteY4" fmla="*/ 12573 h 25050"/>
                  <a:gd name="connsiteX5" fmla="*/ 24956 w 24955"/>
                  <a:gd name="connsiteY5" fmla="*/ 12573 h 2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55" h="25050">
                    <a:moveTo>
                      <a:pt x="24956" y="12573"/>
                    </a:moveTo>
                    <a:cubicBezTo>
                      <a:pt x="24956" y="19526"/>
                      <a:pt x="19336" y="25051"/>
                      <a:pt x="12478" y="25051"/>
                    </a:cubicBezTo>
                    <a:cubicBezTo>
                      <a:pt x="5620" y="25051"/>
                      <a:pt x="0" y="19431"/>
                      <a:pt x="0" y="12573"/>
                    </a:cubicBezTo>
                    <a:cubicBezTo>
                      <a:pt x="0" y="5620"/>
                      <a:pt x="5620" y="0"/>
                      <a:pt x="12478" y="0"/>
                    </a:cubicBezTo>
                    <a:cubicBezTo>
                      <a:pt x="19336" y="0"/>
                      <a:pt x="24956" y="5620"/>
                      <a:pt x="24956" y="12573"/>
                    </a:cubicBezTo>
                    <a:lnTo>
                      <a:pt x="24956" y="1257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56" name="Freihandform: Form 555">
                <a:extLst>
                  <a:ext uri="{FF2B5EF4-FFF2-40B4-BE49-F238E27FC236}">
                    <a16:creationId xmlns:a16="http://schemas.microsoft.com/office/drawing/2014/main" id="{8419DE98-E56C-4358-B4BF-F31AC0F27266}"/>
                  </a:ext>
                </a:extLst>
              </p:cNvPr>
              <p:cNvSpPr/>
              <p:nvPr/>
            </p:nvSpPr>
            <p:spPr>
              <a:xfrm>
                <a:off x="5407772" y="3083324"/>
                <a:ext cx="26289" cy="26288"/>
              </a:xfrm>
              <a:custGeom>
                <a:avLst/>
                <a:gdLst>
                  <a:gd name="connsiteX0" fmla="*/ 26289 w 26289"/>
                  <a:gd name="connsiteY0" fmla="*/ 13144 h 26288"/>
                  <a:gd name="connsiteX1" fmla="*/ 13145 w 26289"/>
                  <a:gd name="connsiteY1" fmla="*/ 26289 h 26288"/>
                  <a:gd name="connsiteX2" fmla="*/ 0 w 26289"/>
                  <a:gd name="connsiteY2" fmla="*/ 13144 h 26288"/>
                  <a:gd name="connsiteX3" fmla="*/ 13145 w 26289"/>
                  <a:gd name="connsiteY3" fmla="*/ 0 h 26288"/>
                  <a:gd name="connsiteX4" fmla="*/ 26289 w 26289"/>
                  <a:gd name="connsiteY4" fmla="*/ 13144 h 26288"/>
                  <a:gd name="connsiteX5" fmla="*/ 26289 w 26289"/>
                  <a:gd name="connsiteY5" fmla="*/ 13144 h 2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89" h="26288">
                    <a:moveTo>
                      <a:pt x="26289" y="13144"/>
                    </a:moveTo>
                    <a:cubicBezTo>
                      <a:pt x="26289" y="20383"/>
                      <a:pt x="20383" y="26289"/>
                      <a:pt x="13145" y="26289"/>
                    </a:cubicBezTo>
                    <a:cubicBezTo>
                      <a:pt x="5906" y="26289"/>
                      <a:pt x="0" y="20383"/>
                      <a:pt x="0" y="13144"/>
                    </a:cubicBezTo>
                    <a:cubicBezTo>
                      <a:pt x="0" y="5905"/>
                      <a:pt x="5906" y="0"/>
                      <a:pt x="13145" y="0"/>
                    </a:cubicBezTo>
                    <a:cubicBezTo>
                      <a:pt x="20383" y="0"/>
                      <a:pt x="26289" y="5905"/>
                      <a:pt x="26289" y="13144"/>
                    </a:cubicBezTo>
                    <a:lnTo>
                      <a:pt x="26289" y="13144"/>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57" name="Freihandform: Form 556">
                <a:extLst>
                  <a:ext uri="{FF2B5EF4-FFF2-40B4-BE49-F238E27FC236}">
                    <a16:creationId xmlns:a16="http://schemas.microsoft.com/office/drawing/2014/main" id="{24308688-ED97-4ADB-8CD6-BE78426B6816}"/>
                  </a:ext>
                </a:extLst>
              </p:cNvPr>
              <p:cNvSpPr/>
              <p:nvPr/>
            </p:nvSpPr>
            <p:spPr>
              <a:xfrm>
                <a:off x="5408344" y="3083895"/>
                <a:ext cx="25050" cy="25050"/>
              </a:xfrm>
              <a:custGeom>
                <a:avLst/>
                <a:gdLst>
                  <a:gd name="connsiteX0" fmla="*/ 25051 w 25050"/>
                  <a:gd name="connsiteY0" fmla="*/ 12573 h 25050"/>
                  <a:gd name="connsiteX1" fmla="*/ 12573 w 25050"/>
                  <a:gd name="connsiteY1" fmla="*/ 25051 h 25050"/>
                  <a:gd name="connsiteX2" fmla="*/ 0 w 25050"/>
                  <a:gd name="connsiteY2" fmla="*/ 12573 h 25050"/>
                  <a:gd name="connsiteX3" fmla="*/ 12573 w 25050"/>
                  <a:gd name="connsiteY3" fmla="*/ 0 h 25050"/>
                  <a:gd name="connsiteX4" fmla="*/ 25051 w 25050"/>
                  <a:gd name="connsiteY4" fmla="*/ 12573 h 25050"/>
                  <a:gd name="connsiteX5" fmla="*/ 25051 w 25050"/>
                  <a:gd name="connsiteY5" fmla="*/ 12573 h 2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50" h="25050">
                    <a:moveTo>
                      <a:pt x="25051" y="12573"/>
                    </a:moveTo>
                    <a:cubicBezTo>
                      <a:pt x="25051" y="19526"/>
                      <a:pt x="19431" y="25051"/>
                      <a:pt x="12573" y="25051"/>
                    </a:cubicBezTo>
                    <a:cubicBezTo>
                      <a:pt x="5620" y="25051"/>
                      <a:pt x="0" y="19431"/>
                      <a:pt x="0" y="12573"/>
                    </a:cubicBezTo>
                    <a:cubicBezTo>
                      <a:pt x="0" y="5620"/>
                      <a:pt x="5620" y="0"/>
                      <a:pt x="12573" y="0"/>
                    </a:cubicBezTo>
                    <a:cubicBezTo>
                      <a:pt x="19431" y="0"/>
                      <a:pt x="25051" y="5620"/>
                      <a:pt x="25051" y="12573"/>
                    </a:cubicBezTo>
                    <a:lnTo>
                      <a:pt x="25051" y="1257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58" name="Freihandform: Form 557">
                <a:extLst>
                  <a:ext uri="{FF2B5EF4-FFF2-40B4-BE49-F238E27FC236}">
                    <a16:creationId xmlns:a16="http://schemas.microsoft.com/office/drawing/2014/main" id="{BDA20B75-8152-42B7-966D-E86FA4347239}"/>
                  </a:ext>
                </a:extLst>
              </p:cNvPr>
              <p:cNvSpPr/>
              <p:nvPr/>
            </p:nvSpPr>
            <p:spPr>
              <a:xfrm>
                <a:off x="5498736" y="3091705"/>
                <a:ext cx="16002" cy="16002"/>
              </a:xfrm>
              <a:custGeom>
                <a:avLst/>
                <a:gdLst>
                  <a:gd name="connsiteX0" fmla="*/ 16002 w 16002"/>
                  <a:gd name="connsiteY0" fmla="*/ 8001 h 16002"/>
                  <a:gd name="connsiteX1" fmla="*/ 8001 w 16002"/>
                  <a:gd name="connsiteY1" fmla="*/ 16002 h 16002"/>
                  <a:gd name="connsiteX2" fmla="*/ 0 w 16002"/>
                  <a:gd name="connsiteY2" fmla="*/ 8001 h 16002"/>
                  <a:gd name="connsiteX3" fmla="*/ 8001 w 16002"/>
                  <a:gd name="connsiteY3" fmla="*/ 0 h 16002"/>
                  <a:gd name="connsiteX4" fmla="*/ 16002 w 16002"/>
                  <a:gd name="connsiteY4" fmla="*/ 8001 h 16002"/>
                  <a:gd name="connsiteX5" fmla="*/ 16002 w 16002"/>
                  <a:gd name="connsiteY5" fmla="*/ 8001 h 16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02" h="16002">
                    <a:moveTo>
                      <a:pt x="16002" y="8001"/>
                    </a:moveTo>
                    <a:cubicBezTo>
                      <a:pt x="16002" y="12478"/>
                      <a:pt x="12383" y="16002"/>
                      <a:pt x="8001" y="16002"/>
                    </a:cubicBezTo>
                    <a:cubicBezTo>
                      <a:pt x="3524" y="16002"/>
                      <a:pt x="0" y="12383"/>
                      <a:pt x="0" y="8001"/>
                    </a:cubicBezTo>
                    <a:cubicBezTo>
                      <a:pt x="0" y="3524"/>
                      <a:pt x="3620" y="0"/>
                      <a:pt x="8001" y="0"/>
                    </a:cubicBezTo>
                    <a:cubicBezTo>
                      <a:pt x="12383" y="0"/>
                      <a:pt x="16002" y="3620"/>
                      <a:pt x="16002" y="8001"/>
                    </a:cubicBezTo>
                    <a:lnTo>
                      <a:pt x="16002" y="8001"/>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59" name="Freihandform: Form 558">
                <a:extLst>
                  <a:ext uri="{FF2B5EF4-FFF2-40B4-BE49-F238E27FC236}">
                    <a16:creationId xmlns:a16="http://schemas.microsoft.com/office/drawing/2014/main" id="{1CF62388-F7C4-4835-92E0-37DDC63C6B4D}"/>
                  </a:ext>
                </a:extLst>
              </p:cNvPr>
              <p:cNvSpPr/>
              <p:nvPr/>
            </p:nvSpPr>
            <p:spPr>
              <a:xfrm>
                <a:off x="5499117" y="3092087"/>
                <a:ext cx="15239" cy="15239"/>
              </a:xfrm>
              <a:custGeom>
                <a:avLst/>
                <a:gdLst>
                  <a:gd name="connsiteX0" fmla="*/ 15240 w 15239"/>
                  <a:gd name="connsiteY0" fmla="*/ 7620 h 15239"/>
                  <a:gd name="connsiteX1" fmla="*/ 7620 w 15239"/>
                  <a:gd name="connsiteY1" fmla="*/ 15240 h 15239"/>
                  <a:gd name="connsiteX2" fmla="*/ 0 w 15239"/>
                  <a:gd name="connsiteY2" fmla="*/ 7620 h 15239"/>
                  <a:gd name="connsiteX3" fmla="*/ 7620 w 15239"/>
                  <a:gd name="connsiteY3" fmla="*/ 0 h 15239"/>
                  <a:gd name="connsiteX4" fmla="*/ 15240 w 15239"/>
                  <a:gd name="connsiteY4" fmla="*/ 7620 h 15239"/>
                  <a:gd name="connsiteX5" fmla="*/ 15240 w 15239"/>
                  <a:gd name="connsiteY5" fmla="*/ 7620 h 1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39" h="15239">
                    <a:moveTo>
                      <a:pt x="15240" y="7620"/>
                    </a:moveTo>
                    <a:cubicBezTo>
                      <a:pt x="15240" y="11811"/>
                      <a:pt x="11811" y="15240"/>
                      <a:pt x="7620" y="15240"/>
                    </a:cubicBezTo>
                    <a:cubicBezTo>
                      <a:pt x="3429" y="15240"/>
                      <a:pt x="0" y="11811"/>
                      <a:pt x="0" y="7620"/>
                    </a:cubicBezTo>
                    <a:cubicBezTo>
                      <a:pt x="0" y="3429"/>
                      <a:pt x="3429" y="0"/>
                      <a:pt x="7620" y="0"/>
                    </a:cubicBezTo>
                    <a:cubicBezTo>
                      <a:pt x="11811" y="0"/>
                      <a:pt x="15240" y="3429"/>
                      <a:pt x="15240" y="7620"/>
                    </a:cubicBezTo>
                    <a:lnTo>
                      <a:pt x="15240" y="762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60" name="Freihandform: Form 559">
                <a:extLst>
                  <a:ext uri="{FF2B5EF4-FFF2-40B4-BE49-F238E27FC236}">
                    <a16:creationId xmlns:a16="http://schemas.microsoft.com/office/drawing/2014/main" id="{B6935E5C-DA93-45A7-B571-08322E2251CB}"/>
                  </a:ext>
                </a:extLst>
              </p:cNvPr>
              <p:cNvSpPr/>
              <p:nvPr/>
            </p:nvSpPr>
            <p:spPr>
              <a:xfrm>
                <a:off x="5523692" y="3091515"/>
                <a:ext cx="16097" cy="16001"/>
              </a:xfrm>
              <a:custGeom>
                <a:avLst/>
                <a:gdLst>
                  <a:gd name="connsiteX0" fmla="*/ 16097 w 16097"/>
                  <a:gd name="connsiteY0" fmla="*/ 8001 h 16001"/>
                  <a:gd name="connsiteX1" fmla="*/ 8096 w 16097"/>
                  <a:gd name="connsiteY1" fmla="*/ 16002 h 16001"/>
                  <a:gd name="connsiteX2" fmla="*/ 0 w 16097"/>
                  <a:gd name="connsiteY2" fmla="*/ 8001 h 16001"/>
                  <a:gd name="connsiteX3" fmla="*/ 8096 w 16097"/>
                  <a:gd name="connsiteY3" fmla="*/ 0 h 16001"/>
                  <a:gd name="connsiteX4" fmla="*/ 16097 w 16097"/>
                  <a:gd name="connsiteY4" fmla="*/ 8001 h 16001"/>
                  <a:gd name="connsiteX5" fmla="*/ 16097 w 16097"/>
                  <a:gd name="connsiteY5" fmla="*/ 8001 h 1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97" h="16001">
                    <a:moveTo>
                      <a:pt x="16097" y="8001"/>
                    </a:moveTo>
                    <a:cubicBezTo>
                      <a:pt x="16097" y="12478"/>
                      <a:pt x="12478" y="16002"/>
                      <a:pt x="8096" y="16002"/>
                    </a:cubicBezTo>
                    <a:cubicBezTo>
                      <a:pt x="3620" y="16002"/>
                      <a:pt x="0" y="12382"/>
                      <a:pt x="0" y="8001"/>
                    </a:cubicBezTo>
                    <a:cubicBezTo>
                      <a:pt x="0" y="3524"/>
                      <a:pt x="3620" y="0"/>
                      <a:pt x="8096" y="0"/>
                    </a:cubicBezTo>
                    <a:cubicBezTo>
                      <a:pt x="12573" y="0"/>
                      <a:pt x="16097" y="3619"/>
                      <a:pt x="16097" y="8001"/>
                    </a:cubicBezTo>
                    <a:lnTo>
                      <a:pt x="16097" y="8001"/>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561" name="Freihandform: Form 560">
                <a:extLst>
                  <a:ext uri="{FF2B5EF4-FFF2-40B4-BE49-F238E27FC236}">
                    <a16:creationId xmlns:a16="http://schemas.microsoft.com/office/drawing/2014/main" id="{EE73961B-1806-4D77-B9F0-EE3F9EEDA885}"/>
                  </a:ext>
                </a:extLst>
              </p:cNvPr>
              <p:cNvSpPr/>
              <p:nvPr/>
            </p:nvSpPr>
            <p:spPr>
              <a:xfrm>
                <a:off x="5524168" y="3091896"/>
                <a:ext cx="15240" cy="15240"/>
              </a:xfrm>
              <a:custGeom>
                <a:avLst/>
                <a:gdLst>
                  <a:gd name="connsiteX0" fmla="*/ 15240 w 15240"/>
                  <a:gd name="connsiteY0" fmla="*/ 7620 h 15240"/>
                  <a:gd name="connsiteX1" fmla="*/ 7620 w 15240"/>
                  <a:gd name="connsiteY1" fmla="*/ 15240 h 15240"/>
                  <a:gd name="connsiteX2" fmla="*/ 0 w 15240"/>
                  <a:gd name="connsiteY2" fmla="*/ 7620 h 15240"/>
                  <a:gd name="connsiteX3" fmla="*/ 7620 w 15240"/>
                  <a:gd name="connsiteY3" fmla="*/ 0 h 15240"/>
                  <a:gd name="connsiteX4" fmla="*/ 15240 w 15240"/>
                  <a:gd name="connsiteY4" fmla="*/ 7620 h 15240"/>
                  <a:gd name="connsiteX5" fmla="*/ 15240 w 15240"/>
                  <a:gd name="connsiteY5" fmla="*/ 7620 h 1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0" h="15240">
                    <a:moveTo>
                      <a:pt x="15240" y="7620"/>
                    </a:moveTo>
                    <a:cubicBezTo>
                      <a:pt x="15240" y="11811"/>
                      <a:pt x="11811" y="15240"/>
                      <a:pt x="7620" y="15240"/>
                    </a:cubicBezTo>
                    <a:cubicBezTo>
                      <a:pt x="3429" y="15240"/>
                      <a:pt x="0" y="11811"/>
                      <a:pt x="0" y="7620"/>
                    </a:cubicBezTo>
                    <a:cubicBezTo>
                      <a:pt x="0" y="3429"/>
                      <a:pt x="3429" y="0"/>
                      <a:pt x="7620" y="0"/>
                    </a:cubicBezTo>
                    <a:cubicBezTo>
                      <a:pt x="11811" y="0"/>
                      <a:pt x="15240" y="3429"/>
                      <a:pt x="15240" y="7620"/>
                    </a:cubicBezTo>
                    <a:lnTo>
                      <a:pt x="15240" y="762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562" name="Freihandform: Form 561">
                <a:extLst>
                  <a:ext uri="{FF2B5EF4-FFF2-40B4-BE49-F238E27FC236}">
                    <a16:creationId xmlns:a16="http://schemas.microsoft.com/office/drawing/2014/main" id="{34D0C2EC-69D4-494C-AF89-C3CB85616E29}"/>
                  </a:ext>
                </a:extLst>
              </p:cNvPr>
              <p:cNvSpPr/>
              <p:nvPr/>
            </p:nvSpPr>
            <p:spPr>
              <a:xfrm>
                <a:off x="5612655" y="2861486"/>
                <a:ext cx="239267" cy="9906"/>
              </a:xfrm>
              <a:custGeom>
                <a:avLst/>
                <a:gdLst>
                  <a:gd name="connsiteX0" fmla="*/ 236792 w 239267"/>
                  <a:gd name="connsiteY0" fmla="*/ 9906 h 9906"/>
                  <a:gd name="connsiteX1" fmla="*/ 239268 w 239267"/>
                  <a:gd name="connsiteY1" fmla="*/ 7429 h 9906"/>
                  <a:gd name="connsiteX2" fmla="*/ 239268 w 239267"/>
                  <a:gd name="connsiteY2" fmla="*/ 2476 h 9906"/>
                  <a:gd name="connsiteX3" fmla="*/ 236792 w 239267"/>
                  <a:gd name="connsiteY3" fmla="*/ 0 h 9906"/>
                  <a:gd name="connsiteX4" fmla="*/ 2476 w 239267"/>
                  <a:gd name="connsiteY4" fmla="*/ 0 h 9906"/>
                  <a:gd name="connsiteX5" fmla="*/ 0 w 239267"/>
                  <a:gd name="connsiteY5" fmla="*/ 2476 h 9906"/>
                  <a:gd name="connsiteX6" fmla="*/ 0 w 239267"/>
                  <a:gd name="connsiteY6" fmla="*/ 7429 h 9906"/>
                  <a:gd name="connsiteX7" fmla="*/ 2476 w 239267"/>
                  <a:gd name="connsiteY7" fmla="*/ 9906 h 9906"/>
                  <a:gd name="connsiteX8" fmla="*/ 236792 w 239267"/>
                  <a:gd name="connsiteY8" fmla="*/ 9906 h 9906"/>
                  <a:gd name="connsiteX9" fmla="*/ 236792 w 239267"/>
                  <a:gd name="connsiteY9" fmla="*/ 9906 h 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267" h="9906">
                    <a:moveTo>
                      <a:pt x="236792" y="9906"/>
                    </a:moveTo>
                    <a:cubicBezTo>
                      <a:pt x="238125" y="9906"/>
                      <a:pt x="239268" y="8763"/>
                      <a:pt x="239268" y="7429"/>
                    </a:cubicBezTo>
                    <a:lnTo>
                      <a:pt x="239268" y="2476"/>
                    </a:lnTo>
                    <a:cubicBezTo>
                      <a:pt x="239268" y="1143"/>
                      <a:pt x="238125" y="0"/>
                      <a:pt x="236792" y="0"/>
                    </a:cubicBezTo>
                    <a:lnTo>
                      <a:pt x="2476" y="0"/>
                    </a:lnTo>
                    <a:cubicBezTo>
                      <a:pt x="1143" y="0"/>
                      <a:pt x="0" y="1143"/>
                      <a:pt x="0" y="2476"/>
                    </a:cubicBezTo>
                    <a:lnTo>
                      <a:pt x="0" y="7429"/>
                    </a:lnTo>
                    <a:cubicBezTo>
                      <a:pt x="0" y="8763"/>
                      <a:pt x="1143" y="9906"/>
                      <a:pt x="2476" y="9906"/>
                    </a:cubicBezTo>
                    <a:lnTo>
                      <a:pt x="236792" y="9906"/>
                    </a:lnTo>
                    <a:lnTo>
                      <a:pt x="236792" y="9906"/>
                    </a:lnTo>
                    <a:close/>
                  </a:path>
                </a:pathLst>
              </a:custGeom>
              <a:solidFill>
                <a:srgbClr val="EBEBEB"/>
              </a:solidFill>
              <a:ln w="9525" cap="flat">
                <a:noFill/>
                <a:prstDash val="solid"/>
                <a:miter/>
              </a:ln>
            </p:spPr>
            <p:txBody>
              <a:bodyPr rtlCol="0" anchor="ctr"/>
              <a:lstStyle/>
              <a:p>
                <a:endParaRPr lang="de-DE" sz="3198">
                  <a:latin typeface="Siemens Sans" pitchFamily="2" charset="0"/>
                </a:endParaRPr>
              </a:p>
            </p:txBody>
          </p:sp>
          <p:sp>
            <p:nvSpPr>
              <p:cNvPr id="563" name="Freihandform: Form 562">
                <a:extLst>
                  <a:ext uri="{FF2B5EF4-FFF2-40B4-BE49-F238E27FC236}">
                    <a16:creationId xmlns:a16="http://schemas.microsoft.com/office/drawing/2014/main" id="{C7AD2E83-4943-4C25-B406-8CFD620B7E25}"/>
                  </a:ext>
                </a:extLst>
              </p:cNvPr>
              <p:cNvSpPr/>
              <p:nvPr/>
            </p:nvSpPr>
            <p:spPr>
              <a:xfrm>
                <a:off x="5903549" y="2874440"/>
                <a:ext cx="16668" cy="19907"/>
              </a:xfrm>
              <a:custGeom>
                <a:avLst/>
                <a:gdLst>
                  <a:gd name="connsiteX0" fmla="*/ 16669 w 16668"/>
                  <a:gd name="connsiteY0" fmla="*/ 19907 h 19907"/>
                  <a:gd name="connsiteX1" fmla="*/ 16669 w 16668"/>
                  <a:gd name="connsiteY1" fmla="*/ 0 h 19907"/>
                  <a:gd name="connsiteX2" fmla="*/ 0 w 16668"/>
                  <a:gd name="connsiteY2" fmla="*/ 0 h 19907"/>
                  <a:gd name="connsiteX3" fmla="*/ 0 w 16668"/>
                  <a:gd name="connsiteY3" fmla="*/ 19907 h 19907"/>
                  <a:gd name="connsiteX4" fmla="*/ 16669 w 16668"/>
                  <a:gd name="connsiteY4" fmla="*/ 19907 h 19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68" h="19907">
                    <a:moveTo>
                      <a:pt x="16669" y="19907"/>
                    </a:moveTo>
                    <a:lnTo>
                      <a:pt x="16669" y="0"/>
                    </a:lnTo>
                    <a:lnTo>
                      <a:pt x="0" y="0"/>
                    </a:lnTo>
                    <a:lnTo>
                      <a:pt x="0" y="19907"/>
                    </a:lnTo>
                    <a:lnTo>
                      <a:pt x="16669" y="19907"/>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564" name="Freihandform: Form 563">
                <a:extLst>
                  <a:ext uri="{FF2B5EF4-FFF2-40B4-BE49-F238E27FC236}">
                    <a16:creationId xmlns:a16="http://schemas.microsoft.com/office/drawing/2014/main" id="{C1B427BA-2C8C-49BB-9975-7B516CCD31D6}"/>
                  </a:ext>
                </a:extLst>
              </p:cNvPr>
              <p:cNvSpPr/>
              <p:nvPr/>
            </p:nvSpPr>
            <p:spPr>
              <a:xfrm>
                <a:off x="5627133" y="2880917"/>
                <a:ext cx="213645" cy="11620"/>
              </a:xfrm>
              <a:custGeom>
                <a:avLst/>
                <a:gdLst>
                  <a:gd name="connsiteX0" fmla="*/ 213646 w 213645"/>
                  <a:gd name="connsiteY0" fmla="*/ 11620 h 11620"/>
                  <a:gd name="connsiteX1" fmla="*/ 213646 w 213645"/>
                  <a:gd name="connsiteY1" fmla="*/ 0 h 11620"/>
                  <a:gd name="connsiteX2" fmla="*/ 0 w 213645"/>
                  <a:gd name="connsiteY2" fmla="*/ 0 h 11620"/>
                  <a:gd name="connsiteX3" fmla="*/ 0 w 213645"/>
                  <a:gd name="connsiteY3" fmla="*/ 11620 h 11620"/>
                  <a:gd name="connsiteX4" fmla="*/ 213646 w 213645"/>
                  <a:gd name="connsiteY4" fmla="*/ 11620 h 11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645" h="11620">
                    <a:moveTo>
                      <a:pt x="213646" y="11620"/>
                    </a:moveTo>
                    <a:lnTo>
                      <a:pt x="213646" y="0"/>
                    </a:lnTo>
                    <a:lnTo>
                      <a:pt x="0" y="0"/>
                    </a:lnTo>
                    <a:lnTo>
                      <a:pt x="0" y="11620"/>
                    </a:lnTo>
                    <a:lnTo>
                      <a:pt x="213646" y="11620"/>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565" name="Freihandform: Form 564">
                <a:extLst>
                  <a:ext uri="{FF2B5EF4-FFF2-40B4-BE49-F238E27FC236}">
                    <a16:creationId xmlns:a16="http://schemas.microsoft.com/office/drawing/2014/main" id="{05C7BE95-EEF2-436C-9030-F2A85DE29D67}"/>
                  </a:ext>
                </a:extLst>
              </p:cNvPr>
              <p:cNvSpPr/>
              <p:nvPr/>
            </p:nvSpPr>
            <p:spPr>
              <a:xfrm>
                <a:off x="5882689" y="3066369"/>
                <a:ext cx="40004" cy="17811"/>
              </a:xfrm>
              <a:custGeom>
                <a:avLst/>
                <a:gdLst>
                  <a:gd name="connsiteX0" fmla="*/ 40005 w 40004"/>
                  <a:gd name="connsiteY0" fmla="*/ 17812 h 17811"/>
                  <a:gd name="connsiteX1" fmla="*/ 40005 w 40004"/>
                  <a:gd name="connsiteY1" fmla="*/ 0 h 17811"/>
                  <a:gd name="connsiteX2" fmla="*/ 0 w 40004"/>
                  <a:gd name="connsiteY2" fmla="*/ 0 h 17811"/>
                  <a:gd name="connsiteX3" fmla="*/ 0 w 40004"/>
                  <a:gd name="connsiteY3" fmla="*/ 17812 h 17811"/>
                  <a:gd name="connsiteX4" fmla="*/ 40005 w 40004"/>
                  <a:gd name="connsiteY4" fmla="*/ 17812 h 17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4" h="17811">
                    <a:moveTo>
                      <a:pt x="40005" y="17812"/>
                    </a:moveTo>
                    <a:lnTo>
                      <a:pt x="40005" y="0"/>
                    </a:lnTo>
                    <a:lnTo>
                      <a:pt x="0" y="0"/>
                    </a:lnTo>
                    <a:lnTo>
                      <a:pt x="0" y="17812"/>
                    </a:lnTo>
                    <a:lnTo>
                      <a:pt x="40005" y="17812"/>
                    </a:lnTo>
                    <a:close/>
                  </a:path>
                </a:pathLst>
              </a:custGeom>
              <a:solidFill>
                <a:srgbClr val="EBEBEB"/>
              </a:solidFill>
              <a:ln w="9525" cap="flat">
                <a:noFill/>
                <a:prstDash val="solid"/>
                <a:miter/>
              </a:ln>
            </p:spPr>
            <p:txBody>
              <a:bodyPr rtlCol="0" anchor="ctr"/>
              <a:lstStyle/>
              <a:p>
                <a:endParaRPr lang="de-DE" sz="3198">
                  <a:latin typeface="Siemens Sans" pitchFamily="2" charset="0"/>
                </a:endParaRPr>
              </a:p>
            </p:txBody>
          </p:sp>
          <p:sp>
            <p:nvSpPr>
              <p:cNvPr id="566" name="Freihandform: Form 565">
                <a:extLst>
                  <a:ext uri="{FF2B5EF4-FFF2-40B4-BE49-F238E27FC236}">
                    <a16:creationId xmlns:a16="http://schemas.microsoft.com/office/drawing/2014/main" id="{83B351B5-0404-4396-8E5B-7A864DE23695}"/>
                  </a:ext>
                </a:extLst>
              </p:cNvPr>
              <p:cNvSpPr/>
              <p:nvPr/>
            </p:nvSpPr>
            <p:spPr>
              <a:xfrm>
                <a:off x="5369863" y="2817576"/>
                <a:ext cx="49149" cy="51054"/>
              </a:xfrm>
              <a:custGeom>
                <a:avLst/>
                <a:gdLst>
                  <a:gd name="connsiteX0" fmla="*/ 49149 w 49149"/>
                  <a:gd name="connsiteY0" fmla="*/ 51054 h 51054"/>
                  <a:gd name="connsiteX1" fmla="*/ 49149 w 49149"/>
                  <a:gd name="connsiteY1" fmla="*/ 0 h 51054"/>
                  <a:gd name="connsiteX2" fmla="*/ 0 w 49149"/>
                  <a:gd name="connsiteY2" fmla="*/ 0 h 51054"/>
                  <a:gd name="connsiteX3" fmla="*/ 0 w 49149"/>
                  <a:gd name="connsiteY3" fmla="*/ 51054 h 51054"/>
                  <a:gd name="connsiteX4" fmla="*/ 49149 w 49149"/>
                  <a:gd name="connsiteY4" fmla="*/ 51054 h 51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49" h="51054">
                    <a:moveTo>
                      <a:pt x="49149" y="51054"/>
                    </a:moveTo>
                    <a:lnTo>
                      <a:pt x="49149" y="0"/>
                    </a:lnTo>
                    <a:lnTo>
                      <a:pt x="0" y="0"/>
                    </a:lnTo>
                    <a:lnTo>
                      <a:pt x="0" y="51054"/>
                    </a:lnTo>
                    <a:lnTo>
                      <a:pt x="49149" y="51054"/>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grpSp>
        <p:sp>
          <p:nvSpPr>
            <p:cNvPr id="462" name="Rechteck 461">
              <a:extLst>
                <a:ext uri="{FF2B5EF4-FFF2-40B4-BE49-F238E27FC236}">
                  <a16:creationId xmlns:a16="http://schemas.microsoft.com/office/drawing/2014/main" id="{BC792C71-A7A1-45A4-BDFE-3681C66D8F39}"/>
                </a:ext>
              </a:extLst>
            </p:cNvPr>
            <p:cNvSpPr/>
            <p:nvPr/>
          </p:nvSpPr>
          <p:spPr>
            <a:xfrm>
              <a:off x="7672803" y="2070237"/>
              <a:ext cx="1564221" cy="261474"/>
            </a:xfrm>
            <a:prstGeom prst="rect">
              <a:avLst/>
            </a:prstGeom>
          </p:spPr>
          <p:txBody>
            <a:bodyPr wrap="square">
              <a:spAutoFit/>
            </a:bodyPr>
            <a:lstStyle/>
            <a:p>
              <a:pPr algn="ctr"/>
              <a:r>
                <a:rPr lang="de-DE" sz="1099" b="1">
                  <a:solidFill>
                    <a:srgbClr val="3C464B"/>
                  </a:solidFill>
                  <a:latin typeface="Siemens Sans" pitchFamily="2" charset="0"/>
                </a:rPr>
                <a:t>Heat Pump</a:t>
              </a:r>
            </a:p>
          </p:txBody>
        </p:sp>
        <p:sp>
          <p:nvSpPr>
            <p:cNvPr id="463" name="Freihandform: Form 462">
              <a:extLst>
                <a:ext uri="{FF2B5EF4-FFF2-40B4-BE49-F238E27FC236}">
                  <a16:creationId xmlns:a16="http://schemas.microsoft.com/office/drawing/2014/main" id="{BA9E6BB7-0E21-4BEE-BB8B-D3A611F43713}"/>
                </a:ext>
              </a:extLst>
            </p:cNvPr>
            <p:cNvSpPr/>
            <p:nvPr/>
          </p:nvSpPr>
          <p:spPr bwMode="auto">
            <a:xfrm flipH="1">
              <a:off x="7641440" y="4124685"/>
              <a:ext cx="544419" cy="308728"/>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8">
                <a:latin typeface="Siemens Sans" pitchFamily="2" charset="0"/>
              </a:endParaRPr>
            </a:p>
          </p:txBody>
        </p:sp>
        <p:grpSp>
          <p:nvGrpSpPr>
            <p:cNvPr id="464" name="Grafik 199">
              <a:extLst>
                <a:ext uri="{FF2B5EF4-FFF2-40B4-BE49-F238E27FC236}">
                  <a16:creationId xmlns:a16="http://schemas.microsoft.com/office/drawing/2014/main" id="{DBD7D5F8-3B92-4E2D-9510-399C8D1AFCE3}"/>
                </a:ext>
              </a:extLst>
            </p:cNvPr>
            <p:cNvGrpSpPr/>
            <p:nvPr/>
          </p:nvGrpSpPr>
          <p:grpSpPr>
            <a:xfrm rot="16200000">
              <a:off x="8159891" y="3857028"/>
              <a:ext cx="506189" cy="517490"/>
              <a:chOff x="5423344" y="4032228"/>
              <a:chExt cx="213359" cy="218122"/>
            </a:xfrm>
            <a:solidFill>
              <a:srgbClr val="000000"/>
            </a:solidFill>
          </p:grpSpPr>
          <p:sp>
            <p:nvSpPr>
              <p:cNvPr id="465" name="Freihandform: Form 464">
                <a:extLst>
                  <a:ext uri="{FF2B5EF4-FFF2-40B4-BE49-F238E27FC236}">
                    <a16:creationId xmlns:a16="http://schemas.microsoft.com/office/drawing/2014/main" id="{B674D469-32CC-42CE-B6A9-6B1B3AD4FF5B}"/>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2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2"/>
                      <a:pt x="106680" y="218122"/>
                    </a:cubicBezTo>
                    <a:cubicBezTo>
                      <a:pt x="47762" y="218122"/>
                      <a:pt x="0" y="169294"/>
                      <a:pt x="0" y="109061"/>
                    </a:cubicBezTo>
                    <a:cubicBezTo>
                      <a:pt x="0" y="48828"/>
                      <a:pt x="47762" y="0"/>
                      <a:pt x="106680" y="0"/>
                    </a:cubicBezTo>
                    <a:cubicBezTo>
                      <a:pt x="165598" y="0"/>
                      <a:pt x="213360" y="48828"/>
                      <a:pt x="213360" y="109061"/>
                    </a:cubicBez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466" name="Freihandform: Form 465">
                <a:extLst>
                  <a:ext uri="{FF2B5EF4-FFF2-40B4-BE49-F238E27FC236}">
                    <a16:creationId xmlns:a16="http://schemas.microsoft.com/office/drawing/2014/main" id="{27F5E6ED-9F86-4791-BFD8-453F22819B1F}"/>
                  </a:ext>
                </a:extLst>
              </p:cNvPr>
              <p:cNvSpPr/>
              <p:nvPr/>
            </p:nvSpPr>
            <p:spPr>
              <a:xfrm>
                <a:off x="5440393" y="4051373"/>
                <a:ext cx="179641" cy="179641"/>
              </a:xfrm>
              <a:custGeom>
                <a:avLst/>
                <a:gdLst>
                  <a:gd name="connsiteX0" fmla="*/ 154972 w 179641"/>
                  <a:gd name="connsiteY0" fmla="*/ 151638 h 179641"/>
                  <a:gd name="connsiteX1" fmla="*/ 89821 w 179641"/>
                  <a:gd name="connsiteY1" fmla="*/ 179642 h 179641"/>
                  <a:gd name="connsiteX2" fmla="*/ 0 w 179641"/>
                  <a:gd name="connsiteY2" fmla="*/ 89821 h 179641"/>
                  <a:gd name="connsiteX3" fmla="*/ 89821 w 179641"/>
                  <a:gd name="connsiteY3" fmla="*/ 0 h 179641"/>
                  <a:gd name="connsiteX4" fmla="*/ 150304 w 179641"/>
                  <a:gd name="connsiteY4" fmla="*/ 23432 h 179641"/>
                  <a:gd name="connsiteX5" fmla="*/ 111157 w 179641"/>
                  <a:gd name="connsiteY5" fmla="*/ 23432 h 179641"/>
                  <a:gd name="connsiteX6" fmla="*/ 111062 w 179641"/>
                  <a:gd name="connsiteY6" fmla="*/ 19050 h 179641"/>
                  <a:gd name="connsiteX7" fmla="*/ 49530 w 179641"/>
                  <a:gd name="connsiteY7" fmla="*/ 19050 h 179641"/>
                  <a:gd name="connsiteX8" fmla="*/ 49530 w 179641"/>
                  <a:gd name="connsiteY8" fmla="*/ 23432 h 179641"/>
                  <a:gd name="connsiteX9" fmla="*/ 48768 w 179641"/>
                  <a:gd name="connsiteY9" fmla="*/ 23432 h 179641"/>
                  <a:gd name="connsiteX10" fmla="*/ 40672 w 179641"/>
                  <a:gd name="connsiteY10" fmla="*/ 30480 h 179641"/>
                  <a:gd name="connsiteX11" fmla="*/ 48578 w 179641"/>
                  <a:gd name="connsiteY11" fmla="*/ 37243 h 179641"/>
                  <a:gd name="connsiteX12" fmla="*/ 99155 w 179641"/>
                  <a:gd name="connsiteY12" fmla="*/ 37243 h 179641"/>
                  <a:gd name="connsiteX13" fmla="*/ 99155 w 179641"/>
                  <a:gd name="connsiteY13" fmla="*/ 37338 h 179641"/>
                  <a:gd name="connsiteX14" fmla="*/ 113729 w 179641"/>
                  <a:gd name="connsiteY14" fmla="*/ 37243 h 179641"/>
                  <a:gd name="connsiteX15" fmla="*/ 117538 w 179641"/>
                  <a:gd name="connsiteY15" fmla="*/ 40100 h 179641"/>
                  <a:gd name="connsiteX16" fmla="*/ 113729 w 179641"/>
                  <a:gd name="connsiteY16" fmla="*/ 42577 h 179641"/>
                  <a:gd name="connsiteX17" fmla="*/ 110966 w 179641"/>
                  <a:gd name="connsiteY17" fmla="*/ 42577 h 179641"/>
                  <a:gd name="connsiteX18" fmla="*/ 111062 w 179641"/>
                  <a:gd name="connsiteY18" fmla="*/ 39053 h 179641"/>
                  <a:gd name="connsiteX19" fmla="*/ 49530 w 179641"/>
                  <a:gd name="connsiteY19" fmla="*/ 39053 h 179641"/>
                  <a:gd name="connsiteX20" fmla="*/ 49435 w 179641"/>
                  <a:gd name="connsiteY20" fmla="*/ 42577 h 179641"/>
                  <a:gd name="connsiteX21" fmla="*/ 48673 w 179641"/>
                  <a:gd name="connsiteY21" fmla="*/ 42577 h 179641"/>
                  <a:gd name="connsiteX22" fmla="*/ 40576 w 179641"/>
                  <a:gd name="connsiteY22" fmla="*/ 49625 h 179641"/>
                  <a:gd name="connsiteX23" fmla="*/ 48482 w 179641"/>
                  <a:gd name="connsiteY23" fmla="*/ 56388 h 179641"/>
                  <a:gd name="connsiteX24" fmla="*/ 99060 w 179641"/>
                  <a:gd name="connsiteY24" fmla="*/ 56388 h 179641"/>
                  <a:gd name="connsiteX25" fmla="*/ 99060 w 179641"/>
                  <a:gd name="connsiteY25" fmla="*/ 56483 h 179641"/>
                  <a:gd name="connsiteX26" fmla="*/ 113633 w 179641"/>
                  <a:gd name="connsiteY26" fmla="*/ 56388 h 179641"/>
                  <a:gd name="connsiteX27" fmla="*/ 117443 w 179641"/>
                  <a:gd name="connsiteY27" fmla="*/ 59246 h 179641"/>
                  <a:gd name="connsiteX28" fmla="*/ 113633 w 179641"/>
                  <a:gd name="connsiteY28" fmla="*/ 61722 h 179641"/>
                  <a:gd name="connsiteX29" fmla="*/ 110871 w 179641"/>
                  <a:gd name="connsiteY29" fmla="*/ 61722 h 179641"/>
                  <a:gd name="connsiteX30" fmla="*/ 110871 w 179641"/>
                  <a:gd name="connsiteY30" fmla="*/ 58484 h 179641"/>
                  <a:gd name="connsiteX31" fmla="*/ 49340 w 179641"/>
                  <a:gd name="connsiteY31" fmla="*/ 58484 h 179641"/>
                  <a:gd name="connsiteX32" fmla="*/ 49340 w 179641"/>
                  <a:gd name="connsiteY32" fmla="*/ 61722 h 179641"/>
                  <a:gd name="connsiteX33" fmla="*/ 48673 w 179641"/>
                  <a:gd name="connsiteY33" fmla="*/ 61722 h 179641"/>
                  <a:gd name="connsiteX34" fmla="*/ 40576 w 179641"/>
                  <a:gd name="connsiteY34" fmla="*/ 68771 h 179641"/>
                  <a:gd name="connsiteX35" fmla="*/ 48482 w 179641"/>
                  <a:gd name="connsiteY35" fmla="*/ 75533 h 179641"/>
                  <a:gd name="connsiteX36" fmla="*/ 113633 w 179641"/>
                  <a:gd name="connsiteY36" fmla="*/ 75533 h 179641"/>
                  <a:gd name="connsiteX37" fmla="*/ 113633 w 179641"/>
                  <a:gd name="connsiteY37" fmla="*/ 75438 h 179641"/>
                  <a:gd name="connsiteX38" fmla="*/ 117443 w 179641"/>
                  <a:gd name="connsiteY38" fmla="*/ 78296 h 179641"/>
                  <a:gd name="connsiteX39" fmla="*/ 113633 w 179641"/>
                  <a:gd name="connsiteY39" fmla="*/ 80772 h 179641"/>
                  <a:gd name="connsiteX40" fmla="*/ 110776 w 179641"/>
                  <a:gd name="connsiteY40" fmla="*/ 80772 h 179641"/>
                  <a:gd name="connsiteX41" fmla="*/ 110776 w 179641"/>
                  <a:gd name="connsiteY41" fmla="*/ 77438 h 179641"/>
                  <a:gd name="connsiteX42" fmla="*/ 49244 w 179641"/>
                  <a:gd name="connsiteY42" fmla="*/ 77438 h 179641"/>
                  <a:gd name="connsiteX43" fmla="*/ 49244 w 179641"/>
                  <a:gd name="connsiteY43" fmla="*/ 80772 h 179641"/>
                  <a:gd name="connsiteX44" fmla="*/ 48578 w 179641"/>
                  <a:gd name="connsiteY44" fmla="*/ 80772 h 179641"/>
                  <a:gd name="connsiteX45" fmla="*/ 40481 w 179641"/>
                  <a:gd name="connsiteY45" fmla="*/ 87821 h 179641"/>
                  <a:gd name="connsiteX46" fmla="*/ 48387 w 179641"/>
                  <a:gd name="connsiteY46" fmla="*/ 94583 h 179641"/>
                  <a:gd name="connsiteX47" fmla="*/ 113538 w 179641"/>
                  <a:gd name="connsiteY47" fmla="*/ 94583 h 179641"/>
                  <a:gd name="connsiteX48" fmla="*/ 113538 w 179641"/>
                  <a:gd name="connsiteY48" fmla="*/ 94488 h 179641"/>
                  <a:gd name="connsiteX49" fmla="*/ 117348 w 179641"/>
                  <a:gd name="connsiteY49" fmla="*/ 97346 h 179641"/>
                  <a:gd name="connsiteX50" fmla="*/ 113538 w 179641"/>
                  <a:gd name="connsiteY50" fmla="*/ 99822 h 179641"/>
                  <a:gd name="connsiteX51" fmla="*/ 110680 w 179641"/>
                  <a:gd name="connsiteY51" fmla="*/ 99822 h 179641"/>
                  <a:gd name="connsiteX52" fmla="*/ 110680 w 179641"/>
                  <a:gd name="connsiteY52" fmla="*/ 96488 h 179641"/>
                  <a:gd name="connsiteX53" fmla="*/ 49149 w 179641"/>
                  <a:gd name="connsiteY53" fmla="*/ 96488 h 179641"/>
                  <a:gd name="connsiteX54" fmla="*/ 49149 w 179641"/>
                  <a:gd name="connsiteY54" fmla="*/ 99822 h 179641"/>
                  <a:gd name="connsiteX55" fmla="*/ 48482 w 179641"/>
                  <a:gd name="connsiteY55" fmla="*/ 99822 h 179641"/>
                  <a:gd name="connsiteX56" fmla="*/ 40386 w 179641"/>
                  <a:gd name="connsiteY56" fmla="*/ 106871 h 179641"/>
                  <a:gd name="connsiteX57" fmla="*/ 48292 w 179641"/>
                  <a:gd name="connsiteY57" fmla="*/ 113633 h 179641"/>
                  <a:gd name="connsiteX58" fmla="*/ 98870 w 179641"/>
                  <a:gd name="connsiteY58" fmla="*/ 113633 h 179641"/>
                  <a:gd name="connsiteX59" fmla="*/ 98870 w 179641"/>
                  <a:gd name="connsiteY59" fmla="*/ 113633 h 179641"/>
                  <a:gd name="connsiteX60" fmla="*/ 100108 w 179641"/>
                  <a:gd name="connsiteY60" fmla="*/ 113633 h 179641"/>
                  <a:gd name="connsiteX61" fmla="*/ 113443 w 179641"/>
                  <a:gd name="connsiteY61" fmla="*/ 113633 h 179641"/>
                  <a:gd name="connsiteX62" fmla="*/ 113443 w 179641"/>
                  <a:gd name="connsiteY62" fmla="*/ 113538 h 179641"/>
                  <a:gd name="connsiteX63" fmla="*/ 117253 w 179641"/>
                  <a:gd name="connsiteY63" fmla="*/ 116396 h 179641"/>
                  <a:gd name="connsiteX64" fmla="*/ 113443 w 179641"/>
                  <a:gd name="connsiteY64" fmla="*/ 118872 h 179641"/>
                  <a:gd name="connsiteX65" fmla="*/ 110585 w 179641"/>
                  <a:gd name="connsiteY65" fmla="*/ 118872 h 179641"/>
                  <a:gd name="connsiteX66" fmla="*/ 110585 w 179641"/>
                  <a:gd name="connsiteY66" fmla="*/ 115443 h 179641"/>
                  <a:gd name="connsiteX67" fmla="*/ 49054 w 179641"/>
                  <a:gd name="connsiteY67" fmla="*/ 115443 h 179641"/>
                  <a:gd name="connsiteX68" fmla="*/ 49054 w 179641"/>
                  <a:gd name="connsiteY68" fmla="*/ 118872 h 179641"/>
                  <a:gd name="connsiteX69" fmla="*/ 48387 w 179641"/>
                  <a:gd name="connsiteY69" fmla="*/ 118872 h 179641"/>
                  <a:gd name="connsiteX70" fmla="*/ 40291 w 179641"/>
                  <a:gd name="connsiteY70" fmla="*/ 125921 h 179641"/>
                  <a:gd name="connsiteX71" fmla="*/ 48196 w 179641"/>
                  <a:gd name="connsiteY71" fmla="*/ 132683 h 179641"/>
                  <a:gd name="connsiteX72" fmla="*/ 113348 w 179641"/>
                  <a:gd name="connsiteY72" fmla="*/ 132683 h 179641"/>
                  <a:gd name="connsiteX73" fmla="*/ 113348 w 179641"/>
                  <a:gd name="connsiteY73" fmla="*/ 132588 h 179641"/>
                  <a:gd name="connsiteX74" fmla="*/ 117158 w 179641"/>
                  <a:gd name="connsiteY74" fmla="*/ 135446 h 179641"/>
                  <a:gd name="connsiteX75" fmla="*/ 113348 w 179641"/>
                  <a:gd name="connsiteY75" fmla="*/ 137922 h 179641"/>
                  <a:gd name="connsiteX76" fmla="*/ 110490 w 179641"/>
                  <a:gd name="connsiteY76" fmla="*/ 137922 h 179641"/>
                  <a:gd name="connsiteX77" fmla="*/ 110490 w 179641"/>
                  <a:gd name="connsiteY77" fmla="*/ 134588 h 179641"/>
                  <a:gd name="connsiteX78" fmla="*/ 48958 w 179641"/>
                  <a:gd name="connsiteY78" fmla="*/ 134588 h 179641"/>
                  <a:gd name="connsiteX79" fmla="*/ 48958 w 179641"/>
                  <a:gd name="connsiteY79" fmla="*/ 137922 h 179641"/>
                  <a:gd name="connsiteX80" fmla="*/ 48292 w 179641"/>
                  <a:gd name="connsiteY80" fmla="*/ 137922 h 179641"/>
                  <a:gd name="connsiteX81" fmla="*/ 40196 w 179641"/>
                  <a:gd name="connsiteY81" fmla="*/ 144971 h 179641"/>
                  <a:gd name="connsiteX82" fmla="*/ 48101 w 179641"/>
                  <a:gd name="connsiteY82" fmla="*/ 151733 h 179641"/>
                  <a:gd name="connsiteX83" fmla="*/ 154972 w 179641"/>
                  <a:gd name="connsiteY83" fmla="*/ 151733 h 179641"/>
                  <a:gd name="connsiteX84" fmla="*/ 154972 w 179641"/>
                  <a:gd name="connsiteY84" fmla="*/ 151638 h 179641"/>
                  <a:gd name="connsiteX85" fmla="*/ 154686 w 179641"/>
                  <a:gd name="connsiteY85" fmla="*/ 27813 h 179641"/>
                  <a:gd name="connsiteX86" fmla="*/ 179642 w 179641"/>
                  <a:gd name="connsiteY86" fmla="*/ 89821 h 179641"/>
                  <a:gd name="connsiteX87" fmla="*/ 158687 w 179641"/>
                  <a:gd name="connsiteY87" fmla="*/ 147352 h 179641"/>
                  <a:gd name="connsiteX88" fmla="*/ 48768 w 179641"/>
                  <a:gd name="connsiteY88" fmla="*/ 147352 h 179641"/>
                  <a:gd name="connsiteX89" fmla="*/ 44863 w 179641"/>
                  <a:gd name="connsiteY89" fmla="*/ 144780 h 179641"/>
                  <a:gd name="connsiteX90" fmla="*/ 48768 w 179641"/>
                  <a:gd name="connsiteY90" fmla="*/ 142113 h 179641"/>
                  <a:gd name="connsiteX91" fmla="*/ 49530 w 179641"/>
                  <a:gd name="connsiteY91" fmla="*/ 142113 h 179641"/>
                  <a:gd name="connsiteX92" fmla="*/ 49530 w 179641"/>
                  <a:gd name="connsiteY92" fmla="*/ 145447 h 179641"/>
                  <a:gd name="connsiteX93" fmla="*/ 111062 w 179641"/>
                  <a:gd name="connsiteY93" fmla="*/ 145447 h 179641"/>
                  <a:gd name="connsiteX94" fmla="*/ 111062 w 179641"/>
                  <a:gd name="connsiteY94" fmla="*/ 142113 h 179641"/>
                  <a:gd name="connsiteX95" fmla="*/ 113919 w 179641"/>
                  <a:gd name="connsiteY95" fmla="*/ 142113 h 179641"/>
                  <a:gd name="connsiteX96" fmla="*/ 121825 w 179641"/>
                  <a:gd name="connsiteY96" fmla="*/ 135255 h 179641"/>
                  <a:gd name="connsiteX97" fmla="*/ 113919 w 179641"/>
                  <a:gd name="connsiteY97" fmla="*/ 128302 h 179641"/>
                  <a:gd name="connsiteX98" fmla="*/ 99536 w 179641"/>
                  <a:gd name="connsiteY98" fmla="*/ 128302 h 179641"/>
                  <a:gd name="connsiteX99" fmla="*/ 99536 w 179641"/>
                  <a:gd name="connsiteY99" fmla="*/ 128397 h 179641"/>
                  <a:gd name="connsiteX100" fmla="*/ 48863 w 179641"/>
                  <a:gd name="connsiteY100" fmla="*/ 128397 h 179641"/>
                  <a:gd name="connsiteX101" fmla="*/ 44958 w 179641"/>
                  <a:gd name="connsiteY101" fmla="*/ 125825 h 179641"/>
                  <a:gd name="connsiteX102" fmla="*/ 48863 w 179641"/>
                  <a:gd name="connsiteY102" fmla="*/ 123158 h 179641"/>
                  <a:gd name="connsiteX103" fmla="*/ 49625 w 179641"/>
                  <a:gd name="connsiteY103" fmla="*/ 123158 h 179641"/>
                  <a:gd name="connsiteX104" fmla="*/ 49625 w 179641"/>
                  <a:gd name="connsiteY104" fmla="*/ 126397 h 179641"/>
                  <a:gd name="connsiteX105" fmla="*/ 111157 w 179641"/>
                  <a:gd name="connsiteY105" fmla="*/ 126397 h 179641"/>
                  <a:gd name="connsiteX106" fmla="*/ 111157 w 179641"/>
                  <a:gd name="connsiteY106" fmla="*/ 123158 h 179641"/>
                  <a:gd name="connsiteX107" fmla="*/ 114014 w 179641"/>
                  <a:gd name="connsiteY107" fmla="*/ 123158 h 179641"/>
                  <a:gd name="connsiteX108" fmla="*/ 121920 w 179641"/>
                  <a:gd name="connsiteY108" fmla="*/ 116300 h 179641"/>
                  <a:gd name="connsiteX109" fmla="*/ 114014 w 179641"/>
                  <a:gd name="connsiteY109" fmla="*/ 109347 h 179641"/>
                  <a:gd name="connsiteX110" fmla="*/ 99632 w 179641"/>
                  <a:gd name="connsiteY110" fmla="*/ 109347 h 179641"/>
                  <a:gd name="connsiteX111" fmla="*/ 99632 w 179641"/>
                  <a:gd name="connsiteY111" fmla="*/ 109347 h 179641"/>
                  <a:gd name="connsiteX112" fmla="*/ 48958 w 179641"/>
                  <a:gd name="connsiteY112" fmla="*/ 109347 h 179641"/>
                  <a:gd name="connsiteX113" fmla="*/ 45053 w 179641"/>
                  <a:gd name="connsiteY113" fmla="*/ 106775 h 179641"/>
                  <a:gd name="connsiteX114" fmla="*/ 48958 w 179641"/>
                  <a:gd name="connsiteY114" fmla="*/ 104108 h 179641"/>
                  <a:gd name="connsiteX115" fmla="*/ 49721 w 179641"/>
                  <a:gd name="connsiteY115" fmla="*/ 104108 h 179641"/>
                  <a:gd name="connsiteX116" fmla="*/ 49721 w 179641"/>
                  <a:gd name="connsiteY116" fmla="*/ 107442 h 179641"/>
                  <a:gd name="connsiteX117" fmla="*/ 111252 w 179641"/>
                  <a:gd name="connsiteY117" fmla="*/ 107442 h 179641"/>
                  <a:gd name="connsiteX118" fmla="*/ 111252 w 179641"/>
                  <a:gd name="connsiteY118" fmla="*/ 104108 h 179641"/>
                  <a:gd name="connsiteX119" fmla="*/ 114109 w 179641"/>
                  <a:gd name="connsiteY119" fmla="*/ 104108 h 179641"/>
                  <a:gd name="connsiteX120" fmla="*/ 122015 w 179641"/>
                  <a:gd name="connsiteY120" fmla="*/ 97250 h 179641"/>
                  <a:gd name="connsiteX121" fmla="*/ 114109 w 179641"/>
                  <a:gd name="connsiteY121" fmla="*/ 90297 h 179641"/>
                  <a:gd name="connsiteX122" fmla="*/ 99727 w 179641"/>
                  <a:gd name="connsiteY122" fmla="*/ 90297 h 179641"/>
                  <a:gd name="connsiteX123" fmla="*/ 99727 w 179641"/>
                  <a:gd name="connsiteY123" fmla="*/ 90392 h 179641"/>
                  <a:gd name="connsiteX124" fmla="*/ 49054 w 179641"/>
                  <a:gd name="connsiteY124" fmla="*/ 90392 h 179641"/>
                  <a:gd name="connsiteX125" fmla="*/ 45149 w 179641"/>
                  <a:gd name="connsiteY125" fmla="*/ 87821 h 179641"/>
                  <a:gd name="connsiteX126" fmla="*/ 49054 w 179641"/>
                  <a:gd name="connsiteY126" fmla="*/ 85154 h 179641"/>
                  <a:gd name="connsiteX127" fmla="*/ 49816 w 179641"/>
                  <a:gd name="connsiteY127" fmla="*/ 85154 h 179641"/>
                  <a:gd name="connsiteX128" fmla="*/ 49816 w 179641"/>
                  <a:gd name="connsiteY128" fmla="*/ 88583 h 179641"/>
                  <a:gd name="connsiteX129" fmla="*/ 111347 w 179641"/>
                  <a:gd name="connsiteY129" fmla="*/ 88583 h 179641"/>
                  <a:gd name="connsiteX130" fmla="*/ 111347 w 179641"/>
                  <a:gd name="connsiteY130" fmla="*/ 85154 h 179641"/>
                  <a:gd name="connsiteX131" fmla="*/ 114205 w 179641"/>
                  <a:gd name="connsiteY131" fmla="*/ 85154 h 179641"/>
                  <a:gd name="connsiteX132" fmla="*/ 122111 w 179641"/>
                  <a:gd name="connsiteY132" fmla="*/ 78296 h 179641"/>
                  <a:gd name="connsiteX133" fmla="*/ 114205 w 179641"/>
                  <a:gd name="connsiteY133" fmla="*/ 71342 h 179641"/>
                  <a:gd name="connsiteX134" fmla="*/ 99822 w 179641"/>
                  <a:gd name="connsiteY134" fmla="*/ 71342 h 179641"/>
                  <a:gd name="connsiteX135" fmla="*/ 99822 w 179641"/>
                  <a:gd name="connsiteY135" fmla="*/ 71342 h 179641"/>
                  <a:gd name="connsiteX136" fmla="*/ 49149 w 179641"/>
                  <a:gd name="connsiteY136" fmla="*/ 71342 h 179641"/>
                  <a:gd name="connsiteX137" fmla="*/ 45244 w 179641"/>
                  <a:gd name="connsiteY137" fmla="*/ 68771 h 179641"/>
                  <a:gd name="connsiteX138" fmla="*/ 49149 w 179641"/>
                  <a:gd name="connsiteY138" fmla="*/ 66104 h 179641"/>
                  <a:gd name="connsiteX139" fmla="*/ 49911 w 179641"/>
                  <a:gd name="connsiteY139" fmla="*/ 66104 h 179641"/>
                  <a:gd name="connsiteX140" fmla="*/ 49911 w 179641"/>
                  <a:gd name="connsiteY140" fmla="*/ 69342 h 179641"/>
                  <a:gd name="connsiteX141" fmla="*/ 111442 w 179641"/>
                  <a:gd name="connsiteY141" fmla="*/ 69342 h 179641"/>
                  <a:gd name="connsiteX142" fmla="*/ 111442 w 179641"/>
                  <a:gd name="connsiteY142" fmla="*/ 66104 h 179641"/>
                  <a:gd name="connsiteX143" fmla="*/ 114205 w 179641"/>
                  <a:gd name="connsiteY143" fmla="*/ 66104 h 179641"/>
                  <a:gd name="connsiteX144" fmla="*/ 122111 w 179641"/>
                  <a:gd name="connsiteY144" fmla="*/ 59246 h 179641"/>
                  <a:gd name="connsiteX145" fmla="*/ 114205 w 179641"/>
                  <a:gd name="connsiteY145" fmla="*/ 52292 h 179641"/>
                  <a:gd name="connsiteX146" fmla="*/ 114205 w 179641"/>
                  <a:gd name="connsiteY146" fmla="*/ 52197 h 179641"/>
                  <a:gd name="connsiteX147" fmla="*/ 49054 w 179641"/>
                  <a:gd name="connsiteY147" fmla="*/ 52197 h 179641"/>
                  <a:gd name="connsiteX148" fmla="*/ 45149 w 179641"/>
                  <a:gd name="connsiteY148" fmla="*/ 49625 h 179641"/>
                  <a:gd name="connsiteX149" fmla="*/ 49054 w 179641"/>
                  <a:gd name="connsiteY149" fmla="*/ 46958 h 179641"/>
                  <a:gd name="connsiteX150" fmla="*/ 49816 w 179641"/>
                  <a:gd name="connsiteY150" fmla="*/ 46958 h 179641"/>
                  <a:gd name="connsiteX151" fmla="*/ 49721 w 179641"/>
                  <a:gd name="connsiteY151" fmla="*/ 50387 h 179641"/>
                  <a:gd name="connsiteX152" fmla="*/ 111252 w 179641"/>
                  <a:gd name="connsiteY152" fmla="*/ 50387 h 179641"/>
                  <a:gd name="connsiteX153" fmla="*/ 111347 w 179641"/>
                  <a:gd name="connsiteY153" fmla="*/ 46958 h 179641"/>
                  <a:gd name="connsiteX154" fmla="*/ 114205 w 179641"/>
                  <a:gd name="connsiteY154" fmla="*/ 46958 h 179641"/>
                  <a:gd name="connsiteX155" fmla="*/ 122111 w 179641"/>
                  <a:gd name="connsiteY155" fmla="*/ 40100 h 179641"/>
                  <a:gd name="connsiteX156" fmla="*/ 114205 w 179641"/>
                  <a:gd name="connsiteY156" fmla="*/ 33147 h 179641"/>
                  <a:gd name="connsiteX157" fmla="*/ 114205 w 179641"/>
                  <a:gd name="connsiteY157" fmla="*/ 33052 h 179641"/>
                  <a:gd name="connsiteX158" fmla="*/ 49054 w 179641"/>
                  <a:gd name="connsiteY158" fmla="*/ 33052 h 179641"/>
                  <a:gd name="connsiteX159" fmla="*/ 45149 w 179641"/>
                  <a:gd name="connsiteY159" fmla="*/ 30480 h 179641"/>
                  <a:gd name="connsiteX160" fmla="*/ 49054 w 179641"/>
                  <a:gd name="connsiteY160" fmla="*/ 27813 h 179641"/>
                  <a:gd name="connsiteX161" fmla="*/ 49911 w 179641"/>
                  <a:gd name="connsiteY161" fmla="*/ 27813 h 179641"/>
                  <a:gd name="connsiteX162" fmla="*/ 49911 w 179641"/>
                  <a:gd name="connsiteY162" fmla="*/ 30956 h 179641"/>
                  <a:gd name="connsiteX163" fmla="*/ 111442 w 179641"/>
                  <a:gd name="connsiteY163" fmla="*/ 30956 h 179641"/>
                  <a:gd name="connsiteX164" fmla="*/ 111442 w 179641"/>
                  <a:gd name="connsiteY164" fmla="*/ 27813 h 179641"/>
                  <a:gd name="connsiteX165" fmla="*/ 154686 w 179641"/>
                  <a:gd name="connsiteY165" fmla="*/ 27813 h 179641"/>
                  <a:gd name="connsiteX166" fmla="*/ 154686 w 179641"/>
                  <a:gd name="connsiteY166" fmla="*/ 27813 h 179641"/>
                  <a:gd name="connsiteX167" fmla="*/ 111062 w 179641"/>
                  <a:gd name="connsiteY167" fmla="*/ 153543 h 179641"/>
                  <a:gd name="connsiteX168" fmla="*/ 111062 w 179641"/>
                  <a:gd name="connsiteY168" fmla="*/ 160592 h 179641"/>
                  <a:gd name="connsiteX169" fmla="*/ 49530 w 179641"/>
                  <a:gd name="connsiteY169" fmla="*/ 160592 h 179641"/>
                  <a:gd name="connsiteX170" fmla="*/ 49530 w 179641"/>
                  <a:gd name="connsiteY170" fmla="*/ 153543 h 179641"/>
                  <a:gd name="connsiteX171" fmla="*/ 111062 w 179641"/>
                  <a:gd name="connsiteY171" fmla="*/ 153543 h 179641"/>
                  <a:gd name="connsiteX172" fmla="*/ 111062 w 179641"/>
                  <a:gd name="connsiteY172" fmla="*/ 153543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154972" y="151638"/>
                    </a:moveTo>
                    <a:cubicBezTo>
                      <a:pt x="138589" y="168878"/>
                      <a:pt x="115443" y="179642"/>
                      <a:pt x="89821" y="179642"/>
                    </a:cubicBezTo>
                    <a:cubicBezTo>
                      <a:pt x="40291" y="179642"/>
                      <a:pt x="0" y="139446"/>
                      <a:pt x="0" y="89821"/>
                    </a:cubicBezTo>
                    <a:cubicBezTo>
                      <a:pt x="0" y="40291"/>
                      <a:pt x="40196" y="0"/>
                      <a:pt x="89821" y="0"/>
                    </a:cubicBezTo>
                    <a:cubicBezTo>
                      <a:pt x="113062" y="0"/>
                      <a:pt x="134303" y="8858"/>
                      <a:pt x="150304" y="23432"/>
                    </a:cubicBezTo>
                    <a:lnTo>
                      <a:pt x="111157" y="23432"/>
                    </a:lnTo>
                    <a:lnTo>
                      <a:pt x="111062" y="19050"/>
                    </a:lnTo>
                    <a:lnTo>
                      <a:pt x="49530" y="19050"/>
                    </a:lnTo>
                    <a:lnTo>
                      <a:pt x="49530" y="23432"/>
                    </a:lnTo>
                    <a:lnTo>
                      <a:pt x="48768" y="23432"/>
                    </a:lnTo>
                    <a:cubicBezTo>
                      <a:pt x="48768" y="23432"/>
                      <a:pt x="40672" y="23432"/>
                      <a:pt x="40672" y="30480"/>
                    </a:cubicBezTo>
                    <a:cubicBezTo>
                      <a:pt x="40672" y="37243"/>
                      <a:pt x="48578" y="37243"/>
                      <a:pt x="48578" y="37243"/>
                    </a:cubicBezTo>
                    <a:lnTo>
                      <a:pt x="99155" y="37243"/>
                    </a:lnTo>
                    <a:lnTo>
                      <a:pt x="99155" y="37338"/>
                    </a:lnTo>
                    <a:lnTo>
                      <a:pt x="113729" y="37243"/>
                    </a:lnTo>
                    <a:cubicBezTo>
                      <a:pt x="113729" y="37243"/>
                      <a:pt x="117538" y="37243"/>
                      <a:pt x="117538" y="40100"/>
                    </a:cubicBezTo>
                    <a:cubicBezTo>
                      <a:pt x="117538" y="42958"/>
                      <a:pt x="113729" y="42577"/>
                      <a:pt x="113729" y="42577"/>
                    </a:cubicBezTo>
                    <a:lnTo>
                      <a:pt x="110966" y="42577"/>
                    </a:lnTo>
                    <a:lnTo>
                      <a:pt x="111062" y="39053"/>
                    </a:lnTo>
                    <a:lnTo>
                      <a:pt x="49530" y="39053"/>
                    </a:lnTo>
                    <a:lnTo>
                      <a:pt x="49435" y="42577"/>
                    </a:lnTo>
                    <a:lnTo>
                      <a:pt x="48673" y="42577"/>
                    </a:lnTo>
                    <a:cubicBezTo>
                      <a:pt x="48673" y="42577"/>
                      <a:pt x="40576" y="42577"/>
                      <a:pt x="40576" y="49625"/>
                    </a:cubicBezTo>
                    <a:cubicBezTo>
                      <a:pt x="40576" y="56388"/>
                      <a:pt x="48482" y="56388"/>
                      <a:pt x="48482" y="56388"/>
                    </a:cubicBezTo>
                    <a:lnTo>
                      <a:pt x="99060" y="56388"/>
                    </a:lnTo>
                    <a:lnTo>
                      <a:pt x="99060" y="56483"/>
                    </a:lnTo>
                    <a:lnTo>
                      <a:pt x="113633" y="56388"/>
                    </a:lnTo>
                    <a:cubicBezTo>
                      <a:pt x="113633" y="56388"/>
                      <a:pt x="117443" y="56388"/>
                      <a:pt x="117443" y="59246"/>
                    </a:cubicBezTo>
                    <a:cubicBezTo>
                      <a:pt x="117443" y="62103"/>
                      <a:pt x="113633" y="61722"/>
                      <a:pt x="113633" y="61722"/>
                    </a:cubicBezTo>
                    <a:lnTo>
                      <a:pt x="110871" y="61722"/>
                    </a:lnTo>
                    <a:lnTo>
                      <a:pt x="110871" y="58484"/>
                    </a:lnTo>
                    <a:lnTo>
                      <a:pt x="49340" y="58484"/>
                    </a:lnTo>
                    <a:lnTo>
                      <a:pt x="49340" y="61722"/>
                    </a:lnTo>
                    <a:lnTo>
                      <a:pt x="48673" y="61722"/>
                    </a:lnTo>
                    <a:cubicBezTo>
                      <a:pt x="48673" y="61722"/>
                      <a:pt x="40576" y="61722"/>
                      <a:pt x="40576" y="68771"/>
                    </a:cubicBezTo>
                    <a:cubicBezTo>
                      <a:pt x="40576" y="75533"/>
                      <a:pt x="48482" y="75533"/>
                      <a:pt x="48482" y="75533"/>
                    </a:cubicBezTo>
                    <a:lnTo>
                      <a:pt x="113633" y="75533"/>
                    </a:lnTo>
                    <a:lnTo>
                      <a:pt x="113633" y="75438"/>
                    </a:lnTo>
                    <a:cubicBezTo>
                      <a:pt x="113633" y="75438"/>
                      <a:pt x="117443" y="75438"/>
                      <a:pt x="117443" y="78296"/>
                    </a:cubicBezTo>
                    <a:cubicBezTo>
                      <a:pt x="117443" y="81153"/>
                      <a:pt x="113633" y="80772"/>
                      <a:pt x="113633" y="80772"/>
                    </a:cubicBezTo>
                    <a:lnTo>
                      <a:pt x="110776" y="80772"/>
                    </a:lnTo>
                    <a:lnTo>
                      <a:pt x="110776" y="77438"/>
                    </a:lnTo>
                    <a:lnTo>
                      <a:pt x="49244" y="77438"/>
                    </a:lnTo>
                    <a:lnTo>
                      <a:pt x="49244" y="80772"/>
                    </a:lnTo>
                    <a:lnTo>
                      <a:pt x="48578" y="80772"/>
                    </a:lnTo>
                    <a:cubicBezTo>
                      <a:pt x="48578" y="80772"/>
                      <a:pt x="40481" y="80772"/>
                      <a:pt x="40481" y="87821"/>
                    </a:cubicBezTo>
                    <a:cubicBezTo>
                      <a:pt x="40481" y="94583"/>
                      <a:pt x="48387" y="94583"/>
                      <a:pt x="48387" y="94583"/>
                    </a:cubicBezTo>
                    <a:lnTo>
                      <a:pt x="113538" y="94583"/>
                    </a:lnTo>
                    <a:lnTo>
                      <a:pt x="113538" y="94488"/>
                    </a:lnTo>
                    <a:cubicBezTo>
                      <a:pt x="113538" y="94488"/>
                      <a:pt x="117348" y="94488"/>
                      <a:pt x="117348" y="97346"/>
                    </a:cubicBezTo>
                    <a:cubicBezTo>
                      <a:pt x="117348" y="100203"/>
                      <a:pt x="113538" y="99822"/>
                      <a:pt x="113538" y="99822"/>
                    </a:cubicBezTo>
                    <a:lnTo>
                      <a:pt x="110680" y="99822"/>
                    </a:lnTo>
                    <a:lnTo>
                      <a:pt x="110680" y="96488"/>
                    </a:lnTo>
                    <a:lnTo>
                      <a:pt x="49149" y="96488"/>
                    </a:lnTo>
                    <a:lnTo>
                      <a:pt x="49149" y="99822"/>
                    </a:lnTo>
                    <a:lnTo>
                      <a:pt x="48482" y="99822"/>
                    </a:lnTo>
                    <a:cubicBezTo>
                      <a:pt x="48482" y="99822"/>
                      <a:pt x="40386" y="99822"/>
                      <a:pt x="40386" y="106871"/>
                    </a:cubicBezTo>
                    <a:cubicBezTo>
                      <a:pt x="40386" y="113633"/>
                      <a:pt x="48292" y="113633"/>
                      <a:pt x="48292" y="113633"/>
                    </a:cubicBezTo>
                    <a:lnTo>
                      <a:pt x="98870" y="113633"/>
                    </a:lnTo>
                    <a:lnTo>
                      <a:pt x="98870" y="113633"/>
                    </a:lnTo>
                    <a:lnTo>
                      <a:pt x="100108" y="113633"/>
                    </a:lnTo>
                    <a:lnTo>
                      <a:pt x="113443" y="113633"/>
                    </a:lnTo>
                    <a:lnTo>
                      <a:pt x="113443" y="113538"/>
                    </a:lnTo>
                    <a:cubicBezTo>
                      <a:pt x="113443" y="113538"/>
                      <a:pt x="117253" y="113538"/>
                      <a:pt x="117253" y="116396"/>
                    </a:cubicBezTo>
                    <a:cubicBezTo>
                      <a:pt x="117253" y="119253"/>
                      <a:pt x="113443" y="118872"/>
                      <a:pt x="113443" y="118872"/>
                    </a:cubicBezTo>
                    <a:lnTo>
                      <a:pt x="110585" y="118872"/>
                    </a:lnTo>
                    <a:lnTo>
                      <a:pt x="110585" y="115443"/>
                    </a:lnTo>
                    <a:lnTo>
                      <a:pt x="49054" y="115443"/>
                    </a:lnTo>
                    <a:lnTo>
                      <a:pt x="49054" y="118872"/>
                    </a:lnTo>
                    <a:lnTo>
                      <a:pt x="48387" y="118872"/>
                    </a:lnTo>
                    <a:cubicBezTo>
                      <a:pt x="48387" y="118872"/>
                      <a:pt x="40291" y="118872"/>
                      <a:pt x="40291" y="125921"/>
                    </a:cubicBezTo>
                    <a:cubicBezTo>
                      <a:pt x="40291" y="132683"/>
                      <a:pt x="48196" y="132683"/>
                      <a:pt x="48196" y="132683"/>
                    </a:cubicBezTo>
                    <a:lnTo>
                      <a:pt x="113348" y="132683"/>
                    </a:lnTo>
                    <a:lnTo>
                      <a:pt x="113348" y="132588"/>
                    </a:lnTo>
                    <a:cubicBezTo>
                      <a:pt x="113348" y="132588"/>
                      <a:pt x="117158" y="132588"/>
                      <a:pt x="117158" y="135446"/>
                    </a:cubicBezTo>
                    <a:cubicBezTo>
                      <a:pt x="117158" y="138303"/>
                      <a:pt x="113348" y="137922"/>
                      <a:pt x="113348" y="137922"/>
                    </a:cubicBezTo>
                    <a:lnTo>
                      <a:pt x="110490" y="137922"/>
                    </a:lnTo>
                    <a:lnTo>
                      <a:pt x="110490" y="134588"/>
                    </a:lnTo>
                    <a:lnTo>
                      <a:pt x="48958" y="134588"/>
                    </a:lnTo>
                    <a:lnTo>
                      <a:pt x="48958" y="137922"/>
                    </a:lnTo>
                    <a:lnTo>
                      <a:pt x="48292" y="137922"/>
                    </a:lnTo>
                    <a:cubicBezTo>
                      <a:pt x="48292" y="137922"/>
                      <a:pt x="40196" y="137922"/>
                      <a:pt x="40196" y="144971"/>
                    </a:cubicBezTo>
                    <a:cubicBezTo>
                      <a:pt x="40196" y="151733"/>
                      <a:pt x="48101" y="151733"/>
                      <a:pt x="48101" y="151733"/>
                    </a:cubicBezTo>
                    <a:lnTo>
                      <a:pt x="154972" y="151733"/>
                    </a:lnTo>
                    <a:lnTo>
                      <a:pt x="154972" y="151638"/>
                    </a:lnTo>
                    <a:close/>
                    <a:moveTo>
                      <a:pt x="154686" y="27813"/>
                    </a:moveTo>
                    <a:cubicBezTo>
                      <a:pt x="170117" y="43910"/>
                      <a:pt x="179642" y="65818"/>
                      <a:pt x="179642" y="89821"/>
                    </a:cubicBezTo>
                    <a:cubicBezTo>
                      <a:pt x="179642" y="111728"/>
                      <a:pt x="171736" y="131826"/>
                      <a:pt x="158687" y="147352"/>
                    </a:cubicBezTo>
                    <a:lnTo>
                      <a:pt x="48768" y="147352"/>
                    </a:lnTo>
                    <a:cubicBezTo>
                      <a:pt x="48768" y="147352"/>
                      <a:pt x="44958" y="147447"/>
                      <a:pt x="44863" y="144780"/>
                    </a:cubicBezTo>
                    <a:cubicBezTo>
                      <a:pt x="44767" y="142018"/>
                      <a:pt x="48768" y="142113"/>
                      <a:pt x="48768" y="142113"/>
                    </a:cubicBezTo>
                    <a:lnTo>
                      <a:pt x="49530" y="142113"/>
                    </a:lnTo>
                    <a:lnTo>
                      <a:pt x="49530" y="145447"/>
                    </a:lnTo>
                    <a:lnTo>
                      <a:pt x="111062" y="145447"/>
                    </a:lnTo>
                    <a:lnTo>
                      <a:pt x="111062" y="142113"/>
                    </a:lnTo>
                    <a:lnTo>
                      <a:pt x="113919" y="142113"/>
                    </a:lnTo>
                    <a:cubicBezTo>
                      <a:pt x="113919" y="142113"/>
                      <a:pt x="121825" y="142113"/>
                      <a:pt x="121825" y="135255"/>
                    </a:cubicBezTo>
                    <a:cubicBezTo>
                      <a:pt x="121825" y="128302"/>
                      <a:pt x="113919" y="128302"/>
                      <a:pt x="113919" y="128302"/>
                    </a:cubicBezTo>
                    <a:lnTo>
                      <a:pt x="99536" y="128302"/>
                    </a:lnTo>
                    <a:lnTo>
                      <a:pt x="99536" y="128397"/>
                    </a:lnTo>
                    <a:lnTo>
                      <a:pt x="48863" y="128397"/>
                    </a:lnTo>
                    <a:cubicBezTo>
                      <a:pt x="48863" y="128397"/>
                      <a:pt x="45053" y="128492"/>
                      <a:pt x="44958" y="125825"/>
                    </a:cubicBezTo>
                    <a:cubicBezTo>
                      <a:pt x="44863" y="123063"/>
                      <a:pt x="48863" y="123158"/>
                      <a:pt x="48863" y="123158"/>
                    </a:cubicBezTo>
                    <a:lnTo>
                      <a:pt x="49625" y="123158"/>
                    </a:lnTo>
                    <a:lnTo>
                      <a:pt x="49625" y="126397"/>
                    </a:lnTo>
                    <a:lnTo>
                      <a:pt x="111157" y="126397"/>
                    </a:lnTo>
                    <a:lnTo>
                      <a:pt x="111157" y="123158"/>
                    </a:lnTo>
                    <a:lnTo>
                      <a:pt x="114014" y="123158"/>
                    </a:lnTo>
                    <a:cubicBezTo>
                      <a:pt x="114014" y="123158"/>
                      <a:pt x="121920" y="123158"/>
                      <a:pt x="121920" y="116300"/>
                    </a:cubicBezTo>
                    <a:cubicBezTo>
                      <a:pt x="121920" y="109347"/>
                      <a:pt x="114014" y="109347"/>
                      <a:pt x="114014" y="109347"/>
                    </a:cubicBezTo>
                    <a:lnTo>
                      <a:pt x="99632" y="109347"/>
                    </a:lnTo>
                    <a:lnTo>
                      <a:pt x="99632" y="109347"/>
                    </a:lnTo>
                    <a:lnTo>
                      <a:pt x="48958" y="109347"/>
                    </a:lnTo>
                    <a:cubicBezTo>
                      <a:pt x="48958" y="109347"/>
                      <a:pt x="45149" y="109442"/>
                      <a:pt x="45053" y="106775"/>
                    </a:cubicBezTo>
                    <a:cubicBezTo>
                      <a:pt x="44958" y="104013"/>
                      <a:pt x="48958" y="104108"/>
                      <a:pt x="48958" y="104108"/>
                    </a:cubicBezTo>
                    <a:lnTo>
                      <a:pt x="49721" y="104108"/>
                    </a:lnTo>
                    <a:lnTo>
                      <a:pt x="49721" y="107442"/>
                    </a:lnTo>
                    <a:lnTo>
                      <a:pt x="111252" y="107442"/>
                    </a:lnTo>
                    <a:lnTo>
                      <a:pt x="111252" y="104108"/>
                    </a:lnTo>
                    <a:lnTo>
                      <a:pt x="114109" y="104108"/>
                    </a:lnTo>
                    <a:cubicBezTo>
                      <a:pt x="114109" y="104108"/>
                      <a:pt x="122015" y="104108"/>
                      <a:pt x="122015" y="97250"/>
                    </a:cubicBezTo>
                    <a:cubicBezTo>
                      <a:pt x="122015" y="90297"/>
                      <a:pt x="114109" y="90297"/>
                      <a:pt x="114109" y="90297"/>
                    </a:cubicBezTo>
                    <a:lnTo>
                      <a:pt x="99727" y="90297"/>
                    </a:lnTo>
                    <a:lnTo>
                      <a:pt x="99727" y="90392"/>
                    </a:lnTo>
                    <a:lnTo>
                      <a:pt x="49054" y="90392"/>
                    </a:lnTo>
                    <a:cubicBezTo>
                      <a:pt x="49054" y="90392"/>
                      <a:pt x="45244" y="90488"/>
                      <a:pt x="45149" y="87821"/>
                    </a:cubicBezTo>
                    <a:cubicBezTo>
                      <a:pt x="45053" y="85058"/>
                      <a:pt x="49054" y="85154"/>
                      <a:pt x="49054" y="85154"/>
                    </a:cubicBezTo>
                    <a:lnTo>
                      <a:pt x="49816" y="85154"/>
                    </a:lnTo>
                    <a:lnTo>
                      <a:pt x="49816" y="88583"/>
                    </a:lnTo>
                    <a:lnTo>
                      <a:pt x="111347" y="88583"/>
                    </a:lnTo>
                    <a:lnTo>
                      <a:pt x="111347" y="85154"/>
                    </a:lnTo>
                    <a:lnTo>
                      <a:pt x="114205" y="85154"/>
                    </a:lnTo>
                    <a:cubicBezTo>
                      <a:pt x="114205" y="85154"/>
                      <a:pt x="122111" y="85154"/>
                      <a:pt x="122111" y="78296"/>
                    </a:cubicBezTo>
                    <a:cubicBezTo>
                      <a:pt x="122111" y="71342"/>
                      <a:pt x="114205" y="71342"/>
                      <a:pt x="114205" y="71342"/>
                    </a:cubicBezTo>
                    <a:lnTo>
                      <a:pt x="99822" y="71342"/>
                    </a:lnTo>
                    <a:lnTo>
                      <a:pt x="99822" y="71342"/>
                    </a:lnTo>
                    <a:lnTo>
                      <a:pt x="49149" y="71342"/>
                    </a:lnTo>
                    <a:cubicBezTo>
                      <a:pt x="49149" y="71342"/>
                      <a:pt x="45339" y="71438"/>
                      <a:pt x="45244" y="68771"/>
                    </a:cubicBezTo>
                    <a:cubicBezTo>
                      <a:pt x="45149" y="66008"/>
                      <a:pt x="49149" y="66104"/>
                      <a:pt x="49149" y="66104"/>
                    </a:cubicBezTo>
                    <a:lnTo>
                      <a:pt x="49911" y="66104"/>
                    </a:lnTo>
                    <a:lnTo>
                      <a:pt x="49911" y="69342"/>
                    </a:lnTo>
                    <a:lnTo>
                      <a:pt x="111442" y="69342"/>
                    </a:lnTo>
                    <a:lnTo>
                      <a:pt x="111442" y="66104"/>
                    </a:lnTo>
                    <a:lnTo>
                      <a:pt x="114205" y="66104"/>
                    </a:lnTo>
                    <a:cubicBezTo>
                      <a:pt x="114205" y="66104"/>
                      <a:pt x="122111" y="66104"/>
                      <a:pt x="122111" y="59246"/>
                    </a:cubicBezTo>
                    <a:cubicBezTo>
                      <a:pt x="122111" y="52578"/>
                      <a:pt x="114871" y="52292"/>
                      <a:pt x="114205" y="52292"/>
                    </a:cubicBezTo>
                    <a:lnTo>
                      <a:pt x="114205" y="52197"/>
                    </a:lnTo>
                    <a:lnTo>
                      <a:pt x="49054" y="52197"/>
                    </a:lnTo>
                    <a:cubicBezTo>
                      <a:pt x="49054" y="52197"/>
                      <a:pt x="45244" y="52292"/>
                      <a:pt x="45149" y="49625"/>
                    </a:cubicBezTo>
                    <a:cubicBezTo>
                      <a:pt x="45053" y="46863"/>
                      <a:pt x="49054" y="46958"/>
                      <a:pt x="49054" y="46958"/>
                    </a:cubicBezTo>
                    <a:lnTo>
                      <a:pt x="49816" y="46958"/>
                    </a:lnTo>
                    <a:lnTo>
                      <a:pt x="49721" y="50387"/>
                    </a:lnTo>
                    <a:lnTo>
                      <a:pt x="111252" y="50387"/>
                    </a:lnTo>
                    <a:lnTo>
                      <a:pt x="111347" y="46958"/>
                    </a:lnTo>
                    <a:lnTo>
                      <a:pt x="114205" y="46958"/>
                    </a:lnTo>
                    <a:cubicBezTo>
                      <a:pt x="114205" y="46958"/>
                      <a:pt x="122111" y="46958"/>
                      <a:pt x="122111" y="40100"/>
                    </a:cubicBezTo>
                    <a:cubicBezTo>
                      <a:pt x="122111" y="33433"/>
                      <a:pt x="114871" y="33147"/>
                      <a:pt x="114205" y="33147"/>
                    </a:cubicBezTo>
                    <a:lnTo>
                      <a:pt x="114205" y="33052"/>
                    </a:lnTo>
                    <a:lnTo>
                      <a:pt x="49054" y="33052"/>
                    </a:lnTo>
                    <a:cubicBezTo>
                      <a:pt x="49054" y="33052"/>
                      <a:pt x="45244" y="33147"/>
                      <a:pt x="45149" y="30480"/>
                    </a:cubicBezTo>
                    <a:cubicBezTo>
                      <a:pt x="45053" y="27718"/>
                      <a:pt x="49054" y="27813"/>
                      <a:pt x="49054" y="27813"/>
                    </a:cubicBezTo>
                    <a:lnTo>
                      <a:pt x="49911" y="27813"/>
                    </a:lnTo>
                    <a:lnTo>
                      <a:pt x="49911" y="30956"/>
                    </a:lnTo>
                    <a:lnTo>
                      <a:pt x="111442" y="30956"/>
                    </a:lnTo>
                    <a:lnTo>
                      <a:pt x="111442" y="27813"/>
                    </a:lnTo>
                    <a:lnTo>
                      <a:pt x="154686" y="27813"/>
                    </a:lnTo>
                    <a:lnTo>
                      <a:pt x="154686" y="27813"/>
                    </a:lnTo>
                    <a:close/>
                    <a:moveTo>
                      <a:pt x="111062" y="153543"/>
                    </a:moveTo>
                    <a:lnTo>
                      <a:pt x="111062" y="160592"/>
                    </a:lnTo>
                    <a:lnTo>
                      <a:pt x="49530" y="160592"/>
                    </a:lnTo>
                    <a:lnTo>
                      <a:pt x="49530" y="153543"/>
                    </a:lnTo>
                    <a:lnTo>
                      <a:pt x="111062" y="153543"/>
                    </a:lnTo>
                    <a:lnTo>
                      <a:pt x="111062" y="153543"/>
                    </a:lnTo>
                    <a:close/>
                  </a:path>
                </a:pathLst>
              </a:custGeom>
              <a:solidFill>
                <a:srgbClr val="50BED7"/>
              </a:solidFill>
              <a:ln w="9525" cap="flat">
                <a:noFill/>
                <a:prstDash val="solid"/>
                <a:miter/>
              </a:ln>
            </p:spPr>
            <p:txBody>
              <a:bodyPr rtlCol="0" anchor="ctr"/>
              <a:lstStyle/>
              <a:p>
                <a:endParaRPr lang="de-DE" sz="1799">
                  <a:latin typeface="Siemens Sans" pitchFamily="2" charset="0"/>
                </a:endParaRPr>
              </a:p>
            </p:txBody>
          </p:sp>
          <p:sp>
            <p:nvSpPr>
              <p:cNvPr id="467" name="Freihandform: Form 466">
                <a:extLst>
                  <a:ext uri="{FF2B5EF4-FFF2-40B4-BE49-F238E27FC236}">
                    <a16:creationId xmlns:a16="http://schemas.microsoft.com/office/drawing/2014/main" id="{C532053D-D988-4702-8784-E7B3DE5E3E2F}"/>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 name="connsiteX5" fmla="*/ 213360 w 213359"/>
                  <a:gd name="connsiteY5" fmla="*/ 109061 h 218122"/>
                  <a:gd name="connsiteX6" fmla="*/ 201073 w 213359"/>
                  <a:gd name="connsiteY6" fmla="*/ 109061 h 218122"/>
                  <a:gd name="connsiteX7" fmla="*/ 106585 w 213359"/>
                  <a:gd name="connsiteY7" fmla="*/ 202787 h 218122"/>
                  <a:gd name="connsiteX8" fmla="*/ 12097 w 213359"/>
                  <a:gd name="connsiteY8" fmla="*/ 109061 h 218122"/>
                  <a:gd name="connsiteX9" fmla="*/ 106585 w 213359"/>
                  <a:gd name="connsiteY9" fmla="*/ 15335 h 218122"/>
                  <a:gd name="connsiteX10" fmla="*/ 201073 w 213359"/>
                  <a:gd name="connsiteY10" fmla="*/ 109061 h 218122"/>
                  <a:gd name="connsiteX11" fmla="*/ 201073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213360" y="109061"/>
                    </a:moveTo>
                    <a:cubicBezTo>
                      <a:pt x="213360" y="169259"/>
                      <a:pt x="165544" y="218123"/>
                      <a:pt x="106680" y="218123"/>
                    </a:cubicBezTo>
                    <a:cubicBezTo>
                      <a:pt x="47815" y="218123"/>
                      <a:pt x="0" y="169259"/>
                      <a:pt x="0" y="109061"/>
                    </a:cubicBezTo>
                    <a:cubicBezTo>
                      <a:pt x="0" y="48863"/>
                      <a:pt x="47815" y="0"/>
                      <a:pt x="106680" y="0"/>
                    </a:cubicBezTo>
                    <a:cubicBezTo>
                      <a:pt x="165544" y="0"/>
                      <a:pt x="213360" y="48863"/>
                      <a:pt x="213360" y="109061"/>
                    </a:cubicBezTo>
                    <a:lnTo>
                      <a:pt x="213360" y="109061"/>
                    </a:lnTo>
                    <a:close/>
                    <a:moveTo>
                      <a:pt x="201073" y="109061"/>
                    </a:moveTo>
                    <a:cubicBezTo>
                      <a:pt x="201073" y="160782"/>
                      <a:pt x="158782" y="202787"/>
                      <a:pt x="106585" y="202787"/>
                    </a:cubicBezTo>
                    <a:cubicBezTo>
                      <a:pt x="54388" y="202787"/>
                      <a:pt x="12097" y="160782"/>
                      <a:pt x="12097" y="109061"/>
                    </a:cubicBezTo>
                    <a:cubicBezTo>
                      <a:pt x="12097" y="57341"/>
                      <a:pt x="54388" y="15335"/>
                      <a:pt x="106585" y="15335"/>
                    </a:cubicBezTo>
                    <a:cubicBezTo>
                      <a:pt x="158782" y="15335"/>
                      <a:pt x="201073" y="57245"/>
                      <a:pt x="201073" y="109061"/>
                    </a:cubicBezTo>
                    <a:lnTo>
                      <a:pt x="201073" y="109061"/>
                    </a:lnTo>
                    <a:close/>
                  </a:path>
                </a:pathLst>
              </a:custGeom>
              <a:solidFill>
                <a:srgbClr val="50BED7"/>
              </a:solidFill>
              <a:ln w="9525" cap="flat">
                <a:noFill/>
                <a:prstDash val="solid"/>
                <a:miter/>
              </a:ln>
            </p:spPr>
            <p:txBody>
              <a:bodyPr rtlCol="0" anchor="ctr"/>
              <a:lstStyle/>
              <a:p>
                <a:endParaRPr lang="de-DE" sz="1799">
                  <a:latin typeface="Siemens Sans" pitchFamily="2" charset="0"/>
                </a:endParaRPr>
              </a:p>
            </p:txBody>
          </p:sp>
        </p:grpSp>
        <p:sp>
          <p:nvSpPr>
            <p:cNvPr id="196" name="Rechteck 453">
              <a:extLst>
                <a:ext uri="{FF2B5EF4-FFF2-40B4-BE49-F238E27FC236}">
                  <a16:creationId xmlns:a16="http://schemas.microsoft.com/office/drawing/2014/main" id="{25B8BE13-845F-4977-A4D9-B2A387E60450}"/>
                </a:ext>
              </a:extLst>
            </p:cNvPr>
            <p:cNvSpPr/>
            <p:nvPr/>
          </p:nvSpPr>
          <p:spPr>
            <a:xfrm>
              <a:off x="8890729" y="4457610"/>
              <a:ext cx="566535" cy="261482"/>
            </a:xfrm>
            <a:prstGeom prst="rect">
              <a:avLst/>
            </a:prstGeom>
          </p:spPr>
          <p:txBody>
            <a:bodyPr wrap="square">
              <a:spAutoFit/>
            </a:bodyPr>
            <a:lstStyle/>
            <a:p>
              <a:pPr algn="ctr"/>
              <a:r>
                <a:rPr lang="de-DE" sz="1099" b="1">
                  <a:solidFill>
                    <a:srgbClr val="3C464B"/>
                  </a:solidFill>
                  <a:latin typeface="Siemens Sans" pitchFamily="2" charset="0"/>
                </a:rPr>
                <a:t>5 </a:t>
              </a:r>
              <a:r>
                <a:rPr lang="de-DE" sz="1099" b="1">
                  <a:solidFill>
                    <a:srgbClr val="3C464B"/>
                  </a:solidFill>
                  <a:latin typeface="Arial Black" panose="020B0A04020102020204" pitchFamily="34" charset="0"/>
                </a:rPr>
                <a:t>˚</a:t>
              </a:r>
              <a:r>
                <a:rPr lang="de-DE" sz="1099" b="1">
                  <a:solidFill>
                    <a:srgbClr val="3C464B"/>
                  </a:solidFill>
                  <a:latin typeface="Siemens Sans" pitchFamily="2" charset="0"/>
                </a:rPr>
                <a:t>C</a:t>
              </a:r>
            </a:p>
          </p:txBody>
        </p:sp>
        <p:sp>
          <p:nvSpPr>
            <p:cNvPr id="197" name="Rechteck 452">
              <a:extLst>
                <a:ext uri="{FF2B5EF4-FFF2-40B4-BE49-F238E27FC236}">
                  <a16:creationId xmlns:a16="http://schemas.microsoft.com/office/drawing/2014/main" id="{4E58A088-51C0-4FBC-9596-08FBF8B92ED6}"/>
                </a:ext>
              </a:extLst>
            </p:cNvPr>
            <p:cNvSpPr/>
            <p:nvPr/>
          </p:nvSpPr>
          <p:spPr>
            <a:xfrm>
              <a:off x="8913269" y="3886001"/>
              <a:ext cx="543995" cy="261482"/>
            </a:xfrm>
            <a:prstGeom prst="rect">
              <a:avLst/>
            </a:prstGeom>
          </p:spPr>
          <p:txBody>
            <a:bodyPr wrap="square">
              <a:spAutoFit/>
            </a:bodyPr>
            <a:lstStyle/>
            <a:p>
              <a:pPr algn="ctr"/>
              <a:r>
                <a:rPr lang="de-DE" sz="1099" b="1">
                  <a:solidFill>
                    <a:srgbClr val="3C464B"/>
                  </a:solidFill>
                  <a:latin typeface="Siemens Sans" pitchFamily="2" charset="0"/>
                </a:rPr>
                <a:t>15 </a:t>
              </a:r>
              <a:r>
                <a:rPr lang="de-DE" sz="1099" b="1">
                  <a:solidFill>
                    <a:srgbClr val="3C464B"/>
                  </a:solidFill>
                  <a:latin typeface="Arial Black" panose="020B0A04020102020204" pitchFamily="34" charset="0"/>
                </a:rPr>
                <a:t>˚</a:t>
              </a:r>
              <a:r>
                <a:rPr lang="de-DE" sz="1099" b="1">
                  <a:solidFill>
                    <a:srgbClr val="3C464B"/>
                  </a:solidFill>
                  <a:latin typeface="Siemens Sans" pitchFamily="2" charset="0"/>
                </a:rPr>
                <a:t>C</a:t>
              </a:r>
            </a:p>
          </p:txBody>
        </p:sp>
        <p:sp>
          <p:nvSpPr>
            <p:cNvPr id="199" name="Rechteck 458">
              <a:extLst>
                <a:ext uri="{FF2B5EF4-FFF2-40B4-BE49-F238E27FC236}">
                  <a16:creationId xmlns:a16="http://schemas.microsoft.com/office/drawing/2014/main" id="{326433DA-71E6-404F-942C-9496FF28580D}"/>
                </a:ext>
              </a:extLst>
            </p:cNvPr>
            <p:cNvSpPr/>
            <p:nvPr/>
          </p:nvSpPr>
          <p:spPr>
            <a:xfrm>
              <a:off x="4125775" y="3495680"/>
              <a:ext cx="1800791" cy="261482"/>
            </a:xfrm>
            <a:prstGeom prst="rect">
              <a:avLst/>
            </a:prstGeom>
          </p:spPr>
          <p:txBody>
            <a:bodyPr wrap="square">
              <a:spAutoFit/>
            </a:bodyPr>
            <a:lstStyle/>
            <a:p>
              <a:r>
                <a:rPr lang="de-DE" sz="1099" b="1" err="1">
                  <a:solidFill>
                    <a:srgbClr val="3C464B"/>
                  </a:solidFill>
                  <a:latin typeface="Siemens Sans" pitchFamily="2" charset="0"/>
                </a:rPr>
                <a:t>District</a:t>
              </a:r>
              <a:r>
                <a:rPr lang="de-DE" sz="1099" b="1">
                  <a:solidFill>
                    <a:srgbClr val="3C464B"/>
                  </a:solidFill>
                  <a:latin typeface="Siemens Sans" pitchFamily="2" charset="0"/>
                </a:rPr>
                <a:t> Cooling Network</a:t>
              </a:r>
            </a:p>
          </p:txBody>
        </p:sp>
      </p:grpSp>
      <p:sp>
        <p:nvSpPr>
          <p:cNvPr id="191" name="Rechteck 173">
            <a:extLst>
              <a:ext uri="{FF2B5EF4-FFF2-40B4-BE49-F238E27FC236}">
                <a16:creationId xmlns:a16="http://schemas.microsoft.com/office/drawing/2014/main" id="{82CFF85F-3BE5-476F-ADC5-C11FCAC38C53}"/>
              </a:ext>
            </a:extLst>
          </p:cNvPr>
          <p:cNvSpPr/>
          <p:nvPr/>
        </p:nvSpPr>
        <p:spPr>
          <a:xfrm>
            <a:off x="4301677" y="1915037"/>
            <a:ext cx="1800791" cy="261482"/>
          </a:xfrm>
          <a:prstGeom prst="rect">
            <a:avLst/>
          </a:prstGeom>
        </p:spPr>
        <p:txBody>
          <a:bodyPr wrap="square">
            <a:spAutoFit/>
          </a:bodyPr>
          <a:lstStyle/>
          <a:p>
            <a:pPr algn="ctr"/>
            <a:r>
              <a:rPr lang="de-DE" sz="1099" b="1" err="1">
                <a:solidFill>
                  <a:srgbClr val="3C464B"/>
                </a:solidFill>
                <a:latin typeface="Siemens Sans" pitchFamily="2" charset="0"/>
              </a:rPr>
              <a:t>District</a:t>
            </a:r>
            <a:r>
              <a:rPr lang="de-DE" sz="1099" b="1">
                <a:solidFill>
                  <a:srgbClr val="3C464B"/>
                </a:solidFill>
                <a:latin typeface="Siemens Sans" pitchFamily="2" charset="0"/>
              </a:rPr>
              <a:t> </a:t>
            </a:r>
            <a:r>
              <a:rPr lang="de-DE" sz="1099" b="1" err="1">
                <a:solidFill>
                  <a:srgbClr val="3C464B"/>
                </a:solidFill>
                <a:latin typeface="Siemens Sans" pitchFamily="2" charset="0"/>
              </a:rPr>
              <a:t>Heating</a:t>
            </a:r>
            <a:r>
              <a:rPr lang="de-DE" sz="1099" b="1">
                <a:solidFill>
                  <a:srgbClr val="3C464B"/>
                </a:solidFill>
                <a:latin typeface="Siemens Sans" pitchFamily="2" charset="0"/>
              </a:rPr>
              <a:t> Network</a:t>
            </a:r>
          </a:p>
        </p:txBody>
      </p:sp>
      <p:pic>
        <p:nvPicPr>
          <p:cNvPr id="4" name="Picture 3">
            <a:extLst>
              <a:ext uri="{FF2B5EF4-FFF2-40B4-BE49-F238E27FC236}">
                <a16:creationId xmlns:a16="http://schemas.microsoft.com/office/drawing/2014/main" id="{817F07E6-0912-435E-8466-1DCAC6501891}"/>
              </a:ext>
            </a:extLst>
          </p:cNvPr>
          <p:cNvPicPr>
            <a:picLocks noChangeAspect="1"/>
          </p:cNvPicPr>
          <p:nvPr/>
        </p:nvPicPr>
        <p:blipFill>
          <a:blip r:embed="rId8"/>
          <a:stretch>
            <a:fillRect/>
          </a:stretch>
        </p:blipFill>
        <p:spPr>
          <a:xfrm>
            <a:off x="4382506" y="2232835"/>
            <a:ext cx="1018120" cy="1018120"/>
          </a:xfrm>
          <a:prstGeom prst="rect">
            <a:avLst/>
          </a:prstGeom>
        </p:spPr>
      </p:pic>
      <p:pic>
        <p:nvPicPr>
          <p:cNvPr id="193" name="Picture 192">
            <a:extLst>
              <a:ext uri="{FF2B5EF4-FFF2-40B4-BE49-F238E27FC236}">
                <a16:creationId xmlns:a16="http://schemas.microsoft.com/office/drawing/2014/main" id="{0E5377B9-AD6F-45F3-8A66-A86DE019DB85}"/>
              </a:ext>
            </a:extLst>
          </p:cNvPr>
          <p:cNvPicPr>
            <a:picLocks noChangeAspect="1"/>
          </p:cNvPicPr>
          <p:nvPr/>
        </p:nvPicPr>
        <p:blipFill>
          <a:blip r:embed="rId8"/>
          <a:stretch>
            <a:fillRect/>
          </a:stretch>
        </p:blipFill>
        <p:spPr>
          <a:xfrm>
            <a:off x="10066758" y="2201709"/>
            <a:ext cx="1018120" cy="1018120"/>
          </a:xfrm>
          <a:prstGeom prst="rect">
            <a:avLst/>
          </a:prstGeom>
        </p:spPr>
      </p:pic>
      <p:sp>
        <p:nvSpPr>
          <p:cNvPr id="194" name="Rechteck 173">
            <a:extLst>
              <a:ext uri="{FF2B5EF4-FFF2-40B4-BE49-F238E27FC236}">
                <a16:creationId xmlns:a16="http://schemas.microsoft.com/office/drawing/2014/main" id="{B8599427-E381-4C93-9C76-BE22DEBD26BC}"/>
              </a:ext>
            </a:extLst>
          </p:cNvPr>
          <p:cNvSpPr/>
          <p:nvPr/>
        </p:nvSpPr>
        <p:spPr>
          <a:xfrm>
            <a:off x="10054202" y="1868671"/>
            <a:ext cx="1800791" cy="261482"/>
          </a:xfrm>
          <a:prstGeom prst="rect">
            <a:avLst/>
          </a:prstGeom>
        </p:spPr>
        <p:txBody>
          <a:bodyPr wrap="square">
            <a:spAutoFit/>
          </a:bodyPr>
          <a:lstStyle/>
          <a:p>
            <a:pPr algn="ctr"/>
            <a:r>
              <a:rPr lang="de-DE" sz="1099" b="1" err="1">
                <a:solidFill>
                  <a:srgbClr val="3C464B"/>
                </a:solidFill>
                <a:latin typeface="Siemens Sans" pitchFamily="2" charset="0"/>
              </a:rPr>
              <a:t>District</a:t>
            </a:r>
            <a:r>
              <a:rPr lang="de-DE" sz="1099" b="1">
                <a:solidFill>
                  <a:srgbClr val="3C464B"/>
                </a:solidFill>
                <a:latin typeface="Siemens Sans" pitchFamily="2" charset="0"/>
              </a:rPr>
              <a:t> </a:t>
            </a:r>
            <a:r>
              <a:rPr lang="de-DE" sz="1099" b="1" err="1">
                <a:solidFill>
                  <a:srgbClr val="3C464B"/>
                </a:solidFill>
                <a:latin typeface="Siemens Sans" pitchFamily="2" charset="0"/>
              </a:rPr>
              <a:t>Heating</a:t>
            </a:r>
            <a:r>
              <a:rPr lang="de-DE" sz="1099" b="1">
                <a:solidFill>
                  <a:srgbClr val="3C464B"/>
                </a:solidFill>
                <a:latin typeface="Siemens Sans" pitchFamily="2" charset="0"/>
              </a:rPr>
              <a:t> Network</a:t>
            </a:r>
          </a:p>
        </p:txBody>
      </p:sp>
      <p:pic>
        <p:nvPicPr>
          <p:cNvPr id="190" name="Picture 189">
            <a:extLst>
              <a:ext uri="{FF2B5EF4-FFF2-40B4-BE49-F238E27FC236}">
                <a16:creationId xmlns:a16="http://schemas.microsoft.com/office/drawing/2014/main" id="{7A4B4CC1-F86B-420A-9B5E-AA360BBAB9FA}"/>
              </a:ext>
            </a:extLst>
          </p:cNvPr>
          <p:cNvPicPr>
            <a:picLocks noChangeAspect="1"/>
          </p:cNvPicPr>
          <p:nvPr/>
        </p:nvPicPr>
        <p:blipFill>
          <a:blip r:embed="rId8"/>
          <a:stretch>
            <a:fillRect/>
          </a:stretch>
        </p:blipFill>
        <p:spPr>
          <a:xfrm>
            <a:off x="10081361" y="3775569"/>
            <a:ext cx="1018120" cy="1018120"/>
          </a:xfrm>
          <a:prstGeom prst="rect">
            <a:avLst/>
          </a:prstGeom>
        </p:spPr>
      </p:pic>
      <p:pic>
        <p:nvPicPr>
          <p:cNvPr id="198" name="Picture 197">
            <a:extLst>
              <a:ext uri="{FF2B5EF4-FFF2-40B4-BE49-F238E27FC236}">
                <a16:creationId xmlns:a16="http://schemas.microsoft.com/office/drawing/2014/main" id="{3BB3B6AB-EB44-4F2B-A439-8D1F6148F561}"/>
              </a:ext>
            </a:extLst>
          </p:cNvPr>
          <p:cNvPicPr>
            <a:picLocks noChangeAspect="1"/>
          </p:cNvPicPr>
          <p:nvPr/>
        </p:nvPicPr>
        <p:blipFill>
          <a:blip r:embed="rId8"/>
          <a:stretch>
            <a:fillRect/>
          </a:stretch>
        </p:blipFill>
        <p:spPr>
          <a:xfrm>
            <a:off x="4403223" y="3752661"/>
            <a:ext cx="1018120" cy="1018120"/>
          </a:xfrm>
          <a:prstGeom prst="rect">
            <a:avLst/>
          </a:prstGeom>
        </p:spPr>
      </p:pic>
    </p:spTree>
    <p:extLst>
      <p:ext uri="{BB962C8B-B14F-4D97-AF65-F5344CB8AC3E}">
        <p14:creationId xmlns:p14="http://schemas.microsoft.com/office/powerpoint/2010/main" val="566024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kt 10" hidden="1"/>
          <p:cNvGraphicFramePr>
            <a:graphicFrameLocks noChangeAspect="1"/>
          </p:cNvGraphicFramePr>
          <p:nvPr>
            <p:custDataLst>
              <p:tags r:id="rId2"/>
            </p:custDataLst>
          </p:nvPr>
        </p:nvGraphicFramePr>
        <p:xfrm>
          <a:off x="2115" y="3374"/>
          <a:ext cx="2116" cy="1586"/>
        </p:xfrm>
        <a:graphic>
          <a:graphicData uri="http://schemas.openxmlformats.org/presentationml/2006/ole">
            <mc:AlternateContent xmlns:mc="http://schemas.openxmlformats.org/markup-compatibility/2006">
              <mc:Choice xmlns:v="urn:schemas-microsoft-com:vml" Requires="v">
                <p:oleObj spid="_x0000_s14339" name="think-cell Slide" r:id="rId6" imgW="360" imgH="360" progId="TCLayout.ActiveDocument.1">
                  <p:embed/>
                </p:oleObj>
              </mc:Choice>
              <mc:Fallback>
                <p:oleObj name="think-cell Slide" r:id="rId6" imgW="360" imgH="360" progId="TCLayout.ActiveDocument.1">
                  <p:embed/>
                  <p:pic>
                    <p:nvPicPr>
                      <p:cNvPr id="11" name="Objekt 10" hidde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15" y="3374"/>
                        <a:ext cx="2116" cy="15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2" name="Textfeld 391">
            <a:extLst>
              <a:ext uri="{FF2B5EF4-FFF2-40B4-BE49-F238E27FC236}">
                <a16:creationId xmlns:a16="http://schemas.microsoft.com/office/drawing/2014/main" id="{66DC5463-5F89-49D6-842C-647CDEBEE3EC}"/>
              </a:ext>
            </a:extLst>
          </p:cNvPr>
          <p:cNvSpPr txBox="1"/>
          <p:nvPr/>
        </p:nvSpPr>
        <p:spPr>
          <a:xfrm>
            <a:off x="471032" y="1458839"/>
            <a:ext cx="5421632" cy="274975"/>
          </a:xfrm>
          <a:prstGeom prst="rect">
            <a:avLst/>
          </a:prstGeom>
          <a:noFill/>
        </p:spPr>
        <p:txBody>
          <a:bodyPr wrap="square" lIns="0" tIns="0" rIns="0" bIns="0" rtlCol="0">
            <a:noAutofit/>
          </a:bodyPr>
          <a:lstStyle>
            <a:defPPr>
              <a:defRPr lang="de-DE"/>
            </a:defPPr>
            <a:lvl1pPr>
              <a:lnSpc>
                <a:spcPct val="110000"/>
              </a:lnSpc>
              <a:spcBef>
                <a:spcPts val="0"/>
              </a:spcBef>
              <a:defRPr sz="1199" b="1" cap="all" spc="100">
                <a:solidFill>
                  <a:schemeClr val="tx1">
                    <a:lumMod val="75000"/>
                    <a:lumOff val="25000"/>
                  </a:schemeClr>
                </a:solidFill>
              </a:defRPr>
            </a:lvl1pPr>
          </a:lstStyle>
          <a:p>
            <a:r>
              <a:rPr lang="en-US"/>
              <a:t>Situation Today</a:t>
            </a:r>
          </a:p>
        </p:txBody>
      </p:sp>
      <p:sp>
        <p:nvSpPr>
          <p:cNvPr id="391" name="Textfeld 390">
            <a:extLst>
              <a:ext uri="{FF2B5EF4-FFF2-40B4-BE49-F238E27FC236}">
                <a16:creationId xmlns:a16="http://schemas.microsoft.com/office/drawing/2014/main" id="{B5B9F33F-38D9-4F2B-89B4-2066D3DDBAD6}"/>
              </a:ext>
            </a:extLst>
          </p:cNvPr>
          <p:cNvSpPr txBox="1"/>
          <p:nvPr/>
        </p:nvSpPr>
        <p:spPr>
          <a:xfrm>
            <a:off x="469674" y="5067603"/>
            <a:ext cx="11172672" cy="1484107"/>
          </a:xfrm>
          <a:prstGeom prst="rect">
            <a:avLst/>
          </a:prstGeom>
          <a:noFill/>
        </p:spPr>
        <p:txBody>
          <a:bodyPr wrap="square" lIns="0" tIns="0" rIns="0" bIns="0" rtlCol="0">
            <a:noAutofit/>
          </a:bodyPr>
          <a:lstStyle/>
          <a:p>
            <a:pPr>
              <a:lnSpc>
                <a:spcPct val="110000"/>
              </a:lnSpc>
              <a:spcBef>
                <a:spcPts val="0"/>
              </a:spcBef>
            </a:pPr>
            <a:r>
              <a:rPr lang="en-US" sz="1199" b="1" cap="all" spc="100">
                <a:solidFill>
                  <a:schemeClr val="tx1">
                    <a:lumMod val="75000"/>
                    <a:lumOff val="25000"/>
                  </a:schemeClr>
                </a:solidFill>
              </a:rPr>
              <a:t>Benefits</a:t>
            </a:r>
          </a:p>
          <a:p>
            <a:pPr>
              <a:lnSpc>
                <a:spcPct val="110000"/>
              </a:lnSpc>
              <a:spcBef>
                <a:spcPts val="0"/>
              </a:spcBef>
            </a:pPr>
            <a:endParaRPr lang="en-US" sz="1200" b="1" kern="0">
              <a:solidFill>
                <a:srgbClr val="3C464B"/>
              </a:solidFill>
              <a:latin typeface="+mn-lt"/>
              <a:ea typeface="+mj-ea"/>
              <a:cs typeface="Arial" pitchFamily="34" charset="0"/>
            </a:endParaRPr>
          </a:p>
          <a:p>
            <a:pPr marL="174625" indent="-174625" algn="just">
              <a:lnSpc>
                <a:spcPct val="110000"/>
              </a:lnSpc>
              <a:spcBef>
                <a:spcPts val="0"/>
              </a:spcBef>
              <a:buFont typeface="Arial" panose="020B0604020202020204" pitchFamily="34" charset="0"/>
              <a:buChar char="•"/>
            </a:pPr>
            <a:r>
              <a:rPr lang="en-US" sz="1200">
                <a:solidFill>
                  <a:srgbClr val="3C464B"/>
                </a:solidFill>
                <a:latin typeface="+mn-lt"/>
              </a:rPr>
              <a:t>Waste heat from large commercial buildings, data centers and industry can be utilized for district heating </a:t>
            </a:r>
            <a:r>
              <a:rPr lang="en-US" sz="1200">
                <a:solidFill>
                  <a:srgbClr val="3C464B"/>
                </a:solidFill>
                <a:latin typeface="+mn-lt"/>
                <a:sym typeface="Wingdings" panose="05000000000000000000" pitchFamily="2" charset="2"/>
              </a:rPr>
              <a:t> opening up new sources for district heating</a:t>
            </a:r>
            <a:endParaRPr lang="en-US" sz="1200">
              <a:solidFill>
                <a:srgbClr val="3C464B"/>
              </a:solidFill>
              <a:latin typeface="+mn-lt"/>
            </a:endParaRPr>
          </a:p>
          <a:p>
            <a:pPr marL="174625" indent="-174625" algn="just">
              <a:lnSpc>
                <a:spcPct val="110000"/>
              </a:lnSpc>
              <a:spcBef>
                <a:spcPts val="0"/>
              </a:spcBef>
              <a:buFont typeface="Arial" panose="020B0604020202020204" pitchFamily="34" charset="0"/>
              <a:buChar char="•"/>
            </a:pPr>
            <a:r>
              <a:rPr lang="en-US" sz="1200">
                <a:solidFill>
                  <a:srgbClr val="3C464B"/>
                </a:solidFill>
                <a:latin typeface="+mn-lt"/>
              </a:rPr>
              <a:t>Combined-Heat-and-Power-and-Cooling </a:t>
            </a:r>
            <a:r>
              <a:rPr lang="en-US" sz="1200">
                <a:solidFill>
                  <a:srgbClr val="3C464B"/>
                </a:solidFill>
                <a:latin typeface="+mn-lt"/>
                <a:sym typeface="Wingdings" panose="05000000000000000000" pitchFamily="2" charset="2"/>
              </a:rPr>
              <a:t> re-use of waste heat  reduced heat rejection to ambience</a:t>
            </a:r>
            <a:endParaRPr lang="en-US" sz="1200">
              <a:solidFill>
                <a:srgbClr val="3C464B"/>
              </a:solidFill>
              <a:latin typeface="+mn-lt"/>
            </a:endParaRPr>
          </a:p>
          <a:p>
            <a:pPr marL="174625" indent="-174625" algn="just">
              <a:lnSpc>
                <a:spcPct val="110000"/>
              </a:lnSpc>
              <a:spcBef>
                <a:spcPts val="0"/>
              </a:spcBef>
              <a:buFont typeface="Arial" panose="020B0604020202020204" pitchFamily="34" charset="0"/>
              <a:buChar char="•"/>
            </a:pPr>
            <a:r>
              <a:rPr lang="en-US" sz="1200">
                <a:solidFill>
                  <a:srgbClr val="3C464B"/>
                </a:solidFill>
                <a:latin typeface="+mn-lt"/>
              </a:rPr>
              <a:t>no additional cooling facilities needed anymore </a:t>
            </a:r>
            <a:r>
              <a:rPr lang="en-US" sz="1200">
                <a:solidFill>
                  <a:srgbClr val="3C464B"/>
                </a:solidFill>
                <a:latin typeface="+mn-lt"/>
                <a:sym typeface="Wingdings" panose="05000000000000000000" pitchFamily="2" charset="2"/>
              </a:rPr>
              <a:t> e.g. reduction of aux. consumption, make-up water </a:t>
            </a:r>
            <a:endParaRPr lang="en-US" sz="1200">
              <a:solidFill>
                <a:srgbClr val="3C464B"/>
              </a:solidFill>
              <a:latin typeface="+mn-lt"/>
            </a:endParaRPr>
          </a:p>
          <a:p>
            <a:pPr marL="174625" indent="-174625" algn="just">
              <a:lnSpc>
                <a:spcPct val="110000"/>
              </a:lnSpc>
              <a:spcBef>
                <a:spcPts val="0"/>
              </a:spcBef>
              <a:buFont typeface="Arial" panose="020B0604020202020204" pitchFamily="34" charset="0"/>
              <a:buChar char="•"/>
            </a:pPr>
            <a:r>
              <a:rPr lang="en-US" sz="1200">
                <a:solidFill>
                  <a:srgbClr val="3C464B"/>
                </a:solidFill>
                <a:latin typeface="+mn-lt"/>
              </a:rPr>
              <a:t>“cooling” as additional product for heat pumps</a:t>
            </a:r>
          </a:p>
        </p:txBody>
      </p:sp>
      <p:sp>
        <p:nvSpPr>
          <p:cNvPr id="393" name="Textfeld 392">
            <a:extLst>
              <a:ext uri="{FF2B5EF4-FFF2-40B4-BE49-F238E27FC236}">
                <a16:creationId xmlns:a16="http://schemas.microsoft.com/office/drawing/2014/main" id="{E209776B-AB9E-45E9-890F-53A38BA5CEA6}"/>
              </a:ext>
            </a:extLst>
          </p:cNvPr>
          <p:cNvSpPr txBox="1"/>
          <p:nvPr/>
        </p:nvSpPr>
        <p:spPr>
          <a:xfrm>
            <a:off x="6354549" y="1458839"/>
            <a:ext cx="5421632" cy="319713"/>
          </a:xfrm>
          <a:prstGeom prst="rect">
            <a:avLst/>
          </a:prstGeom>
          <a:noFill/>
        </p:spPr>
        <p:txBody>
          <a:bodyPr wrap="square" lIns="0" tIns="0" rIns="0" bIns="0" rtlCol="0">
            <a:noAutofit/>
          </a:bodyPr>
          <a:lstStyle>
            <a:defPPr>
              <a:defRPr lang="de-DE"/>
            </a:defPPr>
            <a:lvl1pPr>
              <a:lnSpc>
                <a:spcPct val="110000"/>
              </a:lnSpc>
              <a:spcBef>
                <a:spcPts val="0"/>
              </a:spcBef>
              <a:defRPr sz="1199" b="1" cap="all" spc="100">
                <a:solidFill>
                  <a:schemeClr val="tx1">
                    <a:lumMod val="75000"/>
                    <a:lumOff val="25000"/>
                  </a:schemeClr>
                </a:solidFill>
              </a:defRPr>
            </a:lvl1pPr>
          </a:lstStyle>
          <a:p>
            <a:r>
              <a:rPr lang="en-US"/>
              <a:t>Improved situation with heat pump</a:t>
            </a:r>
          </a:p>
        </p:txBody>
      </p:sp>
      <p:sp>
        <p:nvSpPr>
          <p:cNvPr id="3" name="Rechteck 2" hidden="1">
            <a:extLst>
              <a:ext uri="{FF2B5EF4-FFF2-40B4-BE49-F238E27FC236}">
                <a16:creationId xmlns:a16="http://schemas.microsoft.com/office/drawing/2014/main" id="{5F18E438-BA37-472A-99F8-EFC26BB8B7C4}"/>
              </a:ext>
            </a:extLst>
          </p:cNvPr>
          <p:cNvSpPr/>
          <p:nvPr>
            <p:custDataLst>
              <p:tags r:id="rId3"/>
            </p:custDataLst>
          </p:nvPr>
        </p:nvSpPr>
        <p:spPr bwMode="auto">
          <a:xfrm>
            <a:off x="0" y="1785"/>
            <a:ext cx="158667" cy="158667"/>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numCol="1" spcCol="0" rtlCol="0" anchor="ctr" anchorCtr="0">
            <a:noAutofit/>
          </a:bodyPr>
          <a:lstStyle/>
          <a:p>
            <a:pPr algn="ctr">
              <a:lnSpc>
                <a:spcPct val="110000"/>
              </a:lnSpc>
              <a:spcBef>
                <a:spcPct val="0"/>
              </a:spcBef>
              <a:buFont typeface="Wingdings" charset="0"/>
              <a:buNone/>
            </a:pPr>
            <a:endParaRPr lang="en-US" sz="1599">
              <a:latin typeface="Siemens Sans" pitchFamily="2" charset="0"/>
              <a:ea typeface="+mj-ea"/>
              <a:cs typeface="Arial" panose="020B0604020202020204" pitchFamily="34" charset="0"/>
              <a:sym typeface="Siemens Sans" pitchFamily="2" charset="0"/>
            </a:endParaRPr>
          </a:p>
        </p:txBody>
      </p:sp>
      <p:sp>
        <p:nvSpPr>
          <p:cNvPr id="2" name="Titel 1"/>
          <p:cNvSpPr>
            <a:spLocks noGrp="1"/>
          </p:cNvSpPr>
          <p:nvPr>
            <p:ph type="title"/>
          </p:nvPr>
        </p:nvSpPr>
        <p:spPr/>
        <p:txBody>
          <a:bodyPr vert="horz"/>
          <a:lstStyle/>
          <a:p>
            <a:r>
              <a:rPr lang="en-US" sz="1999" b="0"/>
              <a:t>Industrial Heat Pumps @ District Heating &amp; Industry</a:t>
            </a:r>
            <a:br>
              <a:rPr lang="en-US">
                <a:solidFill>
                  <a:srgbClr val="000000"/>
                </a:solidFill>
                <a:cs typeface="Arial" charset="0"/>
              </a:rPr>
            </a:br>
            <a:r>
              <a:rPr lang="en-US" sz="1999"/>
              <a:t>Integration of large cooling systems / utilization of new heat sources</a:t>
            </a:r>
          </a:p>
        </p:txBody>
      </p:sp>
      <p:grpSp>
        <p:nvGrpSpPr>
          <p:cNvPr id="161" name="Gruppieren 160">
            <a:extLst>
              <a:ext uri="{FF2B5EF4-FFF2-40B4-BE49-F238E27FC236}">
                <a16:creationId xmlns:a16="http://schemas.microsoft.com/office/drawing/2014/main" id="{49C0257E-77A5-4DE4-96DB-9FA44540131C}"/>
              </a:ext>
            </a:extLst>
          </p:cNvPr>
          <p:cNvGrpSpPr/>
          <p:nvPr/>
        </p:nvGrpSpPr>
        <p:grpSpPr>
          <a:xfrm>
            <a:off x="806181" y="1879893"/>
            <a:ext cx="5293810" cy="2895350"/>
            <a:chOff x="662512" y="3452302"/>
            <a:chExt cx="5296568" cy="2896858"/>
          </a:xfrm>
        </p:grpSpPr>
        <p:cxnSp>
          <p:nvCxnSpPr>
            <p:cNvPr id="162" name="Gerade Verbindung mit Pfeil 161">
              <a:extLst>
                <a:ext uri="{FF2B5EF4-FFF2-40B4-BE49-F238E27FC236}">
                  <a16:creationId xmlns:a16="http://schemas.microsoft.com/office/drawing/2014/main" id="{D86D2C41-EA1D-4266-B6E9-9A28464BB8A1}"/>
                </a:ext>
              </a:extLst>
            </p:cNvPr>
            <p:cNvCxnSpPr/>
            <p:nvPr/>
          </p:nvCxnSpPr>
          <p:spPr bwMode="auto">
            <a:xfrm>
              <a:off x="1874793" y="4116776"/>
              <a:ext cx="1966734" cy="0"/>
            </a:xfrm>
            <a:prstGeom prst="straightConnector1">
              <a:avLst/>
            </a:prstGeom>
            <a:solidFill>
              <a:schemeClr val="tx2"/>
            </a:solidFill>
            <a:ln w="25400" cap="flat" cmpd="sng" algn="ctr">
              <a:solidFill>
                <a:schemeClr val="tx1"/>
              </a:solidFill>
              <a:prstDash val="solid"/>
              <a:round/>
              <a:headEnd type="triangle" w="med" len="med"/>
              <a:tailEnd type="non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63" name="Rechteck: abgerundete Ecken 162">
              <a:extLst>
                <a:ext uri="{FF2B5EF4-FFF2-40B4-BE49-F238E27FC236}">
                  <a16:creationId xmlns:a16="http://schemas.microsoft.com/office/drawing/2014/main" id="{6805048A-31C2-4A85-9BAC-902F7E8ECF48}"/>
                </a:ext>
              </a:extLst>
            </p:cNvPr>
            <p:cNvSpPr/>
            <p:nvPr/>
          </p:nvSpPr>
          <p:spPr bwMode="auto">
            <a:xfrm>
              <a:off x="4163517" y="3829522"/>
              <a:ext cx="1454042" cy="895622"/>
            </a:xfrm>
            <a:prstGeom prst="roundRect">
              <a:avLst/>
            </a:prstGeom>
            <a:solidFill>
              <a:schemeClr val="bg1"/>
            </a:solidFill>
            <a:ln w="38100">
              <a:solidFill>
                <a:schemeClr val="accent2">
                  <a:lumMod val="75000"/>
                </a:schemeClr>
              </a:solidFill>
            </a:ln>
            <a:effectLst/>
          </p:spPr>
          <p:txBody>
            <a:bodyPr wrap="square" lIns="107944" tIns="53972" rIns="107944" bIns="53972" numCol="1" spcCol="72000" rtlCol="0" anchor="ctr">
              <a:noAutofit/>
            </a:bodyPr>
            <a:lstStyle/>
            <a:p>
              <a:pPr algn="ctr">
                <a:lnSpc>
                  <a:spcPct val="110000"/>
                </a:lnSpc>
                <a:spcBef>
                  <a:spcPct val="0"/>
                </a:spcBef>
                <a:buFont typeface="Wingdings" charset="0"/>
                <a:buNone/>
              </a:pPr>
              <a:endParaRPr lang="en-US" sz="1799">
                <a:ea typeface="Arial Unicode MS" panose="020B0604020202020204" pitchFamily="34" charset="-128"/>
                <a:cs typeface="Arial Unicode MS" panose="020B0604020202020204" pitchFamily="34" charset="-128"/>
              </a:endParaRPr>
            </a:p>
          </p:txBody>
        </p:sp>
        <p:cxnSp>
          <p:nvCxnSpPr>
            <p:cNvPr id="164" name="Gerade Verbindung mit Pfeil 163">
              <a:extLst>
                <a:ext uri="{FF2B5EF4-FFF2-40B4-BE49-F238E27FC236}">
                  <a16:creationId xmlns:a16="http://schemas.microsoft.com/office/drawing/2014/main" id="{0DF4E825-AB96-459E-B613-D1530A023847}"/>
                </a:ext>
              </a:extLst>
            </p:cNvPr>
            <p:cNvCxnSpPr/>
            <p:nvPr/>
          </p:nvCxnSpPr>
          <p:spPr bwMode="auto">
            <a:xfrm flipV="1">
              <a:off x="1754618" y="4403781"/>
              <a:ext cx="1993472" cy="4382"/>
            </a:xfrm>
            <a:prstGeom prst="straightConnector1">
              <a:avLst/>
            </a:prstGeom>
            <a:solidFill>
              <a:schemeClr val="tx2"/>
            </a:solidFill>
            <a:ln w="254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165" name="Grafik 199">
              <a:extLst>
                <a:ext uri="{FF2B5EF4-FFF2-40B4-BE49-F238E27FC236}">
                  <a16:creationId xmlns:a16="http://schemas.microsoft.com/office/drawing/2014/main" id="{04912259-B204-4F21-B510-6EE695B166EF}"/>
                </a:ext>
              </a:extLst>
            </p:cNvPr>
            <p:cNvGrpSpPr/>
            <p:nvPr/>
          </p:nvGrpSpPr>
          <p:grpSpPr>
            <a:xfrm>
              <a:off x="3712665" y="4010104"/>
              <a:ext cx="506453" cy="517760"/>
              <a:chOff x="5423344" y="4032228"/>
              <a:chExt cx="213359" cy="218122"/>
            </a:xfrm>
            <a:solidFill>
              <a:srgbClr val="000000"/>
            </a:solidFill>
            <a:effectLst/>
          </p:grpSpPr>
          <p:sp>
            <p:nvSpPr>
              <p:cNvPr id="222" name="Freihandform: Form 221">
                <a:extLst>
                  <a:ext uri="{FF2B5EF4-FFF2-40B4-BE49-F238E27FC236}">
                    <a16:creationId xmlns:a16="http://schemas.microsoft.com/office/drawing/2014/main" id="{EC949CFD-9B1A-4E5D-BBA7-9CC3281517B1}"/>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2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2"/>
                      <a:pt x="106680" y="218122"/>
                    </a:cubicBezTo>
                    <a:cubicBezTo>
                      <a:pt x="47762" y="218122"/>
                      <a:pt x="0" y="169294"/>
                      <a:pt x="0" y="109061"/>
                    </a:cubicBezTo>
                    <a:cubicBezTo>
                      <a:pt x="0" y="48828"/>
                      <a:pt x="47762" y="0"/>
                      <a:pt x="106680" y="0"/>
                    </a:cubicBezTo>
                    <a:cubicBezTo>
                      <a:pt x="165598" y="0"/>
                      <a:pt x="213360" y="48828"/>
                      <a:pt x="213360" y="109061"/>
                    </a:cubicBez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223" name="Freihandform: Form 222">
                <a:extLst>
                  <a:ext uri="{FF2B5EF4-FFF2-40B4-BE49-F238E27FC236}">
                    <a16:creationId xmlns:a16="http://schemas.microsoft.com/office/drawing/2014/main" id="{4F941D3E-7FF5-47E4-938E-4397FF8EF820}"/>
                  </a:ext>
                </a:extLst>
              </p:cNvPr>
              <p:cNvSpPr/>
              <p:nvPr/>
            </p:nvSpPr>
            <p:spPr>
              <a:xfrm>
                <a:off x="5440393" y="4051373"/>
                <a:ext cx="179641" cy="179641"/>
              </a:xfrm>
              <a:custGeom>
                <a:avLst/>
                <a:gdLst>
                  <a:gd name="connsiteX0" fmla="*/ 154972 w 179641"/>
                  <a:gd name="connsiteY0" fmla="*/ 151638 h 179641"/>
                  <a:gd name="connsiteX1" fmla="*/ 89821 w 179641"/>
                  <a:gd name="connsiteY1" fmla="*/ 179642 h 179641"/>
                  <a:gd name="connsiteX2" fmla="*/ 0 w 179641"/>
                  <a:gd name="connsiteY2" fmla="*/ 89821 h 179641"/>
                  <a:gd name="connsiteX3" fmla="*/ 89821 w 179641"/>
                  <a:gd name="connsiteY3" fmla="*/ 0 h 179641"/>
                  <a:gd name="connsiteX4" fmla="*/ 150304 w 179641"/>
                  <a:gd name="connsiteY4" fmla="*/ 23432 h 179641"/>
                  <a:gd name="connsiteX5" fmla="*/ 111157 w 179641"/>
                  <a:gd name="connsiteY5" fmla="*/ 23432 h 179641"/>
                  <a:gd name="connsiteX6" fmla="*/ 111062 w 179641"/>
                  <a:gd name="connsiteY6" fmla="*/ 19050 h 179641"/>
                  <a:gd name="connsiteX7" fmla="*/ 49530 w 179641"/>
                  <a:gd name="connsiteY7" fmla="*/ 19050 h 179641"/>
                  <a:gd name="connsiteX8" fmla="*/ 49530 w 179641"/>
                  <a:gd name="connsiteY8" fmla="*/ 23432 h 179641"/>
                  <a:gd name="connsiteX9" fmla="*/ 48768 w 179641"/>
                  <a:gd name="connsiteY9" fmla="*/ 23432 h 179641"/>
                  <a:gd name="connsiteX10" fmla="*/ 40672 w 179641"/>
                  <a:gd name="connsiteY10" fmla="*/ 30480 h 179641"/>
                  <a:gd name="connsiteX11" fmla="*/ 48578 w 179641"/>
                  <a:gd name="connsiteY11" fmla="*/ 37243 h 179641"/>
                  <a:gd name="connsiteX12" fmla="*/ 99155 w 179641"/>
                  <a:gd name="connsiteY12" fmla="*/ 37243 h 179641"/>
                  <a:gd name="connsiteX13" fmla="*/ 99155 w 179641"/>
                  <a:gd name="connsiteY13" fmla="*/ 37338 h 179641"/>
                  <a:gd name="connsiteX14" fmla="*/ 113729 w 179641"/>
                  <a:gd name="connsiteY14" fmla="*/ 37243 h 179641"/>
                  <a:gd name="connsiteX15" fmla="*/ 117538 w 179641"/>
                  <a:gd name="connsiteY15" fmla="*/ 40100 h 179641"/>
                  <a:gd name="connsiteX16" fmla="*/ 113729 w 179641"/>
                  <a:gd name="connsiteY16" fmla="*/ 42577 h 179641"/>
                  <a:gd name="connsiteX17" fmla="*/ 110966 w 179641"/>
                  <a:gd name="connsiteY17" fmla="*/ 42577 h 179641"/>
                  <a:gd name="connsiteX18" fmla="*/ 111062 w 179641"/>
                  <a:gd name="connsiteY18" fmla="*/ 39053 h 179641"/>
                  <a:gd name="connsiteX19" fmla="*/ 49530 w 179641"/>
                  <a:gd name="connsiteY19" fmla="*/ 39053 h 179641"/>
                  <a:gd name="connsiteX20" fmla="*/ 49435 w 179641"/>
                  <a:gd name="connsiteY20" fmla="*/ 42577 h 179641"/>
                  <a:gd name="connsiteX21" fmla="*/ 48673 w 179641"/>
                  <a:gd name="connsiteY21" fmla="*/ 42577 h 179641"/>
                  <a:gd name="connsiteX22" fmla="*/ 40576 w 179641"/>
                  <a:gd name="connsiteY22" fmla="*/ 49625 h 179641"/>
                  <a:gd name="connsiteX23" fmla="*/ 48482 w 179641"/>
                  <a:gd name="connsiteY23" fmla="*/ 56388 h 179641"/>
                  <a:gd name="connsiteX24" fmla="*/ 99060 w 179641"/>
                  <a:gd name="connsiteY24" fmla="*/ 56388 h 179641"/>
                  <a:gd name="connsiteX25" fmla="*/ 99060 w 179641"/>
                  <a:gd name="connsiteY25" fmla="*/ 56483 h 179641"/>
                  <a:gd name="connsiteX26" fmla="*/ 113633 w 179641"/>
                  <a:gd name="connsiteY26" fmla="*/ 56388 h 179641"/>
                  <a:gd name="connsiteX27" fmla="*/ 117443 w 179641"/>
                  <a:gd name="connsiteY27" fmla="*/ 59246 h 179641"/>
                  <a:gd name="connsiteX28" fmla="*/ 113633 w 179641"/>
                  <a:gd name="connsiteY28" fmla="*/ 61722 h 179641"/>
                  <a:gd name="connsiteX29" fmla="*/ 110871 w 179641"/>
                  <a:gd name="connsiteY29" fmla="*/ 61722 h 179641"/>
                  <a:gd name="connsiteX30" fmla="*/ 110871 w 179641"/>
                  <a:gd name="connsiteY30" fmla="*/ 58484 h 179641"/>
                  <a:gd name="connsiteX31" fmla="*/ 49340 w 179641"/>
                  <a:gd name="connsiteY31" fmla="*/ 58484 h 179641"/>
                  <a:gd name="connsiteX32" fmla="*/ 49340 w 179641"/>
                  <a:gd name="connsiteY32" fmla="*/ 61722 h 179641"/>
                  <a:gd name="connsiteX33" fmla="*/ 48673 w 179641"/>
                  <a:gd name="connsiteY33" fmla="*/ 61722 h 179641"/>
                  <a:gd name="connsiteX34" fmla="*/ 40576 w 179641"/>
                  <a:gd name="connsiteY34" fmla="*/ 68771 h 179641"/>
                  <a:gd name="connsiteX35" fmla="*/ 48482 w 179641"/>
                  <a:gd name="connsiteY35" fmla="*/ 75533 h 179641"/>
                  <a:gd name="connsiteX36" fmla="*/ 113633 w 179641"/>
                  <a:gd name="connsiteY36" fmla="*/ 75533 h 179641"/>
                  <a:gd name="connsiteX37" fmla="*/ 113633 w 179641"/>
                  <a:gd name="connsiteY37" fmla="*/ 75438 h 179641"/>
                  <a:gd name="connsiteX38" fmla="*/ 117443 w 179641"/>
                  <a:gd name="connsiteY38" fmla="*/ 78296 h 179641"/>
                  <a:gd name="connsiteX39" fmla="*/ 113633 w 179641"/>
                  <a:gd name="connsiteY39" fmla="*/ 80772 h 179641"/>
                  <a:gd name="connsiteX40" fmla="*/ 110776 w 179641"/>
                  <a:gd name="connsiteY40" fmla="*/ 80772 h 179641"/>
                  <a:gd name="connsiteX41" fmla="*/ 110776 w 179641"/>
                  <a:gd name="connsiteY41" fmla="*/ 77438 h 179641"/>
                  <a:gd name="connsiteX42" fmla="*/ 49244 w 179641"/>
                  <a:gd name="connsiteY42" fmla="*/ 77438 h 179641"/>
                  <a:gd name="connsiteX43" fmla="*/ 49244 w 179641"/>
                  <a:gd name="connsiteY43" fmla="*/ 80772 h 179641"/>
                  <a:gd name="connsiteX44" fmla="*/ 48578 w 179641"/>
                  <a:gd name="connsiteY44" fmla="*/ 80772 h 179641"/>
                  <a:gd name="connsiteX45" fmla="*/ 40481 w 179641"/>
                  <a:gd name="connsiteY45" fmla="*/ 87821 h 179641"/>
                  <a:gd name="connsiteX46" fmla="*/ 48387 w 179641"/>
                  <a:gd name="connsiteY46" fmla="*/ 94583 h 179641"/>
                  <a:gd name="connsiteX47" fmla="*/ 113538 w 179641"/>
                  <a:gd name="connsiteY47" fmla="*/ 94583 h 179641"/>
                  <a:gd name="connsiteX48" fmla="*/ 113538 w 179641"/>
                  <a:gd name="connsiteY48" fmla="*/ 94488 h 179641"/>
                  <a:gd name="connsiteX49" fmla="*/ 117348 w 179641"/>
                  <a:gd name="connsiteY49" fmla="*/ 97346 h 179641"/>
                  <a:gd name="connsiteX50" fmla="*/ 113538 w 179641"/>
                  <a:gd name="connsiteY50" fmla="*/ 99822 h 179641"/>
                  <a:gd name="connsiteX51" fmla="*/ 110680 w 179641"/>
                  <a:gd name="connsiteY51" fmla="*/ 99822 h 179641"/>
                  <a:gd name="connsiteX52" fmla="*/ 110680 w 179641"/>
                  <a:gd name="connsiteY52" fmla="*/ 96488 h 179641"/>
                  <a:gd name="connsiteX53" fmla="*/ 49149 w 179641"/>
                  <a:gd name="connsiteY53" fmla="*/ 96488 h 179641"/>
                  <a:gd name="connsiteX54" fmla="*/ 49149 w 179641"/>
                  <a:gd name="connsiteY54" fmla="*/ 99822 h 179641"/>
                  <a:gd name="connsiteX55" fmla="*/ 48482 w 179641"/>
                  <a:gd name="connsiteY55" fmla="*/ 99822 h 179641"/>
                  <a:gd name="connsiteX56" fmla="*/ 40386 w 179641"/>
                  <a:gd name="connsiteY56" fmla="*/ 106871 h 179641"/>
                  <a:gd name="connsiteX57" fmla="*/ 48292 w 179641"/>
                  <a:gd name="connsiteY57" fmla="*/ 113633 h 179641"/>
                  <a:gd name="connsiteX58" fmla="*/ 98870 w 179641"/>
                  <a:gd name="connsiteY58" fmla="*/ 113633 h 179641"/>
                  <a:gd name="connsiteX59" fmla="*/ 98870 w 179641"/>
                  <a:gd name="connsiteY59" fmla="*/ 113633 h 179641"/>
                  <a:gd name="connsiteX60" fmla="*/ 100108 w 179641"/>
                  <a:gd name="connsiteY60" fmla="*/ 113633 h 179641"/>
                  <a:gd name="connsiteX61" fmla="*/ 113443 w 179641"/>
                  <a:gd name="connsiteY61" fmla="*/ 113633 h 179641"/>
                  <a:gd name="connsiteX62" fmla="*/ 113443 w 179641"/>
                  <a:gd name="connsiteY62" fmla="*/ 113538 h 179641"/>
                  <a:gd name="connsiteX63" fmla="*/ 117253 w 179641"/>
                  <a:gd name="connsiteY63" fmla="*/ 116396 h 179641"/>
                  <a:gd name="connsiteX64" fmla="*/ 113443 w 179641"/>
                  <a:gd name="connsiteY64" fmla="*/ 118872 h 179641"/>
                  <a:gd name="connsiteX65" fmla="*/ 110585 w 179641"/>
                  <a:gd name="connsiteY65" fmla="*/ 118872 h 179641"/>
                  <a:gd name="connsiteX66" fmla="*/ 110585 w 179641"/>
                  <a:gd name="connsiteY66" fmla="*/ 115443 h 179641"/>
                  <a:gd name="connsiteX67" fmla="*/ 49054 w 179641"/>
                  <a:gd name="connsiteY67" fmla="*/ 115443 h 179641"/>
                  <a:gd name="connsiteX68" fmla="*/ 49054 w 179641"/>
                  <a:gd name="connsiteY68" fmla="*/ 118872 h 179641"/>
                  <a:gd name="connsiteX69" fmla="*/ 48387 w 179641"/>
                  <a:gd name="connsiteY69" fmla="*/ 118872 h 179641"/>
                  <a:gd name="connsiteX70" fmla="*/ 40291 w 179641"/>
                  <a:gd name="connsiteY70" fmla="*/ 125921 h 179641"/>
                  <a:gd name="connsiteX71" fmla="*/ 48196 w 179641"/>
                  <a:gd name="connsiteY71" fmla="*/ 132683 h 179641"/>
                  <a:gd name="connsiteX72" fmla="*/ 113348 w 179641"/>
                  <a:gd name="connsiteY72" fmla="*/ 132683 h 179641"/>
                  <a:gd name="connsiteX73" fmla="*/ 113348 w 179641"/>
                  <a:gd name="connsiteY73" fmla="*/ 132588 h 179641"/>
                  <a:gd name="connsiteX74" fmla="*/ 117158 w 179641"/>
                  <a:gd name="connsiteY74" fmla="*/ 135446 h 179641"/>
                  <a:gd name="connsiteX75" fmla="*/ 113348 w 179641"/>
                  <a:gd name="connsiteY75" fmla="*/ 137922 h 179641"/>
                  <a:gd name="connsiteX76" fmla="*/ 110490 w 179641"/>
                  <a:gd name="connsiteY76" fmla="*/ 137922 h 179641"/>
                  <a:gd name="connsiteX77" fmla="*/ 110490 w 179641"/>
                  <a:gd name="connsiteY77" fmla="*/ 134588 h 179641"/>
                  <a:gd name="connsiteX78" fmla="*/ 48958 w 179641"/>
                  <a:gd name="connsiteY78" fmla="*/ 134588 h 179641"/>
                  <a:gd name="connsiteX79" fmla="*/ 48958 w 179641"/>
                  <a:gd name="connsiteY79" fmla="*/ 137922 h 179641"/>
                  <a:gd name="connsiteX80" fmla="*/ 48292 w 179641"/>
                  <a:gd name="connsiteY80" fmla="*/ 137922 h 179641"/>
                  <a:gd name="connsiteX81" fmla="*/ 40196 w 179641"/>
                  <a:gd name="connsiteY81" fmla="*/ 144971 h 179641"/>
                  <a:gd name="connsiteX82" fmla="*/ 48101 w 179641"/>
                  <a:gd name="connsiteY82" fmla="*/ 151733 h 179641"/>
                  <a:gd name="connsiteX83" fmla="*/ 154972 w 179641"/>
                  <a:gd name="connsiteY83" fmla="*/ 151733 h 179641"/>
                  <a:gd name="connsiteX84" fmla="*/ 154972 w 179641"/>
                  <a:gd name="connsiteY84" fmla="*/ 151638 h 179641"/>
                  <a:gd name="connsiteX85" fmla="*/ 154686 w 179641"/>
                  <a:gd name="connsiteY85" fmla="*/ 27813 h 179641"/>
                  <a:gd name="connsiteX86" fmla="*/ 179642 w 179641"/>
                  <a:gd name="connsiteY86" fmla="*/ 89821 h 179641"/>
                  <a:gd name="connsiteX87" fmla="*/ 158687 w 179641"/>
                  <a:gd name="connsiteY87" fmla="*/ 147352 h 179641"/>
                  <a:gd name="connsiteX88" fmla="*/ 48768 w 179641"/>
                  <a:gd name="connsiteY88" fmla="*/ 147352 h 179641"/>
                  <a:gd name="connsiteX89" fmla="*/ 44863 w 179641"/>
                  <a:gd name="connsiteY89" fmla="*/ 144780 h 179641"/>
                  <a:gd name="connsiteX90" fmla="*/ 48768 w 179641"/>
                  <a:gd name="connsiteY90" fmla="*/ 142113 h 179641"/>
                  <a:gd name="connsiteX91" fmla="*/ 49530 w 179641"/>
                  <a:gd name="connsiteY91" fmla="*/ 142113 h 179641"/>
                  <a:gd name="connsiteX92" fmla="*/ 49530 w 179641"/>
                  <a:gd name="connsiteY92" fmla="*/ 145447 h 179641"/>
                  <a:gd name="connsiteX93" fmla="*/ 111062 w 179641"/>
                  <a:gd name="connsiteY93" fmla="*/ 145447 h 179641"/>
                  <a:gd name="connsiteX94" fmla="*/ 111062 w 179641"/>
                  <a:gd name="connsiteY94" fmla="*/ 142113 h 179641"/>
                  <a:gd name="connsiteX95" fmla="*/ 113919 w 179641"/>
                  <a:gd name="connsiteY95" fmla="*/ 142113 h 179641"/>
                  <a:gd name="connsiteX96" fmla="*/ 121825 w 179641"/>
                  <a:gd name="connsiteY96" fmla="*/ 135255 h 179641"/>
                  <a:gd name="connsiteX97" fmla="*/ 113919 w 179641"/>
                  <a:gd name="connsiteY97" fmla="*/ 128302 h 179641"/>
                  <a:gd name="connsiteX98" fmla="*/ 99536 w 179641"/>
                  <a:gd name="connsiteY98" fmla="*/ 128302 h 179641"/>
                  <a:gd name="connsiteX99" fmla="*/ 99536 w 179641"/>
                  <a:gd name="connsiteY99" fmla="*/ 128397 h 179641"/>
                  <a:gd name="connsiteX100" fmla="*/ 48863 w 179641"/>
                  <a:gd name="connsiteY100" fmla="*/ 128397 h 179641"/>
                  <a:gd name="connsiteX101" fmla="*/ 44958 w 179641"/>
                  <a:gd name="connsiteY101" fmla="*/ 125825 h 179641"/>
                  <a:gd name="connsiteX102" fmla="*/ 48863 w 179641"/>
                  <a:gd name="connsiteY102" fmla="*/ 123158 h 179641"/>
                  <a:gd name="connsiteX103" fmla="*/ 49625 w 179641"/>
                  <a:gd name="connsiteY103" fmla="*/ 123158 h 179641"/>
                  <a:gd name="connsiteX104" fmla="*/ 49625 w 179641"/>
                  <a:gd name="connsiteY104" fmla="*/ 126397 h 179641"/>
                  <a:gd name="connsiteX105" fmla="*/ 111157 w 179641"/>
                  <a:gd name="connsiteY105" fmla="*/ 126397 h 179641"/>
                  <a:gd name="connsiteX106" fmla="*/ 111157 w 179641"/>
                  <a:gd name="connsiteY106" fmla="*/ 123158 h 179641"/>
                  <a:gd name="connsiteX107" fmla="*/ 114014 w 179641"/>
                  <a:gd name="connsiteY107" fmla="*/ 123158 h 179641"/>
                  <a:gd name="connsiteX108" fmla="*/ 121920 w 179641"/>
                  <a:gd name="connsiteY108" fmla="*/ 116300 h 179641"/>
                  <a:gd name="connsiteX109" fmla="*/ 114014 w 179641"/>
                  <a:gd name="connsiteY109" fmla="*/ 109347 h 179641"/>
                  <a:gd name="connsiteX110" fmla="*/ 99632 w 179641"/>
                  <a:gd name="connsiteY110" fmla="*/ 109347 h 179641"/>
                  <a:gd name="connsiteX111" fmla="*/ 99632 w 179641"/>
                  <a:gd name="connsiteY111" fmla="*/ 109347 h 179641"/>
                  <a:gd name="connsiteX112" fmla="*/ 48958 w 179641"/>
                  <a:gd name="connsiteY112" fmla="*/ 109347 h 179641"/>
                  <a:gd name="connsiteX113" fmla="*/ 45053 w 179641"/>
                  <a:gd name="connsiteY113" fmla="*/ 106775 h 179641"/>
                  <a:gd name="connsiteX114" fmla="*/ 48958 w 179641"/>
                  <a:gd name="connsiteY114" fmla="*/ 104108 h 179641"/>
                  <a:gd name="connsiteX115" fmla="*/ 49721 w 179641"/>
                  <a:gd name="connsiteY115" fmla="*/ 104108 h 179641"/>
                  <a:gd name="connsiteX116" fmla="*/ 49721 w 179641"/>
                  <a:gd name="connsiteY116" fmla="*/ 107442 h 179641"/>
                  <a:gd name="connsiteX117" fmla="*/ 111252 w 179641"/>
                  <a:gd name="connsiteY117" fmla="*/ 107442 h 179641"/>
                  <a:gd name="connsiteX118" fmla="*/ 111252 w 179641"/>
                  <a:gd name="connsiteY118" fmla="*/ 104108 h 179641"/>
                  <a:gd name="connsiteX119" fmla="*/ 114109 w 179641"/>
                  <a:gd name="connsiteY119" fmla="*/ 104108 h 179641"/>
                  <a:gd name="connsiteX120" fmla="*/ 122015 w 179641"/>
                  <a:gd name="connsiteY120" fmla="*/ 97250 h 179641"/>
                  <a:gd name="connsiteX121" fmla="*/ 114109 w 179641"/>
                  <a:gd name="connsiteY121" fmla="*/ 90297 h 179641"/>
                  <a:gd name="connsiteX122" fmla="*/ 99727 w 179641"/>
                  <a:gd name="connsiteY122" fmla="*/ 90297 h 179641"/>
                  <a:gd name="connsiteX123" fmla="*/ 99727 w 179641"/>
                  <a:gd name="connsiteY123" fmla="*/ 90392 h 179641"/>
                  <a:gd name="connsiteX124" fmla="*/ 49054 w 179641"/>
                  <a:gd name="connsiteY124" fmla="*/ 90392 h 179641"/>
                  <a:gd name="connsiteX125" fmla="*/ 45149 w 179641"/>
                  <a:gd name="connsiteY125" fmla="*/ 87821 h 179641"/>
                  <a:gd name="connsiteX126" fmla="*/ 49054 w 179641"/>
                  <a:gd name="connsiteY126" fmla="*/ 85154 h 179641"/>
                  <a:gd name="connsiteX127" fmla="*/ 49816 w 179641"/>
                  <a:gd name="connsiteY127" fmla="*/ 85154 h 179641"/>
                  <a:gd name="connsiteX128" fmla="*/ 49816 w 179641"/>
                  <a:gd name="connsiteY128" fmla="*/ 88583 h 179641"/>
                  <a:gd name="connsiteX129" fmla="*/ 111347 w 179641"/>
                  <a:gd name="connsiteY129" fmla="*/ 88583 h 179641"/>
                  <a:gd name="connsiteX130" fmla="*/ 111347 w 179641"/>
                  <a:gd name="connsiteY130" fmla="*/ 85154 h 179641"/>
                  <a:gd name="connsiteX131" fmla="*/ 114205 w 179641"/>
                  <a:gd name="connsiteY131" fmla="*/ 85154 h 179641"/>
                  <a:gd name="connsiteX132" fmla="*/ 122111 w 179641"/>
                  <a:gd name="connsiteY132" fmla="*/ 78296 h 179641"/>
                  <a:gd name="connsiteX133" fmla="*/ 114205 w 179641"/>
                  <a:gd name="connsiteY133" fmla="*/ 71342 h 179641"/>
                  <a:gd name="connsiteX134" fmla="*/ 99822 w 179641"/>
                  <a:gd name="connsiteY134" fmla="*/ 71342 h 179641"/>
                  <a:gd name="connsiteX135" fmla="*/ 99822 w 179641"/>
                  <a:gd name="connsiteY135" fmla="*/ 71342 h 179641"/>
                  <a:gd name="connsiteX136" fmla="*/ 49149 w 179641"/>
                  <a:gd name="connsiteY136" fmla="*/ 71342 h 179641"/>
                  <a:gd name="connsiteX137" fmla="*/ 45244 w 179641"/>
                  <a:gd name="connsiteY137" fmla="*/ 68771 h 179641"/>
                  <a:gd name="connsiteX138" fmla="*/ 49149 w 179641"/>
                  <a:gd name="connsiteY138" fmla="*/ 66104 h 179641"/>
                  <a:gd name="connsiteX139" fmla="*/ 49911 w 179641"/>
                  <a:gd name="connsiteY139" fmla="*/ 66104 h 179641"/>
                  <a:gd name="connsiteX140" fmla="*/ 49911 w 179641"/>
                  <a:gd name="connsiteY140" fmla="*/ 69342 h 179641"/>
                  <a:gd name="connsiteX141" fmla="*/ 111442 w 179641"/>
                  <a:gd name="connsiteY141" fmla="*/ 69342 h 179641"/>
                  <a:gd name="connsiteX142" fmla="*/ 111442 w 179641"/>
                  <a:gd name="connsiteY142" fmla="*/ 66104 h 179641"/>
                  <a:gd name="connsiteX143" fmla="*/ 114205 w 179641"/>
                  <a:gd name="connsiteY143" fmla="*/ 66104 h 179641"/>
                  <a:gd name="connsiteX144" fmla="*/ 122111 w 179641"/>
                  <a:gd name="connsiteY144" fmla="*/ 59246 h 179641"/>
                  <a:gd name="connsiteX145" fmla="*/ 114205 w 179641"/>
                  <a:gd name="connsiteY145" fmla="*/ 52292 h 179641"/>
                  <a:gd name="connsiteX146" fmla="*/ 114205 w 179641"/>
                  <a:gd name="connsiteY146" fmla="*/ 52197 h 179641"/>
                  <a:gd name="connsiteX147" fmla="*/ 49054 w 179641"/>
                  <a:gd name="connsiteY147" fmla="*/ 52197 h 179641"/>
                  <a:gd name="connsiteX148" fmla="*/ 45149 w 179641"/>
                  <a:gd name="connsiteY148" fmla="*/ 49625 h 179641"/>
                  <a:gd name="connsiteX149" fmla="*/ 49054 w 179641"/>
                  <a:gd name="connsiteY149" fmla="*/ 46958 h 179641"/>
                  <a:gd name="connsiteX150" fmla="*/ 49816 w 179641"/>
                  <a:gd name="connsiteY150" fmla="*/ 46958 h 179641"/>
                  <a:gd name="connsiteX151" fmla="*/ 49721 w 179641"/>
                  <a:gd name="connsiteY151" fmla="*/ 50387 h 179641"/>
                  <a:gd name="connsiteX152" fmla="*/ 111252 w 179641"/>
                  <a:gd name="connsiteY152" fmla="*/ 50387 h 179641"/>
                  <a:gd name="connsiteX153" fmla="*/ 111347 w 179641"/>
                  <a:gd name="connsiteY153" fmla="*/ 46958 h 179641"/>
                  <a:gd name="connsiteX154" fmla="*/ 114205 w 179641"/>
                  <a:gd name="connsiteY154" fmla="*/ 46958 h 179641"/>
                  <a:gd name="connsiteX155" fmla="*/ 122111 w 179641"/>
                  <a:gd name="connsiteY155" fmla="*/ 40100 h 179641"/>
                  <a:gd name="connsiteX156" fmla="*/ 114205 w 179641"/>
                  <a:gd name="connsiteY156" fmla="*/ 33147 h 179641"/>
                  <a:gd name="connsiteX157" fmla="*/ 114205 w 179641"/>
                  <a:gd name="connsiteY157" fmla="*/ 33052 h 179641"/>
                  <a:gd name="connsiteX158" fmla="*/ 49054 w 179641"/>
                  <a:gd name="connsiteY158" fmla="*/ 33052 h 179641"/>
                  <a:gd name="connsiteX159" fmla="*/ 45149 w 179641"/>
                  <a:gd name="connsiteY159" fmla="*/ 30480 h 179641"/>
                  <a:gd name="connsiteX160" fmla="*/ 49054 w 179641"/>
                  <a:gd name="connsiteY160" fmla="*/ 27813 h 179641"/>
                  <a:gd name="connsiteX161" fmla="*/ 49911 w 179641"/>
                  <a:gd name="connsiteY161" fmla="*/ 27813 h 179641"/>
                  <a:gd name="connsiteX162" fmla="*/ 49911 w 179641"/>
                  <a:gd name="connsiteY162" fmla="*/ 30956 h 179641"/>
                  <a:gd name="connsiteX163" fmla="*/ 111442 w 179641"/>
                  <a:gd name="connsiteY163" fmla="*/ 30956 h 179641"/>
                  <a:gd name="connsiteX164" fmla="*/ 111442 w 179641"/>
                  <a:gd name="connsiteY164" fmla="*/ 27813 h 179641"/>
                  <a:gd name="connsiteX165" fmla="*/ 154686 w 179641"/>
                  <a:gd name="connsiteY165" fmla="*/ 27813 h 179641"/>
                  <a:gd name="connsiteX166" fmla="*/ 154686 w 179641"/>
                  <a:gd name="connsiteY166" fmla="*/ 27813 h 179641"/>
                  <a:gd name="connsiteX167" fmla="*/ 111062 w 179641"/>
                  <a:gd name="connsiteY167" fmla="*/ 153543 h 179641"/>
                  <a:gd name="connsiteX168" fmla="*/ 111062 w 179641"/>
                  <a:gd name="connsiteY168" fmla="*/ 160592 h 179641"/>
                  <a:gd name="connsiteX169" fmla="*/ 49530 w 179641"/>
                  <a:gd name="connsiteY169" fmla="*/ 160592 h 179641"/>
                  <a:gd name="connsiteX170" fmla="*/ 49530 w 179641"/>
                  <a:gd name="connsiteY170" fmla="*/ 153543 h 179641"/>
                  <a:gd name="connsiteX171" fmla="*/ 111062 w 179641"/>
                  <a:gd name="connsiteY171" fmla="*/ 153543 h 179641"/>
                  <a:gd name="connsiteX172" fmla="*/ 111062 w 179641"/>
                  <a:gd name="connsiteY172" fmla="*/ 153543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154972" y="151638"/>
                    </a:moveTo>
                    <a:cubicBezTo>
                      <a:pt x="138589" y="168878"/>
                      <a:pt x="115443" y="179642"/>
                      <a:pt x="89821" y="179642"/>
                    </a:cubicBezTo>
                    <a:cubicBezTo>
                      <a:pt x="40291" y="179642"/>
                      <a:pt x="0" y="139446"/>
                      <a:pt x="0" y="89821"/>
                    </a:cubicBezTo>
                    <a:cubicBezTo>
                      <a:pt x="0" y="40291"/>
                      <a:pt x="40196" y="0"/>
                      <a:pt x="89821" y="0"/>
                    </a:cubicBezTo>
                    <a:cubicBezTo>
                      <a:pt x="113062" y="0"/>
                      <a:pt x="134303" y="8858"/>
                      <a:pt x="150304" y="23432"/>
                    </a:cubicBezTo>
                    <a:lnTo>
                      <a:pt x="111157" y="23432"/>
                    </a:lnTo>
                    <a:lnTo>
                      <a:pt x="111062" y="19050"/>
                    </a:lnTo>
                    <a:lnTo>
                      <a:pt x="49530" y="19050"/>
                    </a:lnTo>
                    <a:lnTo>
                      <a:pt x="49530" y="23432"/>
                    </a:lnTo>
                    <a:lnTo>
                      <a:pt x="48768" y="23432"/>
                    </a:lnTo>
                    <a:cubicBezTo>
                      <a:pt x="48768" y="23432"/>
                      <a:pt x="40672" y="23432"/>
                      <a:pt x="40672" y="30480"/>
                    </a:cubicBezTo>
                    <a:cubicBezTo>
                      <a:pt x="40672" y="37243"/>
                      <a:pt x="48578" y="37243"/>
                      <a:pt x="48578" y="37243"/>
                    </a:cubicBezTo>
                    <a:lnTo>
                      <a:pt x="99155" y="37243"/>
                    </a:lnTo>
                    <a:lnTo>
                      <a:pt x="99155" y="37338"/>
                    </a:lnTo>
                    <a:lnTo>
                      <a:pt x="113729" y="37243"/>
                    </a:lnTo>
                    <a:cubicBezTo>
                      <a:pt x="113729" y="37243"/>
                      <a:pt x="117538" y="37243"/>
                      <a:pt x="117538" y="40100"/>
                    </a:cubicBezTo>
                    <a:cubicBezTo>
                      <a:pt x="117538" y="42958"/>
                      <a:pt x="113729" y="42577"/>
                      <a:pt x="113729" y="42577"/>
                    </a:cubicBezTo>
                    <a:lnTo>
                      <a:pt x="110966" y="42577"/>
                    </a:lnTo>
                    <a:lnTo>
                      <a:pt x="111062" y="39053"/>
                    </a:lnTo>
                    <a:lnTo>
                      <a:pt x="49530" y="39053"/>
                    </a:lnTo>
                    <a:lnTo>
                      <a:pt x="49435" y="42577"/>
                    </a:lnTo>
                    <a:lnTo>
                      <a:pt x="48673" y="42577"/>
                    </a:lnTo>
                    <a:cubicBezTo>
                      <a:pt x="48673" y="42577"/>
                      <a:pt x="40576" y="42577"/>
                      <a:pt x="40576" y="49625"/>
                    </a:cubicBezTo>
                    <a:cubicBezTo>
                      <a:pt x="40576" y="56388"/>
                      <a:pt x="48482" y="56388"/>
                      <a:pt x="48482" y="56388"/>
                    </a:cubicBezTo>
                    <a:lnTo>
                      <a:pt x="99060" y="56388"/>
                    </a:lnTo>
                    <a:lnTo>
                      <a:pt x="99060" y="56483"/>
                    </a:lnTo>
                    <a:lnTo>
                      <a:pt x="113633" y="56388"/>
                    </a:lnTo>
                    <a:cubicBezTo>
                      <a:pt x="113633" y="56388"/>
                      <a:pt x="117443" y="56388"/>
                      <a:pt x="117443" y="59246"/>
                    </a:cubicBezTo>
                    <a:cubicBezTo>
                      <a:pt x="117443" y="62103"/>
                      <a:pt x="113633" y="61722"/>
                      <a:pt x="113633" y="61722"/>
                    </a:cubicBezTo>
                    <a:lnTo>
                      <a:pt x="110871" y="61722"/>
                    </a:lnTo>
                    <a:lnTo>
                      <a:pt x="110871" y="58484"/>
                    </a:lnTo>
                    <a:lnTo>
                      <a:pt x="49340" y="58484"/>
                    </a:lnTo>
                    <a:lnTo>
                      <a:pt x="49340" y="61722"/>
                    </a:lnTo>
                    <a:lnTo>
                      <a:pt x="48673" y="61722"/>
                    </a:lnTo>
                    <a:cubicBezTo>
                      <a:pt x="48673" y="61722"/>
                      <a:pt x="40576" y="61722"/>
                      <a:pt x="40576" y="68771"/>
                    </a:cubicBezTo>
                    <a:cubicBezTo>
                      <a:pt x="40576" y="75533"/>
                      <a:pt x="48482" y="75533"/>
                      <a:pt x="48482" y="75533"/>
                    </a:cubicBezTo>
                    <a:lnTo>
                      <a:pt x="113633" y="75533"/>
                    </a:lnTo>
                    <a:lnTo>
                      <a:pt x="113633" y="75438"/>
                    </a:lnTo>
                    <a:cubicBezTo>
                      <a:pt x="113633" y="75438"/>
                      <a:pt x="117443" y="75438"/>
                      <a:pt x="117443" y="78296"/>
                    </a:cubicBezTo>
                    <a:cubicBezTo>
                      <a:pt x="117443" y="81153"/>
                      <a:pt x="113633" y="80772"/>
                      <a:pt x="113633" y="80772"/>
                    </a:cubicBezTo>
                    <a:lnTo>
                      <a:pt x="110776" y="80772"/>
                    </a:lnTo>
                    <a:lnTo>
                      <a:pt x="110776" y="77438"/>
                    </a:lnTo>
                    <a:lnTo>
                      <a:pt x="49244" y="77438"/>
                    </a:lnTo>
                    <a:lnTo>
                      <a:pt x="49244" y="80772"/>
                    </a:lnTo>
                    <a:lnTo>
                      <a:pt x="48578" y="80772"/>
                    </a:lnTo>
                    <a:cubicBezTo>
                      <a:pt x="48578" y="80772"/>
                      <a:pt x="40481" y="80772"/>
                      <a:pt x="40481" y="87821"/>
                    </a:cubicBezTo>
                    <a:cubicBezTo>
                      <a:pt x="40481" y="94583"/>
                      <a:pt x="48387" y="94583"/>
                      <a:pt x="48387" y="94583"/>
                    </a:cubicBezTo>
                    <a:lnTo>
                      <a:pt x="113538" y="94583"/>
                    </a:lnTo>
                    <a:lnTo>
                      <a:pt x="113538" y="94488"/>
                    </a:lnTo>
                    <a:cubicBezTo>
                      <a:pt x="113538" y="94488"/>
                      <a:pt x="117348" y="94488"/>
                      <a:pt x="117348" y="97346"/>
                    </a:cubicBezTo>
                    <a:cubicBezTo>
                      <a:pt x="117348" y="100203"/>
                      <a:pt x="113538" y="99822"/>
                      <a:pt x="113538" y="99822"/>
                    </a:cubicBezTo>
                    <a:lnTo>
                      <a:pt x="110680" y="99822"/>
                    </a:lnTo>
                    <a:lnTo>
                      <a:pt x="110680" y="96488"/>
                    </a:lnTo>
                    <a:lnTo>
                      <a:pt x="49149" y="96488"/>
                    </a:lnTo>
                    <a:lnTo>
                      <a:pt x="49149" y="99822"/>
                    </a:lnTo>
                    <a:lnTo>
                      <a:pt x="48482" y="99822"/>
                    </a:lnTo>
                    <a:cubicBezTo>
                      <a:pt x="48482" y="99822"/>
                      <a:pt x="40386" y="99822"/>
                      <a:pt x="40386" y="106871"/>
                    </a:cubicBezTo>
                    <a:cubicBezTo>
                      <a:pt x="40386" y="113633"/>
                      <a:pt x="48292" y="113633"/>
                      <a:pt x="48292" y="113633"/>
                    </a:cubicBezTo>
                    <a:lnTo>
                      <a:pt x="98870" y="113633"/>
                    </a:lnTo>
                    <a:lnTo>
                      <a:pt x="98870" y="113633"/>
                    </a:lnTo>
                    <a:lnTo>
                      <a:pt x="100108" y="113633"/>
                    </a:lnTo>
                    <a:lnTo>
                      <a:pt x="113443" y="113633"/>
                    </a:lnTo>
                    <a:lnTo>
                      <a:pt x="113443" y="113538"/>
                    </a:lnTo>
                    <a:cubicBezTo>
                      <a:pt x="113443" y="113538"/>
                      <a:pt x="117253" y="113538"/>
                      <a:pt x="117253" y="116396"/>
                    </a:cubicBezTo>
                    <a:cubicBezTo>
                      <a:pt x="117253" y="119253"/>
                      <a:pt x="113443" y="118872"/>
                      <a:pt x="113443" y="118872"/>
                    </a:cubicBezTo>
                    <a:lnTo>
                      <a:pt x="110585" y="118872"/>
                    </a:lnTo>
                    <a:lnTo>
                      <a:pt x="110585" y="115443"/>
                    </a:lnTo>
                    <a:lnTo>
                      <a:pt x="49054" y="115443"/>
                    </a:lnTo>
                    <a:lnTo>
                      <a:pt x="49054" y="118872"/>
                    </a:lnTo>
                    <a:lnTo>
                      <a:pt x="48387" y="118872"/>
                    </a:lnTo>
                    <a:cubicBezTo>
                      <a:pt x="48387" y="118872"/>
                      <a:pt x="40291" y="118872"/>
                      <a:pt x="40291" y="125921"/>
                    </a:cubicBezTo>
                    <a:cubicBezTo>
                      <a:pt x="40291" y="132683"/>
                      <a:pt x="48196" y="132683"/>
                      <a:pt x="48196" y="132683"/>
                    </a:cubicBezTo>
                    <a:lnTo>
                      <a:pt x="113348" y="132683"/>
                    </a:lnTo>
                    <a:lnTo>
                      <a:pt x="113348" y="132588"/>
                    </a:lnTo>
                    <a:cubicBezTo>
                      <a:pt x="113348" y="132588"/>
                      <a:pt x="117158" y="132588"/>
                      <a:pt x="117158" y="135446"/>
                    </a:cubicBezTo>
                    <a:cubicBezTo>
                      <a:pt x="117158" y="138303"/>
                      <a:pt x="113348" y="137922"/>
                      <a:pt x="113348" y="137922"/>
                    </a:cubicBezTo>
                    <a:lnTo>
                      <a:pt x="110490" y="137922"/>
                    </a:lnTo>
                    <a:lnTo>
                      <a:pt x="110490" y="134588"/>
                    </a:lnTo>
                    <a:lnTo>
                      <a:pt x="48958" y="134588"/>
                    </a:lnTo>
                    <a:lnTo>
                      <a:pt x="48958" y="137922"/>
                    </a:lnTo>
                    <a:lnTo>
                      <a:pt x="48292" y="137922"/>
                    </a:lnTo>
                    <a:cubicBezTo>
                      <a:pt x="48292" y="137922"/>
                      <a:pt x="40196" y="137922"/>
                      <a:pt x="40196" y="144971"/>
                    </a:cubicBezTo>
                    <a:cubicBezTo>
                      <a:pt x="40196" y="151733"/>
                      <a:pt x="48101" y="151733"/>
                      <a:pt x="48101" y="151733"/>
                    </a:cubicBezTo>
                    <a:lnTo>
                      <a:pt x="154972" y="151733"/>
                    </a:lnTo>
                    <a:lnTo>
                      <a:pt x="154972" y="151638"/>
                    </a:lnTo>
                    <a:close/>
                    <a:moveTo>
                      <a:pt x="154686" y="27813"/>
                    </a:moveTo>
                    <a:cubicBezTo>
                      <a:pt x="170117" y="43910"/>
                      <a:pt x="179642" y="65818"/>
                      <a:pt x="179642" y="89821"/>
                    </a:cubicBezTo>
                    <a:cubicBezTo>
                      <a:pt x="179642" y="111728"/>
                      <a:pt x="171736" y="131826"/>
                      <a:pt x="158687" y="147352"/>
                    </a:cubicBezTo>
                    <a:lnTo>
                      <a:pt x="48768" y="147352"/>
                    </a:lnTo>
                    <a:cubicBezTo>
                      <a:pt x="48768" y="147352"/>
                      <a:pt x="44958" y="147447"/>
                      <a:pt x="44863" y="144780"/>
                    </a:cubicBezTo>
                    <a:cubicBezTo>
                      <a:pt x="44767" y="142018"/>
                      <a:pt x="48768" y="142113"/>
                      <a:pt x="48768" y="142113"/>
                    </a:cubicBezTo>
                    <a:lnTo>
                      <a:pt x="49530" y="142113"/>
                    </a:lnTo>
                    <a:lnTo>
                      <a:pt x="49530" y="145447"/>
                    </a:lnTo>
                    <a:lnTo>
                      <a:pt x="111062" y="145447"/>
                    </a:lnTo>
                    <a:lnTo>
                      <a:pt x="111062" y="142113"/>
                    </a:lnTo>
                    <a:lnTo>
                      <a:pt x="113919" y="142113"/>
                    </a:lnTo>
                    <a:cubicBezTo>
                      <a:pt x="113919" y="142113"/>
                      <a:pt x="121825" y="142113"/>
                      <a:pt x="121825" y="135255"/>
                    </a:cubicBezTo>
                    <a:cubicBezTo>
                      <a:pt x="121825" y="128302"/>
                      <a:pt x="113919" y="128302"/>
                      <a:pt x="113919" y="128302"/>
                    </a:cubicBezTo>
                    <a:lnTo>
                      <a:pt x="99536" y="128302"/>
                    </a:lnTo>
                    <a:lnTo>
                      <a:pt x="99536" y="128397"/>
                    </a:lnTo>
                    <a:lnTo>
                      <a:pt x="48863" y="128397"/>
                    </a:lnTo>
                    <a:cubicBezTo>
                      <a:pt x="48863" y="128397"/>
                      <a:pt x="45053" y="128492"/>
                      <a:pt x="44958" y="125825"/>
                    </a:cubicBezTo>
                    <a:cubicBezTo>
                      <a:pt x="44863" y="123063"/>
                      <a:pt x="48863" y="123158"/>
                      <a:pt x="48863" y="123158"/>
                    </a:cubicBezTo>
                    <a:lnTo>
                      <a:pt x="49625" y="123158"/>
                    </a:lnTo>
                    <a:lnTo>
                      <a:pt x="49625" y="126397"/>
                    </a:lnTo>
                    <a:lnTo>
                      <a:pt x="111157" y="126397"/>
                    </a:lnTo>
                    <a:lnTo>
                      <a:pt x="111157" y="123158"/>
                    </a:lnTo>
                    <a:lnTo>
                      <a:pt x="114014" y="123158"/>
                    </a:lnTo>
                    <a:cubicBezTo>
                      <a:pt x="114014" y="123158"/>
                      <a:pt x="121920" y="123158"/>
                      <a:pt x="121920" y="116300"/>
                    </a:cubicBezTo>
                    <a:cubicBezTo>
                      <a:pt x="121920" y="109347"/>
                      <a:pt x="114014" y="109347"/>
                      <a:pt x="114014" y="109347"/>
                    </a:cubicBezTo>
                    <a:lnTo>
                      <a:pt x="99632" y="109347"/>
                    </a:lnTo>
                    <a:lnTo>
                      <a:pt x="99632" y="109347"/>
                    </a:lnTo>
                    <a:lnTo>
                      <a:pt x="48958" y="109347"/>
                    </a:lnTo>
                    <a:cubicBezTo>
                      <a:pt x="48958" y="109347"/>
                      <a:pt x="45149" y="109442"/>
                      <a:pt x="45053" y="106775"/>
                    </a:cubicBezTo>
                    <a:cubicBezTo>
                      <a:pt x="44958" y="104013"/>
                      <a:pt x="48958" y="104108"/>
                      <a:pt x="48958" y="104108"/>
                    </a:cubicBezTo>
                    <a:lnTo>
                      <a:pt x="49721" y="104108"/>
                    </a:lnTo>
                    <a:lnTo>
                      <a:pt x="49721" y="107442"/>
                    </a:lnTo>
                    <a:lnTo>
                      <a:pt x="111252" y="107442"/>
                    </a:lnTo>
                    <a:lnTo>
                      <a:pt x="111252" y="104108"/>
                    </a:lnTo>
                    <a:lnTo>
                      <a:pt x="114109" y="104108"/>
                    </a:lnTo>
                    <a:cubicBezTo>
                      <a:pt x="114109" y="104108"/>
                      <a:pt x="122015" y="104108"/>
                      <a:pt x="122015" y="97250"/>
                    </a:cubicBezTo>
                    <a:cubicBezTo>
                      <a:pt x="122015" y="90297"/>
                      <a:pt x="114109" y="90297"/>
                      <a:pt x="114109" y="90297"/>
                    </a:cubicBezTo>
                    <a:lnTo>
                      <a:pt x="99727" y="90297"/>
                    </a:lnTo>
                    <a:lnTo>
                      <a:pt x="99727" y="90392"/>
                    </a:lnTo>
                    <a:lnTo>
                      <a:pt x="49054" y="90392"/>
                    </a:lnTo>
                    <a:cubicBezTo>
                      <a:pt x="49054" y="90392"/>
                      <a:pt x="45244" y="90488"/>
                      <a:pt x="45149" y="87821"/>
                    </a:cubicBezTo>
                    <a:cubicBezTo>
                      <a:pt x="45053" y="85058"/>
                      <a:pt x="49054" y="85154"/>
                      <a:pt x="49054" y="85154"/>
                    </a:cubicBezTo>
                    <a:lnTo>
                      <a:pt x="49816" y="85154"/>
                    </a:lnTo>
                    <a:lnTo>
                      <a:pt x="49816" y="88583"/>
                    </a:lnTo>
                    <a:lnTo>
                      <a:pt x="111347" y="88583"/>
                    </a:lnTo>
                    <a:lnTo>
                      <a:pt x="111347" y="85154"/>
                    </a:lnTo>
                    <a:lnTo>
                      <a:pt x="114205" y="85154"/>
                    </a:lnTo>
                    <a:cubicBezTo>
                      <a:pt x="114205" y="85154"/>
                      <a:pt x="122111" y="85154"/>
                      <a:pt x="122111" y="78296"/>
                    </a:cubicBezTo>
                    <a:cubicBezTo>
                      <a:pt x="122111" y="71342"/>
                      <a:pt x="114205" y="71342"/>
                      <a:pt x="114205" y="71342"/>
                    </a:cubicBezTo>
                    <a:lnTo>
                      <a:pt x="99822" y="71342"/>
                    </a:lnTo>
                    <a:lnTo>
                      <a:pt x="99822" y="71342"/>
                    </a:lnTo>
                    <a:lnTo>
                      <a:pt x="49149" y="71342"/>
                    </a:lnTo>
                    <a:cubicBezTo>
                      <a:pt x="49149" y="71342"/>
                      <a:pt x="45339" y="71438"/>
                      <a:pt x="45244" y="68771"/>
                    </a:cubicBezTo>
                    <a:cubicBezTo>
                      <a:pt x="45149" y="66008"/>
                      <a:pt x="49149" y="66104"/>
                      <a:pt x="49149" y="66104"/>
                    </a:cubicBezTo>
                    <a:lnTo>
                      <a:pt x="49911" y="66104"/>
                    </a:lnTo>
                    <a:lnTo>
                      <a:pt x="49911" y="69342"/>
                    </a:lnTo>
                    <a:lnTo>
                      <a:pt x="111442" y="69342"/>
                    </a:lnTo>
                    <a:lnTo>
                      <a:pt x="111442" y="66104"/>
                    </a:lnTo>
                    <a:lnTo>
                      <a:pt x="114205" y="66104"/>
                    </a:lnTo>
                    <a:cubicBezTo>
                      <a:pt x="114205" y="66104"/>
                      <a:pt x="122111" y="66104"/>
                      <a:pt x="122111" y="59246"/>
                    </a:cubicBezTo>
                    <a:cubicBezTo>
                      <a:pt x="122111" y="52578"/>
                      <a:pt x="114871" y="52292"/>
                      <a:pt x="114205" y="52292"/>
                    </a:cubicBezTo>
                    <a:lnTo>
                      <a:pt x="114205" y="52197"/>
                    </a:lnTo>
                    <a:lnTo>
                      <a:pt x="49054" y="52197"/>
                    </a:lnTo>
                    <a:cubicBezTo>
                      <a:pt x="49054" y="52197"/>
                      <a:pt x="45244" y="52292"/>
                      <a:pt x="45149" y="49625"/>
                    </a:cubicBezTo>
                    <a:cubicBezTo>
                      <a:pt x="45053" y="46863"/>
                      <a:pt x="49054" y="46958"/>
                      <a:pt x="49054" y="46958"/>
                    </a:cubicBezTo>
                    <a:lnTo>
                      <a:pt x="49816" y="46958"/>
                    </a:lnTo>
                    <a:lnTo>
                      <a:pt x="49721" y="50387"/>
                    </a:lnTo>
                    <a:lnTo>
                      <a:pt x="111252" y="50387"/>
                    </a:lnTo>
                    <a:lnTo>
                      <a:pt x="111347" y="46958"/>
                    </a:lnTo>
                    <a:lnTo>
                      <a:pt x="114205" y="46958"/>
                    </a:lnTo>
                    <a:cubicBezTo>
                      <a:pt x="114205" y="46958"/>
                      <a:pt x="122111" y="46958"/>
                      <a:pt x="122111" y="40100"/>
                    </a:cubicBezTo>
                    <a:cubicBezTo>
                      <a:pt x="122111" y="33433"/>
                      <a:pt x="114871" y="33147"/>
                      <a:pt x="114205" y="33147"/>
                    </a:cubicBezTo>
                    <a:lnTo>
                      <a:pt x="114205" y="33052"/>
                    </a:lnTo>
                    <a:lnTo>
                      <a:pt x="49054" y="33052"/>
                    </a:lnTo>
                    <a:cubicBezTo>
                      <a:pt x="49054" y="33052"/>
                      <a:pt x="45244" y="33147"/>
                      <a:pt x="45149" y="30480"/>
                    </a:cubicBezTo>
                    <a:cubicBezTo>
                      <a:pt x="45053" y="27718"/>
                      <a:pt x="49054" y="27813"/>
                      <a:pt x="49054" y="27813"/>
                    </a:cubicBezTo>
                    <a:lnTo>
                      <a:pt x="49911" y="27813"/>
                    </a:lnTo>
                    <a:lnTo>
                      <a:pt x="49911" y="30956"/>
                    </a:lnTo>
                    <a:lnTo>
                      <a:pt x="111442" y="30956"/>
                    </a:lnTo>
                    <a:lnTo>
                      <a:pt x="111442" y="27813"/>
                    </a:lnTo>
                    <a:lnTo>
                      <a:pt x="154686" y="27813"/>
                    </a:lnTo>
                    <a:lnTo>
                      <a:pt x="154686" y="27813"/>
                    </a:lnTo>
                    <a:close/>
                    <a:moveTo>
                      <a:pt x="111062" y="153543"/>
                    </a:moveTo>
                    <a:lnTo>
                      <a:pt x="111062" y="160592"/>
                    </a:lnTo>
                    <a:lnTo>
                      <a:pt x="49530" y="160592"/>
                    </a:lnTo>
                    <a:lnTo>
                      <a:pt x="49530" y="153543"/>
                    </a:lnTo>
                    <a:lnTo>
                      <a:pt x="111062" y="153543"/>
                    </a:lnTo>
                    <a:lnTo>
                      <a:pt x="111062" y="153543"/>
                    </a:lnTo>
                    <a:close/>
                  </a:path>
                </a:pathLst>
              </a:custGeom>
              <a:solidFill>
                <a:srgbClr val="50BED7"/>
              </a:solidFill>
              <a:ln w="9525" cap="flat">
                <a:noFill/>
                <a:prstDash val="solid"/>
                <a:miter/>
              </a:ln>
            </p:spPr>
            <p:txBody>
              <a:bodyPr rtlCol="0" anchor="ctr"/>
              <a:lstStyle/>
              <a:p>
                <a:endParaRPr lang="de-DE" sz="1799">
                  <a:latin typeface="Siemens Sans" pitchFamily="2" charset="0"/>
                </a:endParaRPr>
              </a:p>
            </p:txBody>
          </p:sp>
          <p:sp>
            <p:nvSpPr>
              <p:cNvPr id="224" name="Freihandform: Form 223">
                <a:extLst>
                  <a:ext uri="{FF2B5EF4-FFF2-40B4-BE49-F238E27FC236}">
                    <a16:creationId xmlns:a16="http://schemas.microsoft.com/office/drawing/2014/main" id="{280CB20E-3661-4037-91E7-A2E6E9779FA9}"/>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 name="connsiteX5" fmla="*/ 213360 w 213359"/>
                  <a:gd name="connsiteY5" fmla="*/ 109061 h 218122"/>
                  <a:gd name="connsiteX6" fmla="*/ 201073 w 213359"/>
                  <a:gd name="connsiteY6" fmla="*/ 109061 h 218122"/>
                  <a:gd name="connsiteX7" fmla="*/ 106585 w 213359"/>
                  <a:gd name="connsiteY7" fmla="*/ 202787 h 218122"/>
                  <a:gd name="connsiteX8" fmla="*/ 12097 w 213359"/>
                  <a:gd name="connsiteY8" fmla="*/ 109061 h 218122"/>
                  <a:gd name="connsiteX9" fmla="*/ 106585 w 213359"/>
                  <a:gd name="connsiteY9" fmla="*/ 15335 h 218122"/>
                  <a:gd name="connsiteX10" fmla="*/ 201073 w 213359"/>
                  <a:gd name="connsiteY10" fmla="*/ 109061 h 218122"/>
                  <a:gd name="connsiteX11" fmla="*/ 201073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213360" y="109061"/>
                    </a:moveTo>
                    <a:cubicBezTo>
                      <a:pt x="213360" y="169259"/>
                      <a:pt x="165544" y="218123"/>
                      <a:pt x="106680" y="218123"/>
                    </a:cubicBezTo>
                    <a:cubicBezTo>
                      <a:pt x="47815" y="218123"/>
                      <a:pt x="0" y="169259"/>
                      <a:pt x="0" y="109061"/>
                    </a:cubicBezTo>
                    <a:cubicBezTo>
                      <a:pt x="0" y="48863"/>
                      <a:pt x="47815" y="0"/>
                      <a:pt x="106680" y="0"/>
                    </a:cubicBezTo>
                    <a:cubicBezTo>
                      <a:pt x="165544" y="0"/>
                      <a:pt x="213360" y="48863"/>
                      <a:pt x="213360" y="109061"/>
                    </a:cubicBezTo>
                    <a:lnTo>
                      <a:pt x="213360" y="109061"/>
                    </a:lnTo>
                    <a:close/>
                    <a:moveTo>
                      <a:pt x="201073" y="109061"/>
                    </a:moveTo>
                    <a:cubicBezTo>
                      <a:pt x="201073" y="160782"/>
                      <a:pt x="158782" y="202787"/>
                      <a:pt x="106585" y="202787"/>
                    </a:cubicBezTo>
                    <a:cubicBezTo>
                      <a:pt x="54388" y="202787"/>
                      <a:pt x="12097" y="160782"/>
                      <a:pt x="12097" y="109061"/>
                    </a:cubicBezTo>
                    <a:cubicBezTo>
                      <a:pt x="12097" y="57341"/>
                      <a:pt x="54388" y="15335"/>
                      <a:pt x="106585" y="15335"/>
                    </a:cubicBezTo>
                    <a:cubicBezTo>
                      <a:pt x="158782" y="15335"/>
                      <a:pt x="201073" y="57245"/>
                      <a:pt x="201073" y="109061"/>
                    </a:cubicBezTo>
                    <a:lnTo>
                      <a:pt x="201073" y="109061"/>
                    </a:lnTo>
                    <a:close/>
                  </a:path>
                </a:pathLst>
              </a:custGeom>
              <a:solidFill>
                <a:srgbClr val="FFB900"/>
              </a:solidFill>
              <a:ln w="9525" cap="flat">
                <a:noFill/>
                <a:prstDash val="solid"/>
                <a:miter/>
              </a:ln>
            </p:spPr>
            <p:txBody>
              <a:bodyPr rtlCol="0" anchor="ctr"/>
              <a:lstStyle/>
              <a:p>
                <a:endParaRPr lang="de-DE" sz="1799">
                  <a:latin typeface="Siemens Sans" pitchFamily="2" charset="0"/>
                </a:endParaRPr>
              </a:p>
            </p:txBody>
          </p:sp>
        </p:grpSp>
        <p:cxnSp>
          <p:nvCxnSpPr>
            <p:cNvPr id="166" name="Gerade Verbindung mit Pfeil 165">
              <a:extLst>
                <a:ext uri="{FF2B5EF4-FFF2-40B4-BE49-F238E27FC236}">
                  <a16:creationId xmlns:a16="http://schemas.microsoft.com/office/drawing/2014/main" id="{004440BE-F326-488A-9B25-5769DC423315}"/>
                </a:ext>
              </a:extLst>
            </p:cNvPr>
            <p:cNvCxnSpPr/>
            <p:nvPr/>
          </p:nvCxnSpPr>
          <p:spPr bwMode="auto">
            <a:xfrm flipH="1">
              <a:off x="1650720" y="5980426"/>
              <a:ext cx="2886116" cy="0"/>
            </a:xfrm>
            <a:prstGeom prst="straightConnector1">
              <a:avLst/>
            </a:prstGeom>
            <a:solidFill>
              <a:schemeClr val="tx2"/>
            </a:solidFill>
            <a:ln w="25400" cap="flat" cmpd="sng" algn="ctr">
              <a:solidFill>
                <a:srgbClr val="FFB900"/>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167" name="Grafik 199">
              <a:extLst>
                <a:ext uri="{FF2B5EF4-FFF2-40B4-BE49-F238E27FC236}">
                  <a16:creationId xmlns:a16="http://schemas.microsoft.com/office/drawing/2014/main" id="{045EAAC6-D36B-4FB6-9256-69A4AE286F1E}"/>
                </a:ext>
              </a:extLst>
            </p:cNvPr>
            <p:cNvGrpSpPr/>
            <p:nvPr/>
          </p:nvGrpSpPr>
          <p:grpSpPr>
            <a:xfrm>
              <a:off x="662512" y="4807450"/>
              <a:ext cx="1374368" cy="1541710"/>
              <a:chOff x="4316157" y="1894699"/>
              <a:chExt cx="671159" cy="752879"/>
            </a:xfrm>
            <a:solidFill>
              <a:srgbClr val="000000"/>
            </a:solidFill>
          </p:grpSpPr>
          <p:sp>
            <p:nvSpPr>
              <p:cNvPr id="196" name="Freihandform: Form 195">
                <a:extLst>
                  <a:ext uri="{FF2B5EF4-FFF2-40B4-BE49-F238E27FC236}">
                    <a16:creationId xmlns:a16="http://schemas.microsoft.com/office/drawing/2014/main" id="{04C5DF1F-FF23-496D-A498-E95132584F97}"/>
                  </a:ext>
                </a:extLst>
              </p:cNvPr>
              <p:cNvSpPr/>
              <p:nvPr/>
            </p:nvSpPr>
            <p:spPr>
              <a:xfrm>
                <a:off x="4977640" y="1894699"/>
                <a:ext cx="9676" cy="4619"/>
              </a:xfrm>
              <a:custGeom>
                <a:avLst/>
                <a:gdLst>
                  <a:gd name="connsiteX0" fmla="*/ 5362 w 9676"/>
                  <a:gd name="connsiteY0" fmla="*/ 881 h 4619"/>
                  <a:gd name="connsiteX1" fmla="*/ 9649 w 9676"/>
                  <a:gd name="connsiteY1" fmla="*/ 4119 h 4619"/>
                  <a:gd name="connsiteX2" fmla="*/ 4315 w 9676"/>
                  <a:gd name="connsiteY2" fmla="*/ 3738 h 4619"/>
                  <a:gd name="connsiteX3" fmla="*/ 28 w 9676"/>
                  <a:gd name="connsiteY3" fmla="*/ 500 h 4619"/>
                  <a:gd name="connsiteX4" fmla="*/ 5362 w 9676"/>
                  <a:gd name="connsiteY4" fmla="*/ 881 h 4619"/>
                  <a:gd name="connsiteX5" fmla="*/ 5362 w 9676"/>
                  <a:gd name="connsiteY5" fmla="*/ 881 h 4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76" h="4619">
                    <a:moveTo>
                      <a:pt x="5362" y="881"/>
                    </a:moveTo>
                    <a:cubicBezTo>
                      <a:pt x="8029" y="1833"/>
                      <a:pt x="9934" y="3262"/>
                      <a:pt x="9649" y="4119"/>
                    </a:cubicBezTo>
                    <a:cubicBezTo>
                      <a:pt x="9363" y="4881"/>
                      <a:pt x="6982" y="4786"/>
                      <a:pt x="4315" y="3738"/>
                    </a:cubicBezTo>
                    <a:cubicBezTo>
                      <a:pt x="1648" y="2786"/>
                      <a:pt x="-257" y="1357"/>
                      <a:pt x="28" y="500"/>
                    </a:cubicBezTo>
                    <a:cubicBezTo>
                      <a:pt x="219" y="-262"/>
                      <a:pt x="2600" y="-167"/>
                      <a:pt x="5362" y="881"/>
                    </a:cubicBezTo>
                    <a:lnTo>
                      <a:pt x="5362" y="881"/>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97" name="Freihandform: Form 196">
                <a:extLst>
                  <a:ext uri="{FF2B5EF4-FFF2-40B4-BE49-F238E27FC236}">
                    <a16:creationId xmlns:a16="http://schemas.microsoft.com/office/drawing/2014/main" id="{822B0DA3-A87A-4979-B62D-FC657C9244E7}"/>
                  </a:ext>
                </a:extLst>
              </p:cNvPr>
              <p:cNvSpPr/>
              <p:nvPr/>
            </p:nvSpPr>
            <p:spPr>
              <a:xfrm>
                <a:off x="4337303" y="2297726"/>
                <a:ext cx="309538" cy="236220"/>
              </a:xfrm>
              <a:custGeom>
                <a:avLst/>
                <a:gdLst>
                  <a:gd name="connsiteX0" fmla="*/ 284131 w 309538"/>
                  <a:gd name="connsiteY0" fmla="*/ 223075 h 236220"/>
                  <a:gd name="connsiteX1" fmla="*/ 251079 w 309538"/>
                  <a:gd name="connsiteY1" fmla="*/ 38862 h 236220"/>
                  <a:gd name="connsiteX2" fmla="*/ 246031 w 309538"/>
                  <a:gd name="connsiteY2" fmla="*/ 30766 h 236220"/>
                  <a:gd name="connsiteX3" fmla="*/ 235744 w 309538"/>
                  <a:gd name="connsiteY3" fmla="*/ 26384 h 236220"/>
                  <a:gd name="connsiteX4" fmla="*/ 46577 w 309538"/>
                  <a:gd name="connsiteY4" fmla="*/ 25718 h 236220"/>
                  <a:gd name="connsiteX5" fmla="*/ 31718 w 309538"/>
                  <a:gd name="connsiteY5" fmla="*/ 34004 h 236220"/>
                  <a:gd name="connsiteX6" fmla="*/ 24670 w 309538"/>
                  <a:gd name="connsiteY6" fmla="*/ 49054 h 236220"/>
                  <a:gd name="connsiteX7" fmla="*/ 24575 w 309538"/>
                  <a:gd name="connsiteY7" fmla="*/ 236220 h 236220"/>
                  <a:gd name="connsiteX8" fmla="*/ 1333 w 309538"/>
                  <a:gd name="connsiteY8" fmla="*/ 235363 h 236220"/>
                  <a:gd name="connsiteX9" fmla="*/ 0 w 309538"/>
                  <a:gd name="connsiteY9" fmla="*/ 48577 h 236220"/>
                  <a:gd name="connsiteX10" fmla="*/ 13621 w 309538"/>
                  <a:gd name="connsiteY10" fmla="*/ 16383 h 236220"/>
                  <a:gd name="connsiteX11" fmla="*/ 42672 w 309538"/>
                  <a:gd name="connsiteY11" fmla="*/ 0 h 236220"/>
                  <a:gd name="connsiteX12" fmla="*/ 237458 w 309538"/>
                  <a:gd name="connsiteY12" fmla="*/ 2096 h 236220"/>
                  <a:gd name="connsiteX13" fmla="*/ 266129 w 309538"/>
                  <a:gd name="connsiteY13" fmla="*/ 12954 h 236220"/>
                  <a:gd name="connsiteX14" fmla="*/ 276701 w 309538"/>
                  <a:gd name="connsiteY14" fmla="*/ 33814 h 236220"/>
                  <a:gd name="connsiteX15" fmla="*/ 309372 w 309538"/>
                  <a:gd name="connsiteY15" fmla="*/ 218408 h 236220"/>
                  <a:gd name="connsiteX16" fmla="*/ 300038 w 309538"/>
                  <a:gd name="connsiteY16" fmla="*/ 231934 h 236220"/>
                  <a:gd name="connsiteX17" fmla="*/ 284131 w 309538"/>
                  <a:gd name="connsiteY17" fmla="*/ 223075 h 236220"/>
                  <a:gd name="connsiteX18" fmla="*/ 284131 w 309538"/>
                  <a:gd name="connsiteY18" fmla="*/ 223075 h 23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9538" h="236220">
                    <a:moveTo>
                      <a:pt x="284131" y="223075"/>
                    </a:moveTo>
                    <a:lnTo>
                      <a:pt x="251079" y="38862"/>
                    </a:lnTo>
                    <a:cubicBezTo>
                      <a:pt x="251079" y="38862"/>
                      <a:pt x="249650" y="33052"/>
                      <a:pt x="246031" y="30766"/>
                    </a:cubicBezTo>
                    <a:cubicBezTo>
                      <a:pt x="240601" y="27432"/>
                      <a:pt x="235744" y="26384"/>
                      <a:pt x="235744" y="26384"/>
                    </a:cubicBezTo>
                    <a:lnTo>
                      <a:pt x="46577" y="25718"/>
                    </a:lnTo>
                    <a:cubicBezTo>
                      <a:pt x="46577" y="25718"/>
                      <a:pt x="35909" y="28956"/>
                      <a:pt x="31718" y="34004"/>
                    </a:cubicBezTo>
                    <a:cubicBezTo>
                      <a:pt x="27718" y="38767"/>
                      <a:pt x="24670" y="49054"/>
                      <a:pt x="24670" y="49054"/>
                    </a:cubicBezTo>
                    <a:lnTo>
                      <a:pt x="24575" y="236220"/>
                    </a:lnTo>
                    <a:lnTo>
                      <a:pt x="1333" y="235363"/>
                    </a:lnTo>
                    <a:lnTo>
                      <a:pt x="0" y="48577"/>
                    </a:lnTo>
                    <a:cubicBezTo>
                      <a:pt x="0" y="48577"/>
                      <a:pt x="1048" y="29051"/>
                      <a:pt x="13621" y="16383"/>
                    </a:cubicBezTo>
                    <a:cubicBezTo>
                      <a:pt x="28765" y="1238"/>
                      <a:pt x="42672" y="0"/>
                      <a:pt x="42672" y="0"/>
                    </a:cubicBezTo>
                    <a:lnTo>
                      <a:pt x="237458" y="2096"/>
                    </a:lnTo>
                    <a:cubicBezTo>
                      <a:pt x="237458" y="2096"/>
                      <a:pt x="256222" y="2667"/>
                      <a:pt x="266129" y="12954"/>
                    </a:cubicBezTo>
                    <a:cubicBezTo>
                      <a:pt x="276606" y="23813"/>
                      <a:pt x="276701" y="33814"/>
                      <a:pt x="276701" y="33814"/>
                    </a:cubicBezTo>
                    <a:lnTo>
                      <a:pt x="309372" y="218408"/>
                    </a:lnTo>
                    <a:cubicBezTo>
                      <a:pt x="309372" y="218408"/>
                      <a:pt x="311563" y="229362"/>
                      <a:pt x="300038" y="231934"/>
                    </a:cubicBezTo>
                    <a:cubicBezTo>
                      <a:pt x="288322" y="234601"/>
                      <a:pt x="284131" y="223075"/>
                      <a:pt x="284131" y="223075"/>
                    </a:cubicBezTo>
                    <a:lnTo>
                      <a:pt x="284131" y="223075"/>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198" name="Freihandform: Form 197">
                <a:extLst>
                  <a:ext uri="{FF2B5EF4-FFF2-40B4-BE49-F238E27FC236}">
                    <a16:creationId xmlns:a16="http://schemas.microsoft.com/office/drawing/2014/main" id="{0DDE0D17-CEEE-436C-BD57-20B8700DC2F4}"/>
                  </a:ext>
                </a:extLst>
              </p:cNvPr>
              <p:cNvSpPr/>
              <p:nvPr/>
            </p:nvSpPr>
            <p:spPr>
              <a:xfrm>
                <a:off x="4340483" y="2360114"/>
                <a:ext cx="297524" cy="59820"/>
              </a:xfrm>
              <a:custGeom>
                <a:avLst/>
                <a:gdLst>
                  <a:gd name="connsiteX0" fmla="*/ 2059 w 297524"/>
                  <a:gd name="connsiteY0" fmla="*/ 42196 h 59820"/>
                  <a:gd name="connsiteX1" fmla="*/ 36159 w 297524"/>
                  <a:gd name="connsiteY1" fmla="*/ 10478 h 59820"/>
                  <a:gd name="connsiteX2" fmla="*/ 46541 w 297524"/>
                  <a:gd name="connsiteY2" fmla="*/ 3143 h 59820"/>
                  <a:gd name="connsiteX3" fmla="*/ 61590 w 297524"/>
                  <a:gd name="connsiteY3" fmla="*/ 0 h 59820"/>
                  <a:gd name="connsiteX4" fmla="*/ 297525 w 297524"/>
                  <a:gd name="connsiteY4" fmla="*/ 286 h 59820"/>
                  <a:gd name="connsiteX5" fmla="*/ 297429 w 297524"/>
                  <a:gd name="connsiteY5" fmla="*/ 18002 h 59820"/>
                  <a:gd name="connsiteX6" fmla="*/ 61971 w 297524"/>
                  <a:gd name="connsiteY6" fmla="*/ 18669 h 59820"/>
                  <a:gd name="connsiteX7" fmla="*/ 55113 w 297524"/>
                  <a:gd name="connsiteY7" fmla="*/ 20003 h 59820"/>
                  <a:gd name="connsiteX8" fmla="*/ 48541 w 297524"/>
                  <a:gd name="connsiteY8" fmla="*/ 24384 h 59820"/>
                  <a:gd name="connsiteX9" fmla="*/ 17585 w 297524"/>
                  <a:gd name="connsiteY9" fmla="*/ 56674 h 59820"/>
                  <a:gd name="connsiteX10" fmla="*/ 3583 w 297524"/>
                  <a:gd name="connsiteY10" fmla="*/ 56579 h 59820"/>
                  <a:gd name="connsiteX11" fmla="*/ 2059 w 297524"/>
                  <a:gd name="connsiteY11" fmla="*/ 42196 h 59820"/>
                  <a:gd name="connsiteX12" fmla="*/ 2059 w 297524"/>
                  <a:gd name="connsiteY12" fmla="*/ 42196 h 5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7524" h="59820">
                    <a:moveTo>
                      <a:pt x="2059" y="42196"/>
                    </a:moveTo>
                    <a:lnTo>
                      <a:pt x="36159" y="10478"/>
                    </a:lnTo>
                    <a:cubicBezTo>
                      <a:pt x="36159" y="10478"/>
                      <a:pt x="40254" y="5334"/>
                      <a:pt x="46541" y="3143"/>
                    </a:cubicBezTo>
                    <a:cubicBezTo>
                      <a:pt x="52827" y="953"/>
                      <a:pt x="61590" y="0"/>
                      <a:pt x="61590" y="0"/>
                    </a:cubicBezTo>
                    <a:lnTo>
                      <a:pt x="297525" y="286"/>
                    </a:lnTo>
                    <a:lnTo>
                      <a:pt x="297429" y="18002"/>
                    </a:lnTo>
                    <a:lnTo>
                      <a:pt x="61971" y="18669"/>
                    </a:lnTo>
                    <a:cubicBezTo>
                      <a:pt x="61971" y="18669"/>
                      <a:pt x="59304" y="17907"/>
                      <a:pt x="55113" y="20003"/>
                    </a:cubicBezTo>
                    <a:cubicBezTo>
                      <a:pt x="51018" y="22098"/>
                      <a:pt x="48541" y="24384"/>
                      <a:pt x="48541" y="24384"/>
                    </a:cubicBezTo>
                    <a:lnTo>
                      <a:pt x="17585" y="56674"/>
                    </a:lnTo>
                    <a:cubicBezTo>
                      <a:pt x="17585" y="56674"/>
                      <a:pt x="11013" y="63818"/>
                      <a:pt x="3583" y="56579"/>
                    </a:cubicBezTo>
                    <a:cubicBezTo>
                      <a:pt x="-3465" y="49435"/>
                      <a:pt x="2059" y="42196"/>
                      <a:pt x="2059" y="42196"/>
                    </a:cubicBezTo>
                    <a:lnTo>
                      <a:pt x="2059" y="42196"/>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199" name="Freihandform: Form 198">
                <a:extLst>
                  <a:ext uri="{FF2B5EF4-FFF2-40B4-BE49-F238E27FC236}">
                    <a16:creationId xmlns:a16="http://schemas.microsoft.com/office/drawing/2014/main" id="{A68508F9-A351-46C4-B495-5C1064D83AB0}"/>
                  </a:ext>
                </a:extLst>
              </p:cNvPr>
              <p:cNvSpPr/>
              <p:nvPr/>
            </p:nvSpPr>
            <p:spPr>
              <a:xfrm>
                <a:off x="4359496" y="2337064"/>
                <a:ext cx="233743" cy="6572"/>
              </a:xfrm>
              <a:custGeom>
                <a:avLst/>
                <a:gdLst>
                  <a:gd name="connsiteX0" fmla="*/ 233743 w 233743"/>
                  <a:gd name="connsiteY0" fmla="*/ 0 h 6572"/>
                  <a:gd name="connsiteX1" fmla="*/ 0 w 233743"/>
                  <a:gd name="connsiteY1" fmla="*/ 0 h 6572"/>
                  <a:gd name="connsiteX2" fmla="*/ 0 w 233743"/>
                  <a:gd name="connsiteY2" fmla="*/ 6572 h 6572"/>
                  <a:gd name="connsiteX3" fmla="*/ 233743 w 233743"/>
                  <a:gd name="connsiteY3" fmla="*/ 6572 h 6572"/>
                  <a:gd name="connsiteX4" fmla="*/ 233743 w 233743"/>
                  <a:gd name="connsiteY4" fmla="*/ 0 h 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743" h="6572">
                    <a:moveTo>
                      <a:pt x="233743" y="0"/>
                    </a:moveTo>
                    <a:lnTo>
                      <a:pt x="0" y="0"/>
                    </a:lnTo>
                    <a:lnTo>
                      <a:pt x="0" y="6572"/>
                    </a:lnTo>
                    <a:lnTo>
                      <a:pt x="233743" y="6572"/>
                    </a:lnTo>
                    <a:lnTo>
                      <a:pt x="233743" y="0"/>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200" name="Freihandform: Form 199">
                <a:extLst>
                  <a:ext uri="{FF2B5EF4-FFF2-40B4-BE49-F238E27FC236}">
                    <a16:creationId xmlns:a16="http://schemas.microsoft.com/office/drawing/2014/main" id="{36C84A40-EC51-4EE2-BFAF-ABE75DA8814A}"/>
                  </a:ext>
                </a:extLst>
              </p:cNvPr>
              <p:cNvSpPr/>
              <p:nvPr/>
            </p:nvSpPr>
            <p:spPr>
              <a:xfrm>
                <a:off x="4496466" y="2344303"/>
                <a:ext cx="5334" cy="20859"/>
              </a:xfrm>
              <a:custGeom>
                <a:avLst/>
                <a:gdLst>
                  <a:gd name="connsiteX0" fmla="*/ 5334 w 5334"/>
                  <a:gd name="connsiteY0" fmla="*/ 0 h 20859"/>
                  <a:gd name="connsiteX1" fmla="*/ 0 w 5334"/>
                  <a:gd name="connsiteY1" fmla="*/ 0 h 20859"/>
                  <a:gd name="connsiteX2" fmla="*/ 0 w 5334"/>
                  <a:gd name="connsiteY2" fmla="*/ 20860 h 20859"/>
                  <a:gd name="connsiteX3" fmla="*/ 5334 w 5334"/>
                  <a:gd name="connsiteY3" fmla="*/ 20860 h 20859"/>
                  <a:gd name="connsiteX4" fmla="*/ 5334 w 5334"/>
                  <a:gd name="connsiteY4" fmla="*/ 0 h 2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 h="20859">
                    <a:moveTo>
                      <a:pt x="5334" y="0"/>
                    </a:moveTo>
                    <a:lnTo>
                      <a:pt x="0" y="0"/>
                    </a:lnTo>
                    <a:lnTo>
                      <a:pt x="0" y="20860"/>
                    </a:lnTo>
                    <a:lnTo>
                      <a:pt x="5334" y="20860"/>
                    </a:lnTo>
                    <a:lnTo>
                      <a:pt x="5334" y="0"/>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201" name="Freihandform: Form 200">
                <a:extLst>
                  <a:ext uri="{FF2B5EF4-FFF2-40B4-BE49-F238E27FC236}">
                    <a16:creationId xmlns:a16="http://schemas.microsoft.com/office/drawing/2014/main" id="{B3249AA5-FA84-41BE-B5EF-F5FA786AAB2F}"/>
                  </a:ext>
                </a:extLst>
              </p:cNvPr>
              <p:cNvSpPr/>
              <p:nvPr/>
            </p:nvSpPr>
            <p:spPr>
              <a:xfrm>
                <a:off x="4317586" y="2418408"/>
                <a:ext cx="25717" cy="143065"/>
              </a:xfrm>
              <a:custGeom>
                <a:avLst/>
                <a:gdLst>
                  <a:gd name="connsiteX0" fmla="*/ 95 w 25717"/>
                  <a:gd name="connsiteY0" fmla="*/ 33623 h 143065"/>
                  <a:gd name="connsiteX1" fmla="*/ 95 w 25717"/>
                  <a:gd name="connsiteY1" fmla="*/ 11906 h 143065"/>
                  <a:gd name="connsiteX2" fmla="*/ 4572 w 25717"/>
                  <a:gd name="connsiteY2" fmla="*/ 3143 h 143065"/>
                  <a:gd name="connsiteX3" fmla="*/ 12001 w 25717"/>
                  <a:gd name="connsiteY3" fmla="*/ 0 h 143065"/>
                  <a:gd name="connsiteX4" fmla="*/ 25717 w 25717"/>
                  <a:gd name="connsiteY4" fmla="*/ 190 h 143065"/>
                  <a:gd name="connsiteX5" fmla="*/ 25622 w 25717"/>
                  <a:gd name="connsiteY5" fmla="*/ 6667 h 143065"/>
                  <a:gd name="connsiteX6" fmla="*/ 11716 w 25717"/>
                  <a:gd name="connsiteY6" fmla="*/ 6667 h 143065"/>
                  <a:gd name="connsiteX7" fmla="*/ 8096 w 25717"/>
                  <a:gd name="connsiteY7" fmla="*/ 8191 h 143065"/>
                  <a:gd name="connsiteX8" fmla="*/ 6572 w 25717"/>
                  <a:gd name="connsiteY8" fmla="*/ 12097 h 143065"/>
                  <a:gd name="connsiteX9" fmla="*/ 6191 w 25717"/>
                  <a:gd name="connsiteY9" fmla="*/ 71533 h 143065"/>
                  <a:gd name="connsiteX10" fmla="*/ 6572 w 25717"/>
                  <a:gd name="connsiteY10" fmla="*/ 130969 h 143065"/>
                  <a:gd name="connsiteX11" fmla="*/ 8096 w 25717"/>
                  <a:gd name="connsiteY11" fmla="*/ 134874 h 143065"/>
                  <a:gd name="connsiteX12" fmla="*/ 11716 w 25717"/>
                  <a:gd name="connsiteY12" fmla="*/ 136398 h 143065"/>
                  <a:gd name="connsiteX13" fmla="*/ 25622 w 25717"/>
                  <a:gd name="connsiteY13" fmla="*/ 136398 h 143065"/>
                  <a:gd name="connsiteX14" fmla="*/ 25717 w 25717"/>
                  <a:gd name="connsiteY14" fmla="*/ 142875 h 143065"/>
                  <a:gd name="connsiteX15" fmla="*/ 12001 w 25717"/>
                  <a:gd name="connsiteY15" fmla="*/ 143066 h 143065"/>
                  <a:gd name="connsiteX16" fmla="*/ 4572 w 25717"/>
                  <a:gd name="connsiteY16" fmla="*/ 139922 h 143065"/>
                  <a:gd name="connsiteX17" fmla="*/ 95 w 25717"/>
                  <a:gd name="connsiteY17" fmla="*/ 131064 h 143065"/>
                  <a:gd name="connsiteX18" fmla="*/ 95 w 25717"/>
                  <a:gd name="connsiteY18" fmla="*/ 109347 h 143065"/>
                  <a:gd name="connsiteX19" fmla="*/ 0 w 25717"/>
                  <a:gd name="connsiteY19" fmla="*/ 109347 h 143065"/>
                  <a:gd name="connsiteX20" fmla="*/ 0 w 25717"/>
                  <a:gd name="connsiteY20" fmla="*/ 71438 h 143065"/>
                  <a:gd name="connsiteX21" fmla="*/ 0 w 25717"/>
                  <a:gd name="connsiteY21" fmla="*/ 33528 h 143065"/>
                  <a:gd name="connsiteX22" fmla="*/ 95 w 25717"/>
                  <a:gd name="connsiteY22" fmla="*/ 33623 h 143065"/>
                  <a:gd name="connsiteX23" fmla="*/ 95 w 25717"/>
                  <a:gd name="connsiteY23" fmla="*/ 33623 h 14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717" h="143065">
                    <a:moveTo>
                      <a:pt x="95" y="33623"/>
                    </a:moveTo>
                    <a:lnTo>
                      <a:pt x="95" y="11906"/>
                    </a:lnTo>
                    <a:cubicBezTo>
                      <a:pt x="95" y="11906"/>
                      <a:pt x="0" y="6572"/>
                      <a:pt x="4572" y="3143"/>
                    </a:cubicBezTo>
                    <a:cubicBezTo>
                      <a:pt x="7715" y="762"/>
                      <a:pt x="12001" y="0"/>
                      <a:pt x="12001" y="0"/>
                    </a:cubicBezTo>
                    <a:lnTo>
                      <a:pt x="25717" y="190"/>
                    </a:lnTo>
                    <a:lnTo>
                      <a:pt x="25622" y="6667"/>
                    </a:lnTo>
                    <a:lnTo>
                      <a:pt x="11716" y="6667"/>
                    </a:lnTo>
                    <a:cubicBezTo>
                      <a:pt x="11716" y="6667"/>
                      <a:pt x="9715" y="7048"/>
                      <a:pt x="8096" y="8191"/>
                    </a:cubicBezTo>
                    <a:cubicBezTo>
                      <a:pt x="6477" y="9430"/>
                      <a:pt x="6572" y="12097"/>
                      <a:pt x="6572" y="12097"/>
                    </a:cubicBezTo>
                    <a:lnTo>
                      <a:pt x="6191" y="71533"/>
                    </a:lnTo>
                    <a:lnTo>
                      <a:pt x="6572" y="130969"/>
                    </a:lnTo>
                    <a:cubicBezTo>
                      <a:pt x="6572" y="130969"/>
                      <a:pt x="6572" y="133731"/>
                      <a:pt x="8096" y="134874"/>
                    </a:cubicBezTo>
                    <a:cubicBezTo>
                      <a:pt x="9715" y="136112"/>
                      <a:pt x="11716" y="136398"/>
                      <a:pt x="11716" y="136398"/>
                    </a:cubicBezTo>
                    <a:lnTo>
                      <a:pt x="25622" y="136398"/>
                    </a:lnTo>
                    <a:lnTo>
                      <a:pt x="25717" y="142875"/>
                    </a:lnTo>
                    <a:lnTo>
                      <a:pt x="12001" y="143066"/>
                    </a:lnTo>
                    <a:cubicBezTo>
                      <a:pt x="12001" y="143066"/>
                      <a:pt x="7525" y="142589"/>
                      <a:pt x="4572" y="139922"/>
                    </a:cubicBezTo>
                    <a:cubicBezTo>
                      <a:pt x="0" y="135731"/>
                      <a:pt x="95" y="131064"/>
                      <a:pt x="95" y="131064"/>
                    </a:cubicBezTo>
                    <a:lnTo>
                      <a:pt x="95" y="109347"/>
                    </a:lnTo>
                    <a:lnTo>
                      <a:pt x="0" y="109347"/>
                    </a:lnTo>
                    <a:lnTo>
                      <a:pt x="0" y="71438"/>
                    </a:lnTo>
                    <a:lnTo>
                      <a:pt x="0" y="33528"/>
                    </a:lnTo>
                    <a:lnTo>
                      <a:pt x="95" y="33623"/>
                    </a:lnTo>
                    <a:lnTo>
                      <a:pt x="95" y="33623"/>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202" name="Freihandform: Form 201">
                <a:extLst>
                  <a:ext uri="{FF2B5EF4-FFF2-40B4-BE49-F238E27FC236}">
                    <a16:creationId xmlns:a16="http://schemas.microsoft.com/office/drawing/2014/main" id="{2C2C0BD7-28F1-4BF8-9E3A-8D0706833D6F}"/>
                  </a:ext>
                </a:extLst>
              </p:cNvPr>
              <p:cNvSpPr/>
              <p:nvPr/>
            </p:nvSpPr>
            <p:spPr>
              <a:xfrm>
                <a:off x="4668297" y="2084937"/>
                <a:ext cx="114300" cy="556450"/>
              </a:xfrm>
              <a:custGeom>
                <a:avLst/>
                <a:gdLst>
                  <a:gd name="connsiteX0" fmla="*/ 95155 w 114300"/>
                  <a:gd name="connsiteY0" fmla="*/ 0 h 556450"/>
                  <a:gd name="connsiteX1" fmla="*/ 18859 w 114300"/>
                  <a:gd name="connsiteY1" fmla="*/ 0 h 556450"/>
                  <a:gd name="connsiteX2" fmla="*/ 0 w 114300"/>
                  <a:gd name="connsiteY2" fmla="*/ 556451 h 556450"/>
                  <a:gd name="connsiteX3" fmla="*/ 114300 w 114300"/>
                  <a:gd name="connsiteY3" fmla="*/ 556451 h 556450"/>
                  <a:gd name="connsiteX4" fmla="*/ 95155 w 114300"/>
                  <a:gd name="connsiteY4" fmla="*/ 0 h 55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556450">
                    <a:moveTo>
                      <a:pt x="95155" y="0"/>
                    </a:moveTo>
                    <a:lnTo>
                      <a:pt x="18859" y="0"/>
                    </a:lnTo>
                    <a:lnTo>
                      <a:pt x="0" y="556451"/>
                    </a:lnTo>
                    <a:lnTo>
                      <a:pt x="114300" y="556451"/>
                    </a:lnTo>
                    <a:lnTo>
                      <a:pt x="95155" y="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203" name="Freihandform: Form 202">
                <a:extLst>
                  <a:ext uri="{FF2B5EF4-FFF2-40B4-BE49-F238E27FC236}">
                    <a16:creationId xmlns:a16="http://schemas.microsoft.com/office/drawing/2014/main" id="{52F66785-1CD7-427F-84F8-BBDAAC9A2DC6}"/>
                  </a:ext>
                </a:extLst>
              </p:cNvPr>
              <p:cNvSpPr/>
              <p:nvPr/>
            </p:nvSpPr>
            <p:spPr>
              <a:xfrm>
                <a:off x="4688395" y="2130276"/>
                <a:ext cx="74294" cy="39243"/>
              </a:xfrm>
              <a:custGeom>
                <a:avLst/>
                <a:gdLst>
                  <a:gd name="connsiteX0" fmla="*/ 74295 w 74294"/>
                  <a:gd name="connsiteY0" fmla="*/ 39243 h 39243"/>
                  <a:gd name="connsiteX1" fmla="*/ 0 w 74294"/>
                  <a:gd name="connsiteY1" fmla="*/ 39243 h 39243"/>
                  <a:gd name="connsiteX2" fmla="*/ 1238 w 74294"/>
                  <a:gd name="connsiteY2" fmla="*/ 0 h 39243"/>
                  <a:gd name="connsiteX3" fmla="*/ 73057 w 74294"/>
                  <a:gd name="connsiteY3" fmla="*/ 0 h 39243"/>
                  <a:gd name="connsiteX4" fmla="*/ 74295 w 74294"/>
                  <a:gd name="connsiteY4" fmla="*/ 39243 h 39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4" h="39243">
                    <a:moveTo>
                      <a:pt x="74295" y="39243"/>
                    </a:moveTo>
                    <a:lnTo>
                      <a:pt x="0" y="39243"/>
                    </a:lnTo>
                    <a:lnTo>
                      <a:pt x="1238" y="0"/>
                    </a:lnTo>
                    <a:lnTo>
                      <a:pt x="73057" y="0"/>
                    </a:lnTo>
                    <a:lnTo>
                      <a:pt x="74295" y="39243"/>
                    </a:lnTo>
                    <a:close/>
                  </a:path>
                </a:pathLst>
              </a:custGeom>
              <a:solidFill>
                <a:srgbClr val="EB780A"/>
              </a:solidFill>
              <a:ln w="9525" cap="flat">
                <a:noFill/>
                <a:prstDash val="solid"/>
                <a:miter/>
              </a:ln>
            </p:spPr>
            <p:txBody>
              <a:bodyPr rtlCol="0" anchor="ctr"/>
              <a:lstStyle/>
              <a:p>
                <a:endParaRPr lang="de-DE" sz="1799">
                  <a:latin typeface="Siemens Sans" pitchFamily="2" charset="0"/>
                </a:endParaRPr>
              </a:p>
            </p:txBody>
          </p:sp>
          <p:sp>
            <p:nvSpPr>
              <p:cNvPr id="204" name="Freihandform: Form 203">
                <a:extLst>
                  <a:ext uri="{FF2B5EF4-FFF2-40B4-BE49-F238E27FC236}">
                    <a16:creationId xmlns:a16="http://schemas.microsoft.com/office/drawing/2014/main" id="{118BAC78-4207-4273-8A7A-53CFB32D4B20}"/>
                  </a:ext>
                </a:extLst>
              </p:cNvPr>
              <p:cNvSpPr/>
              <p:nvPr/>
            </p:nvSpPr>
            <p:spPr>
              <a:xfrm>
                <a:off x="4689633" y="2091224"/>
                <a:ext cx="71818" cy="39243"/>
              </a:xfrm>
              <a:custGeom>
                <a:avLst/>
                <a:gdLst>
                  <a:gd name="connsiteX0" fmla="*/ 71819 w 71818"/>
                  <a:gd name="connsiteY0" fmla="*/ 39243 h 39243"/>
                  <a:gd name="connsiteX1" fmla="*/ 0 w 71818"/>
                  <a:gd name="connsiteY1" fmla="*/ 39243 h 39243"/>
                  <a:gd name="connsiteX2" fmla="*/ 1143 w 71818"/>
                  <a:gd name="connsiteY2" fmla="*/ 0 h 39243"/>
                  <a:gd name="connsiteX3" fmla="*/ 70580 w 71818"/>
                  <a:gd name="connsiteY3" fmla="*/ 0 h 39243"/>
                  <a:gd name="connsiteX4" fmla="*/ 71819 w 71818"/>
                  <a:gd name="connsiteY4" fmla="*/ 39243 h 39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18" h="39243">
                    <a:moveTo>
                      <a:pt x="71819" y="39243"/>
                    </a:moveTo>
                    <a:lnTo>
                      <a:pt x="0" y="39243"/>
                    </a:lnTo>
                    <a:lnTo>
                      <a:pt x="1143" y="0"/>
                    </a:lnTo>
                    <a:lnTo>
                      <a:pt x="70580" y="0"/>
                    </a:lnTo>
                    <a:lnTo>
                      <a:pt x="71819" y="39243"/>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205" name="Freihandform: Form 204">
                <a:extLst>
                  <a:ext uri="{FF2B5EF4-FFF2-40B4-BE49-F238E27FC236}">
                    <a16:creationId xmlns:a16="http://schemas.microsoft.com/office/drawing/2014/main" id="{831F83F6-D45D-463D-90DD-FF891758A3AD}"/>
                  </a:ext>
                </a:extLst>
              </p:cNvPr>
              <p:cNvSpPr/>
              <p:nvPr/>
            </p:nvSpPr>
            <p:spPr>
              <a:xfrm>
                <a:off x="4687251" y="2168853"/>
                <a:ext cx="76581" cy="39338"/>
              </a:xfrm>
              <a:custGeom>
                <a:avLst/>
                <a:gdLst>
                  <a:gd name="connsiteX0" fmla="*/ 76581 w 76581"/>
                  <a:gd name="connsiteY0" fmla="*/ 39338 h 39338"/>
                  <a:gd name="connsiteX1" fmla="*/ 0 w 76581"/>
                  <a:gd name="connsiteY1" fmla="*/ 39338 h 39338"/>
                  <a:gd name="connsiteX2" fmla="*/ 1143 w 76581"/>
                  <a:gd name="connsiteY2" fmla="*/ 0 h 39338"/>
                  <a:gd name="connsiteX3" fmla="*/ 75438 w 76581"/>
                  <a:gd name="connsiteY3" fmla="*/ 0 h 39338"/>
                  <a:gd name="connsiteX4" fmla="*/ 76581 w 76581"/>
                  <a:gd name="connsiteY4" fmla="*/ 39338 h 3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81" h="39338">
                    <a:moveTo>
                      <a:pt x="76581" y="39338"/>
                    </a:moveTo>
                    <a:lnTo>
                      <a:pt x="0" y="39338"/>
                    </a:lnTo>
                    <a:lnTo>
                      <a:pt x="1143" y="0"/>
                    </a:lnTo>
                    <a:lnTo>
                      <a:pt x="75438" y="0"/>
                    </a:lnTo>
                    <a:lnTo>
                      <a:pt x="76581" y="39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206" name="Freihandform: Form 205">
                <a:extLst>
                  <a:ext uri="{FF2B5EF4-FFF2-40B4-BE49-F238E27FC236}">
                    <a16:creationId xmlns:a16="http://schemas.microsoft.com/office/drawing/2014/main" id="{2087BF84-FBB7-47E8-916A-D3BD113D2713}"/>
                  </a:ext>
                </a:extLst>
              </p:cNvPr>
              <p:cNvSpPr/>
              <p:nvPr/>
            </p:nvSpPr>
            <p:spPr>
              <a:xfrm>
                <a:off x="4680394" y="1947827"/>
                <a:ext cx="181486" cy="130822"/>
              </a:xfrm>
              <a:custGeom>
                <a:avLst/>
                <a:gdLst>
                  <a:gd name="connsiteX0" fmla="*/ 96679 w 226218"/>
                  <a:gd name="connsiteY0" fmla="*/ 76200 h 163067"/>
                  <a:gd name="connsiteX1" fmla="*/ 99727 w 226218"/>
                  <a:gd name="connsiteY1" fmla="*/ 74867 h 163067"/>
                  <a:gd name="connsiteX2" fmla="*/ 99536 w 226218"/>
                  <a:gd name="connsiteY2" fmla="*/ 71342 h 163067"/>
                  <a:gd name="connsiteX3" fmla="*/ 106966 w 226218"/>
                  <a:gd name="connsiteY3" fmla="*/ 52864 h 163067"/>
                  <a:gd name="connsiteX4" fmla="*/ 88392 w 226218"/>
                  <a:gd name="connsiteY4" fmla="*/ 31623 h 163067"/>
                  <a:gd name="connsiteX5" fmla="*/ 120110 w 226218"/>
                  <a:gd name="connsiteY5" fmla="*/ 8287 h 163067"/>
                  <a:gd name="connsiteX6" fmla="*/ 149352 w 226218"/>
                  <a:gd name="connsiteY6" fmla="*/ 22669 h 163067"/>
                  <a:gd name="connsiteX7" fmla="*/ 156115 w 226218"/>
                  <a:gd name="connsiteY7" fmla="*/ 21622 h 163067"/>
                  <a:gd name="connsiteX8" fmla="*/ 155162 w 226218"/>
                  <a:gd name="connsiteY8" fmla="*/ 16955 h 163067"/>
                  <a:gd name="connsiteX9" fmla="*/ 179737 w 226218"/>
                  <a:gd name="connsiteY9" fmla="*/ 0 h 163067"/>
                  <a:gd name="connsiteX10" fmla="*/ 202406 w 226218"/>
                  <a:gd name="connsiteY10" fmla="*/ 10382 h 163067"/>
                  <a:gd name="connsiteX11" fmla="*/ 226219 w 226218"/>
                  <a:gd name="connsiteY11" fmla="*/ 28480 h 163067"/>
                  <a:gd name="connsiteX12" fmla="*/ 197072 w 226218"/>
                  <a:gd name="connsiteY12" fmla="*/ 46863 h 163067"/>
                  <a:gd name="connsiteX13" fmla="*/ 183166 w 226218"/>
                  <a:gd name="connsiteY13" fmla="*/ 44672 h 163067"/>
                  <a:gd name="connsiteX14" fmla="*/ 176403 w 226218"/>
                  <a:gd name="connsiteY14" fmla="*/ 53435 h 163067"/>
                  <a:gd name="connsiteX15" fmla="*/ 183356 w 226218"/>
                  <a:gd name="connsiteY15" fmla="*/ 71438 h 163067"/>
                  <a:gd name="connsiteX16" fmla="*/ 178308 w 226218"/>
                  <a:gd name="connsiteY16" fmla="*/ 86963 h 163067"/>
                  <a:gd name="connsiteX17" fmla="*/ 195739 w 226218"/>
                  <a:gd name="connsiteY17" fmla="*/ 108299 h 163067"/>
                  <a:gd name="connsiteX18" fmla="*/ 170307 w 226218"/>
                  <a:gd name="connsiteY18" fmla="*/ 130778 h 163067"/>
                  <a:gd name="connsiteX19" fmla="*/ 161735 w 226218"/>
                  <a:gd name="connsiteY19" fmla="*/ 129445 h 163067"/>
                  <a:gd name="connsiteX20" fmla="*/ 131635 w 226218"/>
                  <a:gd name="connsiteY20" fmla="*/ 144113 h 163067"/>
                  <a:gd name="connsiteX21" fmla="*/ 111538 w 226218"/>
                  <a:gd name="connsiteY21" fmla="*/ 139637 h 163067"/>
                  <a:gd name="connsiteX22" fmla="*/ 88868 w 226218"/>
                  <a:gd name="connsiteY22" fmla="*/ 148019 h 163067"/>
                  <a:gd name="connsiteX23" fmla="*/ 79439 w 226218"/>
                  <a:gd name="connsiteY23" fmla="*/ 146780 h 163067"/>
                  <a:gd name="connsiteX24" fmla="*/ 49911 w 226218"/>
                  <a:gd name="connsiteY24" fmla="*/ 163068 h 163067"/>
                  <a:gd name="connsiteX25" fmla="*/ 20669 w 226218"/>
                  <a:gd name="connsiteY25" fmla="*/ 147447 h 163067"/>
                  <a:gd name="connsiteX26" fmla="*/ 0 w 226218"/>
                  <a:gd name="connsiteY26" fmla="*/ 125921 h 163067"/>
                  <a:gd name="connsiteX27" fmla="*/ 21145 w 226218"/>
                  <a:gd name="connsiteY27" fmla="*/ 104394 h 163067"/>
                  <a:gd name="connsiteX28" fmla="*/ 22384 w 226218"/>
                  <a:gd name="connsiteY28" fmla="*/ 104394 h 163067"/>
                  <a:gd name="connsiteX29" fmla="*/ 21622 w 226218"/>
                  <a:gd name="connsiteY29" fmla="*/ 98012 h 163067"/>
                  <a:gd name="connsiteX30" fmla="*/ 49339 w 226218"/>
                  <a:gd name="connsiteY30" fmla="*/ 70580 h 163067"/>
                  <a:gd name="connsiteX31" fmla="*/ 70009 w 226218"/>
                  <a:gd name="connsiteY31" fmla="*/ 79629 h 163067"/>
                  <a:gd name="connsiteX32" fmla="*/ 88964 w 226218"/>
                  <a:gd name="connsiteY32" fmla="*/ 75629 h 163067"/>
                  <a:gd name="connsiteX33" fmla="*/ 96679 w 226218"/>
                  <a:gd name="connsiteY33" fmla="*/ 76200 h 163067"/>
                  <a:gd name="connsiteX34" fmla="*/ 96679 w 226218"/>
                  <a:gd name="connsiteY34" fmla="*/ 76200 h 16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6218" h="163067">
                    <a:moveTo>
                      <a:pt x="96679" y="76200"/>
                    </a:moveTo>
                    <a:cubicBezTo>
                      <a:pt x="97631" y="75724"/>
                      <a:pt x="98679" y="75248"/>
                      <a:pt x="99727" y="74867"/>
                    </a:cubicBezTo>
                    <a:cubicBezTo>
                      <a:pt x="99536" y="73723"/>
                      <a:pt x="99536" y="72581"/>
                      <a:pt x="99536" y="71342"/>
                    </a:cubicBezTo>
                    <a:cubicBezTo>
                      <a:pt x="99536" y="64484"/>
                      <a:pt x="102299" y="58103"/>
                      <a:pt x="106966" y="52864"/>
                    </a:cubicBezTo>
                    <a:cubicBezTo>
                      <a:pt x="96012" y="49149"/>
                      <a:pt x="88392" y="41053"/>
                      <a:pt x="88392" y="31623"/>
                    </a:cubicBezTo>
                    <a:cubicBezTo>
                      <a:pt x="88392" y="18764"/>
                      <a:pt x="102584" y="8287"/>
                      <a:pt x="120110" y="8287"/>
                    </a:cubicBezTo>
                    <a:cubicBezTo>
                      <a:pt x="133255" y="8287"/>
                      <a:pt x="144589" y="14192"/>
                      <a:pt x="149352" y="22669"/>
                    </a:cubicBezTo>
                    <a:cubicBezTo>
                      <a:pt x="151447" y="22098"/>
                      <a:pt x="153733" y="21717"/>
                      <a:pt x="156115" y="21622"/>
                    </a:cubicBezTo>
                    <a:cubicBezTo>
                      <a:pt x="155543" y="20098"/>
                      <a:pt x="155162" y="18574"/>
                      <a:pt x="155162" y="16955"/>
                    </a:cubicBezTo>
                    <a:cubicBezTo>
                      <a:pt x="155162" y="7620"/>
                      <a:pt x="166211" y="0"/>
                      <a:pt x="179737" y="0"/>
                    </a:cubicBezTo>
                    <a:cubicBezTo>
                      <a:pt x="189928" y="0"/>
                      <a:pt x="198596" y="4286"/>
                      <a:pt x="202406" y="10382"/>
                    </a:cubicBezTo>
                    <a:cubicBezTo>
                      <a:pt x="215932" y="12002"/>
                      <a:pt x="226219" y="19431"/>
                      <a:pt x="226219" y="28480"/>
                    </a:cubicBezTo>
                    <a:cubicBezTo>
                      <a:pt x="226219" y="38672"/>
                      <a:pt x="213170" y="46863"/>
                      <a:pt x="197072" y="46863"/>
                    </a:cubicBezTo>
                    <a:cubicBezTo>
                      <a:pt x="192024" y="46863"/>
                      <a:pt x="187357" y="46101"/>
                      <a:pt x="183166" y="44672"/>
                    </a:cubicBezTo>
                    <a:cubicBezTo>
                      <a:pt x="182023" y="48006"/>
                      <a:pt x="179641" y="51054"/>
                      <a:pt x="176403" y="53435"/>
                    </a:cubicBezTo>
                    <a:cubicBezTo>
                      <a:pt x="180785" y="58579"/>
                      <a:pt x="183356" y="64770"/>
                      <a:pt x="183356" y="71438"/>
                    </a:cubicBezTo>
                    <a:cubicBezTo>
                      <a:pt x="183356" y="77057"/>
                      <a:pt x="181547" y="82296"/>
                      <a:pt x="178308" y="86963"/>
                    </a:cubicBezTo>
                    <a:cubicBezTo>
                      <a:pt x="188405" y="89916"/>
                      <a:pt x="195739" y="98393"/>
                      <a:pt x="195739" y="108299"/>
                    </a:cubicBezTo>
                    <a:cubicBezTo>
                      <a:pt x="195739" y="120682"/>
                      <a:pt x="184309" y="130778"/>
                      <a:pt x="170307" y="130778"/>
                    </a:cubicBezTo>
                    <a:cubicBezTo>
                      <a:pt x="167259" y="130778"/>
                      <a:pt x="164401" y="130302"/>
                      <a:pt x="161735" y="129445"/>
                    </a:cubicBezTo>
                    <a:cubicBezTo>
                      <a:pt x="158877" y="137827"/>
                      <a:pt x="146495" y="144113"/>
                      <a:pt x="131635" y="144113"/>
                    </a:cubicBezTo>
                    <a:cubicBezTo>
                      <a:pt x="123920" y="144113"/>
                      <a:pt x="116872" y="142399"/>
                      <a:pt x="111538" y="139637"/>
                    </a:cubicBezTo>
                    <a:cubicBezTo>
                      <a:pt x="105728" y="144780"/>
                      <a:pt x="97726" y="148019"/>
                      <a:pt x="88868" y="148019"/>
                    </a:cubicBezTo>
                    <a:cubicBezTo>
                      <a:pt x="85630" y="148019"/>
                      <a:pt x="82391" y="147542"/>
                      <a:pt x="79439" y="146780"/>
                    </a:cubicBezTo>
                    <a:cubicBezTo>
                      <a:pt x="76200" y="156115"/>
                      <a:pt x="64199" y="163068"/>
                      <a:pt x="49911" y="163068"/>
                    </a:cubicBezTo>
                    <a:cubicBezTo>
                      <a:pt x="36004" y="163068"/>
                      <a:pt x="24289" y="156496"/>
                      <a:pt x="20669" y="147447"/>
                    </a:cubicBezTo>
                    <a:cubicBezTo>
                      <a:pt x="9239" y="147161"/>
                      <a:pt x="0" y="137636"/>
                      <a:pt x="0" y="125921"/>
                    </a:cubicBezTo>
                    <a:cubicBezTo>
                      <a:pt x="0" y="114014"/>
                      <a:pt x="9430" y="104394"/>
                      <a:pt x="21145" y="104394"/>
                    </a:cubicBezTo>
                    <a:cubicBezTo>
                      <a:pt x="21526" y="104394"/>
                      <a:pt x="22003" y="104394"/>
                      <a:pt x="22384" y="104394"/>
                    </a:cubicBezTo>
                    <a:cubicBezTo>
                      <a:pt x="21907" y="102394"/>
                      <a:pt x="21622" y="100203"/>
                      <a:pt x="21622" y="98012"/>
                    </a:cubicBezTo>
                    <a:cubicBezTo>
                      <a:pt x="21622" y="82867"/>
                      <a:pt x="34099" y="70580"/>
                      <a:pt x="49339" y="70580"/>
                    </a:cubicBezTo>
                    <a:cubicBezTo>
                      <a:pt x="57531" y="70580"/>
                      <a:pt x="64865" y="74104"/>
                      <a:pt x="70009" y="79629"/>
                    </a:cubicBezTo>
                    <a:cubicBezTo>
                      <a:pt x="74962" y="77153"/>
                      <a:pt x="81724" y="75629"/>
                      <a:pt x="88964" y="75629"/>
                    </a:cubicBezTo>
                    <a:cubicBezTo>
                      <a:pt x="91726" y="75629"/>
                      <a:pt x="94297" y="75914"/>
                      <a:pt x="96679" y="76200"/>
                    </a:cubicBezTo>
                    <a:lnTo>
                      <a:pt x="96679" y="7620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207" name="Freihandform: Form 206">
                <a:extLst>
                  <a:ext uri="{FF2B5EF4-FFF2-40B4-BE49-F238E27FC236}">
                    <a16:creationId xmlns:a16="http://schemas.microsoft.com/office/drawing/2014/main" id="{33D34717-2BFA-4AA1-B787-1591FFAA55CF}"/>
                  </a:ext>
                </a:extLst>
              </p:cNvPr>
              <p:cNvSpPr/>
              <p:nvPr/>
            </p:nvSpPr>
            <p:spPr>
              <a:xfrm>
                <a:off x="4695348" y="1962818"/>
                <a:ext cx="39623" cy="20193"/>
              </a:xfrm>
              <a:custGeom>
                <a:avLst/>
                <a:gdLst>
                  <a:gd name="connsiteX0" fmla="*/ 19812 w 39623"/>
                  <a:gd name="connsiteY0" fmla="*/ 0 h 20193"/>
                  <a:gd name="connsiteX1" fmla="*/ 39624 w 39623"/>
                  <a:gd name="connsiteY1" fmla="*/ 10097 h 20193"/>
                  <a:gd name="connsiteX2" fmla="*/ 19812 w 39623"/>
                  <a:gd name="connsiteY2" fmla="*/ 20193 h 20193"/>
                  <a:gd name="connsiteX3" fmla="*/ 0 w 39623"/>
                  <a:gd name="connsiteY3" fmla="*/ 10097 h 20193"/>
                  <a:gd name="connsiteX4" fmla="*/ 19812 w 39623"/>
                  <a:gd name="connsiteY4" fmla="*/ 0 h 20193"/>
                  <a:gd name="connsiteX5" fmla="*/ 19812 w 39623"/>
                  <a:gd name="connsiteY5" fmla="*/ 0 h 2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23" h="20193">
                    <a:moveTo>
                      <a:pt x="19812" y="0"/>
                    </a:moveTo>
                    <a:cubicBezTo>
                      <a:pt x="30766" y="0"/>
                      <a:pt x="39624" y="4572"/>
                      <a:pt x="39624" y="10097"/>
                    </a:cubicBezTo>
                    <a:cubicBezTo>
                      <a:pt x="39624" y="15716"/>
                      <a:pt x="30766" y="20193"/>
                      <a:pt x="19812" y="20193"/>
                    </a:cubicBezTo>
                    <a:cubicBezTo>
                      <a:pt x="8858" y="20193"/>
                      <a:pt x="0" y="15621"/>
                      <a:pt x="0" y="10097"/>
                    </a:cubicBezTo>
                    <a:cubicBezTo>
                      <a:pt x="0" y="4572"/>
                      <a:pt x="8858" y="0"/>
                      <a:pt x="19812" y="0"/>
                    </a:cubicBezTo>
                    <a:lnTo>
                      <a:pt x="19812" y="0"/>
                    </a:lnTo>
                    <a:close/>
                  </a:path>
                </a:pathLst>
              </a:custGeom>
              <a:solidFill>
                <a:srgbClr val="CED9E1"/>
              </a:solidFill>
              <a:ln w="9525" cap="flat">
                <a:noFill/>
                <a:prstDash val="solid"/>
                <a:miter/>
              </a:ln>
            </p:spPr>
            <p:txBody>
              <a:bodyPr rtlCol="0" anchor="ctr"/>
              <a:lstStyle/>
              <a:p>
                <a:endParaRPr lang="de-DE" sz="1799">
                  <a:latin typeface="Siemens Sans" pitchFamily="2" charset="0"/>
                </a:endParaRPr>
              </a:p>
            </p:txBody>
          </p:sp>
          <p:sp>
            <p:nvSpPr>
              <p:cNvPr id="208" name="Freihandform: Form 207">
                <a:extLst>
                  <a:ext uri="{FF2B5EF4-FFF2-40B4-BE49-F238E27FC236}">
                    <a16:creationId xmlns:a16="http://schemas.microsoft.com/office/drawing/2014/main" id="{278CEE7E-237C-473B-AC34-724A70F829B8}"/>
                  </a:ext>
                </a:extLst>
              </p:cNvPr>
              <p:cNvSpPr/>
              <p:nvPr/>
            </p:nvSpPr>
            <p:spPr>
              <a:xfrm>
                <a:off x="4865558" y="1933935"/>
                <a:ext cx="83153" cy="31241"/>
              </a:xfrm>
              <a:custGeom>
                <a:avLst/>
                <a:gdLst>
                  <a:gd name="connsiteX0" fmla="*/ 56007 w 83153"/>
                  <a:gd name="connsiteY0" fmla="*/ 4000 h 31241"/>
                  <a:gd name="connsiteX1" fmla="*/ 68580 w 83153"/>
                  <a:gd name="connsiteY1" fmla="*/ 0 h 31241"/>
                  <a:gd name="connsiteX2" fmla="*/ 83153 w 83153"/>
                  <a:gd name="connsiteY2" fmla="*/ 8001 h 31241"/>
                  <a:gd name="connsiteX3" fmla="*/ 68580 w 83153"/>
                  <a:gd name="connsiteY3" fmla="*/ 16002 h 31241"/>
                  <a:gd name="connsiteX4" fmla="*/ 66294 w 83153"/>
                  <a:gd name="connsiteY4" fmla="*/ 15907 h 31241"/>
                  <a:gd name="connsiteX5" fmla="*/ 33623 w 83153"/>
                  <a:gd name="connsiteY5" fmla="*/ 25146 h 31241"/>
                  <a:gd name="connsiteX6" fmla="*/ 33242 w 83153"/>
                  <a:gd name="connsiteY6" fmla="*/ 25146 h 31241"/>
                  <a:gd name="connsiteX7" fmla="*/ 19431 w 83153"/>
                  <a:gd name="connsiteY7" fmla="*/ 31242 h 31241"/>
                  <a:gd name="connsiteX8" fmla="*/ 5524 w 83153"/>
                  <a:gd name="connsiteY8" fmla="*/ 24384 h 31241"/>
                  <a:gd name="connsiteX9" fmla="*/ 7715 w 83153"/>
                  <a:gd name="connsiteY9" fmla="*/ 20669 h 31241"/>
                  <a:gd name="connsiteX10" fmla="*/ 0 w 83153"/>
                  <a:gd name="connsiteY10" fmla="*/ 12954 h 31241"/>
                  <a:gd name="connsiteX11" fmla="*/ 33623 w 83153"/>
                  <a:gd name="connsiteY11" fmla="*/ 857 h 31241"/>
                  <a:gd name="connsiteX12" fmla="*/ 56007 w 83153"/>
                  <a:gd name="connsiteY12" fmla="*/ 4000 h 31241"/>
                  <a:gd name="connsiteX13" fmla="*/ 56007 w 83153"/>
                  <a:gd name="connsiteY13" fmla="*/ 4000 h 3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153" h="31241">
                    <a:moveTo>
                      <a:pt x="56007" y="4000"/>
                    </a:moveTo>
                    <a:cubicBezTo>
                      <a:pt x="58483" y="1619"/>
                      <a:pt x="63151" y="0"/>
                      <a:pt x="68580" y="0"/>
                    </a:cubicBezTo>
                    <a:cubicBezTo>
                      <a:pt x="76581" y="0"/>
                      <a:pt x="83153" y="3620"/>
                      <a:pt x="83153" y="8001"/>
                    </a:cubicBezTo>
                    <a:cubicBezTo>
                      <a:pt x="83153" y="12383"/>
                      <a:pt x="76676" y="16002"/>
                      <a:pt x="68580" y="16002"/>
                    </a:cubicBezTo>
                    <a:cubicBezTo>
                      <a:pt x="67818" y="16002"/>
                      <a:pt x="67056" y="16002"/>
                      <a:pt x="66294" y="15907"/>
                    </a:cubicBezTo>
                    <a:cubicBezTo>
                      <a:pt x="62770" y="21146"/>
                      <a:pt x="49435" y="25146"/>
                      <a:pt x="33623" y="25146"/>
                    </a:cubicBezTo>
                    <a:cubicBezTo>
                      <a:pt x="33528" y="25146"/>
                      <a:pt x="33338" y="25146"/>
                      <a:pt x="33242" y="25146"/>
                    </a:cubicBezTo>
                    <a:cubicBezTo>
                      <a:pt x="32671" y="28575"/>
                      <a:pt x="26670" y="31242"/>
                      <a:pt x="19431" y="31242"/>
                    </a:cubicBezTo>
                    <a:cubicBezTo>
                      <a:pt x="11716" y="31242"/>
                      <a:pt x="5524" y="28194"/>
                      <a:pt x="5524" y="24384"/>
                    </a:cubicBezTo>
                    <a:cubicBezTo>
                      <a:pt x="5524" y="23051"/>
                      <a:pt x="6382" y="21717"/>
                      <a:pt x="7715" y="20669"/>
                    </a:cubicBezTo>
                    <a:cubicBezTo>
                      <a:pt x="2857" y="18574"/>
                      <a:pt x="0" y="15907"/>
                      <a:pt x="0" y="12954"/>
                    </a:cubicBezTo>
                    <a:cubicBezTo>
                      <a:pt x="0" y="6287"/>
                      <a:pt x="15049" y="857"/>
                      <a:pt x="33623" y="857"/>
                    </a:cubicBezTo>
                    <a:cubicBezTo>
                      <a:pt x="42196" y="953"/>
                      <a:pt x="50006" y="2096"/>
                      <a:pt x="56007" y="4000"/>
                    </a:cubicBezTo>
                    <a:lnTo>
                      <a:pt x="56007" y="400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209" name="Freihandform: Form 208">
                <a:extLst>
                  <a:ext uri="{FF2B5EF4-FFF2-40B4-BE49-F238E27FC236}">
                    <a16:creationId xmlns:a16="http://schemas.microsoft.com/office/drawing/2014/main" id="{16311312-A884-4EC8-8A6F-C0274E3741B4}"/>
                  </a:ext>
                </a:extLst>
              </p:cNvPr>
              <p:cNvSpPr/>
              <p:nvPr/>
            </p:nvSpPr>
            <p:spPr>
              <a:xfrm>
                <a:off x="4667630" y="2549757"/>
                <a:ext cx="95059" cy="96678"/>
              </a:xfrm>
              <a:custGeom>
                <a:avLst/>
                <a:gdLst>
                  <a:gd name="connsiteX0" fmla="*/ 95059 w 95059"/>
                  <a:gd name="connsiteY0" fmla="*/ 0 h 96678"/>
                  <a:gd name="connsiteX1" fmla="*/ 0 w 95059"/>
                  <a:gd name="connsiteY1" fmla="*/ 0 h 96678"/>
                  <a:gd name="connsiteX2" fmla="*/ 0 w 95059"/>
                  <a:gd name="connsiteY2" fmla="*/ 96679 h 96678"/>
                  <a:gd name="connsiteX3" fmla="*/ 95059 w 95059"/>
                  <a:gd name="connsiteY3" fmla="*/ 96679 h 96678"/>
                  <a:gd name="connsiteX4" fmla="*/ 95059 w 95059"/>
                  <a:gd name="connsiteY4" fmla="*/ 0 h 96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59" h="96678">
                    <a:moveTo>
                      <a:pt x="95059" y="0"/>
                    </a:moveTo>
                    <a:lnTo>
                      <a:pt x="0" y="0"/>
                    </a:lnTo>
                    <a:lnTo>
                      <a:pt x="0" y="96679"/>
                    </a:lnTo>
                    <a:lnTo>
                      <a:pt x="95059" y="96679"/>
                    </a:lnTo>
                    <a:lnTo>
                      <a:pt x="95059" y="0"/>
                    </a:lnTo>
                    <a:close/>
                  </a:path>
                </a:pathLst>
              </a:custGeom>
              <a:solidFill>
                <a:srgbClr val="9BAFBE"/>
              </a:solidFill>
              <a:ln w="9525" cap="flat">
                <a:noFill/>
                <a:prstDash val="solid"/>
                <a:miter/>
              </a:ln>
            </p:spPr>
            <p:txBody>
              <a:bodyPr rtlCol="0" anchor="ctr"/>
              <a:lstStyle/>
              <a:p>
                <a:endParaRPr lang="de-DE" sz="1799">
                  <a:latin typeface="Siemens Sans" pitchFamily="2" charset="0"/>
                </a:endParaRPr>
              </a:p>
            </p:txBody>
          </p:sp>
          <p:sp>
            <p:nvSpPr>
              <p:cNvPr id="210" name="Freihandform: Form 209">
                <a:extLst>
                  <a:ext uri="{FF2B5EF4-FFF2-40B4-BE49-F238E27FC236}">
                    <a16:creationId xmlns:a16="http://schemas.microsoft.com/office/drawing/2014/main" id="{C018511B-DD37-4377-8597-F7BFA40A400C}"/>
                  </a:ext>
                </a:extLst>
              </p:cNvPr>
              <p:cNvSpPr/>
              <p:nvPr/>
            </p:nvSpPr>
            <p:spPr>
              <a:xfrm>
                <a:off x="4684394" y="2085128"/>
                <a:ext cx="81915" cy="11430"/>
              </a:xfrm>
              <a:custGeom>
                <a:avLst/>
                <a:gdLst>
                  <a:gd name="connsiteX0" fmla="*/ 81915 w 81915"/>
                  <a:gd name="connsiteY0" fmla="*/ 0 h 11430"/>
                  <a:gd name="connsiteX1" fmla="*/ 0 w 81915"/>
                  <a:gd name="connsiteY1" fmla="*/ 0 h 11430"/>
                  <a:gd name="connsiteX2" fmla="*/ 0 w 81915"/>
                  <a:gd name="connsiteY2" fmla="*/ 11430 h 11430"/>
                  <a:gd name="connsiteX3" fmla="*/ 81915 w 81915"/>
                  <a:gd name="connsiteY3" fmla="*/ 11430 h 11430"/>
                  <a:gd name="connsiteX4" fmla="*/ 81915 w 81915"/>
                  <a:gd name="connsiteY4" fmla="*/ 0 h 11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11430">
                    <a:moveTo>
                      <a:pt x="81915" y="0"/>
                    </a:moveTo>
                    <a:lnTo>
                      <a:pt x="0" y="0"/>
                    </a:lnTo>
                    <a:lnTo>
                      <a:pt x="0" y="11430"/>
                    </a:lnTo>
                    <a:lnTo>
                      <a:pt x="81915" y="11430"/>
                    </a:lnTo>
                    <a:lnTo>
                      <a:pt x="81915" y="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211" name="Freihandform: Form 210">
                <a:extLst>
                  <a:ext uri="{FF2B5EF4-FFF2-40B4-BE49-F238E27FC236}">
                    <a16:creationId xmlns:a16="http://schemas.microsoft.com/office/drawing/2014/main" id="{40CB94A9-EB43-44D3-A9BD-008CFCEBF0F4}"/>
                  </a:ext>
                </a:extLst>
              </p:cNvPr>
              <p:cNvSpPr/>
              <p:nvPr/>
            </p:nvSpPr>
            <p:spPr>
              <a:xfrm>
                <a:off x="4586572" y="2345446"/>
                <a:ext cx="34385" cy="5048"/>
              </a:xfrm>
              <a:custGeom>
                <a:avLst/>
                <a:gdLst>
                  <a:gd name="connsiteX0" fmla="*/ 34385 w 34385"/>
                  <a:gd name="connsiteY0" fmla="*/ 0 h 5048"/>
                  <a:gd name="connsiteX1" fmla="*/ 0 w 34385"/>
                  <a:gd name="connsiteY1" fmla="*/ 0 h 5048"/>
                  <a:gd name="connsiteX2" fmla="*/ 0 w 34385"/>
                  <a:gd name="connsiteY2" fmla="*/ 5048 h 5048"/>
                  <a:gd name="connsiteX3" fmla="*/ 34385 w 34385"/>
                  <a:gd name="connsiteY3" fmla="*/ 5048 h 5048"/>
                  <a:gd name="connsiteX4" fmla="*/ 34385 w 34385"/>
                  <a:gd name="connsiteY4" fmla="*/ 0 h 5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85" h="5048">
                    <a:moveTo>
                      <a:pt x="34385" y="0"/>
                    </a:moveTo>
                    <a:lnTo>
                      <a:pt x="0" y="0"/>
                    </a:lnTo>
                    <a:lnTo>
                      <a:pt x="0" y="5048"/>
                    </a:lnTo>
                    <a:lnTo>
                      <a:pt x="34385" y="5048"/>
                    </a:lnTo>
                    <a:lnTo>
                      <a:pt x="34385" y="0"/>
                    </a:lnTo>
                    <a:close/>
                  </a:path>
                </a:pathLst>
              </a:custGeom>
              <a:solidFill>
                <a:srgbClr val="628792"/>
              </a:solidFill>
              <a:ln w="9525" cap="flat">
                <a:noFill/>
                <a:prstDash val="solid"/>
                <a:miter/>
              </a:ln>
            </p:spPr>
            <p:txBody>
              <a:bodyPr rtlCol="0" anchor="ctr"/>
              <a:lstStyle/>
              <a:p>
                <a:endParaRPr lang="de-DE" sz="1799">
                  <a:latin typeface="Siemens Sans" pitchFamily="2" charset="0"/>
                </a:endParaRPr>
              </a:p>
            </p:txBody>
          </p:sp>
          <p:sp>
            <p:nvSpPr>
              <p:cNvPr id="212" name="Freihandform: Form 211">
                <a:extLst>
                  <a:ext uri="{FF2B5EF4-FFF2-40B4-BE49-F238E27FC236}">
                    <a16:creationId xmlns:a16="http://schemas.microsoft.com/office/drawing/2014/main" id="{8EB2E259-268A-4543-AD10-6C467F54046B}"/>
                  </a:ext>
                </a:extLst>
              </p:cNvPr>
              <p:cNvSpPr/>
              <p:nvPr/>
            </p:nvSpPr>
            <p:spPr>
              <a:xfrm>
                <a:off x="4335493" y="2498799"/>
                <a:ext cx="28670" cy="8953"/>
              </a:xfrm>
              <a:custGeom>
                <a:avLst/>
                <a:gdLst>
                  <a:gd name="connsiteX0" fmla="*/ 28670 w 28670"/>
                  <a:gd name="connsiteY0" fmla="*/ 0 h 8953"/>
                  <a:gd name="connsiteX1" fmla="*/ 0 w 28670"/>
                  <a:gd name="connsiteY1" fmla="*/ 0 h 8953"/>
                  <a:gd name="connsiteX2" fmla="*/ 0 w 28670"/>
                  <a:gd name="connsiteY2" fmla="*/ 8954 h 8953"/>
                  <a:gd name="connsiteX3" fmla="*/ 28670 w 28670"/>
                  <a:gd name="connsiteY3" fmla="*/ 8954 h 8953"/>
                  <a:gd name="connsiteX4" fmla="*/ 28670 w 28670"/>
                  <a:gd name="connsiteY4" fmla="*/ 0 h 8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70" h="8953">
                    <a:moveTo>
                      <a:pt x="28670" y="0"/>
                    </a:moveTo>
                    <a:lnTo>
                      <a:pt x="0" y="0"/>
                    </a:lnTo>
                    <a:lnTo>
                      <a:pt x="0" y="8954"/>
                    </a:lnTo>
                    <a:lnTo>
                      <a:pt x="28670" y="8954"/>
                    </a:lnTo>
                    <a:lnTo>
                      <a:pt x="28670" y="0"/>
                    </a:lnTo>
                    <a:close/>
                  </a:path>
                </a:pathLst>
              </a:custGeom>
              <a:solidFill>
                <a:srgbClr val="628792"/>
              </a:solidFill>
              <a:ln w="9525" cap="flat">
                <a:noFill/>
                <a:prstDash val="solid"/>
                <a:miter/>
              </a:ln>
            </p:spPr>
            <p:txBody>
              <a:bodyPr rtlCol="0" anchor="ctr"/>
              <a:lstStyle/>
              <a:p>
                <a:endParaRPr lang="de-DE" sz="1799">
                  <a:latin typeface="Siemens Sans" pitchFamily="2" charset="0"/>
                </a:endParaRPr>
              </a:p>
            </p:txBody>
          </p:sp>
          <p:sp>
            <p:nvSpPr>
              <p:cNvPr id="213" name="Freihandform: Form 212">
                <a:extLst>
                  <a:ext uri="{FF2B5EF4-FFF2-40B4-BE49-F238E27FC236}">
                    <a16:creationId xmlns:a16="http://schemas.microsoft.com/office/drawing/2014/main" id="{CF256A90-BAD5-4BBD-85DC-73CADFA495FF}"/>
                  </a:ext>
                </a:extLst>
              </p:cNvPr>
              <p:cNvSpPr/>
              <p:nvPr/>
            </p:nvSpPr>
            <p:spPr>
              <a:xfrm>
                <a:off x="4489131" y="2336207"/>
                <a:ext cx="20002" cy="8858"/>
              </a:xfrm>
              <a:custGeom>
                <a:avLst/>
                <a:gdLst>
                  <a:gd name="connsiteX0" fmla="*/ 20003 w 20002"/>
                  <a:gd name="connsiteY0" fmla="*/ 0 h 8858"/>
                  <a:gd name="connsiteX1" fmla="*/ 0 w 20002"/>
                  <a:gd name="connsiteY1" fmla="*/ 0 h 8858"/>
                  <a:gd name="connsiteX2" fmla="*/ 0 w 20002"/>
                  <a:gd name="connsiteY2" fmla="*/ 8858 h 8858"/>
                  <a:gd name="connsiteX3" fmla="*/ 20003 w 20002"/>
                  <a:gd name="connsiteY3" fmla="*/ 8858 h 8858"/>
                  <a:gd name="connsiteX4" fmla="*/ 20003 w 20002"/>
                  <a:gd name="connsiteY4" fmla="*/ 0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 h="8858">
                    <a:moveTo>
                      <a:pt x="20003" y="0"/>
                    </a:moveTo>
                    <a:lnTo>
                      <a:pt x="0" y="0"/>
                    </a:lnTo>
                    <a:lnTo>
                      <a:pt x="0" y="8858"/>
                    </a:lnTo>
                    <a:lnTo>
                      <a:pt x="20003" y="8858"/>
                    </a:lnTo>
                    <a:lnTo>
                      <a:pt x="20003" y="0"/>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214" name="Freihandform: Form 213">
                <a:extLst>
                  <a:ext uri="{FF2B5EF4-FFF2-40B4-BE49-F238E27FC236}">
                    <a16:creationId xmlns:a16="http://schemas.microsoft.com/office/drawing/2014/main" id="{A066E3BD-D8FE-40AD-B4AB-8596E4F74D91}"/>
                  </a:ext>
                </a:extLst>
              </p:cNvPr>
              <p:cNvSpPr/>
              <p:nvPr/>
            </p:nvSpPr>
            <p:spPr>
              <a:xfrm>
                <a:off x="4361687" y="2334778"/>
                <a:ext cx="3333" cy="16002"/>
              </a:xfrm>
              <a:custGeom>
                <a:avLst/>
                <a:gdLst>
                  <a:gd name="connsiteX0" fmla="*/ 3334 w 3333"/>
                  <a:gd name="connsiteY0" fmla="*/ 0 h 16002"/>
                  <a:gd name="connsiteX1" fmla="*/ 0 w 3333"/>
                  <a:gd name="connsiteY1" fmla="*/ 0 h 16002"/>
                  <a:gd name="connsiteX2" fmla="*/ 0 w 3333"/>
                  <a:gd name="connsiteY2" fmla="*/ 16002 h 16002"/>
                  <a:gd name="connsiteX3" fmla="*/ 3334 w 3333"/>
                  <a:gd name="connsiteY3" fmla="*/ 16002 h 16002"/>
                  <a:gd name="connsiteX4" fmla="*/ 3334 w 3333"/>
                  <a:gd name="connsiteY4" fmla="*/ 0 h 16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16002">
                    <a:moveTo>
                      <a:pt x="3334" y="0"/>
                    </a:moveTo>
                    <a:lnTo>
                      <a:pt x="0" y="0"/>
                    </a:lnTo>
                    <a:lnTo>
                      <a:pt x="0" y="16002"/>
                    </a:lnTo>
                    <a:lnTo>
                      <a:pt x="3334" y="16002"/>
                    </a:lnTo>
                    <a:lnTo>
                      <a:pt x="3334" y="0"/>
                    </a:lnTo>
                    <a:close/>
                  </a:path>
                </a:pathLst>
              </a:custGeom>
              <a:solidFill>
                <a:srgbClr val="628792"/>
              </a:solidFill>
              <a:ln w="9525" cap="flat">
                <a:noFill/>
                <a:prstDash val="solid"/>
                <a:miter/>
              </a:ln>
            </p:spPr>
            <p:txBody>
              <a:bodyPr rtlCol="0" anchor="ctr"/>
              <a:lstStyle/>
              <a:p>
                <a:endParaRPr lang="de-DE" sz="1799">
                  <a:latin typeface="Siemens Sans" pitchFamily="2" charset="0"/>
                </a:endParaRPr>
              </a:p>
            </p:txBody>
          </p:sp>
          <p:sp>
            <p:nvSpPr>
              <p:cNvPr id="215" name="Freihandform: Form 214">
                <a:extLst>
                  <a:ext uri="{FF2B5EF4-FFF2-40B4-BE49-F238E27FC236}">
                    <a16:creationId xmlns:a16="http://schemas.microsoft.com/office/drawing/2014/main" id="{5934D618-548D-4C7F-96C6-AD72BCE8583D}"/>
                  </a:ext>
                </a:extLst>
              </p:cNvPr>
              <p:cNvSpPr/>
              <p:nvPr/>
            </p:nvSpPr>
            <p:spPr>
              <a:xfrm>
                <a:off x="4332255" y="2406025"/>
                <a:ext cx="10382" cy="36099"/>
              </a:xfrm>
              <a:custGeom>
                <a:avLst/>
                <a:gdLst>
                  <a:gd name="connsiteX0" fmla="*/ 10382 w 10382"/>
                  <a:gd name="connsiteY0" fmla="*/ 0 h 36099"/>
                  <a:gd name="connsiteX1" fmla="*/ 0 w 10382"/>
                  <a:gd name="connsiteY1" fmla="*/ 0 h 36099"/>
                  <a:gd name="connsiteX2" fmla="*/ 0 w 10382"/>
                  <a:gd name="connsiteY2" fmla="*/ 36100 h 36099"/>
                  <a:gd name="connsiteX3" fmla="*/ 10382 w 10382"/>
                  <a:gd name="connsiteY3" fmla="*/ 36100 h 36099"/>
                  <a:gd name="connsiteX4" fmla="*/ 10382 w 10382"/>
                  <a:gd name="connsiteY4" fmla="*/ 0 h 36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82" h="36099">
                    <a:moveTo>
                      <a:pt x="10382" y="0"/>
                    </a:moveTo>
                    <a:lnTo>
                      <a:pt x="0" y="0"/>
                    </a:lnTo>
                    <a:lnTo>
                      <a:pt x="0" y="36100"/>
                    </a:lnTo>
                    <a:lnTo>
                      <a:pt x="10382" y="36100"/>
                    </a:lnTo>
                    <a:lnTo>
                      <a:pt x="10382" y="0"/>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216" name="Freihandform: Form 215">
                <a:extLst>
                  <a:ext uri="{FF2B5EF4-FFF2-40B4-BE49-F238E27FC236}">
                    <a16:creationId xmlns:a16="http://schemas.microsoft.com/office/drawing/2014/main" id="{29785DC8-96FF-449A-946E-9811B3E5FE28}"/>
                  </a:ext>
                </a:extLst>
              </p:cNvPr>
              <p:cNvSpPr/>
              <p:nvPr/>
            </p:nvSpPr>
            <p:spPr>
              <a:xfrm>
                <a:off x="4483893" y="2358876"/>
                <a:ext cx="32385" cy="8953"/>
              </a:xfrm>
              <a:custGeom>
                <a:avLst/>
                <a:gdLst>
                  <a:gd name="connsiteX0" fmla="*/ 32385 w 32385"/>
                  <a:gd name="connsiteY0" fmla="*/ 0 h 8953"/>
                  <a:gd name="connsiteX1" fmla="*/ 0 w 32385"/>
                  <a:gd name="connsiteY1" fmla="*/ 0 h 8953"/>
                  <a:gd name="connsiteX2" fmla="*/ 0 w 32385"/>
                  <a:gd name="connsiteY2" fmla="*/ 8953 h 8953"/>
                  <a:gd name="connsiteX3" fmla="*/ 32385 w 32385"/>
                  <a:gd name="connsiteY3" fmla="*/ 8953 h 8953"/>
                  <a:gd name="connsiteX4" fmla="*/ 32385 w 32385"/>
                  <a:gd name="connsiteY4" fmla="*/ 0 h 8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5" h="8953">
                    <a:moveTo>
                      <a:pt x="32385" y="0"/>
                    </a:moveTo>
                    <a:lnTo>
                      <a:pt x="0" y="0"/>
                    </a:lnTo>
                    <a:lnTo>
                      <a:pt x="0" y="8953"/>
                    </a:lnTo>
                    <a:lnTo>
                      <a:pt x="32385" y="8953"/>
                    </a:lnTo>
                    <a:lnTo>
                      <a:pt x="32385" y="0"/>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217" name="Freihandform: Form 216">
                <a:extLst>
                  <a:ext uri="{FF2B5EF4-FFF2-40B4-BE49-F238E27FC236}">
                    <a16:creationId xmlns:a16="http://schemas.microsoft.com/office/drawing/2014/main" id="{19E745B2-8D42-4EC0-9C8B-D4313EBF6E14}"/>
                  </a:ext>
                </a:extLst>
              </p:cNvPr>
              <p:cNvSpPr/>
              <p:nvPr/>
            </p:nvSpPr>
            <p:spPr>
              <a:xfrm>
                <a:off x="4575047" y="2348113"/>
                <a:ext cx="109728" cy="47148"/>
              </a:xfrm>
              <a:custGeom>
                <a:avLst/>
                <a:gdLst>
                  <a:gd name="connsiteX0" fmla="*/ 109728 w 109728"/>
                  <a:gd name="connsiteY0" fmla="*/ 0 h 47148"/>
                  <a:gd name="connsiteX1" fmla="*/ 0 w 109728"/>
                  <a:gd name="connsiteY1" fmla="*/ 0 h 47148"/>
                  <a:gd name="connsiteX2" fmla="*/ 0 w 109728"/>
                  <a:gd name="connsiteY2" fmla="*/ 47149 h 47148"/>
                  <a:gd name="connsiteX3" fmla="*/ 109728 w 109728"/>
                  <a:gd name="connsiteY3" fmla="*/ 47149 h 47148"/>
                  <a:gd name="connsiteX4" fmla="*/ 109728 w 109728"/>
                  <a:gd name="connsiteY4" fmla="*/ 0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28" h="47148">
                    <a:moveTo>
                      <a:pt x="109728" y="0"/>
                    </a:moveTo>
                    <a:lnTo>
                      <a:pt x="0" y="0"/>
                    </a:lnTo>
                    <a:lnTo>
                      <a:pt x="0" y="47149"/>
                    </a:lnTo>
                    <a:lnTo>
                      <a:pt x="109728" y="47149"/>
                    </a:lnTo>
                    <a:lnTo>
                      <a:pt x="109728" y="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218" name="Freihandform: Form 217">
                <a:extLst>
                  <a:ext uri="{FF2B5EF4-FFF2-40B4-BE49-F238E27FC236}">
                    <a16:creationId xmlns:a16="http://schemas.microsoft.com/office/drawing/2014/main" id="{59CF27B7-3F40-40E1-B7C9-C464A9395CD3}"/>
                  </a:ext>
                </a:extLst>
              </p:cNvPr>
              <p:cNvSpPr/>
              <p:nvPr/>
            </p:nvSpPr>
            <p:spPr>
              <a:xfrm>
                <a:off x="4367497" y="2351352"/>
                <a:ext cx="312229" cy="289750"/>
              </a:xfrm>
              <a:custGeom>
                <a:avLst/>
                <a:gdLst>
                  <a:gd name="connsiteX0" fmla="*/ 312230 w 312229"/>
                  <a:gd name="connsiteY0" fmla="*/ 0 h 289750"/>
                  <a:gd name="connsiteX1" fmla="*/ 0 w 312229"/>
                  <a:gd name="connsiteY1" fmla="*/ 58102 h 289750"/>
                  <a:gd name="connsiteX2" fmla="*/ 0 w 312229"/>
                  <a:gd name="connsiteY2" fmla="*/ 289751 h 289750"/>
                  <a:gd name="connsiteX3" fmla="*/ 312039 w 312229"/>
                  <a:gd name="connsiteY3" fmla="*/ 289751 h 289750"/>
                  <a:gd name="connsiteX4" fmla="*/ 312230 w 312229"/>
                  <a:gd name="connsiteY4" fmla="*/ 0 h 28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29" h="289750">
                    <a:moveTo>
                      <a:pt x="312230" y="0"/>
                    </a:moveTo>
                    <a:lnTo>
                      <a:pt x="0" y="58102"/>
                    </a:lnTo>
                    <a:lnTo>
                      <a:pt x="0" y="289751"/>
                    </a:lnTo>
                    <a:lnTo>
                      <a:pt x="312039" y="289751"/>
                    </a:lnTo>
                    <a:lnTo>
                      <a:pt x="312230" y="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219" name="Freihandform: Form 218">
                <a:extLst>
                  <a:ext uri="{FF2B5EF4-FFF2-40B4-BE49-F238E27FC236}">
                    <a16:creationId xmlns:a16="http://schemas.microsoft.com/office/drawing/2014/main" id="{FCBAC387-9278-4EFC-8FA9-15B54345683D}"/>
                  </a:ext>
                </a:extLst>
              </p:cNvPr>
              <p:cNvSpPr/>
              <p:nvPr/>
            </p:nvSpPr>
            <p:spPr>
              <a:xfrm>
                <a:off x="4327206" y="2504323"/>
                <a:ext cx="44481" cy="136969"/>
              </a:xfrm>
              <a:custGeom>
                <a:avLst/>
                <a:gdLst>
                  <a:gd name="connsiteX0" fmla="*/ 44482 w 44481"/>
                  <a:gd name="connsiteY0" fmla="*/ 0 h 136969"/>
                  <a:gd name="connsiteX1" fmla="*/ 0 w 44481"/>
                  <a:gd name="connsiteY1" fmla="*/ 0 h 136969"/>
                  <a:gd name="connsiteX2" fmla="*/ 0 w 44481"/>
                  <a:gd name="connsiteY2" fmla="*/ 136969 h 136969"/>
                  <a:gd name="connsiteX3" fmla="*/ 44482 w 44481"/>
                  <a:gd name="connsiteY3" fmla="*/ 136969 h 136969"/>
                  <a:gd name="connsiteX4" fmla="*/ 44482 w 44481"/>
                  <a:gd name="connsiteY4" fmla="*/ 0 h 136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81" h="136969">
                    <a:moveTo>
                      <a:pt x="44482" y="0"/>
                    </a:moveTo>
                    <a:lnTo>
                      <a:pt x="0" y="0"/>
                    </a:lnTo>
                    <a:lnTo>
                      <a:pt x="0" y="136969"/>
                    </a:lnTo>
                    <a:lnTo>
                      <a:pt x="44482" y="136969"/>
                    </a:lnTo>
                    <a:lnTo>
                      <a:pt x="44482" y="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220" name="Freihandform: Form 219">
                <a:extLst>
                  <a:ext uri="{FF2B5EF4-FFF2-40B4-BE49-F238E27FC236}">
                    <a16:creationId xmlns:a16="http://schemas.microsoft.com/office/drawing/2014/main" id="{9EC2BADA-F62B-43DC-9563-2A52DB2AB188}"/>
                  </a:ext>
                </a:extLst>
              </p:cNvPr>
              <p:cNvSpPr/>
              <p:nvPr/>
            </p:nvSpPr>
            <p:spPr>
              <a:xfrm>
                <a:off x="4393691" y="2363353"/>
                <a:ext cx="255174" cy="277749"/>
              </a:xfrm>
              <a:custGeom>
                <a:avLst/>
                <a:gdLst>
                  <a:gd name="connsiteX0" fmla="*/ 56483 w 255174"/>
                  <a:gd name="connsiteY0" fmla="*/ 277749 h 277749"/>
                  <a:gd name="connsiteX1" fmla="*/ 0 w 255174"/>
                  <a:gd name="connsiteY1" fmla="*/ 277749 h 277749"/>
                  <a:gd name="connsiteX2" fmla="*/ 0 w 255174"/>
                  <a:gd name="connsiteY2" fmla="*/ 46387 h 277749"/>
                  <a:gd name="connsiteX3" fmla="*/ 56483 w 255174"/>
                  <a:gd name="connsiteY3" fmla="*/ 36100 h 277749"/>
                  <a:gd name="connsiteX4" fmla="*/ 56483 w 255174"/>
                  <a:gd name="connsiteY4" fmla="*/ 277749 h 277749"/>
                  <a:gd name="connsiteX5" fmla="*/ 56483 w 255174"/>
                  <a:gd name="connsiteY5" fmla="*/ 277749 h 277749"/>
                  <a:gd name="connsiteX6" fmla="*/ 155638 w 255174"/>
                  <a:gd name="connsiteY6" fmla="*/ 277749 h 277749"/>
                  <a:gd name="connsiteX7" fmla="*/ 99155 w 255174"/>
                  <a:gd name="connsiteY7" fmla="*/ 277749 h 277749"/>
                  <a:gd name="connsiteX8" fmla="*/ 99155 w 255174"/>
                  <a:gd name="connsiteY8" fmla="*/ 28384 h 277749"/>
                  <a:gd name="connsiteX9" fmla="*/ 155638 w 255174"/>
                  <a:gd name="connsiteY9" fmla="*/ 18098 h 277749"/>
                  <a:gd name="connsiteX10" fmla="*/ 155638 w 255174"/>
                  <a:gd name="connsiteY10" fmla="*/ 277749 h 277749"/>
                  <a:gd name="connsiteX11" fmla="*/ 155638 w 255174"/>
                  <a:gd name="connsiteY11" fmla="*/ 277749 h 277749"/>
                  <a:gd name="connsiteX12" fmla="*/ 255175 w 255174"/>
                  <a:gd name="connsiteY12" fmla="*/ 277749 h 277749"/>
                  <a:gd name="connsiteX13" fmla="*/ 198691 w 255174"/>
                  <a:gd name="connsiteY13" fmla="*/ 277749 h 277749"/>
                  <a:gd name="connsiteX14" fmla="*/ 198691 w 255174"/>
                  <a:gd name="connsiteY14" fmla="*/ 10287 h 277749"/>
                  <a:gd name="connsiteX15" fmla="*/ 255175 w 255174"/>
                  <a:gd name="connsiteY15" fmla="*/ 0 h 277749"/>
                  <a:gd name="connsiteX16" fmla="*/ 255175 w 255174"/>
                  <a:gd name="connsiteY16" fmla="*/ 277749 h 277749"/>
                  <a:gd name="connsiteX17" fmla="*/ 255175 w 255174"/>
                  <a:gd name="connsiteY17" fmla="*/ 277749 h 27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5174" h="277749">
                    <a:moveTo>
                      <a:pt x="56483" y="277749"/>
                    </a:moveTo>
                    <a:lnTo>
                      <a:pt x="0" y="277749"/>
                    </a:lnTo>
                    <a:lnTo>
                      <a:pt x="0" y="46387"/>
                    </a:lnTo>
                    <a:lnTo>
                      <a:pt x="56483" y="36100"/>
                    </a:lnTo>
                    <a:lnTo>
                      <a:pt x="56483" y="277749"/>
                    </a:lnTo>
                    <a:lnTo>
                      <a:pt x="56483" y="277749"/>
                    </a:lnTo>
                    <a:close/>
                    <a:moveTo>
                      <a:pt x="155638" y="277749"/>
                    </a:moveTo>
                    <a:lnTo>
                      <a:pt x="99155" y="277749"/>
                    </a:lnTo>
                    <a:lnTo>
                      <a:pt x="99155" y="28384"/>
                    </a:lnTo>
                    <a:lnTo>
                      <a:pt x="155638" y="18098"/>
                    </a:lnTo>
                    <a:lnTo>
                      <a:pt x="155638" y="277749"/>
                    </a:lnTo>
                    <a:lnTo>
                      <a:pt x="155638" y="277749"/>
                    </a:lnTo>
                    <a:close/>
                    <a:moveTo>
                      <a:pt x="255175" y="277749"/>
                    </a:moveTo>
                    <a:lnTo>
                      <a:pt x="198691" y="277749"/>
                    </a:lnTo>
                    <a:lnTo>
                      <a:pt x="198691" y="10287"/>
                    </a:lnTo>
                    <a:lnTo>
                      <a:pt x="255175" y="0"/>
                    </a:lnTo>
                    <a:lnTo>
                      <a:pt x="255175" y="277749"/>
                    </a:lnTo>
                    <a:lnTo>
                      <a:pt x="255175" y="277749"/>
                    </a:lnTo>
                    <a:close/>
                  </a:path>
                </a:pathLst>
              </a:custGeom>
              <a:solidFill>
                <a:srgbClr val="9BAFBE"/>
              </a:solidFill>
              <a:ln w="9525" cap="flat">
                <a:noFill/>
                <a:prstDash val="solid"/>
                <a:miter/>
              </a:ln>
            </p:spPr>
            <p:txBody>
              <a:bodyPr rtlCol="0" anchor="ctr"/>
              <a:lstStyle/>
              <a:p>
                <a:endParaRPr lang="de-DE" sz="1799">
                  <a:latin typeface="Siemens Sans" pitchFamily="2" charset="0"/>
                </a:endParaRPr>
              </a:p>
            </p:txBody>
          </p:sp>
          <p:sp>
            <p:nvSpPr>
              <p:cNvPr id="221" name="Freihandform: Form 220">
                <a:extLst>
                  <a:ext uri="{FF2B5EF4-FFF2-40B4-BE49-F238E27FC236}">
                    <a16:creationId xmlns:a16="http://schemas.microsoft.com/office/drawing/2014/main" id="{8A5BB708-B0D2-4AC1-8767-F91AC8E97E3D}"/>
                  </a:ext>
                </a:extLst>
              </p:cNvPr>
              <p:cNvSpPr/>
              <p:nvPr/>
            </p:nvSpPr>
            <p:spPr>
              <a:xfrm>
                <a:off x="4316157" y="2640149"/>
                <a:ext cx="477964" cy="7429"/>
              </a:xfrm>
              <a:custGeom>
                <a:avLst/>
                <a:gdLst>
                  <a:gd name="connsiteX0" fmla="*/ 477965 w 477964"/>
                  <a:gd name="connsiteY0" fmla="*/ 0 h 7429"/>
                  <a:gd name="connsiteX1" fmla="*/ 0 w 477964"/>
                  <a:gd name="connsiteY1" fmla="*/ 0 h 7429"/>
                  <a:gd name="connsiteX2" fmla="*/ 0 w 477964"/>
                  <a:gd name="connsiteY2" fmla="*/ 7430 h 7429"/>
                  <a:gd name="connsiteX3" fmla="*/ 477965 w 477964"/>
                  <a:gd name="connsiteY3" fmla="*/ 7430 h 7429"/>
                  <a:gd name="connsiteX4" fmla="*/ 477965 w 477964"/>
                  <a:gd name="connsiteY4" fmla="*/ 0 h 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964" h="7429">
                    <a:moveTo>
                      <a:pt x="477965" y="0"/>
                    </a:moveTo>
                    <a:lnTo>
                      <a:pt x="0" y="0"/>
                    </a:lnTo>
                    <a:lnTo>
                      <a:pt x="0" y="7430"/>
                    </a:lnTo>
                    <a:lnTo>
                      <a:pt x="477965" y="7430"/>
                    </a:lnTo>
                    <a:lnTo>
                      <a:pt x="477965" y="0"/>
                    </a:lnTo>
                    <a:close/>
                  </a:path>
                </a:pathLst>
              </a:custGeom>
              <a:solidFill>
                <a:srgbClr val="9BAFBE"/>
              </a:solidFill>
              <a:ln w="9525" cap="flat">
                <a:noFill/>
                <a:prstDash val="solid"/>
                <a:miter/>
              </a:ln>
            </p:spPr>
            <p:txBody>
              <a:bodyPr rtlCol="0" anchor="ctr"/>
              <a:lstStyle/>
              <a:p>
                <a:endParaRPr lang="de-DE" sz="1799">
                  <a:latin typeface="Siemens Sans" pitchFamily="2" charset="0"/>
                </a:endParaRPr>
              </a:p>
            </p:txBody>
          </p:sp>
        </p:grpSp>
        <p:grpSp>
          <p:nvGrpSpPr>
            <p:cNvPr id="168" name="Grafik 199">
              <a:extLst>
                <a:ext uri="{FF2B5EF4-FFF2-40B4-BE49-F238E27FC236}">
                  <a16:creationId xmlns:a16="http://schemas.microsoft.com/office/drawing/2014/main" id="{F9B22FDE-666C-4D88-A564-BA5999B3724D}"/>
                </a:ext>
              </a:extLst>
            </p:cNvPr>
            <p:cNvGrpSpPr/>
            <p:nvPr/>
          </p:nvGrpSpPr>
          <p:grpSpPr>
            <a:xfrm>
              <a:off x="4549372" y="5331473"/>
              <a:ext cx="1017687" cy="1017687"/>
              <a:chOff x="7476838" y="2268008"/>
              <a:chExt cx="321183" cy="321183"/>
            </a:xfrm>
            <a:solidFill>
              <a:srgbClr val="000000"/>
            </a:solidFill>
          </p:grpSpPr>
          <p:sp>
            <p:nvSpPr>
              <p:cNvPr id="186" name="Freihandform: Form 185">
                <a:extLst>
                  <a:ext uri="{FF2B5EF4-FFF2-40B4-BE49-F238E27FC236}">
                    <a16:creationId xmlns:a16="http://schemas.microsoft.com/office/drawing/2014/main" id="{453C4562-14FF-43C5-AF81-DA7EDA0EDE53}"/>
                  </a:ext>
                </a:extLst>
              </p:cNvPr>
              <p:cNvSpPr/>
              <p:nvPr/>
            </p:nvSpPr>
            <p:spPr>
              <a:xfrm>
                <a:off x="7494745" y="2381069"/>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8 w 97726"/>
                  <a:gd name="connsiteY15" fmla="*/ 70485 h 70485"/>
                  <a:gd name="connsiteX16" fmla="*/ 64198 w 97726"/>
                  <a:gd name="connsiteY16" fmla="*/ 3239 h 70485"/>
                  <a:gd name="connsiteX17" fmla="*/ 41434 w 97726"/>
                  <a:gd name="connsiteY17" fmla="*/ 0 h 70485"/>
                  <a:gd name="connsiteX18" fmla="*/ 4143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2 h 70485"/>
                  <a:gd name="connsiteX37" fmla="*/ 29146 w 97726"/>
                  <a:gd name="connsiteY37" fmla="*/ 31052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765 h 70485"/>
                  <a:gd name="connsiteX42" fmla="*/ 29146 w 97726"/>
                  <a:gd name="connsiteY42" fmla="*/ 22765 h 70485"/>
                  <a:gd name="connsiteX43" fmla="*/ 29146 w 97726"/>
                  <a:gd name="connsiteY43" fmla="*/ 26956 h 70485"/>
                  <a:gd name="connsiteX44" fmla="*/ 37433 w 97726"/>
                  <a:gd name="connsiteY44" fmla="*/ 43625 h 70485"/>
                  <a:gd name="connsiteX45" fmla="*/ 33242 w 97726"/>
                  <a:gd name="connsiteY45" fmla="*/ 43625 h 70485"/>
                  <a:gd name="connsiteX46" fmla="*/ 33242 w 97726"/>
                  <a:gd name="connsiteY46" fmla="*/ 39433 h 70485"/>
                  <a:gd name="connsiteX47" fmla="*/ 37433 w 97726"/>
                  <a:gd name="connsiteY47" fmla="*/ 39433 h 70485"/>
                  <a:gd name="connsiteX48" fmla="*/ 37433 w 97726"/>
                  <a:gd name="connsiteY48" fmla="*/ 43625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5 w 97726"/>
                  <a:gd name="connsiteY69" fmla="*/ 31147 h 70485"/>
                  <a:gd name="connsiteX70" fmla="*/ 52006 w 97726"/>
                  <a:gd name="connsiteY70" fmla="*/ 31147 h 70485"/>
                  <a:gd name="connsiteX71" fmla="*/ 52006 w 97726"/>
                  <a:gd name="connsiteY71" fmla="*/ 35338 h 70485"/>
                  <a:gd name="connsiteX72" fmla="*/ 47815 w 97726"/>
                  <a:gd name="connsiteY72" fmla="*/ 35338 h 70485"/>
                  <a:gd name="connsiteX73" fmla="*/ 47815 w 97726"/>
                  <a:gd name="connsiteY73" fmla="*/ 31147 h 70485"/>
                  <a:gd name="connsiteX74" fmla="*/ 47815 w 97726"/>
                  <a:gd name="connsiteY74" fmla="*/ 39433 h 70485"/>
                  <a:gd name="connsiteX75" fmla="*/ 52006 w 97726"/>
                  <a:gd name="connsiteY75" fmla="*/ 39433 h 70485"/>
                  <a:gd name="connsiteX76" fmla="*/ 52006 w 97726"/>
                  <a:gd name="connsiteY76" fmla="*/ 43625 h 70485"/>
                  <a:gd name="connsiteX77" fmla="*/ 47815 w 97726"/>
                  <a:gd name="connsiteY77" fmla="*/ 43625 h 70485"/>
                  <a:gd name="connsiteX78" fmla="*/ 47815 w 97726"/>
                  <a:gd name="connsiteY78" fmla="*/ 39433 h 70485"/>
                  <a:gd name="connsiteX79" fmla="*/ 47815 w 97726"/>
                  <a:gd name="connsiteY79" fmla="*/ 47720 h 70485"/>
                  <a:gd name="connsiteX80" fmla="*/ 52006 w 97726"/>
                  <a:gd name="connsiteY80" fmla="*/ 47720 h 70485"/>
                  <a:gd name="connsiteX81" fmla="*/ 52006 w 97726"/>
                  <a:gd name="connsiteY81" fmla="*/ 51911 h 70485"/>
                  <a:gd name="connsiteX82" fmla="*/ 47815 w 97726"/>
                  <a:gd name="connsiteY82" fmla="*/ 51911 h 70485"/>
                  <a:gd name="connsiteX83" fmla="*/ 47815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6 w 97726"/>
                  <a:gd name="connsiteY91" fmla="*/ 64294 h 70485"/>
                  <a:gd name="connsiteX92" fmla="*/ 93536 w 97726"/>
                  <a:gd name="connsiteY92" fmla="*/ 70485 h 70485"/>
                  <a:gd name="connsiteX93" fmla="*/ 97726 w 97726"/>
                  <a:gd name="connsiteY93" fmla="*/ 70485 h 70485"/>
                  <a:gd name="connsiteX94" fmla="*/ 97726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434" y="0"/>
                    </a:lnTo>
                    <a:lnTo>
                      <a:pt x="4143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2"/>
                    </a:lnTo>
                    <a:lnTo>
                      <a:pt x="29146" y="31052"/>
                    </a:lnTo>
                    <a:lnTo>
                      <a:pt x="29146" y="35243"/>
                    </a:lnTo>
                    <a:close/>
                    <a:moveTo>
                      <a:pt x="29146" y="26956"/>
                    </a:moveTo>
                    <a:lnTo>
                      <a:pt x="24955" y="26956"/>
                    </a:lnTo>
                    <a:lnTo>
                      <a:pt x="24955" y="22765"/>
                    </a:lnTo>
                    <a:lnTo>
                      <a:pt x="29146" y="22765"/>
                    </a:lnTo>
                    <a:lnTo>
                      <a:pt x="29146" y="26956"/>
                    </a:lnTo>
                    <a:close/>
                    <a:moveTo>
                      <a:pt x="37433" y="43625"/>
                    </a:moveTo>
                    <a:lnTo>
                      <a:pt x="33242" y="43625"/>
                    </a:lnTo>
                    <a:lnTo>
                      <a:pt x="33242" y="39433"/>
                    </a:lnTo>
                    <a:lnTo>
                      <a:pt x="37433" y="39433"/>
                    </a:lnTo>
                    <a:lnTo>
                      <a:pt x="37433" y="43625"/>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5"/>
                    </a:lnTo>
                    <a:lnTo>
                      <a:pt x="47815" y="43625"/>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6" y="70485"/>
                    </a:lnTo>
                    <a:lnTo>
                      <a:pt x="97726"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87" name="Freihandform: Form 186">
                <a:extLst>
                  <a:ext uri="{FF2B5EF4-FFF2-40B4-BE49-F238E27FC236}">
                    <a16:creationId xmlns:a16="http://schemas.microsoft.com/office/drawing/2014/main" id="{8FF41B27-43D1-4754-9D5F-7A789AE95EE3}"/>
                  </a:ext>
                </a:extLst>
              </p:cNvPr>
              <p:cNvSpPr/>
              <p:nvPr/>
            </p:nvSpPr>
            <p:spPr>
              <a:xfrm>
                <a:off x="7476838" y="2268008"/>
                <a:ext cx="321183" cy="321183"/>
              </a:xfrm>
              <a:custGeom>
                <a:avLst/>
                <a:gdLst>
                  <a:gd name="connsiteX0" fmla="*/ 321183 w 321183"/>
                  <a:gd name="connsiteY0" fmla="*/ 160592 h 321183"/>
                  <a:gd name="connsiteX1" fmla="*/ 160592 w 321183"/>
                  <a:gd name="connsiteY1" fmla="*/ 321183 h 321183"/>
                  <a:gd name="connsiteX2" fmla="*/ 0 w 321183"/>
                  <a:gd name="connsiteY2" fmla="*/ 160591 h 321183"/>
                  <a:gd name="connsiteX3" fmla="*/ 160592 w 321183"/>
                  <a:gd name="connsiteY3" fmla="*/ 0 h 321183"/>
                  <a:gd name="connsiteX4" fmla="*/ 321183 w 321183"/>
                  <a:gd name="connsiteY4" fmla="*/ 160592 h 321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83" h="321183">
                    <a:moveTo>
                      <a:pt x="321183" y="160592"/>
                    </a:moveTo>
                    <a:cubicBezTo>
                      <a:pt x="321183" y="249284"/>
                      <a:pt x="249284" y="321183"/>
                      <a:pt x="160592" y="321183"/>
                    </a:cubicBezTo>
                    <a:cubicBezTo>
                      <a:pt x="71899" y="321183"/>
                      <a:pt x="0" y="249284"/>
                      <a:pt x="0" y="160591"/>
                    </a:cubicBezTo>
                    <a:cubicBezTo>
                      <a:pt x="0" y="71899"/>
                      <a:pt x="71900" y="0"/>
                      <a:pt x="160592" y="0"/>
                    </a:cubicBezTo>
                    <a:cubicBezTo>
                      <a:pt x="249284" y="0"/>
                      <a:pt x="321183" y="71899"/>
                      <a:pt x="321183" y="160592"/>
                    </a:cubicBezTo>
                    <a:close/>
                  </a:path>
                </a:pathLst>
              </a:custGeom>
              <a:solidFill>
                <a:srgbClr val="879BAA"/>
              </a:solidFill>
              <a:ln w="9525" cap="flat">
                <a:noFill/>
                <a:prstDash val="solid"/>
                <a:miter/>
              </a:ln>
            </p:spPr>
            <p:txBody>
              <a:bodyPr rtlCol="0" anchor="ctr"/>
              <a:lstStyle/>
              <a:p>
                <a:endParaRPr lang="de-DE" sz="1799">
                  <a:latin typeface="Siemens Sans" pitchFamily="2" charset="0"/>
                </a:endParaRPr>
              </a:p>
            </p:txBody>
          </p:sp>
          <p:sp>
            <p:nvSpPr>
              <p:cNvPr id="188" name="Freihandform: Form 187">
                <a:extLst>
                  <a:ext uri="{FF2B5EF4-FFF2-40B4-BE49-F238E27FC236}">
                    <a16:creationId xmlns:a16="http://schemas.microsoft.com/office/drawing/2014/main" id="{35CB3FC6-2096-48BF-BCE4-C2B17089958B}"/>
                  </a:ext>
                </a:extLst>
              </p:cNvPr>
              <p:cNvSpPr/>
              <p:nvPr/>
            </p:nvSpPr>
            <p:spPr>
              <a:xfrm>
                <a:off x="7682293" y="2381069"/>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8 w 97726"/>
                  <a:gd name="connsiteY15" fmla="*/ 70485 h 70485"/>
                  <a:gd name="connsiteX16" fmla="*/ 64198 w 97726"/>
                  <a:gd name="connsiteY16" fmla="*/ 3239 h 70485"/>
                  <a:gd name="connsiteX17" fmla="*/ 41434 w 97726"/>
                  <a:gd name="connsiteY17" fmla="*/ 0 h 70485"/>
                  <a:gd name="connsiteX18" fmla="*/ 4143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2 h 70485"/>
                  <a:gd name="connsiteX37" fmla="*/ 29146 w 97726"/>
                  <a:gd name="connsiteY37" fmla="*/ 31052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765 h 70485"/>
                  <a:gd name="connsiteX42" fmla="*/ 29146 w 97726"/>
                  <a:gd name="connsiteY42" fmla="*/ 22765 h 70485"/>
                  <a:gd name="connsiteX43" fmla="*/ 29146 w 97726"/>
                  <a:gd name="connsiteY43" fmla="*/ 26956 h 70485"/>
                  <a:gd name="connsiteX44" fmla="*/ 37433 w 97726"/>
                  <a:gd name="connsiteY44" fmla="*/ 43625 h 70485"/>
                  <a:gd name="connsiteX45" fmla="*/ 33242 w 97726"/>
                  <a:gd name="connsiteY45" fmla="*/ 43625 h 70485"/>
                  <a:gd name="connsiteX46" fmla="*/ 33242 w 97726"/>
                  <a:gd name="connsiteY46" fmla="*/ 39433 h 70485"/>
                  <a:gd name="connsiteX47" fmla="*/ 37433 w 97726"/>
                  <a:gd name="connsiteY47" fmla="*/ 39433 h 70485"/>
                  <a:gd name="connsiteX48" fmla="*/ 37433 w 97726"/>
                  <a:gd name="connsiteY48" fmla="*/ 43625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5 w 97726"/>
                  <a:gd name="connsiteY69" fmla="*/ 31147 h 70485"/>
                  <a:gd name="connsiteX70" fmla="*/ 52006 w 97726"/>
                  <a:gd name="connsiteY70" fmla="*/ 31147 h 70485"/>
                  <a:gd name="connsiteX71" fmla="*/ 52006 w 97726"/>
                  <a:gd name="connsiteY71" fmla="*/ 35338 h 70485"/>
                  <a:gd name="connsiteX72" fmla="*/ 47815 w 97726"/>
                  <a:gd name="connsiteY72" fmla="*/ 35338 h 70485"/>
                  <a:gd name="connsiteX73" fmla="*/ 47815 w 97726"/>
                  <a:gd name="connsiteY73" fmla="*/ 31147 h 70485"/>
                  <a:gd name="connsiteX74" fmla="*/ 47815 w 97726"/>
                  <a:gd name="connsiteY74" fmla="*/ 39433 h 70485"/>
                  <a:gd name="connsiteX75" fmla="*/ 52006 w 97726"/>
                  <a:gd name="connsiteY75" fmla="*/ 39433 h 70485"/>
                  <a:gd name="connsiteX76" fmla="*/ 52006 w 97726"/>
                  <a:gd name="connsiteY76" fmla="*/ 43625 h 70485"/>
                  <a:gd name="connsiteX77" fmla="*/ 47815 w 97726"/>
                  <a:gd name="connsiteY77" fmla="*/ 43625 h 70485"/>
                  <a:gd name="connsiteX78" fmla="*/ 47815 w 97726"/>
                  <a:gd name="connsiteY78" fmla="*/ 39433 h 70485"/>
                  <a:gd name="connsiteX79" fmla="*/ 47815 w 97726"/>
                  <a:gd name="connsiteY79" fmla="*/ 47720 h 70485"/>
                  <a:gd name="connsiteX80" fmla="*/ 52006 w 97726"/>
                  <a:gd name="connsiteY80" fmla="*/ 47720 h 70485"/>
                  <a:gd name="connsiteX81" fmla="*/ 52006 w 97726"/>
                  <a:gd name="connsiteY81" fmla="*/ 51911 h 70485"/>
                  <a:gd name="connsiteX82" fmla="*/ 47815 w 97726"/>
                  <a:gd name="connsiteY82" fmla="*/ 51911 h 70485"/>
                  <a:gd name="connsiteX83" fmla="*/ 47815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5 w 97726"/>
                  <a:gd name="connsiteY91" fmla="*/ 64294 h 70485"/>
                  <a:gd name="connsiteX92" fmla="*/ 93535 w 97726"/>
                  <a:gd name="connsiteY92" fmla="*/ 70485 h 70485"/>
                  <a:gd name="connsiteX93" fmla="*/ 97726 w 97726"/>
                  <a:gd name="connsiteY93" fmla="*/ 70485 h 70485"/>
                  <a:gd name="connsiteX94" fmla="*/ 97726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434" y="0"/>
                    </a:lnTo>
                    <a:lnTo>
                      <a:pt x="4143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2"/>
                    </a:lnTo>
                    <a:lnTo>
                      <a:pt x="29146" y="31052"/>
                    </a:lnTo>
                    <a:lnTo>
                      <a:pt x="29146" y="35243"/>
                    </a:lnTo>
                    <a:close/>
                    <a:moveTo>
                      <a:pt x="29146" y="26956"/>
                    </a:moveTo>
                    <a:lnTo>
                      <a:pt x="24955" y="26956"/>
                    </a:lnTo>
                    <a:lnTo>
                      <a:pt x="24955" y="22765"/>
                    </a:lnTo>
                    <a:lnTo>
                      <a:pt x="29146" y="22765"/>
                    </a:lnTo>
                    <a:lnTo>
                      <a:pt x="29146" y="26956"/>
                    </a:lnTo>
                    <a:close/>
                    <a:moveTo>
                      <a:pt x="37433" y="43625"/>
                    </a:moveTo>
                    <a:lnTo>
                      <a:pt x="33242" y="43625"/>
                    </a:lnTo>
                    <a:lnTo>
                      <a:pt x="33242" y="39433"/>
                    </a:lnTo>
                    <a:lnTo>
                      <a:pt x="37433" y="39433"/>
                    </a:lnTo>
                    <a:lnTo>
                      <a:pt x="37433" y="43625"/>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5"/>
                    </a:lnTo>
                    <a:lnTo>
                      <a:pt x="47815" y="43625"/>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5" y="64294"/>
                    </a:lnTo>
                    <a:lnTo>
                      <a:pt x="93535" y="70485"/>
                    </a:lnTo>
                    <a:lnTo>
                      <a:pt x="97726" y="70485"/>
                    </a:lnTo>
                    <a:lnTo>
                      <a:pt x="97726"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89" name="Freihandform: Form 188">
                <a:extLst>
                  <a:ext uri="{FF2B5EF4-FFF2-40B4-BE49-F238E27FC236}">
                    <a16:creationId xmlns:a16="http://schemas.microsoft.com/office/drawing/2014/main" id="{6E48E1F6-DA42-4697-9451-708630B174D1}"/>
                  </a:ext>
                </a:extLst>
              </p:cNvPr>
              <p:cNvSpPr/>
              <p:nvPr/>
            </p:nvSpPr>
            <p:spPr>
              <a:xfrm>
                <a:off x="7583995" y="2282772"/>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8 w 97726"/>
                  <a:gd name="connsiteY15" fmla="*/ 70485 h 70485"/>
                  <a:gd name="connsiteX16" fmla="*/ 64198 w 97726"/>
                  <a:gd name="connsiteY16" fmla="*/ 3239 h 70485"/>
                  <a:gd name="connsiteX17" fmla="*/ 41624 w 97726"/>
                  <a:gd name="connsiteY17" fmla="*/ 0 h 70485"/>
                  <a:gd name="connsiteX18" fmla="*/ 4162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1 h 70485"/>
                  <a:gd name="connsiteX37" fmla="*/ 29146 w 97726"/>
                  <a:gd name="connsiteY37" fmla="*/ 31051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860 h 70485"/>
                  <a:gd name="connsiteX42" fmla="*/ 29146 w 97726"/>
                  <a:gd name="connsiteY42" fmla="*/ 22860 h 70485"/>
                  <a:gd name="connsiteX43" fmla="*/ 29146 w 97726"/>
                  <a:gd name="connsiteY43" fmla="*/ 26956 h 70485"/>
                  <a:gd name="connsiteX44" fmla="*/ 37433 w 97726"/>
                  <a:gd name="connsiteY44" fmla="*/ 43529 h 70485"/>
                  <a:gd name="connsiteX45" fmla="*/ 33242 w 97726"/>
                  <a:gd name="connsiteY45" fmla="*/ 43529 h 70485"/>
                  <a:gd name="connsiteX46" fmla="*/ 33242 w 97726"/>
                  <a:gd name="connsiteY46" fmla="*/ 39338 h 70485"/>
                  <a:gd name="connsiteX47" fmla="*/ 37433 w 97726"/>
                  <a:gd name="connsiteY47" fmla="*/ 39338 h 70485"/>
                  <a:gd name="connsiteX48" fmla="*/ 37433 w 97726"/>
                  <a:gd name="connsiteY48" fmla="*/ 43529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5 w 97726"/>
                  <a:gd name="connsiteY69" fmla="*/ 31147 h 70485"/>
                  <a:gd name="connsiteX70" fmla="*/ 52006 w 97726"/>
                  <a:gd name="connsiteY70" fmla="*/ 31147 h 70485"/>
                  <a:gd name="connsiteX71" fmla="*/ 52006 w 97726"/>
                  <a:gd name="connsiteY71" fmla="*/ 35338 h 70485"/>
                  <a:gd name="connsiteX72" fmla="*/ 47815 w 97726"/>
                  <a:gd name="connsiteY72" fmla="*/ 35338 h 70485"/>
                  <a:gd name="connsiteX73" fmla="*/ 47815 w 97726"/>
                  <a:gd name="connsiteY73" fmla="*/ 31147 h 70485"/>
                  <a:gd name="connsiteX74" fmla="*/ 47815 w 97726"/>
                  <a:gd name="connsiteY74" fmla="*/ 39433 h 70485"/>
                  <a:gd name="connsiteX75" fmla="*/ 52006 w 97726"/>
                  <a:gd name="connsiteY75" fmla="*/ 39433 h 70485"/>
                  <a:gd name="connsiteX76" fmla="*/ 52006 w 97726"/>
                  <a:gd name="connsiteY76" fmla="*/ 43625 h 70485"/>
                  <a:gd name="connsiteX77" fmla="*/ 47815 w 97726"/>
                  <a:gd name="connsiteY77" fmla="*/ 43625 h 70485"/>
                  <a:gd name="connsiteX78" fmla="*/ 47815 w 97726"/>
                  <a:gd name="connsiteY78" fmla="*/ 39433 h 70485"/>
                  <a:gd name="connsiteX79" fmla="*/ 47815 w 97726"/>
                  <a:gd name="connsiteY79" fmla="*/ 47720 h 70485"/>
                  <a:gd name="connsiteX80" fmla="*/ 52006 w 97726"/>
                  <a:gd name="connsiteY80" fmla="*/ 47720 h 70485"/>
                  <a:gd name="connsiteX81" fmla="*/ 52006 w 97726"/>
                  <a:gd name="connsiteY81" fmla="*/ 51911 h 70485"/>
                  <a:gd name="connsiteX82" fmla="*/ 47815 w 97726"/>
                  <a:gd name="connsiteY82" fmla="*/ 51911 h 70485"/>
                  <a:gd name="connsiteX83" fmla="*/ 47815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6 w 97726"/>
                  <a:gd name="connsiteY91" fmla="*/ 64294 h 70485"/>
                  <a:gd name="connsiteX92" fmla="*/ 93536 w 97726"/>
                  <a:gd name="connsiteY92" fmla="*/ 70485 h 70485"/>
                  <a:gd name="connsiteX93" fmla="*/ 97727 w 97726"/>
                  <a:gd name="connsiteY93" fmla="*/ 70485 h 70485"/>
                  <a:gd name="connsiteX94" fmla="*/ 97727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624" y="0"/>
                    </a:lnTo>
                    <a:lnTo>
                      <a:pt x="4162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1"/>
                    </a:lnTo>
                    <a:lnTo>
                      <a:pt x="29146" y="31051"/>
                    </a:lnTo>
                    <a:lnTo>
                      <a:pt x="29146" y="35243"/>
                    </a:lnTo>
                    <a:close/>
                    <a:moveTo>
                      <a:pt x="29146" y="26956"/>
                    </a:moveTo>
                    <a:lnTo>
                      <a:pt x="24955" y="26956"/>
                    </a:lnTo>
                    <a:lnTo>
                      <a:pt x="24955" y="22860"/>
                    </a:lnTo>
                    <a:lnTo>
                      <a:pt x="29146" y="22860"/>
                    </a:lnTo>
                    <a:lnTo>
                      <a:pt x="29146" y="26956"/>
                    </a:lnTo>
                    <a:close/>
                    <a:moveTo>
                      <a:pt x="37433" y="43529"/>
                    </a:moveTo>
                    <a:lnTo>
                      <a:pt x="33242" y="43529"/>
                    </a:lnTo>
                    <a:lnTo>
                      <a:pt x="33242" y="39338"/>
                    </a:lnTo>
                    <a:lnTo>
                      <a:pt x="37433" y="39338"/>
                    </a:lnTo>
                    <a:lnTo>
                      <a:pt x="37433" y="43529"/>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5"/>
                    </a:lnTo>
                    <a:lnTo>
                      <a:pt x="47815" y="43625"/>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7" y="70485"/>
                    </a:lnTo>
                    <a:lnTo>
                      <a:pt x="97727"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90" name="Freihandform: Form 189">
                <a:extLst>
                  <a:ext uri="{FF2B5EF4-FFF2-40B4-BE49-F238E27FC236}">
                    <a16:creationId xmlns:a16="http://schemas.microsoft.com/office/drawing/2014/main" id="{7E22625A-82B9-49BE-B729-9D8C696BCBA9}"/>
                  </a:ext>
                </a:extLst>
              </p:cNvPr>
              <p:cNvSpPr/>
              <p:nvPr/>
            </p:nvSpPr>
            <p:spPr>
              <a:xfrm>
                <a:off x="7495793" y="2381069"/>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9 w 97726"/>
                  <a:gd name="connsiteY15" fmla="*/ 70485 h 70485"/>
                  <a:gd name="connsiteX16" fmla="*/ 64199 w 97726"/>
                  <a:gd name="connsiteY16" fmla="*/ 3239 h 70485"/>
                  <a:gd name="connsiteX17" fmla="*/ 41434 w 97726"/>
                  <a:gd name="connsiteY17" fmla="*/ 0 h 70485"/>
                  <a:gd name="connsiteX18" fmla="*/ 4143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2 h 70485"/>
                  <a:gd name="connsiteX37" fmla="*/ 29146 w 97726"/>
                  <a:gd name="connsiteY37" fmla="*/ 31052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765 h 70485"/>
                  <a:gd name="connsiteX42" fmla="*/ 29146 w 97726"/>
                  <a:gd name="connsiteY42" fmla="*/ 22765 h 70485"/>
                  <a:gd name="connsiteX43" fmla="*/ 29146 w 97726"/>
                  <a:gd name="connsiteY43" fmla="*/ 26956 h 70485"/>
                  <a:gd name="connsiteX44" fmla="*/ 37433 w 97726"/>
                  <a:gd name="connsiteY44" fmla="*/ 43625 h 70485"/>
                  <a:gd name="connsiteX45" fmla="*/ 33242 w 97726"/>
                  <a:gd name="connsiteY45" fmla="*/ 43625 h 70485"/>
                  <a:gd name="connsiteX46" fmla="*/ 33242 w 97726"/>
                  <a:gd name="connsiteY46" fmla="*/ 39433 h 70485"/>
                  <a:gd name="connsiteX47" fmla="*/ 37433 w 97726"/>
                  <a:gd name="connsiteY47" fmla="*/ 39433 h 70485"/>
                  <a:gd name="connsiteX48" fmla="*/ 37433 w 97726"/>
                  <a:gd name="connsiteY48" fmla="*/ 43625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6 w 97726"/>
                  <a:gd name="connsiteY69" fmla="*/ 31147 h 70485"/>
                  <a:gd name="connsiteX70" fmla="*/ 52007 w 97726"/>
                  <a:gd name="connsiteY70" fmla="*/ 31147 h 70485"/>
                  <a:gd name="connsiteX71" fmla="*/ 52007 w 97726"/>
                  <a:gd name="connsiteY71" fmla="*/ 35338 h 70485"/>
                  <a:gd name="connsiteX72" fmla="*/ 47816 w 97726"/>
                  <a:gd name="connsiteY72" fmla="*/ 35338 h 70485"/>
                  <a:gd name="connsiteX73" fmla="*/ 47816 w 97726"/>
                  <a:gd name="connsiteY73" fmla="*/ 31147 h 70485"/>
                  <a:gd name="connsiteX74" fmla="*/ 47816 w 97726"/>
                  <a:gd name="connsiteY74" fmla="*/ 39433 h 70485"/>
                  <a:gd name="connsiteX75" fmla="*/ 52007 w 97726"/>
                  <a:gd name="connsiteY75" fmla="*/ 39433 h 70485"/>
                  <a:gd name="connsiteX76" fmla="*/ 52007 w 97726"/>
                  <a:gd name="connsiteY76" fmla="*/ 43625 h 70485"/>
                  <a:gd name="connsiteX77" fmla="*/ 47816 w 97726"/>
                  <a:gd name="connsiteY77" fmla="*/ 43625 h 70485"/>
                  <a:gd name="connsiteX78" fmla="*/ 47816 w 97726"/>
                  <a:gd name="connsiteY78" fmla="*/ 39433 h 70485"/>
                  <a:gd name="connsiteX79" fmla="*/ 47816 w 97726"/>
                  <a:gd name="connsiteY79" fmla="*/ 47720 h 70485"/>
                  <a:gd name="connsiteX80" fmla="*/ 52007 w 97726"/>
                  <a:gd name="connsiteY80" fmla="*/ 47720 h 70485"/>
                  <a:gd name="connsiteX81" fmla="*/ 52007 w 97726"/>
                  <a:gd name="connsiteY81" fmla="*/ 51911 h 70485"/>
                  <a:gd name="connsiteX82" fmla="*/ 47816 w 97726"/>
                  <a:gd name="connsiteY82" fmla="*/ 51911 h 70485"/>
                  <a:gd name="connsiteX83" fmla="*/ 47816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6 w 97726"/>
                  <a:gd name="connsiteY91" fmla="*/ 64294 h 70485"/>
                  <a:gd name="connsiteX92" fmla="*/ 93536 w 97726"/>
                  <a:gd name="connsiteY92" fmla="*/ 70485 h 70485"/>
                  <a:gd name="connsiteX93" fmla="*/ 97727 w 97726"/>
                  <a:gd name="connsiteY93" fmla="*/ 70485 h 70485"/>
                  <a:gd name="connsiteX94" fmla="*/ 97727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9" y="70485"/>
                    </a:lnTo>
                    <a:lnTo>
                      <a:pt x="64199" y="3239"/>
                    </a:lnTo>
                    <a:lnTo>
                      <a:pt x="41434" y="0"/>
                    </a:lnTo>
                    <a:lnTo>
                      <a:pt x="4143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2"/>
                    </a:lnTo>
                    <a:lnTo>
                      <a:pt x="29146" y="31052"/>
                    </a:lnTo>
                    <a:lnTo>
                      <a:pt x="29146" y="35243"/>
                    </a:lnTo>
                    <a:close/>
                    <a:moveTo>
                      <a:pt x="29146" y="26956"/>
                    </a:moveTo>
                    <a:lnTo>
                      <a:pt x="24955" y="26956"/>
                    </a:lnTo>
                    <a:lnTo>
                      <a:pt x="24955" y="22765"/>
                    </a:lnTo>
                    <a:lnTo>
                      <a:pt x="29146" y="22765"/>
                    </a:lnTo>
                    <a:lnTo>
                      <a:pt x="29146" y="26956"/>
                    </a:lnTo>
                    <a:close/>
                    <a:moveTo>
                      <a:pt x="37433" y="43625"/>
                    </a:moveTo>
                    <a:lnTo>
                      <a:pt x="33242" y="43625"/>
                    </a:lnTo>
                    <a:lnTo>
                      <a:pt x="33242" y="39433"/>
                    </a:lnTo>
                    <a:lnTo>
                      <a:pt x="37433" y="39433"/>
                    </a:lnTo>
                    <a:lnTo>
                      <a:pt x="37433" y="43625"/>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6" y="31147"/>
                    </a:moveTo>
                    <a:lnTo>
                      <a:pt x="52007" y="31147"/>
                    </a:lnTo>
                    <a:lnTo>
                      <a:pt x="52007" y="35338"/>
                    </a:lnTo>
                    <a:lnTo>
                      <a:pt x="47816" y="35338"/>
                    </a:lnTo>
                    <a:lnTo>
                      <a:pt x="47816" y="31147"/>
                    </a:lnTo>
                    <a:close/>
                    <a:moveTo>
                      <a:pt x="47816" y="39433"/>
                    </a:moveTo>
                    <a:lnTo>
                      <a:pt x="52007" y="39433"/>
                    </a:lnTo>
                    <a:lnTo>
                      <a:pt x="52007" y="43625"/>
                    </a:lnTo>
                    <a:lnTo>
                      <a:pt x="47816" y="43625"/>
                    </a:lnTo>
                    <a:lnTo>
                      <a:pt x="47816" y="39433"/>
                    </a:lnTo>
                    <a:close/>
                    <a:moveTo>
                      <a:pt x="47816" y="47720"/>
                    </a:moveTo>
                    <a:lnTo>
                      <a:pt x="52007" y="47720"/>
                    </a:lnTo>
                    <a:lnTo>
                      <a:pt x="52007" y="51911"/>
                    </a:lnTo>
                    <a:lnTo>
                      <a:pt x="47816" y="51911"/>
                    </a:lnTo>
                    <a:lnTo>
                      <a:pt x="47816"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7" y="70485"/>
                    </a:lnTo>
                    <a:lnTo>
                      <a:pt x="97727"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91" name="Freihandform: Form 190">
                <a:extLst>
                  <a:ext uri="{FF2B5EF4-FFF2-40B4-BE49-F238E27FC236}">
                    <a16:creationId xmlns:a16="http://schemas.microsoft.com/office/drawing/2014/main" id="{4DDA4742-C31B-4BD4-9626-1E696D383509}"/>
                  </a:ext>
                </a:extLst>
              </p:cNvPr>
              <p:cNvSpPr/>
              <p:nvPr/>
            </p:nvSpPr>
            <p:spPr>
              <a:xfrm>
                <a:off x="7583995" y="2471462"/>
                <a:ext cx="97726" cy="70484"/>
              </a:xfrm>
              <a:custGeom>
                <a:avLst/>
                <a:gdLst>
                  <a:gd name="connsiteX0" fmla="*/ 41624 w 97726"/>
                  <a:gd name="connsiteY0" fmla="*/ 31147 h 70484"/>
                  <a:gd name="connsiteX1" fmla="*/ 37433 w 97726"/>
                  <a:gd name="connsiteY1" fmla="*/ 31147 h 70484"/>
                  <a:gd name="connsiteX2" fmla="*/ 37433 w 97726"/>
                  <a:gd name="connsiteY2" fmla="*/ 10382 h 70484"/>
                  <a:gd name="connsiteX3" fmla="*/ 20860 w 97726"/>
                  <a:gd name="connsiteY3" fmla="*/ 10382 h 70484"/>
                  <a:gd name="connsiteX4" fmla="*/ 20860 w 97726"/>
                  <a:gd name="connsiteY4" fmla="*/ 47720 h 70484"/>
                  <a:gd name="connsiteX5" fmla="*/ 16669 w 97726"/>
                  <a:gd name="connsiteY5" fmla="*/ 47720 h 70484"/>
                  <a:gd name="connsiteX6" fmla="*/ 16669 w 97726"/>
                  <a:gd name="connsiteY6" fmla="*/ 33242 h 70484"/>
                  <a:gd name="connsiteX7" fmla="*/ 4191 w 97726"/>
                  <a:gd name="connsiteY7" fmla="*/ 33242 h 70484"/>
                  <a:gd name="connsiteX8" fmla="*/ 4191 w 97726"/>
                  <a:gd name="connsiteY8" fmla="*/ 47720 h 70484"/>
                  <a:gd name="connsiteX9" fmla="*/ 0 w 97726"/>
                  <a:gd name="connsiteY9" fmla="*/ 47720 h 70484"/>
                  <a:gd name="connsiteX10" fmla="*/ 0 w 97726"/>
                  <a:gd name="connsiteY10" fmla="*/ 70485 h 70484"/>
                  <a:gd name="connsiteX11" fmla="*/ 24860 w 97726"/>
                  <a:gd name="connsiteY11" fmla="*/ 70485 h 70484"/>
                  <a:gd name="connsiteX12" fmla="*/ 24860 w 97726"/>
                  <a:gd name="connsiteY12" fmla="*/ 60103 h 70484"/>
                  <a:gd name="connsiteX13" fmla="*/ 33147 w 97726"/>
                  <a:gd name="connsiteY13" fmla="*/ 60103 h 70484"/>
                  <a:gd name="connsiteX14" fmla="*/ 33147 w 97726"/>
                  <a:gd name="connsiteY14" fmla="*/ 70485 h 70484"/>
                  <a:gd name="connsiteX15" fmla="*/ 64198 w 97726"/>
                  <a:gd name="connsiteY15" fmla="*/ 70485 h 70484"/>
                  <a:gd name="connsiteX16" fmla="*/ 64198 w 97726"/>
                  <a:gd name="connsiteY16" fmla="*/ 3239 h 70484"/>
                  <a:gd name="connsiteX17" fmla="*/ 41434 w 97726"/>
                  <a:gd name="connsiteY17" fmla="*/ 0 h 70484"/>
                  <a:gd name="connsiteX18" fmla="*/ 41434 w 97726"/>
                  <a:gd name="connsiteY18" fmla="*/ 31147 h 70484"/>
                  <a:gd name="connsiteX19" fmla="*/ 12573 w 97726"/>
                  <a:gd name="connsiteY19" fmla="*/ 58103 h 70484"/>
                  <a:gd name="connsiteX20" fmla="*/ 8382 w 97726"/>
                  <a:gd name="connsiteY20" fmla="*/ 58103 h 70484"/>
                  <a:gd name="connsiteX21" fmla="*/ 8382 w 97726"/>
                  <a:gd name="connsiteY21" fmla="*/ 53912 h 70484"/>
                  <a:gd name="connsiteX22" fmla="*/ 12573 w 97726"/>
                  <a:gd name="connsiteY22" fmla="*/ 53912 h 70484"/>
                  <a:gd name="connsiteX23" fmla="*/ 12573 w 97726"/>
                  <a:gd name="connsiteY23" fmla="*/ 58103 h 70484"/>
                  <a:gd name="connsiteX24" fmla="*/ 12573 w 97726"/>
                  <a:gd name="connsiteY24" fmla="*/ 49816 h 70484"/>
                  <a:gd name="connsiteX25" fmla="*/ 8382 w 97726"/>
                  <a:gd name="connsiteY25" fmla="*/ 49816 h 70484"/>
                  <a:gd name="connsiteX26" fmla="*/ 8382 w 97726"/>
                  <a:gd name="connsiteY26" fmla="*/ 45625 h 70484"/>
                  <a:gd name="connsiteX27" fmla="*/ 12573 w 97726"/>
                  <a:gd name="connsiteY27" fmla="*/ 45625 h 70484"/>
                  <a:gd name="connsiteX28" fmla="*/ 12573 w 97726"/>
                  <a:gd name="connsiteY28" fmla="*/ 49816 h 70484"/>
                  <a:gd name="connsiteX29" fmla="*/ 12573 w 97726"/>
                  <a:gd name="connsiteY29" fmla="*/ 41529 h 70484"/>
                  <a:gd name="connsiteX30" fmla="*/ 8382 w 97726"/>
                  <a:gd name="connsiteY30" fmla="*/ 41529 h 70484"/>
                  <a:gd name="connsiteX31" fmla="*/ 8382 w 97726"/>
                  <a:gd name="connsiteY31" fmla="*/ 37338 h 70484"/>
                  <a:gd name="connsiteX32" fmla="*/ 12573 w 97726"/>
                  <a:gd name="connsiteY32" fmla="*/ 37338 h 70484"/>
                  <a:gd name="connsiteX33" fmla="*/ 12573 w 97726"/>
                  <a:gd name="connsiteY33" fmla="*/ 41529 h 70484"/>
                  <a:gd name="connsiteX34" fmla="*/ 29146 w 97726"/>
                  <a:gd name="connsiteY34" fmla="*/ 35243 h 70484"/>
                  <a:gd name="connsiteX35" fmla="*/ 24955 w 97726"/>
                  <a:gd name="connsiteY35" fmla="*/ 35243 h 70484"/>
                  <a:gd name="connsiteX36" fmla="*/ 24955 w 97726"/>
                  <a:gd name="connsiteY36" fmla="*/ 31051 h 70484"/>
                  <a:gd name="connsiteX37" fmla="*/ 29146 w 97726"/>
                  <a:gd name="connsiteY37" fmla="*/ 31051 h 70484"/>
                  <a:gd name="connsiteX38" fmla="*/ 29146 w 97726"/>
                  <a:gd name="connsiteY38" fmla="*/ 35243 h 70484"/>
                  <a:gd name="connsiteX39" fmla="*/ 29146 w 97726"/>
                  <a:gd name="connsiteY39" fmla="*/ 26956 h 70484"/>
                  <a:gd name="connsiteX40" fmla="*/ 24955 w 97726"/>
                  <a:gd name="connsiteY40" fmla="*/ 26956 h 70484"/>
                  <a:gd name="connsiteX41" fmla="*/ 24955 w 97726"/>
                  <a:gd name="connsiteY41" fmla="*/ 22765 h 70484"/>
                  <a:gd name="connsiteX42" fmla="*/ 29146 w 97726"/>
                  <a:gd name="connsiteY42" fmla="*/ 22765 h 70484"/>
                  <a:gd name="connsiteX43" fmla="*/ 29146 w 97726"/>
                  <a:gd name="connsiteY43" fmla="*/ 26956 h 70484"/>
                  <a:gd name="connsiteX44" fmla="*/ 37433 w 97726"/>
                  <a:gd name="connsiteY44" fmla="*/ 43624 h 70484"/>
                  <a:gd name="connsiteX45" fmla="*/ 33242 w 97726"/>
                  <a:gd name="connsiteY45" fmla="*/ 43624 h 70484"/>
                  <a:gd name="connsiteX46" fmla="*/ 33242 w 97726"/>
                  <a:gd name="connsiteY46" fmla="*/ 39433 h 70484"/>
                  <a:gd name="connsiteX47" fmla="*/ 37433 w 97726"/>
                  <a:gd name="connsiteY47" fmla="*/ 39433 h 70484"/>
                  <a:gd name="connsiteX48" fmla="*/ 37433 w 97726"/>
                  <a:gd name="connsiteY48" fmla="*/ 43624 h 70484"/>
                  <a:gd name="connsiteX49" fmla="*/ 56102 w 97726"/>
                  <a:gd name="connsiteY49" fmla="*/ 14573 h 70484"/>
                  <a:gd name="connsiteX50" fmla="*/ 60293 w 97726"/>
                  <a:gd name="connsiteY50" fmla="*/ 14573 h 70484"/>
                  <a:gd name="connsiteX51" fmla="*/ 60293 w 97726"/>
                  <a:gd name="connsiteY51" fmla="*/ 18764 h 70484"/>
                  <a:gd name="connsiteX52" fmla="*/ 56102 w 97726"/>
                  <a:gd name="connsiteY52" fmla="*/ 18764 h 70484"/>
                  <a:gd name="connsiteX53" fmla="*/ 56102 w 97726"/>
                  <a:gd name="connsiteY53" fmla="*/ 14573 h 70484"/>
                  <a:gd name="connsiteX54" fmla="*/ 56102 w 97726"/>
                  <a:gd name="connsiteY54" fmla="*/ 22860 h 70484"/>
                  <a:gd name="connsiteX55" fmla="*/ 60293 w 97726"/>
                  <a:gd name="connsiteY55" fmla="*/ 22860 h 70484"/>
                  <a:gd name="connsiteX56" fmla="*/ 60293 w 97726"/>
                  <a:gd name="connsiteY56" fmla="*/ 27051 h 70484"/>
                  <a:gd name="connsiteX57" fmla="*/ 56102 w 97726"/>
                  <a:gd name="connsiteY57" fmla="*/ 27051 h 70484"/>
                  <a:gd name="connsiteX58" fmla="*/ 56102 w 97726"/>
                  <a:gd name="connsiteY58" fmla="*/ 22860 h 70484"/>
                  <a:gd name="connsiteX59" fmla="*/ 56102 w 97726"/>
                  <a:gd name="connsiteY59" fmla="*/ 31147 h 70484"/>
                  <a:gd name="connsiteX60" fmla="*/ 60293 w 97726"/>
                  <a:gd name="connsiteY60" fmla="*/ 31147 h 70484"/>
                  <a:gd name="connsiteX61" fmla="*/ 60293 w 97726"/>
                  <a:gd name="connsiteY61" fmla="*/ 35338 h 70484"/>
                  <a:gd name="connsiteX62" fmla="*/ 56102 w 97726"/>
                  <a:gd name="connsiteY62" fmla="*/ 35338 h 70484"/>
                  <a:gd name="connsiteX63" fmla="*/ 56102 w 97726"/>
                  <a:gd name="connsiteY63" fmla="*/ 31147 h 70484"/>
                  <a:gd name="connsiteX64" fmla="*/ 56102 w 97726"/>
                  <a:gd name="connsiteY64" fmla="*/ 39433 h 70484"/>
                  <a:gd name="connsiteX65" fmla="*/ 60293 w 97726"/>
                  <a:gd name="connsiteY65" fmla="*/ 39433 h 70484"/>
                  <a:gd name="connsiteX66" fmla="*/ 60293 w 97726"/>
                  <a:gd name="connsiteY66" fmla="*/ 43624 h 70484"/>
                  <a:gd name="connsiteX67" fmla="*/ 56102 w 97726"/>
                  <a:gd name="connsiteY67" fmla="*/ 43624 h 70484"/>
                  <a:gd name="connsiteX68" fmla="*/ 56102 w 97726"/>
                  <a:gd name="connsiteY68" fmla="*/ 39433 h 70484"/>
                  <a:gd name="connsiteX69" fmla="*/ 47815 w 97726"/>
                  <a:gd name="connsiteY69" fmla="*/ 31147 h 70484"/>
                  <a:gd name="connsiteX70" fmla="*/ 52006 w 97726"/>
                  <a:gd name="connsiteY70" fmla="*/ 31147 h 70484"/>
                  <a:gd name="connsiteX71" fmla="*/ 52006 w 97726"/>
                  <a:gd name="connsiteY71" fmla="*/ 35338 h 70484"/>
                  <a:gd name="connsiteX72" fmla="*/ 47815 w 97726"/>
                  <a:gd name="connsiteY72" fmla="*/ 35338 h 70484"/>
                  <a:gd name="connsiteX73" fmla="*/ 47815 w 97726"/>
                  <a:gd name="connsiteY73" fmla="*/ 31147 h 70484"/>
                  <a:gd name="connsiteX74" fmla="*/ 47815 w 97726"/>
                  <a:gd name="connsiteY74" fmla="*/ 39433 h 70484"/>
                  <a:gd name="connsiteX75" fmla="*/ 52006 w 97726"/>
                  <a:gd name="connsiteY75" fmla="*/ 39433 h 70484"/>
                  <a:gd name="connsiteX76" fmla="*/ 52006 w 97726"/>
                  <a:gd name="connsiteY76" fmla="*/ 43624 h 70484"/>
                  <a:gd name="connsiteX77" fmla="*/ 47815 w 97726"/>
                  <a:gd name="connsiteY77" fmla="*/ 43624 h 70484"/>
                  <a:gd name="connsiteX78" fmla="*/ 47815 w 97726"/>
                  <a:gd name="connsiteY78" fmla="*/ 39433 h 70484"/>
                  <a:gd name="connsiteX79" fmla="*/ 47815 w 97726"/>
                  <a:gd name="connsiteY79" fmla="*/ 47720 h 70484"/>
                  <a:gd name="connsiteX80" fmla="*/ 52006 w 97726"/>
                  <a:gd name="connsiteY80" fmla="*/ 47720 h 70484"/>
                  <a:gd name="connsiteX81" fmla="*/ 52006 w 97726"/>
                  <a:gd name="connsiteY81" fmla="*/ 51911 h 70484"/>
                  <a:gd name="connsiteX82" fmla="*/ 47815 w 97726"/>
                  <a:gd name="connsiteY82" fmla="*/ 51911 h 70484"/>
                  <a:gd name="connsiteX83" fmla="*/ 47815 w 97726"/>
                  <a:gd name="connsiteY83" fmla="*/ 47720 h 70484"/>
                  <a:gd name="connsiteX84" fmla="*/ 85154 w 97726"/>
                  <a:gd name="connsiteY84" fmla="*/ 20765 h 70484"/>
                  <a:gd name="connsiteX85" fmla="*/ 85154 w 97726"/>
                  <a:gd name="connsiteY85" fmla="*/ 37338 h 70484"/>
                  <a:gd name="connsiteX86" fmla="*/ 76867 w 97726"/>
                  <a:gd name="connsiteY86" fmla="*/ 37338 h 70484"/>
                  <a:gd name="connsiteX87" fmla="*/ 68580 w 97726"/>
                  <a:gd name="connsiteY87" fmla="*/ 45625 h 70484"/>
                  <a:gd name="connsiteX88" fmla="*/ 68580 w 97726"/>
                  <a:gd name="connsiteY88" fmla="*/ 70485 h 70484"/>
                  <a:gd name="connsiteX89" fmla="*/ 81058 w 97726"/>
                  <a:gd name="connsiteY89" fmla="*/ 70485 h 70484"/>
                  <a:gd name="connsiteX90" fmla="*/ 81058 w 97726"/>
                  <a:gd name="connsiteY90" fmla="*/ 64294 h 70484"/>
                  <a:gd name="connsiteX91" fmla="*/ 93536 w 97726"/>
                  <a:gd name="connsiteY91" fmla="*/ 64294 h 70484"/>
                  <a:gd name="connsiteX92" fmla="*/ 93536 w 97726"/>
                  <a:gd name="connsiteY92" fmla="*/ 70485 h 70484"/>
                  <a:gd name="connsiteX93" fmla="*/ 97727 w 97726"/>
                  <a:gd name="connsiteY93" fmla="*/ 70485 h 70484"/>
                  <a:gd name="connsiteX94" fmla="*/ 97727 w 97726"/>
                  <a:gd name="connsiteY94" fmla="*/ 20765 h 70484"/>
                  <a:gd name="connsiteX95" fmla="*/ 85154 w 97726"/>
                  <a:gd name="connsiteY95" fmla="*/ 20765 h 70484"/>
                  <a:gd name="connsiteX96" fmla="*/ 76867 w 97726"/>
                  <a:gd name="connsiteY96" fmla="*/ 53912 h 70484"/>
                  <a:gd name="connsiteX97" fmla="*/ 72676 w 97726"/>
                  <a:gd name="connsiteY97" fmla="*/ 53912 h 70484"/>
                  <a:gd name="connsiteX98" fmla="*/ 72676 w 97726"/>
                  <a:gd name="connsiteY98" fmla="*/ 49720 h 70484"/>
                  <a:gd name="connsiteX99" fmla="*/ 76867 w 97726"/>
                  <a:gd name="connsiteY99" fmla="*/ 49720 h 70484"/>
                  <a:gd name="connsiteX100" fmla="*/ 76867 w 97726"/>
                  <a:gd name="connsiteY100" fmla="*/ 53912 h 70484"/>
                  <a:gd name="connsiteX101" fmla="*/ 85154 w 97726"/>
                  <a:gd name="connsiteY101" fmla="*/ 45625 h 70484"/>
                  <a:gd name="connsiteX102" fmla="*/ 80963 w 97726"/>
                  <a:gd name="connsiteY102" fmla="*/ 45625 h 70484"/>
                  <a:gd name="connsiteX103" fmla="*/ 80963 w 97726"/>
                  <a:gd name="connsiteY103" fmla="*/ 41434 h 70484"/>
                  <a:gd name="connsiteX104" fmla="*/ 85154 w 97726"/>
                  <a:gd name="connsiteY104" fmla="*/ 41434 h 70484"/>
                  <a:gd name="connsiteX105" fmla="*/ 85154 w 97726"/>
                  <a:gd name="connsiteY105" fmla="*/ 45625 h 70484"/>
                  <a:gd name="connsiteX106" fmla="*/ 93440 w 97726"/>
                  <a:gd name="connsiteY106" fmla="*/ 53912 h 70484"/>
                  <a:gd name="connsiteX107" fmla="*/ 89249 w 97726"/>
                  <a:gd name="connsiteY107" fmla="*/ 53912 h 70484"/>
                  <a:gd name="connsiteX108" fmla="*/ 89249 w 97726"/>
                  <a:gd name="connsiteY108" fmla="*/ 49720 h 70484"/>
                  <a:gd name="connsiteX109" fmla="*/ 93440 w 97726"/>
                  <a:gd name="connsiteY109" fmla="*/ 49720 h 70484"/>
                  <a:gd name="connsiteX110" fmla="*/ 93440 w 97726"/>
                  <a:gd name="connsiteY110" fmla="*/ 53912 h 70484"/>
                  <a:gd name="connsiteX111" fmla="*/ 93440 w 97726"/>
                  <a:gd name="connsiteY111" fmla="*/ 45625 h 70484"/>
                  <a:gd name="connsiteX112" fmla="*/ 89249 w 97726"/>
                  <a:gd name="connsiteY112" fmla="*/ 45625 h 70484"/>
                  <a:gd name="connsiteX113" fmla="*/ 89249 w 97726"/>
                  <a:gd name="connsiteY113" fmla="*/ 41434 h 70484"/>
                  <a:gd name="connsiteX114" fmla="*/ 93440 w 97726"/>
                  <a:gd name="connsiteY114" fmla="*/ 41434 h 70484"/>
                  <a:gd name="connsiteX115" fmla="*/ 93440 w 97726"/>
                  <a:gd name="connsiteY115" fmla="*/ 45625 h 70484"/>
                  <a:gd name="connsiteX116" fmla="*/ 93440 w 97726"/>
                  <a:gd name="connsiteY116" fmla="*/ 37338 h 70484"/>
                  <a:gd name="connsiteX117" fmla="*/ 89249 w 97726"/>
                  <a:gd name="connsiteY117" fmla="*/ 37338 h 70484"/>
                  <a:gd name="connsiteX118" fmla="*/ 89249 w 97726"/>
                  <a:gd name="connsiteY118" fmla="*/ 33242 h 70484"/>
                  <a:gd name="connsiteX119" fmla="*/ 93440 w 97726"/>
                  <a:gd name="connsiteY119" fmla="*/ 33242 h 70484"/>
                  <a:gd name="connsiteX120" fmla="*/ 93440 w 97726"/>
                  <a:gd name="connsiteY120" fmla="*/ 37338 h 7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4">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434" y="0"/>
                    </a:lnTo>
                    <a:lnTo>
                      <a:pt x="41434" y="31147"/>
                    </a:lnTo>
                    <a:close/>
                    <a:moveTo>
                      <a:pt x="12573" y="58103"/>
                    </a:moveTo>
                    <a:lnTo>
                      <a:pt x="8382" y="58103"/>
                    </a:lnTo>
                    <a:lnTo>
                      <a:pt x="8382" y="53912"/>
                    </a:lnTo>
                    <a:lnTo>
                      <a:pt x="12573" y="53912"/>
                    </a:lnTo>
                    <a:lnTo>
                      <a:pt x="12573" y="58103"/>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1"/>
                    </a:lnTo>
                    <a:lnTo>
                      <a:pt x="29146" y="31051"/>
                    </a:lnTo>
                    <a:lnTo>
                      <a:pt x="29146" y="35243"/>
                    </a:lnTo>
                    <a:close/>
                    <a:moveTo>
                      <a:pt x="29146" y="26956"/>
                    </a:moveTo>
                    <a:lnTo>
                      <a:pt x="24955" y="26956"/>
                    </a:lnTo>
                    <a:lnTo>
                      <a:pt x="24955" y="22765"/>
                    </a:lnTo>
                    <a:lnTo>
                      <a:pt x="29146" y="22765"/>
                    </a:lnTo>
                    <a:lnTo>
                      <a:pt x="29146" y="26956"/>
                    </a:lnTo>
                    <a:close/>
                    <a:moveTo>
                      <a:pt x="37433" y="43624"/>
                    </a:moveTo>
                    <a:lnTo>
                      <a:pt x="33242" y="43624"/>
                    </a:lnTo>
                    <a:lnTo>
                      <a:pt x="33242" y="39433"/>
                    </a:lnTo>
                    <a:lnTo>
                      <a:pt x="37433" y="39433"/>
                    </a:lnTo>
                    <a:lnTo>
                      <a:pt x="37433" y="43624"/>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4"/>
                    </a:lnTo>
                    <a:lnTo>
                      <a:pt x="56102" y="43624"/>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4"/>
                    </a:lnTo>
                    <a:lnTo>
                      <a:pt x="47815" y="43624"/>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7" y="70485"/>
                    </a:lnTo>
                    <a:lnTo>
                      <a:pt x="97727" y="20765"/>
                    </a:lnTo>
                    <a:lnTo>
                      <a:pt x="85154" y="20765"/>
                    </a:lnTo>
                    <a:close/>
                    <a:moveTo>
                      <a:pt x="76867" y="53912"/>
                    </a:moveTo>
                    <a:lnTo>
                      <a:pt x="72676" y="53912"/>
                    </a:lnTo>
                    <a:lnTo>
                      <a:pt x="72676" y="49720"/>
                    </a:lnTo>
                    <a:lnTo>
                      <a:pt x="76867" y="49720"/>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0"/>
                    </a:lnTo>
                    <a:lnTo>
                      <a:pt x="93440" y="49720"/>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242"/>
                    </a:lnTo>
                    <a:lnTo>
                      <a:pt x="93440" y="33242"/>
                    </a:lnTo>
                    <a:lnTo>
                      <a:pt x="93440" y="37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92" name="Freihandform: Form 191">
                <a:extLst>
                  <a:ext uri="{FF2B5EF4-FFF2-40B4-BE49-F238E27FC236}">
                    <a16:creationId xmlns:a16="http://schemas.microsoft.com/office/drawing/2014/main" id="{4F33E0E5-26C1-48B4-940D-795F829FD2A6}"/>
                  </a:ext>
                </a:extLst>
              </p:cNvPr>
              <p:cNvSpPr/>
              <p:nvPr/>
            </p:nvSpPr>
            <p:spPr>
              <a:xfrm>
                <a:off x="7686960" y="2322395"/>
                <a:ext cx="47148" cy="49625"/>
              </a:xfrm>
              <a:custGeom>
                <a:avLst/>
                <a:gdLst>
                  <a:gd name="connsiteX0" fmla="*/ 0 w 47148"/>
                  <a:gd name="connsiteY0" fmla="*/ 7906 h 49625"/>
                  <a:gd name="connsiteX1" fmla="*/ 39243 w 47148"/>
                  <a:gd name="connsiteY1" fmla="*/ 7906 h 49625"/>
                  <a:gd name="connsiteX2" fmla="*/ 39243 w 47148"/>
                  <a:gd name="connsiteY2" fmla="*/ 49625 h 49625"/>
                  <a:gd name="connsiteX3" fmla="*/ 47149 w 47148"/>
                  <a:gd name="connsiteY3" fmla="*/ 49625 h 49625"/>
                  <a:gd name="connsiteX4" fmla="*/ 47149 w 47148"/>
                  <a:gd name="connsiteY4" fmla="*/ 0 h 49625"/>
                  <a:gd name="connsiteX5" fmla="*/ 0 w 47148"/>
                  <a:gd name="connsiteY5" fmla="*/ 0 h 4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48" h="49625">
                    <a:moveTo>
                      <a:pt x="0" y="7906"/>
                    </a:moveTo>
                    <a:lnTo>
                      <a:pt x="39243" y="7906"/>
                    </a:lnTo>
                    <a:lnTo>
                      <a:pt x="39243" y="49625"/>
                    </a:lnTo>
                    <a:lnTo>
                      <a:pt x="47149" y="49625"/>
                    </a:lnTo>
                    <a:lnTo>
                      <a:pt x="47149" y="0"/>
                    </a:lnTo>
                    <a:lnTo>
                      <a:pt x="0" y="0"/>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93" name="Freihandform: Form 192">
                <a:extLst>
                  <a:ext uri="{FF2B5EF4-FFF2-40B4-BE49-F238E27FC236}">
                    <a16:creationId xmlns:a16="http://schemas.microsoft.com/office/drawing/2014/main" id="{7BC2C311-4FEE-4A98-BF05-5571093F597D}"/>
                  </a:ext>
                </a:extLst>
              </p:cNvPr>
              <p:cNvSpPr/>
              <p:nvPr/>
            </p:nvSpPr>
            <p:spPr>
              <a:xfrm>
                <a:off x="7531893" y="2322395"/>
                <a:ext cx="45910" cy="49625"/>
              </a:xfrm>
              <a:custGeom>
                <a:avLst/>
                <a:gdLst>
                  <a:gd name="connsiteX0" fmla="*/ 7906 w 45910"/>
                  <a:gd name="connsiteY0" fmla="*/ 49625 h 49625"/>
                  <a:gd name="connsiteX1" fmla="*/ 7906 w 45910"/>
                  <a:gd name="connsiteY1" fmla="*/ 7906 h 49625"/>
                  <a:gd name="connsiteX2" fmla="*/ 45911 w 45910"/>
                  <a:gd name="connsiteY2" fmla="*/ 7906 h 49625"/>
                  <a:gd name="connsiteX3" fmla="*/ 45911 w 45910"/>
                  <a:gd name="connsiteY3" fmla="*/ 0 h 49625"/>
                  <a:gd name="connsiteX4" fmla="*/ 0 w 45910"/>
                  <a:gd name="connsiteY4" fmla="*/ 0 h 49625"/>
                  <a:gd name="connsiteX5" fmla="*/ 0 w 45910"/>
                  <a:gd name="connsiteY5" fmla="*/ 49625 h 4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0" h="49625">
                    <a:moveTo>
                      <a:pt x="7906" y="49625"/>
                    </a:moveTo>
                    <a:lnTo>
                      <a:pt x="7906" y="7906"/>
                    </a:lnTo>
                    <a:lnTo>
                      <a:pt x="45911" y="7906"/>
                    </a:lnTo>
                    <a:lnTo>
                      <a:pt x="45911" y="0"/>
                    </a:lnTo>
                    <a:lnTo>
                      <a:pt x="0" y="0"/>
                    </a:lnTo>
                    <a:lnTo>
                      <a:pt x="0" y="49625"/>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94" name="Freihandform: Form 193">
                <a:extLst>
                  <a:ext uri="{FF2B5EF4-FFF2-40B4-BE49-F238E27FC236}">
                    <a16:creationId xmlns:a16="http://schemas.microsoft.com/office/drawing/2014/main" id="{1330015B-BB37-4E27-B507-E1D136C7F1D2}"/>
                  </a:ext>
                </a:extLst>
              </p:cNvPr>
              <p:cNvSpPr/>
              <p:nvPr/>
            </p:nvSpPr>
            <p:spPr>
              <a:xfrm>
                <a:off x="7531893" y="2464699"/>
                <a:ext cx="45910" cy="59912"/>
              </a:xfrm>
              <a:custGeom>
                <a:avLst/>
                <a:gdLst>
                  <a:gd name="connsiteX0" fmla="*/ 45911 w 45910"/>
                  <a:gd name="connsiteY0" fmla="*/ 51911 h 59912"/>
                  <a:gd name="connsiteX1" fmla="*/ 7906 w 45910"/>
                  <a:gd name="connsiteY1" fmla="*/ 51911 h 59912"/>
                  <a:gd name="connsiteX2" fmla="*/ 7906 w 45910"/>
                  <a:gd name="connsiteY2" fmla="*/ 0 h 59912"/>
                  <a:gd name="connsiteX3" fmla="*/ 0 w 45910"/>
                  <a:gd name="connsiteY3" fmla="*/ 0 h 59912"/>
                  <a:gd name="connsiteX4" fmla="*/ 0 w 45910"/>
                  <a:gd name="connsiteY4" fmla="*/ 59912 h 59912"/>
                  <a:gd name="connsiteX5" fmla="*/ 45911 w 45910"/>
                  <a:gd name="connsiteY5" fmla="*/ 59912 h 5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0" h="59912">
                    <a:moveTo>
                      <a:pt x="45911" y="51911"/>
                    </a:moveTo>
                    <a:lnTo>
                      <a:pt x="7906" y="51911"/>
                    </a:lnTo>
                    <a:lnTo>
                      <a:pt x="7906" y="0"/>
                    </a:lnTo>
                    <a:lnTo>
                      <a:pt x="0" y="0"/>
                    </a:lnTo>
                    <a:lnTo>
                      <a:pt x="0" y="59912"/>
                    </a:lnTo>
                    <a:lnTo>
                      <a:pt x="45911" y="59912"/>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95" name="Freihandform: Form 194">
                <a:extLst>
                  <a:ext uri="{FF2B5EF4-FFF2-40B4-BE49-F238E27FC236}">
                    <a16:creationId xmlns:a16="http://schemas.microsoft.com/office/drawing/2014/main" id="{5B360183-7274-4B70-B26E-7EFEB9F23DBD}"/>
                  </a:ext>
                </a:extLst>
              </p:cNvPr>
              <p:cNvSpPr/>
              <p:nvPr/>
            </p:nvSpPr>
            <p:spPr>
              <a:xfrm>
                <a:off x="7686960" y="2464699"/>
                <a:ext cx="47148" cy="59912"/>
              </a:xfrm>
              <a:custGeom>
                <a:avLst/>
                <a:gdLst>
                  <a:gd name="connsiteX0" fmla="*/ 39243 w 47148"/>
                  <a:gd name="connsiteY0" fmla="*/ 0 h 59912"/>
                  <a:gd name="connsiteX1" fmla="*/ 39243 w 47148"/>
                  <a:gd name="connsiteY1" fmla="*/ 51911 h 59912"/>
                  <a:gd name="connsiteX2" fmla="*/ 0 w 47148"/>
                  <a:gd name="connsiteY2" fmla="*/ 51911 h 59912"/>
                  <a:gd name="connsiteX3" fmla="*/ 0 w 47148"/>
                  <a:gd name="connsiteY3" fmla="*/ 59912 h 59912"/>
                  <a:gd name="connsiteX4" fmla="*/ 47149 w 47148"/>
                  <a:gd name="connsiteY4" fmla="*/ 59912 h 59912"/>
                  <a:gd name="connsiteX5" fmla="*/ 47149 w 47148"/>
                  <a:gd name="connsiteY5" fmla="*/ 0 h 5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48" h="59912">
                    <a:moveTo>
                      <a:pt x="39243" y="0"/>
                    </a:moveTo>
                    <a:lnTo>
                      <a:pt x="39243" y="51911"/>
                    </a:lnTo>
                    <a:lnTo>
                      <a:pt x="0" y="51911"/>
                    </a:lnTo>
                    <a:lnTo>
                      <a:pt x="0" y="59912"/>
                    </a:lnTo>
                    <a:lnTo>
                      <a:pt x="47149" y="59912"/>
                    </a:lnTo>
                    <a:lnTo>
                      <a:pt x="47149" y="0"/>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grpSp>
        <p:sp>
          <p:nvSpPr>
            <p:cNvPr id="169" name="Rechteck 168">
              <a:extLst>
                <a:ext uri="{FF2B5EF4-FFF2-40B4-BE49-F238E27FC236}">
                  <a16:creationId xmlns:a16="http://schemas.microsoft.com/office/drawing/2014/main" id="{7B1E2F40-FF11-4C1A-9874-BE26AA46D8FB}"/>
                </a:ext>
              </a:extLst>
            </p:cNvPr>
            <p:cNvSpPr/>
            <p:nvPr/>
          </p:nvSpPr>
          <p:spPr>
            <a:xfrm>
              <a:off x="4208308" y="3862013"/>
              <a:ext cx="1565036" cy="769328"/>
            </a:xfrm>
            <a:prstGeom prst="rect">
              <a:avLst/>
            </a:prstGeom>
          </p:spPr>
          <p:txBody>
            <a:bodyPr wrap="square">
              <a:spAutoFit/>
            </a:bodyPr>
            <a:lstStyle/>
            <a:p>
              <a:r>
                <a:rPr lang="de-DE" sz="1099" b="1">
                  <a:solidFill>
                    <a:srgbClr val="3C464B"/>
                  </a:solidFill>
                  <a:latin typeface="Siemens Sans" pitchFamily="2" charset="0"/>
                </a:rPr>
                <a:t>Large Commercial Building,                Data Center</a:t>
              </a:r>
            </a:p>
            <a:p>
              <a:r>
                <a:rPr lang="de-DE" sz="1099" b="1">
                  <a:solidFill>
                    <a:srgbClr val="3C464B"/>
                  </a:solidFill>
                  <a:latin typeface="Siemens Sans" pitchFamily="2" charset="0"/>
                </a:rPr>
                <a:t>Industrial Plant</a:t>
              </a:r>
            </a:p>
          </p:txBody>
        </p:sp>
        <p:cxnSp>
          <p:nvCxnSpPr>
            <p:cNvPr id="170" name="Gerade Verbindung mit Pfeil 169">
              <a:extLst>
                <a:ext uri="{FF2B5EF4-FFF2-40B4-BE49-F238E27FC236}">
                  <a16:creationId xmlns:a16="http://schemas.microsoft.com/office/drawing/2014/main" id="{C28870DE-9BA1-4C62-94FA-7696F523549E}"/>
                </a:ext>
              </a:extLst>
            </p:cNvPr>
            <p:cNvCxnSpPr/>
            <p:nvPr/>
          </p:nvCxnSpPr>
          <p:spPr bwMode="auto">
            <a:xfrm>
              <a:off x="1641264" y="5720132"/>
              <a:ext cx="2875054" cy="0"/>
            </a:xfrm>
            <a:prstGeom prst="straightConnector1">
              <a:avLst/>
            </a:prstGeom>
            <a:solidFill>
              <a:schemeClr val="tx2"/>
            </a:solidFill>
            <a:ln w="25400" cap="flat" cmpd="sng" algn="ctr">
              <a:solidFill>
                <a:srgbClr val="EB780A"/>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171" name="Gruppieren 170">
              <a:extLst>
                <a:ext uri="{FF2B5EF4-FFF2-40B4-BE49-F238E27FC236}">
                  <a16:creationId xmlns:a16="http://schemas.microsoft.com/office/drawing/2014/main" id="{1E72D577-516E-43F1-8ABC-E02B5F74F97A}"/>
                </a:ext>
              </a:extLst>
            </p:cNvPr>
            <p:cNvGrpSpPr/>
            <p:nvPr/>
          </p:nvGrpSpPr>
          <p:grpSpPr>
            <a:xfrm>
              <a:off x="702190" y="3464842"/>
              <a:ext cx="909286" cy="1181714"/>
              <a:chOff x="574309" y="3829182"/>
              <a:chExt cx="422730" cy="549383"/>
            </a:xfrm>
          </p:grpSpPr>
          <p:sp>
            <p:nvSpPr>
              <p:cNvPr id="180" name="Freihandform: Form 179">
                <a:extLst>
                  <a:ext uri="{FF2B5EF4-FFF2-40B4-BE49-F238E27FC236}">
                    <a16:creationId xmlns:a16="http://schemas.microsoft.com/office/drawing/2014/main" id="{FD4D2EC3-26F4-43E2-BBCB-68909B2F53DD}"/>
                  </a:ext>
                </a:extLst>
              </p:cNvPr>
              <p:cNvSpPr/>
              <p:nvPr/>
            </p:nvSpPr>
            <p:spPr>
              <a:xfrm>
                <a:off x="574309" y="3992363"/>
                <a:ext cx="386202" cy="386202"/>
              </a:xfrm>
              <a:custGeom>
                <a:avLst/>
                <a:gdLst>
                  <a:gd name="connsiteX0" fmla="*/ 386202 w 386202"/>
                  <a:gd name="connsiteY0" fmla="*/ 193101 h 386202"/>
                  <a:gd name="connsiteX1" fmla="*/ 193101 w 386202"/>
                  <a:gd name="connsiteY1" fmla="*/ 386202 h 386202"/>
                  <a:gd name="connsiteX2" fmla="*/ 0 w 386202"/>
                  <a:gd name="connsiteY2" fmla="*/ 193101 h 386202"/>
                  <a:gd name="connsiteX3" fmla="*/ 193101 w 386202"/>
                  <a:gd name="connsiteY3" fmla="*/ 0 h 386202"/>
                  <a:gd name="connsiteX4" fmla="*/ 386202 w 386202"/>
                  <a:gd name="connsiteY4" fmla="*/ 193101 h 386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202" h="386202">
                    <a:moveTo>
                      <a:pt x="386202" y="193101"/>
                    </a:moveTo>
                    <a:cubicBezTo>
                      <a:pt x="386202" y="299748"/>
                      <a:pt x="299748" y="386202"/>
                      <a:pt x="193101" y="386202"/>
                    </a:cubicBezTo>
                    <a:cubicBezTo>
                      <a:pt x="86454" y="386202"/>
                      <a:pt x="0" y="299748"/>
                      <a:pt x="0" y="193101"/>
                    </a:cubicBezTo>
                    <a:cubicBezTo>
                      <a:pt x="0" y="86454"/>
                      <a:pt x="86454" y="0"/>
                      <a:pt x="193101" y="0"/>
                    </a:cubicBezTo>
                    <a:cubicBezTo>
                      <a:pt x="299748" y="0"/>
                      <a:pt x="386202" y="86454"/>
                      <a:pt x="386202" y="193101"/>
                    </a:cubicBezTo>
                    <a:close/>
                  </a:path>
                </a:pathLst>
              </a:custGeom>
              <a:solidFill>
                <a:srgbClr val="59606B"/>
              </a:solidFill>
              <a:ln w="5202" cap="flat">
                <a:noFill/>
                <a:prstDash val="solid"/>
                <a:miter/>
              </a:ln>
            </p:spPr>
            <p:txBody>
              <a:bodyPr rtlCol="0" anchor="ctr"/>
              <a:lstStyle/>
              <a:p>
                <a:endParaRPr lang="en-US" sz="1799">
                  <a:latin typeface="Siemens Sans" pitchFamily="2" charset="0"/>
                </a:endParaRPr>
              </a:p>
            </p:txBody>
          </p:sp>
          <p:grpSp>
            <p:nvGrpSpPr>
              <p:cNvPr id="181" name="Grafik 16">
                <a:extLst>
                  <a:ext uri="{FF2B5EF4-FFF2-40B4-BE49-F238E27FC236}">
                    <a16:creationId xmlns:a16="http://schemas.microsoft.com/office/drawing/2014/main" id="{0C272EE0-0C99-401D-BF09-26B793988CEB}"/>
                  </a:ext>
                </a:extLst>
              </p:cNvPr>
              <p:cNvGrpSpPr/>
              <p:nvPr/>
            </p:nvGrpSpPr>
            <p:grpSpPr>
              <a:xfrm>
                <a:off x="660114" y="3829182"/>
                <a:ext cx="336925" cy="487513"/>
                <a:chOff x="1331600" y="3842607"/>
                <a:chExt cx="336925" cy="487513"/>
              </a:xfrm>
              <a:solidFill>
                <a:srgbClr val="000000"/>
              </a:solidFill>
            </p:grpSpPr>
            <p:sp>
              <p:nvSpPr>
                <p:cNvPr id="182" name="Freihandform: Form 181">
                  <a:extLst>
                    <a:ext uri="{FF2B5EF4-FFF2-40B4-BE49-F238E27FC236}">
                      <a16:creationId xmlns:a16="http://schemas.microsoft.com/office/drawing/2014/main" id="{0AD43EFD-CDAC-427F-8CE5-285CA8EEA8E0}"/>
                    </a:ext>
                  </a:extLst>
                </p:cNvPr>
                <p:cNvSpPr/>
                <p:nvPr/>
              </p:nvSpPr>
              <p:spPr>
                <a:xfrm>
                  <a:off x="1331600" y="4077024"/>
                  <a:ext cx="205901" cy="231398"/>
                </a:xfrm>
                <a:custGeom>
                  <a:avLst/>
                  <a:gdLst>
                    <a:gd name="connsiteX0" fmla="*/ 0 w 205901"/>
                    <a:gd name="connsiteY0" fmla="*/ 231399 h 231398"/>
                    <a:gd name="connsiteX1" fmla="*/ 30336 w 205901"/>
                    <a:gd name="connsiteY1" fmla="*/ 84505 h 231398"/>
                    <a:gd name="connsiteX2" fmla="*/ 25445 w 205901"/>
                    <a:gd name="connsiteY2" fmla="*/ 0 h 231398"/>
                    <a:gd name="connsiteX3" fmla="*/ 180457 w 205901"/>
                    <a:gd name="connsiteY3" fmla="*/ 0 h 231398"/>
                    <a:gd name="connsiteX4" fmla="*/ 175565 w 205901"/>
                    <a:gd name="connsiteY4" fmla="*/ 84505 h 231398"/>
                    <a:gd name="connsiteX5" fmla="*/ 205902 w 205901"/>
                    <a:gd name="connsiteY5" fmla="*/ 231399 h 231398"/>
                    <a:gd name="connsiteX6" fmla="*/ 0 w 205901"/>
                    <a:gd name="connsiteY6" fmla="*/ 231399 h 231398"/>
                    <a:gd name="connsiteX7" fmla="*/ 0 w 205901"/>
                    <a:gd name="connsiteY7" fmla="*/ 231399 h 231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901" h="231398">
                      <a:moveTo>
                        <a:pt x="0" y="231399"/>
                      </a:moveTo>
                      <a:cubicBezTo>
                        <a:pt x="0" y="231399"/>
                        <a:pt x="28151" y="121085"/>
                        <a:pt x="30336" y="84505"/>
                      </a:cubicBezTo>
                      <a:cubicBezTo>
                        <a:pt x="34395" y="15506"/>
                        <a:pt x="25445" y="0"/>
                        <a:pt x="25445" y="0"/>
                      </a:cubicBezTo>
                      <a:lnTo>
                        <a:pt x="180457" y="0"/>
                      </a:lnTo>
                      <a:cubicBezTo>
                        <a:pt x="180457" y="0"/>
                        <a:pt x="171455" y="15506"/>
                        <a:pt x="175565" y="84505"/>
                      </a:cubicBezTo>
                      <a:cubicBezTo>
                        <a:pt x="177751" y="121085"/>
                        <a:pt x="205902" y="231399"/>
                        <a:pt x="205902" y="231399"/>
                      </a:cubicBezTo>
                      <a:lnTo>
                        <a:pt x="0" y="231399"/>
                      </a:lnTo>
                      <a:lnTo>
                        <a:pt x="0" y="231399"/>
                      </a:lnTo>
                      <a:close/>
                    </a:path>
                  </a:pathLst>
                </a:custGeom>
                <a:solidFill>
                  <a:srgbClr val="EBEBEB"/>
                </a:solidFill>
                <a:ln w="5202" cap="flat">
                  <a:noFill/>
                  <a:prstDash val="solid"/>
                  <a:miter/>
                </a:ln>
              </p:spPr>
              <p:txBody>
                <a:bodyPr rtlCol="0" anchor="ctr"/>
                <a:lstStyle/>
                <a:p>
                  <a:endParaRPr lang="en-US" sz="1799">
                    <a:latin typeface="Siemens Sans" pitchFamily="2" charset="0"/>
                  </a:endParaRPr>
                </a:p>
              </p:txBody>
            </p:sp>
            <p:sp>
              <p:nvSpPr>
                <p:cNvPr id="183" name="Freihandform: Form 182">
                  <a:extLst>
                    <a:ext uri="{FF2B5EF4-FFF2-40B4-BE49-F238E27FC236}">
                      <a16:creationId xmlns:a16="http://schemas.microsoft.com/office/drawing/2014/main" id="{61C8E6E4-A82A-4CAC-B589-3B74D63A67DC}"/>
                    </a:ext>
                  </a:extLst>
                </p:cNvPr>
                <p:cNvSpPr/>
                <p:nvPr/>
              </p:nvSpPr>
              <p:spPr>
                <a:xfrm>
                  <a:off x="1331600" y="4308422"/>
                  <a:ext cx="205901" cy="21698"/>
                </a:xfrm>
                <a:custGeom>
                  <a:avLst/>
                  <a:gdLst>
                    <a:gd name="connsiteX0" fmla="*/ 205902 w 205901"/>
                    <a:gd name="connsiteY0" fmla="*/ 0 h 21698"/>
                    <a:gd name="connsiteX1" fmla="*/ 0 w 205901"/>
                    <a:gd name="connsiteY1" fmla="*/ 0 h 21698"/>
                    <a:gd name="connsiteX2" fmla="*/ 0 w 205901"/>
                    <a:gd name="connsiteY2" fmla="*/ 21699 h 21698"/>
                    <a:gd name="connsiteX3" fmla="*/ 205902 w 205901"/>
                    <a:gd name="connsiteY3" fmla="*/ 21699 h 21698"/>
                    <a:gd name="connsiteX4" fmla="*/ 205902 w 205901"/>
                    <a:gd name="connsiteY4" fmla="*/ 0 h 216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01" h="21698">
                      <a:moveTo>
                        <a:pt x="205902" y="0"/>
                      </a:moveTo>
                      <a:lnTo>
                        <a:pt x="0" y="0"/>
                      </a:lnTo>
                      <a:lnTo>
                        <a:pt x="0" y="21699"/>
                      </a:lnTo>
                      <a:lnTo>
                        <a:pt x="205902" y="21699"/>
                      </a:lnTo>
                      <a:lnTo>
                        <a:pt x="205902" y="0"/>
                      </a:lnTo>
                      <a:close/>
                    </a:path>
                  </a:pathLst>
                </a:custGeom>
                <a:solidFill>
                  <a:srgbClr val="788791"/>
                </a:solidFill>
                <a:ln w="5202" cap="flat">
                  <a:noFill/>
                  <a:prstDash val="solid"/>
                  <a:miter/>
                </a:ln>
              </p:spPr>
              <p:txBody>
                <a:bodyPr rtlCol="0" anchor="ctr"/>
                <a:lstStyle/>
                <a:p>
                  <a:endParaRPr lang="en-US" sz="1799">
                    <a:latin typeface="Siemens Sans" pitchFamily="2" charset="0"/>
                  </a:endParaRPr>
                </a:p>
              </p:txBody>
            </p:sp>
            <p:sp>
              <p:nvSpPr>
                <p:cNvPr id="184" name="Freihandform: Form 183">
                  <a:extLst>
                    <a:ext uri="{FF2B5EF4-FFF2-40B4-BE49-F238E27FC236}">
                      <a16:creationId xmlns:a16="http://schemas.microsoft.com/office/drawing/2014/main" id="{16DD309F-7B84-4F61-BE89-EB425484E2FD}"/>
                    </a:ext>
                  </a:extLst>
                </p:cNvPr>
                <p:cNvSpPr/>
                <p:nvPr/>
              </p:nvSpPr>
              <p:spPr>
                <a:xfrm>
                  <a:off x="1355016" y="4063599"/>
                  <a:ext cx="158393" cy="13476"/>
                </a:xfrm>
                <a:custGeom>
                  <a:avLst/>
                  <a:gdLst>
                    <a:gd name="connsiteX0" fmla="*/ 158394 w 158393"/>
                    <a:gd name="connsiteY0" fmla="*/ 0 h 13476"/>
                    <a:gd name="connsiteX1" fmla="*/ 0 w 158393"/>
                    <a:gd name="connsiteY1" fmla="*/ 0 h 13476"/>
                    <a:gd name="connsiteX2" fmla="*/ 0 w 158393"/>
                    <a:gd name="connsiteY2" fmla="*/ 13477 h 13476"/>
                    <a:gd name="connsiteX3" fmla="*/ 158394 w 158393"/>
                    <a:gd name="connsiteY3" fmla="*/ 13477 h 13476"/>
                    <a:gd name="connsiteX4" fmla="*/ 158394 w 158393"/>
                    <a:gd name="connsiteY4" fmla="*/ 0 h 13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393" h="13476">
                      <a:moveTo>
                        <a:pt x="158394" y="0"/>
                      </a:moveTo>
                      <a:lnTo>
                        <a:pt x="0" y="0"/>
                      </a:lnTo>
                      <a:lnTo>
                        <a:pt x="0" y="13477"/>
                      </a:lnTo>
                      <a:lnTo>
                        <a:pt x="158394" y="13477"/>
                      </a:lnTo>
                      <a:lnTo>
                        <a:pt x="158394" y="0"/>
                      </a:lnTo>
                      <a:close/>
                    </a:path>
                  </a:pathLst>
                </a:custGeom>
                <a:solidFill>
                  <a:srgbClr val="788791"/>
                </a:solidFill>
                <a:ln w="5202" cap="flat">
                  <a:noFill/>
                  <a:prstDash val="solid"/>
                  <a:miter/>
                </a:ln>
              </p:spPr>
              <p:txBody>
                <a:bodyPr rtlCol="0" anchor="ctr"/>
                <a:lstStyle/>
                <a:p>
                  <a:endParaRPr lang="en-US" sz="1799">
                    <a:latin typeface="Siemens Sans" pitchFamily="2" charset="0"/>
                  </a:endParaRPr>
                </a:p>
              </p:txBody>
            </p:sp>
            <p:sp>
              <p:nvSpPr>
                <p:cNvPr id="185" name="Freihandform: Form 184">
                  <a:extLst>
                    <a:ext uri="{FF2B5EF4-FFF2-40B4-BE49-F238E27FC236}">
                      <a16:creationId xmlns:a16="http://schemas.microsoft.com/office/drawing/2014/main" id="{AB281132-6405-4602-9CBA-DEDB2560D549}"/>
                    </a:ext>
                  </a:extLst>
                </p:cNvPr>
                <p:cNvSpPr/>
                <p:nvPr/>
              </p:nvSpPr>
              <p:spPr>
                <a:xfrm>
                  <a:off x="1373176" y="3842607"/>
                  <a:ext cx="295349" cy="213758"/>
                </a:xfrm>
                <a:custGeom>
                  <a:avLst/>
                  <a:gdLst>
                    <a:gd name="connsiteX0" fmla="*/ 187273 w 295349"/>
                    <a:gd name="connsiteY0" fmla="*/ 31429 h 213758"/>
                    <a:gd name="connsiteX1" fmla="*/ 241285 w 295349"/>
                    <a:gd name="connsiteY1" fmla="*/ 0 h 213758"/>
                    <a:gd name="connsiteX2" fmla="*/ 295349 w 295349"/>
                    <a:gd name="connsiteY2" fmla="*/ 33042 h 213758"/>
                    <a:gd name="connsiteX3" fmla="*/ 241285 w 295349"/>
                    <a:gd name="connsiteY3" fmla="*/ 66084 h 213758"/>
                    <a:gd name="connsiteX4" fmla="*/ 239152 w 295349"/>
                    <a:gd name="connsiteY4" fmla="*/ 66084 h 213758"/>
                    <a:gd name="connsiteX5" fmla="*/ 242482 w 295349"/>
                    <a:gd name="connsiteY5" fmla="*/ 81226 h 213758"/>
                    <a:gd name="connsiteX6" fmla="*/ 172287 w 295349"/>
                    <a:gd name="connsiteY6" fmla="*/ 132845 h 213758"/>
                    <a:gd name="connsiteX7" fmla="*/ 173536 w 295349"/>
                    <a:gd name="connsiteY7" fmla="*/ 138413 h 213758"/>
                    <a:gd name="connsiteX8" fmla="*/ 117390 w 295349"/>
                    <a:gd name="connsiteY8" fmla="*/ 166928 h 213758"/>
                    <a:gd name="connsiteX9" fmla="*/ 117390 w 295349"/>
                    <a:gd name="connsiteY9" fmla="*/ 167500 h 213758"/>
                    <a:gd name="connsiteX10" fmla="*/ 83100 w 295349"/>
                    <a:gd name="connsiteY10" fmla="*/ 194402 h 213758"/>
                    <a:gd name="connsiteX11" fmla="*/ 83932 w 295349"/>
                    <a:gd name="connsiteY11" fmla="*/ 198357 h 213758"/>
                    <a:gd name="connsiteX12" fmla="*/ 58643 w 295349"/>
                    <a:gd name="connsiteY12" fmla="*/ 213759 h 213758"/>
                    <a:gd name="connsiteX13" fmla="*/ 33354 w 295349"/>
                    <a:gd name="connsiteY13" fmla="*/ 198357 h 213758"/>
                    <a:gd name="connsiteX14" fmla="*/ 49953 w 295349"/>
                    <a:gd name="connsiteY14" fmla="*/ 183943 h 213758"/>
                    <a:gd name="connsiteX15" fmla="*/ 42200 w 295349"/>
                    <a:gd name="connsiteY15" fmla="*/ 167500 h 213758"/>
                    <a:gd name="connsiteX16" fmla="*/ 47612 w 295349"/>
                    <a:gd name="connsiteY16" fmla="*/ 153503 h 213758"/>
                    <a:gd name="connsiteX17" fmla="*/ 37621 w 295349"/>
                    <a:gd name="connsiteY17" fmla="*/ 138360 h 213758"/>
                    <a:gd name="connsiteX18" fmla="*/ 37725 w 295349"/>
                    <a:gd name="connsiteY18" fmla="*/ 136851 h 213758"/>
                    <a:gd name="connsiteX19" fmla="*/ 0 w 295349"/>
                    <a:gd name="connsiteY19" fmla="*/ 106307 h 213758"/>
                    <a:gd name="connsiteX20" fmla="*/ 60464 w 295349"/>
                    <a:gd name="connsiteY20" fmla="*/ 73369 h 213758"/>
                    <a:gd name="connsiteX21" fmla="*/ 89552 w 295349"/>
                    <a:gd name="connsiteY21" fmla="*/ 77428 h 213758"/>
                    <a:gd name="connsiteX22" fmla="*/ 165887 w 295349"/>
                    <a:gd name="connsiteY22" fmla="*/ 29400 h 213758"/>
                    <a:gd name="connsiteX23" fmla="*/ 187273 w 295349"/>
                    <a:gd name="connsiteY23" fmla="*/ 31429 h 213758"/>
                    <a:gd name="connsiteX24" fmla="*/ 187273 w 295349"/>
                    <a:gd name="connsiteY24" fmla="*/ 31429 h 21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5349" h="213758">
                      <a:moveTo>
                        <a:pt x="187273" y="31429"/>
                      </a:moveTo>
                      <a:cubicBezTo>
                        <a:pt x="188626" y="13945"/>
                        <a:pt x="212302" y="0"/>
                        <a:pt x="241285" y="0"/>
                      </a:cubicBezTo>
                      <a:cubicBezTo>
                        <a:pt x="271153" y="0"/>
                        <a:pt x="295349" y="14778"/>
                        <a:pt x="295349" y="33042"/>
                      </a:cubicBezTo>
                      <a:cubicBezTo>
                        <a:pt x="295349" y="51254"/>
                        <a:pt x="271101" y="66084"/>
                        <a:pt x="241285" y="66084"/>
                      </a:cubicBezTo>
                      <a:cubicBezTo>
                        <a:pt x="240557" y="66084"/>
                        <a:pt x="239880" y="66084"/>
                        <a:pt x="239152" y="66084"/>
                      </a:cubicBezTo>
                      <a:cubicBezTo>
                        <a:pt x="241337" y="70871"/>
                        <a:pt x="242482" y="75971"/>
                        <a:pt x="242482" y="81226"/>
                      </a:cubicBezTo>
                      <a:cubicBezTo>
                        <a:pt x="242482" y="108336"/>
                        <a:pt x="211573" y="130659"/>
                        <a:pt x="172287" y="132845"/>
                      </a:cubicBezTo>
                      <a:cubicBezTo>
                        <a:pt x="173120" y="134666"/>
                        <a:pt x="173536" y="136487"/>
                        <a:pt x="173536" y="138413"/>
                      </a:cubicBezTo>
                      <a:cubicBezTo>
                        <a:pt x="173536" y="152670"/>
                        <a:pt x="149288" y="164534"/>
                        <a:pt x="117390" y="166928"/>
                      </a:cubicBezTo>
                      <a:cubicBezTo>
                        <a:pt x="117390" y="167136"/>
                        <a:pt x="117390" y="167292"/>
                        <a:pt x="117390" y="167500"/>
                      </a:cubicBezTo>
                      <a:cubicBezTo>
                        <a:pt x="117390" y="181601"/>
                        <a:pt x="102300" y="193205"/>
                        <a:pt x="83100" y="194402"/>
                      </a:cubicBezTo>
                      <a:cubicBezTo>
                        <a:pt x="83672" y="195651"/>
                        <a:pt x="83932" y="197004"/>
                        <a:pt x="83932" y="198357"/>
                      </a:cubicBezTo>
                      <a:cubicBezTo>
                        <a:pt x="83932" y="206838"/>
                        <a:pt x="72589" y="213759"/>
                        <a:pt x="58643" y="213759"/>
                      </a:cubicBezTo>
                      <a:cubicBezTo>
                        <a:pt x="44698" y="213759"/>
                        <a:pt x="33354" y="206890"/>
                        <a:pt x="33354" y="198357"/>
                      </a:cubicBezTo>
                      <a:cubicBezTo>
                        <a:pt x="33354" y="191748"/>
                        <a:pt x="40275" y="186076"/>
                        <a:pt x="49953" y="183943"/>
                      </a:cubicBezTo>
                      <a:cubicBezTo>
                        <a:pt x="45062" y="179364"/>
                        <a:pt x="42200" y="173692"/>
                        <a:pt x="42200" y="167500"/>
                      </a:cubicBezTo>
                      <a:cubicBezTo>
                        <a:pt x="42200" y="162401"/>
                        <a:pt x="44178" y="157613"/>
                        <a:pt x="47612" y="153503"/>
                      </a:cubicBezTo>
                      <a:cubicBezTo>
                        <a:pt x="41264" y="149080"/>
                        <a:pt x="37621" y="143928"/>
                        <a:pt x="37621" y="138360"/>
                      </a:cubicBezTo>
                      <a:cubicBezTo>
                        <a:pt x="37621" y="137840"/>
                        <a:pt x="37673" y="137372"/>
                        <a:pt x="37725" y="136851"/>
                      </a:cubicBezTo>
                      <a:cubicBezTo>
                        <a:pt x="15610" y="131960"/>
                        <a:pt x="0" y="120096"/>
                        <a:pt x="0" y="106307"/>
                      </a:cubicBezTo>
                      <a:cubicBezTo>
                        <a:pt x="0" y="88147"/>
                        <a:pt x="27110" y="73369"/>
                        <a:pt x="60464" y="73369"/>
                      </a:cubicBezTo>
                      <a:cubicBezTo>
                        <a:pt x="71027" y="73369"/>
                        <a:pt x="80914" y="74826"/>
                        <a:pt x="89552" y="77428"/>
                      </a:cubicBezTo>
                      <a:cubicBezTo>
                        <a:pt x="92414" y="50578"/>
                        <a:pt x="125508" y="29400"/>
                        <a:pt x="165887" y="29400"/>
                      </a:cubicBezTo>
                      <a:cubicBezTo>
                        <a:pt x="173328" y="29400"/>
                        <a:pt x="180509" y="30076"/>
                        <a:pt x="187273" y="31429"/>
                      </a:cubicBezTo>
                      <a:lnTo>
                        <a:pt x="187273" y="31429"/>
                      </a:lnTo>
                      <a:close/>
                    </a:path>
                  </a:pathLst>
                </a:custGeom>
                <a:solidFill>
                  <a:srgbClr val="CED9E1"/>
                </a:solidFill>
                <a:ln w="5202" cap="flat">
                  <a:noFill/>
                  <a:prstDash val="solid"/>
                  <a:miter/>
                </a:ln>
              </p:spPr>
              <p:txBody>
                <a:bodyPr rtlCol="0" anchor="ctr"/>
                <a:lstStyle/>
                <a:p>
                  <a:endParaRPr lang="en-US" sz="1799">
                    <a:latin typeface="Siemens Sans" pitchFamily="2" charset="0"/>
                  </a:endParaRPr>
                </a:p>
              </p:txBody>
            </p:sp>
          </p:grpSp>
        </p:grpSp>
        <p:grpSp>
          <p:nvGrpSpPr>
            <p:cNvPr id="172" name="Grafik 199">
              <a:extLst>
                <a:ext uri="{FF2B5EF4-FFF2-40B4-BE49-F238E27FC236}">
                  <a16:creationId xmlns:a16="http://schemas.microsoft.com/office/drawing/2014/main" id="{E2DD181E-D223-4937-9325-7A6DD25ADD60}"/>
                </a:ext>
              </a:extLst>
            </p:cNvPr>
            <p:cNvGrpSpPr/>
            <p:nvPr/>
          </p:nvGrpSpPr>
          <p:grpSpPr>
            <a:xfrm>
              <a:off x="1418655" y="4010104"/>
              <a:ext cx="506453" cy="517760"/>
              <a:chOff x="5423344" y="4032228"/>
              <a:chExt cx="213359" cy="218122"/>
            </a:xfrm>
            <a:solidFill>
              <a:srgbClr val="000000"/>
            </a:solidFill>
          </p:grpSpPr>
          <p:sp>
            <p:nvSpPr>
              <p:cNvPr id="177" name="Freihandform: Form 176">
                <a:extLst>
                  <a:ext uri="{FF2B5EF4-FFF2-40B4-BE49-F238E27FC236}">
                    <a16:creationId xmlns:a16="http://schemas.microsoft.com/office/drawing/2014/main" id="{4892449C-7393-44A6-9646-62C9AA4FB4C1}"/>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2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2"/>
                      <a:pt x="106680" y="218122"/>
                    </a:cubicBezTo>
                    <a:cubicBezTo>
                      <a:pt x="47762" y="218122"/>
                      <a:pt x="0" y="169294"/>
                      <a:pt x="0" y="109061"/>
                    </a:cubicBezTo>
                    <a:cubicBezTo>
                      <a:pt x="0" y="48828"/>
                      <a:pt x="47762" y="0"/>
                      <a:pt x="106680" y="0"/>
                    </a:cubicBezTo>
                    <a:cubicBezTo>
                      <a:pt x="165598" y="0"/>
                      <a:pt x="213360" y="48828"/>
                      <a:pt x="213360" y="109061"/>
                    </a:cubicBez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78" name="Freihandform: Form 177">
                <a:extLst>
                  <a:ext uri="{FF2B5EF4-FFF2-40B4-BE49-F238E27FC236}">
                    <a16:creationId xmlns:a16="http://schemas.microsoft.com/office/drawing/2014/main" id="{0AEBCC23-F689-443F-80F0-8C4F53A0BAF2}"/>
                  </a:ext>
                </a:extLst>
              </p:cNvPr>
              <p:cNvSpPr/>
              <p:nvPr/>
            </p:nvSpPr>
            <p:spPr>
              <a:xfrm>
                <a:off x="5440393" y="4051373"/>
                <a:ext cx="179641" cy="179641"/>
              </a:xfrm>
              <a:custGeom>
                <a:avLst/>
                <a:gdLst>
                  <a:gd name="connsiteX0" fmla="*/ 154972 w 179641"/>
                  <a:gd name="connsiteY0" fmla="*/ 151638 h 179641"/>
                  <a:gd name="connsiteX1" fmla="*/ 89821 w 179641"/>
                  <a:gd name="connsiteY1" fmla="*/ 179642 h 179641"/>
                  <a:gd name="connsiteX2" fmla="*/ 0 w 179641"/>
                  <a:gd name="connsiteY2" fmla="*/ 89821 h 179641"/>
                  <a:gd name="connsiteX3" fmla="*/ 89821 w 179641"/>
                  <a:gd name="connsiteY3" fmla="*/ 0 h 179641"/>
                  <a:gd name="connsiteX4" fmla="*/ 150304 w 179641"/>
                  <a:gd name="connsiteY4" fmla="*/ 23432 h 179641"/>
                  <a:gd name="connsiteX5" fmla="*/ 111157 w 179641"/>
                  <a:gd name="connsiteY5" fmla="*/ 23432 h 179641"/>
                  <a:gd name="connsiteX6" fmla="*/ 111062 w 179641"/>
                  <a:gd name="connsiteY6" fmla="*/ 19050 h 179641"/>
                  <a:gd name="connsiteX7" fmla="*/ 49530 w 179641"/>
                  <a:gd name="connsiteY7" fmla="*/ 19050 h 179641"/>
                  <a:gd name="connsiteX8" fmla="*/ 49530 w 179641"/>
                  <a:gd name="connsiteY8" fmla="*/ 23432 h 179641"/>
                  <a:gd name="connsiteX9" fmla="*/ 48768 w 179641"/>
                  <a:gd name="connsiteY9" fmla="*/ 23432 h 179641"/>
                  <a:gd name="connsiteX10" fmla="*/ 40672 w 179641"/>
                  <a:gd name="connsiteY10" fmla="*/ 30480 h 179641"/>
                  <a:gd name="connsiteX11" fmla="*/ 48578 w 179641"/>
                  <a:gd name="connsiteY11" fmla="*/ 37243 h 179641"/>
                  <a:gd name="connsiteX12" fmla="*/ 99155 w 179641"/>
                  <a:gd name="connsiteY12" fmla="*/ 37243 h 179641"/>
                  <a:gd name="connsiteX13" fmla="*/ 99155 w 179641"/>
                  <a:gd name="connsiteY13" fmla="*/ 37338 h 179641"/>
                  <a:gd name="connsiteX14" fmla="*/ 113729 w 179641"/>
                  <a:gd name="connsiteY14" fmla="*/ 37243 h 179641"/>
                  <a:gd name="connsiteX15" fmla="*/ 117538 w 179641"/>
                  <a:gd name="connsiteY15" fmla="*/ 40100 h 179641"/>
                  <a:gd name="connsiteX16" fmla="*/ 113729 w 179641"/>
                  <a:gd name="connsiteY16" fmla="*/ 42577 h 179641"/>
                  <a:gd name="connsiteX17" fmla="*/ 110966 w 179641"/>
                  <a:gd name="connsiteY17" fmla="*/ 42577 h 179641"/>
                  <a:gd name="connsiteX18" fmla="*/ 111062 w 179641"/>
                  <a:gd name="connsiteY18" fmla="*/ 39053 h 179641"/>
                  <a:gd name="connsiteX19" fmla="*/ 49530 w 179641"/>
                  <a:gd name="connsiteY19" fmla="*/ 39053 h 179641"/>
                  <a:gd name="connsiteX20" fmla="*/ 49435 w 179641"/>
                  <a:gd name="connsiteY20" fmla="*/ 42577 h 179641"/>
                  <a:gd name="connsiteX21" fmla="*/ 48673 w 179641"/>
                  <a:gd name="connsiteY21" fmla="*/ 42577 h 179641"/>
                  <a:gd name="connsiteX22" fmla="*/ 40576 w 179641"/>
                  <a:gd name="connsiteY22" fmla="*/ 49625 h 179641"/>
                  <a:gd name="connsiteX23" fmla="*/ 48482 w 179641"/>
                  <a:gd name="connsiteY23" fmla="*/ 56388 h 179641"/>
                  <a:gd name="connsiteX24" fmla="*/ 99060 w 179641"/>
                  <a:gd name="connsiteY24" fmla="*/ 56388 h 179641"/>
                  <a:gd name="connsiteX25" fmla="*/ 99060 w 179641"/>
                  <a:gd name="connsiteY25" fmla="*/ 56483 h 179641"/>
                  <a:gd name="connsiteX26" fmla="*/ 113633 w 179641"/>
                  <a:gd name="connsiteY26" fmla="*/ 56388 h 179641"/>
                  <a:gd name="connsiteX27" fmla="*/ 117443 w 179641"/>
                  <a:gd name="connsiteY27" fmla="*/ 59246 h 179641"/>
                  <a:gd name="connsiteX28" fmla="*/ 113633 w 179641"/>
                  <a:gd name="connsiteY28" fmla="*/ 61722 h 179641"/>
                  <a:gd name="connsiteX29" fmla="*/ 110871 w 179641"/>
                  <a:gd name="connsiteY29" fmla="*/ 61722 h 179641"/>
                  <a:gd name="connsiteX30" fmla="*/ 110871 w 179641"/>
                  <a:gd name="connsiteY30" fmla="*/ 58484 h 179641"/>
                  <a:gd name="connsiteX31" fmla="*/ 49340 w 179641"/>
                  <a:gd name="connsiteY31" fmla="*/ 58484 h 179641"/>
                  <a:gd name="connsiteX32" fmla="*/ 49340 w 179641"/>
                  <a:gd name="connsiteY32" fmla="*/ 61722 h 179641"/>
                  <a:gd name="connsiteX33" fmla="*/ 48673 w 179641"/>
                  <a:gd name="connsiteY33" fmla="*/ 61722 h 179641"/>
                  <a:gd name="connsiteX34" fmla="*/ 40576 w 179641"/>
                  <a:gd name="connsiteY34" fmla="*/ 68771 h 179641"/>
                  <a:gd name="connsiteX35" fmla="*/ 48482 w 179641"/>
                  <a:gd name="connsiteY35" fmla="*/ 75533 h 179641"/>
                  <a:gd name="connsiteX36" fmla="*/ 113633 w 179641"/>
                  <a:gd name="connsiteY36" fmla="*/ 75533 h 179641"/>
                  <a:gd name="connsiteX37" fmla="*/ 113633 w 179641"/>
                  <a:gd name="connsiteY37" fmla="*/ 75438 h 179641"/>
                  <a:gd name="connsiteX38" fmla="*/ 117443 w 179641"/>
                  <a:gd name="connsiteY38" fmla="*/ 78296 h 179641"/>
                  <a:gd name="connsiteX39" fmla="*/ 113633 w 179641"/>
                  <a:gd name="connsiteY39" fmla="*/ 80772 h 179641"/>
                  <a:gd name="connsiteX40" fmla="*/ 110776 w 179641"/>
                  <a:gd name="connsiteY40" fmla="*/ 80772 h 179641"/>
                  <a:gd name="connsiteX41" fmla="*/ 110776 w 179641"/>
                  <a:gd name="connsiteY41" fmla="*/ 77438 h 179641"/>
                  <a:gd name="connsiteX42" fmla="*/ 49244 w 179641"/>
                  <a:gd name="connsiteY42" fmla="*/ 77438 h 179641"/>
                  <a:gd name="connsiteX43" fmla="*/ 49244 w 179641"/>
                  <a:gd name="connsiteY43" fmla="*/ 80772 h 179641"/>
                  <a:gd name="connsiteX44" fmla="*/ 48578 w 179641"/>
                  <a:gd name="connsiteY44" fmla="*/ 80772 h 179641"/>
                  <a:gd name="connsiteX45" fmla="*/ 40481 w 179641"/>
                  <a:gd name="connsiteY45" fmla="*/ 87821 h 179641"/>
                  <a:gd name="connsiteX46" fmla="*/ 48387 w 179641"/>
                  <a:gd name="connsiteY46" fmla="*/ 94583 h 179641"/>
                  <a:gd name="connsiteX47" fmla="*/ 113538 w 179641"/>
                  <a:gd name="connsiteY47" fmla="*/ 94583 h 179641"/>
                  <a:gd name="connsiteX48" fmla="*/ 113538 w 179641"/>
                  <a:gd name="connsiteY48" fmla="*/ 94488 h 179641"/>
                  <a:gd name="connsiteX49" fmla="*/ 117348 w 179641"/>
                  <a:gd name="connsiteY49" fmla="*/ 97346 h 179641"/>
                  <a:gd name="connsiteX50" fmla="*/ 113538 w 179641"/>
                  <a:gd name="connsiteY50" fmla="*/ 99822 h 179641"/>
                  <a:gd name="connsiteX51" fmla="*/ 110680 w 179641"/>
                  <a:gd name="connsiteY51" fmla="*/ 99822 h 179641"/>
                  <a:gd name="connsiteX52" fmla="*/ 110680 w 179641"/>
                  <a:gd name="connsiteY52" fmla="*/ 96488 h 179641"/>
                  <a:gd name="connsiteX53" fmla="*/ 49149 w 179641"/>
                  <a:gd name="connsiteY53" fmla="*/ 96488 h 179641"/>
                  <a:gd name="connsiteX54" fmla="*/ 49149 w 179641"/>
                  <a:gd name="connsiteY54" fmla="*/ 99822 h 179641"/>
                  <a:gd name="connsiteX55" fmla="*/ 48482 w 179641"/>
                  <a:gd name="connsiteY55" fmla="*/ 99822 h 179641"/>
                  <a:gd name="connsiteX56" fmla="*/ 40386 w 179641"/>
                  <a:gd name="connsiteY56" fmla="*/ 106871 h 179641"/>
                  <a:gd name="connsiteX57" fmla="*/ 48292 w 179641"/>
                  <a:gd name="connsiteY57" fmla="*/ 113633 h 179641"/>
                  <a:gd name="connsiteX58" fmla="*/ 98870 w 179641"/>
                  <a:gd name="connsiteY58" fmla="*/ 113633 h 179641"/>
                  <a:gd name="connsiteX59" fmla="*/ 98870 w 179641"/>
                  <a:gd name="connsiteY59" fmla="*/ 113633 h 179641"/>
                  <a:gd name="connsiteX60" fmla="*/ 100108 w 179641"/>
                  <a:gd name="connsiteY60" fmla="*/ 113633 h 179641"/>
                  <a:gd name="connsiteX61" fmla="*/ 113443 w 179641"/>
                  <a:gd name="connsiteY61" fmla="*/ 113633 h 179641"/>
                  <a:gd name="connsiteX62" fmla="*/ 113443 w 179641"/>
                  <a:gd name="connsiteY62" fmla="*/ 113538 h 179641"/>
                  <a:gd name="connsiteX63" fmla="*/ 117253 w 179641"/>
                  <a:gd name="connsiteY63" fmla="*/ 116396 h 179641"/>
                  <a:gd name="connsiteX64" fmla="*/ 113443 w 179641"/>
                  <a:gd name="connsiteY64" fmla="*/ 118872 h 179641"/>
                  <a:gd name="connsiteX65" fmla="*/ 110585 w 179641"/>
                  <a:gd name="connsiteY65" fmla="*/ 118872 h 179641"/>
                  <a:gd name="connsiteX66" fmla="*/ 110585 w 179641"/>
                  <a:gd name="connsiteY66" fmla="*/ 115443 h 179641"/>
                  <a:gd name="connsiteX67" fmla="*/ 49054 w 179641"/>
                  <a:gd name="connsiteY67" fmla="*/ 115443 h 179641"/>
                  <a:gd name="connsiteX68" fmla="*/ 49054 w 179641"/>
                  <a:gd name="connsiteY68" fmla="*/ 118872 h 179641"/>
                  <a:gd name="connsiteX69" fmla="*/ 48387 w 179641"/>
                  <a:gd name="connsiteY69" fmla="*/ 118872 h 179641"/>
                  <a:gd name="connsiteX70" fmla="*/ 40291 w 179641"/>
                  <a:gd name="connsiteY70" fmla="*/ 125921 h 179641"/>
                  <a:gd name="connsiteX71" fmla="*/ 48196 w 179641"/>
                  <a:gd name="connsiteY71" fmla="*/ 132683 h 179641"/>
                  <a:gd name="connsiteX72" fmla="*/ 113348 w 179641"/>
                  <a:gd name="connsiteY72" fmla="*/ 132683 h 179641"/>
                  <a:gd name="connsiteX73" fmla="*/ 113348 w 179641"/>
                  <a:gd name="connsiteY73" fmla="*/ 132588 h 179641"/>
                  <a:gd name="connsiteX74" fmla="*/ 117158 w 179641"/>
                  <a:gd name="connsiteY74" fmla="*/ 135446 h 179641"/>
                  <a:gd name="connsiteX75" fmla="*/ 113348 w 179641"/>
                  <a:gd name="connsiteY75" fmla="*/ 137922 h 179641"/>
                  <a:gd name="connsiteX76" fmla="*/ 110490 w 179641"/>
                  <a:gd name="connsiteY76" fmla="*/ 137922 h 179641"/>
                  <a:gd name="connsiteX77" fmla="*/ 110490 w 179641"/>
                  <a:gd name="connsiteY77" fmla="*/ 134588 h 179641"/>
                  <a:gd name="connsiteX78" fmla="*/ 48958 w 179641"/>
                  <a:gd name="connsiteY78" fmla="*/ 134588 h 179641"/>
                  <a:gd name="connsiteX79" fmla="*/ 48958 w 179641"/>
                  <a:gd name="connsiteY79" fmla="*/ 137922 h 179641"/>
                  <a:gd name="connsiteX80" fmla="*/ 48292 w 179641"/>
                  <a:gd name="connsiteY80" fmla="*/ 137922 h 179641"/>
                  <a:gd name="connsiteX81" fmla="*/ 40196 w 179641"/>
                  <a:gd name="connsiteY81" fmla="*/ 144971 h 179641"/>
                  <a:gd name="connsiteX82" fmla="*/ 48101 w 179641"/>
                  <a:gd name="connsiteY82" fmla="*/ 151733 h 179641"/>
                  <a:gd name="connsiteX83" fmla="*/ 154972 w 179641"/>
                  <a:gd name="connsiteY83" fmla="*/ 151733 h 179641"/>
                  <a:gd name="connsiteX84" fmla="*/ 154972 w 179641"/>
                  <a:gd name="connsiteY84" fmla="*/ 151638 h 179641"/>
                  <a:gd name="connsiteX85" fmla="*/ 154686 w 179641"/>
                  <a:gd name="connsiteY85" fmla="*/ 27813 h 179641"/>
                  <a:gd name="connsiteX86" fmla="*/ 179642 w 179641"/>
                  <a:gd name="connsiteY86" fmla="*/ 89821 h 179641"/>
                  <a:gd name="connsiteX87" fmla="*/ 158687 w 179641"/>
                  <a:gd name="connsiteY87" fmla="*/ 147352 h 179641"/>
                  <a:gd name="connsiteX88" fmla="*/ 48768 w 179641"/>
                  <a:gd name="connsiteY88" fmla="*/ 147352 h 179641"/>
                  <a:gd name="connsiteX89" fmla="*/ 44863 w 179641"/>
                  <a:gd name="connsiteY89" fmla="*/ 144780 h 179641"/>
                  <a:gd name="connsiteX90" fmla="*/ 48768 w 179641"/>
                  <a:gd name="connsiteY90" fmla="*/ 142113 h 179641"/>
                  <a:gd name="connsiteX91" fmla="*/ 49530 w 179641"/>
                  <a:gd name="connsiteY91" fmla="*/ 142113 h 179641"/>
                  <a:gd name="connsiteX92" fmla="*/ 49530 w 179641"/>
                  <a:gd name="connsiteY92" fmla="*/ 145447 h 179641"/>
                  <a:gd name="connsiteX93" fmla="*/ 111062 w 179641"/>
                  <a:gd name="connsiteY93" fmla="*/ 145447 h 179641"/>
                  <a:gd name="connsiteX94" fmla="*/ 111062 w 179641"/>
                  <a:gd name="connsiteY94" fmla="*/ 142113 h 179641"/>
                  <a:gd name="connsiteX95" fmla="*/ 113919 w 179641"/>
                  <a:gd name="connsiteY95" fmla="*/ 142113 h 179641"/>
                  <a:gd name="connsiteX96" fmla="*/ 121825 w 179641"/>
                  <a:gd name="connsiteY96" fmla="*/ 135255 h 179641"/>
                  <a:gd name="connsiteX97" fmla="*/ 113919 w 179641"/>
                  <a:gd name="connsiteY97" fmla="*/ 128302 h 179641"/>
                  <a:gd name="connsiteX98" fmla="*/ 99536 w 179641"/>
                  <a:gd name="connsiteY98" fmla="*/ 128302 h 179641"/>
                  <a:gd name="connsiteX99" fmla="*/ 99536 w 179641"/>
                  <a:gd name="connsiteY99" fmla="*/ 128397 h 179641"/>
                  <a:gd name="connsiteX100" fmla="*/ 48863 w 179641"/>
                  <a:gd name="connsiteY100" fmla="*/ 128397 h 179641"/>
                  <a:gd name="connsiteX101" fmla="*/ 44958 w 179641"/>
                  <a:gd name="connsiteY101" fmla="*/ 125825 h 179641"/>
                  <a:gd name="connsiteX102" fmla="*/ 48863 w 179641"/>
                  <a:gd name="connsiteY102" fmla="*/ 123158 h 179641"/>
                  <a:gd name="connsiteX103" fmla="*/ 49625 w 179641"/>
                  <a:gd name="connsiteY103" fmla="*/ 123158 h 179641"/>
                  <a:gd name="connsiteX104" fmla="*/ 49625 w 179641"/>
                  <a:gd name="connsiteY104" fmla="*/ 126397 h 179641"/>
                  <a:gd name="connsiteX105" fmla="*/ 111157 w 179641"/>
                  <a:gd name="connsiteY105" fmla="*/ 126397 h 179641"/>
                  <a:gd name="connsiteX106" fmla="*/ 111157 w 179641"/>
                  <a:gd name="connsiteY106" fmla="*/ 123158 h 179641"/>
                  <a:gd name="connsiteX107" fmla="*/ 114014 w 179641"/>
                  <a:gd name="connsiteY107" fmla="*/ 123158 h 179641"/>
                  <a:gd name="connsiteX108" fmla="*/ 121920 w 179641"/>
                  <a:gd name="connsiteY108" fmla="*/ 116300 h 179641"/>
                  <a:gd name="connsiteX109" fmla="*/ 114014 w 179641"/>
                  <a:gd name="connsiteY109" fmla="*/ 109347 h 179641"/>
                  <a:gd name="connsiteX110" fmla="*/ 99632 w 179641"/>
                  <a:gd name="connsiteY110" fmla="*/ 109347 h 179641"/>
                  <a:gd name="connsiteX111" fmla="*/ 99632 w 179641"/>
                  <a:gd name="connsiteY111" fmla="*/ 109347 h 179641"/>
                  <a:gd name="connsiteX112" fmla="*/ 48958 w 179641"/>
                  <a:gd name="connsiteY112" fmla="*/ 109347 h 179641"/>
                  <a:gd name="connsiteX113" fmla="*/ 45053 w 179641"/>
                  <a:gd name="connsiteY113" fmla="*/ 106775 h 179641"/>
                  <a:gd name="connsiteX114" fmla="*/ 48958 w 179641"/>
                  <a:gd name="connsiteY114" fmla="*/ 104108 h 179641"/>
                  <a:gd name="connsiteX115" fmla="*/ 49721 w 179641"/>
                  <a:gd name="connsiteY115" fmla="*/ 104108 h 179641"/>
                  <a:gd name="connsiteX116" fmla="*/ 49721 w 179641"/>
                  <a:gd name="connsiteY116" fmla="*/ 107442 h 179641"/>
                  <a:gd name="connsiteX117" fmla="*/ 111252 w 179641"/>
                  <a:gd name="connsiteY117" fmla="*/ 107442 h 179641"/>
                  <a:gd name="connsiteX118" fmla="*/ 111252 w 179641"/>
                  <a:gd name="connsiteY118" fmla="*/ 104108 h 179641"/>
                  <a:gd name="connsiteX119" fmla="*/ 114109 w 179641"/>
                  <a:gd name="connsiteY119" fmla="*/ 104108 h 179641"/>
                  <a:gd name="connsiteX120" fmla="*/ 122015 w 179641"/>
                  <a:gd name="connsiteY120" fmla="*/ 97250 h 179641"/>
                  <a:gd name="connsiteX121" fmla="*/ 114109 w 179641"/>
                  <a:gd name="connsiteY121" fmla="*/ 90297 h 179641"/>
                  <a:gd name="connsiteX122" fmla="*/ 99727 w 179641"/>
                  <a:gd name="connsiteY122" fmla="*/ 90297 h 179641"/>
                  <a:gd name="connsiteX123" fmla="*/ 99727 w 179641"/>
                  <a:gd name="connsiteY123" fmla="*/ 90392 h 179641"/>
                  <a:gd name="connsiteX124" fmla="*/ 49054 w 179641"/>
                  <a:gd name="connsiteY124" fmla="*/ 90392 h 179641"/>
                  <a:gd name="connsiteX125" fmla="*/ 45149 w 179641"/>
                  <a:gd name="connsiteY125" fmla="*/ 87821 h 179641"/>
                  <a:gd name="connsiteX126" fmla="*/ 49054 w 179641"/>
                  <a:gd name="connsiteY126" fmla="*/ 85154 h 179641"/>
                  <a:gd name="connsiteX127" fmla="*/ 49816 w 179641"/>
                  <a:gd name="connsiteY127" fmla="*/ 85154 h 179641"/>
                  <a:gd name="connsiteX128" fmla="*/ 49816 w 179641"/>
                  <a:gd name="connsiteY128" fmla="*/ 88583 h 179641"/>
                  <a:gd name="connsiteX129" fmla="*/ 111347 w 179641"/>
                  <a:gd name="connsiteY129" fmla="*/ 88583 h 179641"/>
                  <a:gd name="connsiteX130" fmla="*/ 111347 w 179641"/>
                  <a:gd name="connsiteY130" fmla="*/ 85154 h 179641"/>
                  <a:gd name="connsiteX131" fmla="*/ 114205 w 179641"/>
                  <a:gd name="connsiteY131" fmla="*/ 85154 h 179641"/>
                  <a:gd name="connsiteX132" fmla="*/ 122111 w 179641"/>
                  <a:gd name="connsiteY132" fmla="*/ 78296 h 179641"/>
                  <a:gd name="connsiteX133" fmla="*/ 114205 w 179641"/>
                  <a:gd name="connsiteY133" fmla="*/ 71342 h 179641"/>
                  <a:gd name="connsiteX134" fmla="*/ 99822 w 179641"/>
                  <a:gd name="connsiteY134" fmla="*/ 71342 h 179641"/>
                  <a:gd name="connsiteX135" fmla="*/ 99822 w 179641"/>
                  <a:gd name="connsiteY135" fmla="*/ 71342 h 179641"/>
                  <a:gd name="connsiteX136" fmla="*/ 49149 w 179641"/>
                  <a:gd name="connsiteY136" fmla="*/ 71342 h 179641"/>
                  <a:gd name="connsiteX137" fmla="*/ 45244 w 179641"/>
                  <a:gd name="connsiteY137" fmla="*/ 68771 h 179641"/>
                  <a:gd name="connsiteX138" fmla="*/ 49149 w 179641"/>
                  <a:gd name="connsiteY138" fmla="*/ 66104 h 179641"/>
                  <a:gd name="connsiteX139" fmla="*/ 49911 w 179641"/>
                  <a:gd name="connsiteY139" fmla="*/ 66104 h 179641"/>
                  <a:gd name="connsiteX140" fmla="*/ 49911 w 179641"/>
                  <a:gd name="connsiteY140" fmla="*/ 69342 h 179641"/>
                  <a:gd name="connsiteX141" fmla="*/ 111442 w 179641"/>
                  <a:gd name="connsiteY141" fmla="*/ 69342 h 179641"/>
                  <a:gd name="connsiteX142" fmla="*/ 111442 w 179641"/>
                  <a:gd name="connsiteY142" fmla="*/ 66104 h 179641"/>
                  <a:gd name="connsiteX143" fmla="*/ 114205 w 179641"/>
                  <a:gd name="connsiteY143" fmla="*/ 66104 h 179641"/>
                  <a:gd name="connsiteX144" fmla="*/ 122111 w 179641"/>
                  <a:gd name="connsiteY144" fmla="*/ 59246 h 179641"/>
                  <a:gd name="connsiteX145" fmla="*/ 114205 w 179641"/>
                  <a:gd name="connsiteY145" fmla="*/ 52292 h 179641"/>
                  <a:gd name="connsiteX146" fmla="*/ 114205 w 179641"/>
                  <a:gd name="connsiteY146" fmla="*/ 52197 h 179641"/>
                  <a:gd name="connsiteX147" fmla="*/ 49054 w 179641"/>
                  <a:gd name="connsiteY147" fmla="*/ 52197 h 179641"/>
                  <a:gd name="connsiteX148" fmla="*/ 45149 w 179641"/>
                  <a:gd name="connsiteY148" fmla="*/ 49625 h 179641"/>
                  <a:gd name="connsiteX149" fmla="*/ 49054 w 179641"/>
                  <a:gd name="connsiteY149" fmla="*/ 46958 h 179641"/>
                  <a:gd name="connsiteX150" fmla="*/ 49816 w 179641"/>
                  <a:gd name="connsiteY150" fmla="*/ 46958 h 179641"/>
                  <a:gd name="connsiteX151" fmla="*/ 49721 w 179641"/>
                  <a:gd name="connsiteY151" fmla="*/ 50387 h 179641"/>
                  <a:gd name="connsiteX152" fmla="*/ 111252 w 179641"/>
                  <a:gd name="connsiteY152" fmla="*/ 50387 h 179641"/>
                  <a:gd name="connsiteX153" fmla="*/ 111347 w 179641"/>
                  <a:gd name="connsiteY153" fmla="*/ 46958 h 179641"/>
                  <a:gd name="connsiteX154" fmla="*/ 114205 w 179641"/>
                  <a:gd name="connsiteY154" fmla="*/ 46958 h 179641"/>
                  <a:gd name="connsiteX155" fmla="*/ 122111 w 179641"/>
                  <a:gd name="connsiteY155" fmla="*/ 40100 h 179641"/>
                  <a:gd name="connsiteX156" fmla="*/ 114205 w 179641"/>
                  <a:gd name="connsiteY156" fmla="*/ 33147 h 179641"/>
                  <a:gd name="connsiteX157" fmla="*/ 114205 w 179641"/>
                  <a:gd name="connsiteY157" fmla="*/ 33052 h 179641"/>
                  <a:gd name="connsiteX158" fmla="*/ 49054 w 179641"/>
                  <a:gd name="connsiteY158" fmla="*/ 33052 h 179641"/>
                  <a:gd name="connsiteX159" fmla="*/ 45149 w 179641"/>
                  <a:gd name="connsiteY159" fmla="*/ 30480 h 179641"/>
                  <a:gd name="connsiteX160" fmla="*/ 49054 w 179641"/>
                  <a:gd name="connsiteY160" fmla="*/ 27813 h 179641"/>
                  <a:gd name="connsiteX161" fmla="*/ 49911 w 179641"/>
                  <a:gd name="connsiteY161" fmla="*/ 27813 h 179641"/>
                  <a:gd name="connsiteX162" fmla="*/ 49911 w 179641"/>
                  <a:gd name="connsiteY162" fmla="*/ 30956 h 179641"/>
                  <a:gd name="connsiteX163" fmla="*/ 111442 w 179641"/>
                  <a:gd name="connsiteY163" fmla="*/ 30956 h 179641"/>
                  <a:gd name="connsiteX164" fmla="*/ 111442 w 179641"/>
                  <a:gd name="connsiteY164" fmla="*/ 27813 h 179641"/>
                  <a:gd name="connsiteX165" fmla="*/ 154686 w 179641"/>
                  <a:gd name="connsiteY165" fmla="*/ 27813 h 179641"/>
                  <a:gd name="connsiteX166" fmla="*/ 154686 w 179641"/>
                  <a:gd name="connsiteY166" fmla="*/ 27813 h 179641"/>
                  <a:gd name="connsiteX167" fmla="*/ 111062 w 179641"/>
                  <a:gd name="connsiteY167" fmla="*/ 153543 h 179641"/>
                  <a:gd name="connsiteX168" fmla="*/ 111062 w 179641"/>
                  <a:gd name="connsiteY168" fmla="*/ 160592 h 179641"/>
                  <a:gd name="connsiteX169" fmla="*/ 49530 w 179641"/>
                  <a:gd name="connsiteY169" fmla="*/ 160592 h 179641"/>
                  <a:gd name="connsiteX170" fmla="*/ 49530 w 179641"/>
                  <a:gd name="connsiteY170" fmla="*/ 153543 h 179641"/>
                  <a:gd name="connsiteX171" fmla="*/ 111062 w 179641"/>
                  <a:gd name="connsiteY171" fmla="*/ 153543 h 179641"/>
                  <a:gd name="connsiteX172" fmla="*/ 111062 w 179641"/>
                  <a:gd name="connsiteY172" fmla="*/ 153543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154972" y="151638"/>
                    </a:moveTo>
                    <a:cubicBezTo>
                      <a:pt x="138589" y="168878"/>
                      <a:pt x="115443" y="179642"/>
                      <a:pt x="89821" y="179642"/>
                    </a:cubicBezTo>
                    <a:cubicBezTo>
                      <a:pt x="40291" y="179642"/>
                      <a:pt x="0" y="139446"/>
                      <a:pt x="0" y="89821"/>
                    </a:cubicBezTo>
                    <a:cubicBezTo>
                      <a:pt x="0" y="40291"/>
                      <a:pt x="40196" y="0"/>
                      <a:pt x="89821" y="0"/>
                    </a:cubicBezTo>
                    <a:cubicBezTo>
                      <a:pt x="113062" y="0"/>
                      <a:pt x="134303" y="8858"/>
                      <a:pt x="150304" y="23432"/>
                    </a:cubicBezTo>
                    <a:lnTo>
                      <a:pt x="111157" y="23432"/>
                    </a:lnTo>
                    <a:lnTo>
                      <a:pt x="111062" y="19050"/>
                    </a:lnTo>
                    <a:lnTo>
                      <a:pt x="49530" y="19050"/>
                    </a:lnTo>
                    <a:lnTo>
                      <a:pt x="49530" y="23432"/>
                    </a:lnTo>
                    <a:lnTo>
                      <a:pt x="48768" y="23432"/>
                    </a:lnTo>
                    <a:cubicBezTo>
                      <a:pt x="48768" y="23432"/>
                      <a:pt x="40672" y="23432"/>
                      <a:pt x="40672" y="30480"/>
                    </a:cubicBezTo>
                    <a:cubicBezTo>
                      <a:pt x="40672" y="37243"/>
                      <a:pt x="48578" y="37243"/>
                      <a:pt x="48578" y="37243"/>
                    </a:cubicBezTo>
                    <a:lnTo>
                      <a:pt x="99155" y="37243"/>
                    </a:lnTo>
                    <a:lnTo>
                      <a:pt x="99155" y="37338"/>
                    </a:lnTo>
                    <a:lnTo>
                      <a:pt x="113729" y="37243"/>
                    </a:lnTo>
                    <a:cubicBezTo>
                      <a:pt x="113729" y="37243"/>
                      <a:pt x="117538" y="37243"/>
                      <a:pt x="117538" y="40100"/>
                    </a:cubicBezTo>
                    <a:cubicBezTo>
                      <a:pt x="117538" y="42958"/>
                      <a:pt x="113729" y="42577"/>
                      <a:pt x="113729" y="42577"/>
                    </a:cubicBezTo>
                    <a:lnTo>
                      <a:pt x="110966" y="42577"/>
                    </a:lnTo>
                    <a:lnTo>
                      <a:pt x="111062" y="39053"/>
                    </a:lnTo>
                    <a:lnTo>
                      <a:pt x="49530" y="39053"/>
                    </a:lnTo>
                    <a:lnTo>
                      <a:pt x="49435" y="42577"/>
                    </a:lnTo>
                    <a:lnTo>
                      <a:pt x="48673" y="42577"/>
                    </a:lnTo>
                    <a:cubicBezTo>
                      <a:pt x="48673" y="42577"/>
                      <a:pt x="40576" y="42577"/>
                      <a:pt x="40576" y="49625"/>
                    </a:cubicBezTo>
                    <a:cubicBezTo>
                      <a:pt x="40576" y="56388"/>
                      <a:pt x="48482" y="56388"/>
                      <a:pt x="48482" y="56388"/>
                    </a:cubicBezTo>
                    <a:lnTo>
                      <a:pt x="99060" y="56388"/>
                    </a:lnTo>
                    <a:lnTo>
                      <a:pt x="99060" y="56483"/>
                    </a:lnTo>
                    <a:lnTo>
                      <a:pt x="113633" y="56388"/>
                    </a:lnTo>
                    <a:cubicBezTo>
                      <a:pt x="113633" y="56388"/>
                      <a:pt x="117443" y="56388"/>
                      <a:pt x="117443" y="59246"/>
                    </a:cubicBezTo>
                    <a:cubicBezTo>
                      <a:pt x="117443" y="62103"/>
                      <a:pt x="113633" y="61722"/>
                      <a:pt x="113633" y="61722"/>
                    </a:cubicBezTo>
                    <a:lnTo>
                      <a:pt x="110871" y="61722"/>
                    </a:lnTo>
                    <a:lnTo>
                      <a:pt x="110871" y="58484"/>
                    </a:lnTo>
                    <a:lnTo>
                      <a:pt x="49340" y="58484"/>
                    </a:lnTo>
                    <a:lnTo>
                      <a:pt x="49340" y="61722"/>
                    </a:lnTo>
                    <a:lnTo>
                      <a:pt x="48673" y="61722"/>
                    </a:lnTo>
                    <a:cubicBezTo>
                      <a:pt x="48673" y="61722"/>
                      <a:pt x="40576" y="61722"/>
                      <a:pt x="40576" y="68771"/>
                    </a:cubicBezTo>
                    <a:cubicBezTo>
                      <a:pt x="40576" y="75533"/>
                      <a:pt x="48482" y="75533"/>
                      <a:pt x="48482" y="75533"/>
                    </a:cubicBezTo>
                    <a:lnTo>
                      <a:pt x="113633" y="75533"/>
                    </a:lnTo>
                    <a:lnTo>
                      <a:pt x="113633" y="75438"/>
                    </a:lnTo>
                    <a:cubicBezTo>
                      <a:pt x="113633" y="75438"/>
                      <a:pt x="117443" y="75438"/>
                      <a:pt x="117443" y="78296"/>
                    </a:cubicBezTo>
                    <a:cubicBezTo>
                      <a:pt x="117443" y="81153"/>
                      <a:pt x="113633" y="80772"/>
                      <a:pt x="113633" y="80772"/>
                    </a:cubicBezTo>
                    <a:lnTo>
                      <a:pt x="110776" y="80772"/>
                    </a:lnTo>
                    <a:lnTo>
                      <a:pt x="110776" y="77438"/>
                    </a:lnTo>
                    <a:lnTo>
                      <a:pt x="49244" y="77438"/>
                    </a:lnTo>
                    <a:lnTo>
                      <a:pt x="49244" y="80772"/>
                    </a:lnTo>
                    <a:lnTo>
                      <a:pt x="48578" y="80772"/>
                    </a:lnTo>
                    <a:cubicBezTo>
                      <a:pt x="48578" y="80772"/>
                      <a:pt x="40481" y="80772"/>
                      <a:pt x="40481" y="87821"/>
                    </a:cubicBezTo>
                    <a:cubicBezTo>
                      <a:pt x="40481" y="94583"/>
                      <a:pt x="48387" y="94583"/>
                      <a:pt x="48387" y="94583"/>
                    </a:cubicBezTo>
                    <a:lnTo>
                      <a:pt x="113538" y="94583"/>
                    </a:lnTo>
                    <a:lnTo>
                      <a:pt x="113538" y="94488"/>
                    </a:lnTo>
                    <a:cubicBezTo>
                      <a:pt x="113538" y="94488"/>
                      <a:pt x="117348" y="94488"/>
                      <a:pt x="117348" y="97346"/>
                    </a:cubicBezTo>
                    <a:cubicBezTo>
                      <a:pt x="117348" y="100203"/>
                      <a:pt x="113538" y="99822"/>
                      <a:pt x="113538" y="99822"/>
                    </a:cubicBezTo>
                    <a:lnTo>
                      <a:pt x="110680" y="99822"/>
                    </a:lnTo>
                    <a:lnTo>
                      <a:pt x="110680" y="96488"/>
                    </a:lnTo>
                    <a:lnTo>
                      <a:pt x="49149" y="96488"/>
                    </a:lnTo>
                    <a:lnTo>
                      <a:pt x="49149" y="99822"/>
                    </a:lnTo>
                    <a:lnTo>
                      <a:pt x="48482" y="99822"/>
                    </a:lnTo>
                    <a:cubicBezTo>
                      <a:pt x="48482" y="99822"/>
                      <a:pt x="40386" y="99822"/>
                      <a:pt x="40386" y="106871"/>
                    </a:cubicBezTo>
                    <a:cubicBezTo>
                      <a:pt x="40386" y="113633"/>
                      <a:pt x="48292" y="113633"/>
                      <a:pt x="48292" y="113633"/>
                    </a:cubicBezTo>
                    <a:lnTo>
                      <a:pt x="98870" y="113633"/>
                    </a:lnTo>
                    <a:lnTo>
                      <a:pt x="98870" y="113633"/>
                    </a:lnTo>
                    <a:lnTo>
                      <a:pt x="100108" y="113633"/>
                    </a:lnTo>
                    <a:lnTo>
                      <a:pt x="113443" y="113633"/>
                    </a:lnTo>
                    <a:lnTo>
                      <a:pt x="113443" y="113538"/>
                    </a:lnTo>
                    <a:cubicBezTo>
                      <a:pt x="113443" y="113538"/>
                      <a:pt x="117253" y="113538"/>
                      <a:pt x="117253" y="116396"/>
                    </a:cubicBezTo>
                    <a:cubicBezTo>
                      <a:pt x="117253" y="119253"/>
                      <a:pt x="113443" y="118872"/>
                      <a:pt x="113443" y="118872"/>
                    </a:cubicBezTo>
                    <a:lnTo>
                      <a:pt x="110585" y="118872"/>
                    </a:lnTo>
                    <a:lnTo>
                      <a:pt x="110585" y="115443"/>
                    </a:lnTo>
                    <a:lnTo>
                      <a:pt x="49054" y="115443"/>
                    </a:lnTo>
                    <a:lnTo>
                      <a:pt x="49054" y="118872"/>
                    </a:lnTo>
                    <a:lnTo>
                      <a:pt x="48387" y="118872"/>
                    </a:lnTo>
                    <a:cubicBezTo>
                      <a:pt x="48387" y="118872"/>
                      <a:pt x="40291" y="118872"/>
                      <a:pt x="40291" y="125921"/>
                    </a:cubicBezTo>
                    <a:cubicBezTo>
                      <a:pt x="40291" y="132683"/>
                      <a:pt x="48196" y="132683"/>
                      <a:pt x="48196" y="132683"/>
                    </a:cubicBezTo>
                    <a:lnTo>
                      <a:pt x="113348" y="132683"/>
                    </a:lnTo>
                    <a:lnTo>
                      <a:pt x="113348" y="132588"/>
                    </a:lnTo>
                    <a:cubicBezTo>
                      <a:pt x="113348" y="132588"/>
                      <a:pt x="117158" y="132588"/>
                      <a:pt x="117158" y="135446"/>
                    </a:cubicBezTo>
                    <a:cubicBezTo>
                      <a:pt x="117158" y="138303"/>
                      <a:pt x="113348" y="137922"/>
                      <a:pt x="113348" y="137922"/>
                    </a:cubicBezTo>
                    <a:lnTo>
                      <a:pt x="110490" y="137922"/>
                    </a:lnTo>
                    <a:lnTo>
                      <a:pt x="110490" y="134588"/>
                    </a:lnTo>
                    <a:lnTo>
                      <a:pt x="48958" y="134588"/>
                    </a:lnTo>
                    <a:lnTo>
                      <a:pt x="48958" y="137922"/>
                    </a:lnTo>
                    <a:lnTo>
                      <a:pt x="48292" y="137922"/>
                    </a:lnTo>
                    <a:cubicBezTo>
                      <a:pt x="48292" y="137922"/>
                      <a:pt x="40196" y="137922"/>
                      <a:pt x="40196" y="144971"/>
                    </a:cubicBezTo>
                    <a:cubicBezTo>
                      <a:pt x="40196" y="151733"/>
                      <a:pt x="48101" y="151733"/>
                      <a:pt x="48101" y="151733"/>
                    </a:cubicBezTo>
                    <a:lnTo>
                      <a:pt x="154972" y="151733"/>
                    </a:lnTo>
                    <a:lnTo>
                      <a:pt x="154972" y="151638"/>
                    </a:lnTo>
                    <a:close/>
                    <a:moveTo>
                      <a:pt x="154686" y="27813"/>
                    </a:moveTo>
                    <a:cubicBezTo>
                      <a:pt x="170117" y="43910"/>
                      <a:pt x="179642" y="65818"/>
                      <a:pt x="179642" y="89821"/>
                    </a:cubicBezTo>
                    <a:cubicBezTo>
                      <a:pt x="179642" y="111728"/>
                      <a:pt x="171736" y="131826"/>
                      <a:pt x="158687" y="147352"/>
                    </a:cubicBezTo>
                    <a:lnTo>
                      <a:pt x="48768" y="147352"/>
                    </a:lnTo>
                    <a:cubicBezTo>
                      <a:pt x="48768" y="147352"/>
                      <a:pt x="44958" y="147447"/>
                      <a:pt x="44863" y="144780"/>
                    </a:cubicBezTo>
                    <a:cubicBezTo>
                      <a:pt x="44767" y="142018"/>
                      <a:pt x="48768" y="142113"/>
                      <a:pt x="48768" y="142113"/>
                    </a:cubicBezTo>
                    <a:lnTo>
                      <a:pt x="49530" y="142113"/>
                    </a:lnTo>
                    <a:lnTo>
                      <a:pt x="49530" y="145447"/>
                    </a:lnTo>
                    <a:lnTo>
                      <a:pt x="111062" y="145447"/>
                    </a:lnTo>
                    <a:lnTo>
                      <a:pt x="111062" y="142113"/>
                    </a:lnTo>
                    <a:lnTo>
                      <a:pt x="113919" y="142113"/>
                    </a:lnTo>
                    <a:cubicBezTo>
                      <a:pt x="113919" y="142113"/>
                      <a:pt x="121825" y="142113"/>
                      <a:pt x="121825" y="135255"/>
                    </a:cubicBezTo>
                    <a:cubicBezTo>
                      <a:pt x="121825" y="128302"/>
                      <a:pt x="113919" y="128302"/>
                      <a:pt x="113919" y="128302"/>
                    </a:cubicBezTo>
                    <a:lnTo>
                      <a:pt x="99536" y="128302"/>
                    </a:lnTo>
                    <a:lnTo>
                      <a:pt x="99536" y="128397"/>
                    </a:lnTo>
                    <a:lnTo>
                      <a:pt x="48863" y="128397"/>
                    </a:lnTo>
                    <a:cubicBezTo>
                      <a:pt x="48863" y="128397"/>
                      <a:pt x="45053" y="128492"/>
                      <a:pt x="44958" y="125825"/>
                    </a:cubicBezTo>
                    <a:cubicBezTo>
                      <a:pt x="44863" y="123063"/>
                      <a:pt x="48863" y="123158"/>
                      <a:pt x="48863" y="123158"/>
                    </a:cubicBezTo>
                    <a:lnTo>
                      <a:pt x="49625" y="123158"/>
                    </a:lnTo>
                    <a:lnTo>
                      <a:pt x="49625" y="126397"/>
                    </a:lnTo>
                    <a:lnTo>
                      <a:pt x="111157" y="126397"/>
                    </a:lnTo>
                    <a:lnTo>
                      <a:pt x="111157" y="123158"/>
                    </a:lnTo>
                    <a:lnTo>
                      <a:pt x="114014" y="123158"/>
                    </a:lnTo>
                    <a:cubicBezTo>
                      <a:pt x="114014" y="123158"/>
                      <a:pt x="121920" y="123158"/>
                      <a:pt x="121920" y="116300"/>
                    </a:cubicBezTo>
                    <a:cubicBezTo>
                      <a:pt x="121920" y="109347"/>
                      <a:pt x="114014" y="109347"/>
                      <a:pt x="114014" y="109347"/>
                    </a:cubicBezTo>
                    <a:lnTo>
                      <a:pt x="99632" y="109347"/>
                    </a:lnTo>
                    <a:lnTo>
                      <a:pt x="99632" y="109347"/>
                    </a:lnTo>
                    <a:lnTo>
                      <a:pt x="48958" y="109347"/>
                    </a:lnTo>
                    <a:cubicBezTo>
                      <a:pt x="48958" y="109347"/>
                      <a:pt x="45149" y="109442"/>
                      <a:pt x="45053" y="106775"/>
                    </a:cubicBezTo>
                    <a:cubicBezTo>
                      <a:pt x="44958" y="104013"/>
                      <a:pt x="48958" y="104108"/>
                      <a:pt x="48958" y="104108"/>
                    </a:cubicBezTo>
                    <a:lnTo>
                      <a:pt x="49721" y="104108"/>
                    </a:lnTo>
                    <a:lnTo>
                      <a:pt x="49721" y="107442"/>
                    </a:lnTo>
                    <a:lnTo>
                      <a:pt x="111252" y="107442"/>
                    </a:lnTo>
                    <a:lnTo>
                      <a:pt x="111252" y="104108"/>
                    </a:lnTo>
                    <a:lnTo>
                      <a:pt x="114109" y="104108"/>
                    </a:lnTo>
                    <a:cubicBezTo>
                      <a:pt x="114109" y="104108"/>
                      <a:pt x="122015" y="104108"/>
                      <a:pt x="122015" y="97250"/>
                    </a:cubicBezTo>
                    <a:cubicBezTo>
                      <a:pt x="122015" y="90297"/>
                      <a:pt x="114109" y="90297"/>
                      <a:pt x="114109" y="90297"/>
                    </a:cubicBezTo>
                    <a:lnTo>
                      <a:pt x="99727" y="90297"/>
                    </a:lnTo>
                    <a:lnTo>
                      <a:pt x="99727" y="90392"/>
                    </a:lnTo>
                    <a:lnTo>
                      <a:pt x="49054" y="90392"/>
                    </a:lnTo>
                    <a:cubicBezTo>
                      <a:pt x="49054" y="90392"/>
                      <a:pt x="45244" y="90488"/>
                      <a:pt x="45149" y="87821"/>
                    </a:cubicBezTo>
                    <a:cubicBezTo>
                      <a:pt x="45053" y="85058"/>
                      <a:pt x="49054" y="85154"/>
                      <a:pt x="49054" y="85154"/>
                    </a:cubicBezTo>
                    <a:lnTo>
                      <a:pt x="49816" y="85154"/>
                    </a:lnTo>
                    <a:lnTo>
                      <a:pt x="49816" y="88583"/>
                    </a:lnTo>
                    <a:lnTo>
                      <a:pt x="111347" y="88583"/>
                    </a:lnTo>
                    <a:lnTo>
                      <a:pt x="111347" y="85154"/>
                    </a:lnTo>
                    <a:lnTo>
                      <a:pt x="114205" y="85154"/>
                    </a:lnTo>
                    <a:cubicBezTo>
                      <a:pt x="114205" y="85154"/>
                      <a:pt x="122111" y="85154"/>
                      <a:pt x="122111" y="78296"/>
                    </a:cubicBezTo>
                    <a:cubicBezTo>
                      <a:pt x="122111" y="71342"/>
                      <a:pt x="114205" y="71342"/>
                      <a:pt x="114205" y="71342"/>
                    </a:cubicBezTo>
                    <a:lnTo>
                      <a:pt x="99822" y="71342"/>
                    </a:lnTo>
                    <a:lnTo>
                      <a:pt x="99822" y="71342"/>
                    </a:lnTo>
                    <a:lnTo>
                      <a:pt x="49149" y="71342"/>
                    </a:lnTo>
                    <a:cubicBezTo>
                      <a:pt x="49149" y="71342"/>
                      <a:pt x="45339" y="71438"/>
                      <a:pt x="45244" y="68771"/>
                    </a:cubicBezTo>
                    <a:cubicBezTo>
                      <a:pt x="45149" y="66008"/>
                      <a:pt x="49149" y="66104"/>
                      <a:pt x="49149" y="66104"/>
                    </a:cubicBezTo>
                    <a:lnTo>
                      <a:pt x="49911" y="66104"/>
                    </a:lnTo>
                    <a:lnTo>
                      <a:pt x="49911" y="69342"/>
                    </a:lnTo>
                    <a:lnTo>
                      <a:pt x="111442" y="69342"/>
                    </a:lnTo>
                    <a:lnTo>
                      <a:pt x="111442" y="66104"/>
                    </a:lnTo>
                    <a:lnTo>
                      <a:pt x="114205" y="66104"/>
                    </a:lnTo>
                    <a:cubicBezTo>
                      <a:pt x="114205" y="66104"/>
                      <a:pt x="122111" y="66104"/>
                      <a:pt x="122111" y="59246"/>
                    </a:cubicBezTo>
                    <a:cubicBezTo>
                      <a:pt x="122111" y="52578"/>
                      <a:pt x="114871" y="52292"/>
                      <a:pt x="114205" y="52292"/>
                    </a:cubicBezTo>
                    <a:lnTo>
                      <a:pt x="114205" y="52197"/>
                    </a:lnTo>
                    <a:lnTo>
                      <a:pt x="49054" y="52197"/>
                    </a:lnTo>
                    <a:cubicBezTo>
                      <a:pt x="49054" y="52197"/>
                      <a:pt x="45244" y="52292"/>
                      <a:pt x="45149" y="49625"/>
                    </a:cubicBezTo>
                    <a:cubicBezTo>
                      <a:pt x="45053" y="46863"/>
                      <a:pt x="49054" y="46958"/>
                      <a:pt x="49054" y="46958"/>
                    </a:cubicBezTo>
                    <a:lnTo>
                      <a:pt x="49816" y="46958"/>
                    </a:lnTo>
                    <a:lnTo>
                      <a:pt x="49721" y="50387"/>
                    </a:lnTo>
                    <a:lnTo>
                      <a:pt x="111252" y="50387"/>
                    </a:lnTo>
                    <a:lnTo>
                      <a:pt x="111347" y="46958"/>
                    </a:lnTo>
                    <a:lnTo>
                      <a:pt x="114205" y="46958"/>
                    </a:lnTo>
                    <a:cubicBezTo>
                      <a:pt x="114205" y="46958"/>
                      <a:pt x="122111" y="46958"/>
                      <a:pt x="122111" y="40100"/>
                    </a:cubicBezTo>
                    <a:cubicBezTo>
                      <a:pt x="122111" y="33433"/>
                      <a:pt x="114871" y="33147"/>
                      <a:pt x="114205" y="33147"/>
                    </a:cubicBezTo>
                    <a:lnTo>
                      <a:pt x="114205" y="33052"/>
                    </a:lnTo>
                    <a:lnTo>
                      <a:pt x="49054" y="33052"/>
                    </a:lnTo>
                    <a:cubicBezTo>
                      <a:pt x="49054" y="33052"/>
                      <a:pt x="45244" y="33147"/>
                      <a:pt x="45149" y="30480"/>
                    </a:cubicBezTo>
                    <a:cubicBezTo>
                      <a:pt x="45053" y="27718"/>
                      <a:pt x="49054" y="27813"/>
                      <a:pt x="49054" y="27813"/>
                    </a:cubicBezTo>
                    <a:lnTo>
                      <a:pt x="49911" y="27813"/>
                    </a:lnTo>
                    <a:lnTo>
                      <a:pt x="49911" y="30956"/>
                    </a:lnTo>
                    <a:lnTo>
                      <a:pt x="111442" y="30956"/>
                    </a:lnTo>
                    <a:lnTo>
                      <a:pt x="111442" y="27813"/>
                    </a:lnTo>
                    <a:lnTo>
                      <a:pt x="154686" y="27813"/>
                    </a:lnTo>
                    <a:lnTo>
                      <a:pt x="154686" y="27813"/>
                    </a:lnTo>
                    <a:close/>
                    <a:moveTo>
                      <a:pt x="111062" y="153543"/>
                    </a:moveTo>
                    <a:lnTo>
                      <a:pt x="111062" y="160592"/>
                    </a:lnTo>
                    <a:lnTo>
                      <a:pt x="49530" y="160592"/>
                    </a:lnTo>
                    <a:lnTo>
                      <a:pt x="49530" y="153543"/>
                    </a:lnTo>
                    <a:lnTo>
                      <a:pt x="111062" y="153543"/>
                    </a:lnTo>
                    <a:lnTo>
                      <a:pt x="111062" y="153543"/>
                    </a:lnTo>
                    <a:close/>
                  </a:path>
                </a:pathLst>
              </a:custGeom>
              <a:solidFill>
                <a:srgbClr val="50BED7"/>
              </a:solidFill>
              <a:ln w="9525" cap="flat">
                <a:noFill/>
                <a:prstDash val="solid"/>
                <a:miter/>
              </a:ln>
            </p:spPr>
            <p:txBody>
              <a:bodyPr rtlCol="0" anchor="ctr"/>
              <a:lstStyle/>
              <a:p>
                <a:endParaRPr lang="de-DE" sz="1799">
                  <a:latin typeface="Siemens Sans" pitchFamily="2" charset="0"/>
                </a:endParaRPr>
              </a:p>
            </p:txBody>
          </p:sp>
          <p:sp>
            <p:nvSpPr>
              <p:cNvPr id="179" name="Freihandform: Form 178">
                <a:extLst>
                  <a:ext uri="{FF2B5EF4-FFF2-40B4-BE49-F238E27FC236}">
                    <a16:creationId xmlns:a16="http://schemas.microsoft.com/office/drawing/2014/main" id="{544D806C-016F-4CB6-A4B3-3211965FFED1}"/>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 name="connsiteX5" fmla="*/ 213360 w 213359"/>
                  <a:gd name="connsiteY5" fmla="*/ 109061 h 218122"/>
                  <a:gd name="connsiteX6" fmla="*/ 201073 w 213359"/>
                  <a:gd name="connsiteY6" fmla="*/ 109061 h 218122"/>
                  <a:gd name="connsiteX7" fmla="*/ 106585 w 213359"/>
                  <a:gd name="connsiteY7" fmla="*/ 202787 h 218122"/>
                  <a:gd name="connsiteX8" fmla="*/ 12097 w 213359"/>
                  <a:gd name="connsiteY8" fmla="*/ 109061 h 218122"/>
                  <a:gd name="connsiteX9" fmla="*/ 106585 w 213359"/>
                  <a:gd name="connsiteY9" fmla="*/ 15335 h 218122"/>
                  <a:gd name="connsiteX10" fmla="*/ 201073 w 213359"/>
                  <a:gd name="connsiteY10" fmla="*/ 109061 h 218122"/>
                  <a:gd name="connsiteX11" fmla="*/ 201073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213360" y="109061"/>
                    </a:moveTo>
                    <a:cubicBezTo>
                      <a:pt x="213360" y="169259"/>
                      <a:pt x="165544" y="218123"/>
                      <a:pt x="106680" y="218123"/>
                    </a:cubicBezTo>
                    <a:cubicBezTo>
                      <a:pt x="47815" y="218123"/>
                      <a:pt x="0" y="169259"/>
                      <a:pt x="0" y="109061"/>
                    </a:cubicBezTo>
                    <a:cubicBezTo>
                      <a:pt x="0" y="48863"/>
                      <a:pt x="47815" y="0"/>
                      <a:pt x="106680" y="0"/>
                    </a:cubicBezTo>
                    <a:cubicBezTo>
                      <a:pt x="165544" y="0"/>
                      <a:pt x="213360" y="48863"/>
                      <a:pt x="213360" y="109061"/>
                    </a:cubicBezTo>
                    <a:lnTo>
                      <a:pt x="213360" y="109061"/>
                    </a:lnTo>
                    <a:close/>
                    <a:moveTo>
                      <a:pt x="201073" y="109061"/>
                    </a:moveTo>
                    <a:cubicBezTo>
                      <a:pt x="201073" y="160782"/>
                      <a:pt x="158782" y="202787"/>
                      <a:pt x="106585" y="202787"/>
                    </a:cubicBezTo>
                    <a:cubicBezTo>
                      <a:pt x="54388" y="202787"/>
                      <a:pt x="12097" y="160782"/>
                      <a:pt x="12097" y="109061"/>
                    </a:cubicBezTo>
                    <a:cubicBezTo>
                      <a:pt x="12097" y="57341"/>
                      <a:pt x="54388" y="15335"/>
                      <a:pt x="106585" y="15335"/>
                    </a:cubicBezTo>
                    <a:cubicBezTo>
                      <a:pt x="158782" y="15335"/>
                      <a:pt x="201073" y="57245"/>
                      <a:pt x="201073" y="109061"/>
                    </a:cubicBezTo>
                    <a:lnTo>
                      <a:pt x="201073" y="109061"/>
                    </a:lnTo>
                    <a:close/>
                  </a:path>
                </a:pathLst>
              </a:custGeom>
              <a:solidFill>
                <a:srgbClr val="50BED7"/>
              </a:solidFill>
              <a:ln w="9525" cap="flat">
                <a:noFill/>
                <a:prstDash val="solid"/>
                <a:miter/>
              </a:ln>
            </p:spPr>
            <p:txBody>
              <a:bodyPr rtlCol="0" anchor="ctr"/>
              <a:lstStyle/>
              <a:p>
                <a:endParaRPr lang="de-DE" sz="1799">
                  <a:latin typeface="Siemens Sans" pitchFamily="2" charset="0"/>
                </a:endParaRPr>
              </a:p>
            </p:txBody>
          </p:sp>
        </p:grpSp>
        <p:sp>
          <p:nvSpPr>
            <p:cNvPr id="173" name="Rechteck 172">
              <a:extLst>
                <a:ext uri="{FF2B5EF4-FFF2-40B4-BE49-F238E27FC236}">
                  <a16:creationId xmlns:a16="http://schemas.microsoft.com/office/drawing/2014/main" id="{02A2F48C-C892-4696-AA96-057057A8112B}"/>
                </a:ext>
              </a:extLst>
            </p:cNvPr>
            <p:cNvSpPr/>
            <p:nvPr/>
          </p:nvSpPr>
          <p:spPr>
            <a:xfrm>
              <a:off x="1603639" y="3452302"/>
              <a:ext cx="1795395" cy="430855"/>
            </a:xfrm>
            <a:prstGeom prst="rect">
              <a:avLst/>
            </a:prstGeom>
          </p:spPr>
          <p:txBody>
            <a:bodyPr wrap="square">
              <a:spAutoFit/>
            </a:bodyPr>
            <a:lstStyle/>
            <a:p>
              <a:r>
                <a:rPr lang="de-DE" sz="1099" b="1">
                  <a:solidFill>
                    <a:srgbClr val="3C464B"/>
                  </a:solidFill>
                  <a:latin typeface="Siemens Sans" pitchFamily="2" charset="0"/>
                </a:rPr>
                <a:t>Cooling Facility</a:t>
              </a:r>
            </a:p>
            <a:p>
              <a:r>
                <a:rPr lang="de-DE" sz="1099" b="1">
                  <a:solidFill>
                    <a:srgbClr val="3C464B"/>
                  </a:solidFill>
                  <a:latin typeface="Siemens Sans" pitchFamily="2" charset="0"/>
                </a:rPr>
                <a:t>z.B. Cooling Tower, ACC</a:t>
              </a:r>
            </a:p>
          </p:txBody>
        </p:sp>
        <p:sp>
          <p:nvSpPr>
            <p:cNvPr id="174" name="Rechteck 173">
              <a:extLst>
                <a:ext uri="{FF2B5EF4-FFF2-40B4-BE49-F238E27FC236}">
                  <a16:creationId xmlns:a16="http://schemas.microsoft.com/office/drawing/2014/main" id="{83F07827-51FA-4A8F-86B3-1EEFDD46DB3A}"/>
                </a:ext>
              </a:extLst>
            </p:cNvPr>
            <p:cNvSpPr/>
            <p:nvPr/>
          </p:nvSpPr>
          <p:spPr>
            <a:xfrm>
              <a:off x="4157351" y="5046473"/>
              <a:ext cx="1801729" cy="261618"/>
            </a:xfrm>
            <a:prstGeom prst="rect">
              <a:avLst/>
            </a:prstGeom>
          </p:spPr>
          <p:txBody>
            <a:bodyPr wrap="square">
              <a:spAutoFit/>
            </a:bodyPr>
            <a:lstStyle/>
            <a:p>
              <a:pPr algn="ctr"/>
              <a:r>
                <a:rPr lang="de-DE" sz="1099" b="1" err="1">
                  <a:solidFill>
                    <a:srgbClr val="3C464B"/>
                  </a:solidFill>
                  <a:latin typeface="Siemens Sans" pitchFamily="2" charset="0"/>
                </a:rPr>
                <a:t>District</a:t>
              </a:r>
              <a:r>
                <a:rPr lang="de-DE" sz="1099" b="1">
                  <a:solidFill>
                    <a:srgbClr val="3C464B"/>
                  </a:solidFill>
                  <a:latin typeface="Siemens Sans" pitchFamily="2" charset="0"/>
                </a:rPr>
                <a:t> </a:t>
              </a:r>
              <a:r>
                <a:rPr lang="de-DE" sz="1099" b="1" err="1">
                  <a:solidFill>
                    <a:srgbClr val="3C464B"/>
                  </a:solidFill>
                  <a:latin typeface="Siemens Sans" pitchFamily="2" charset="0"/>
                </a:rPr>
                <a:t>Heating</a:t>
              </a:r>
              <a:r>
                <a:rPr lang="de-DE" sz="1099" b="1">
                  <a:solidFill>
                    <a:srgbClr val="3C464B"/>
                  </a:solidFill>
                  <a:latin typeface="Siemens Sans" pitchFamily="2" charset="0"/>
                </a:rPr>
                <a:t> Network</a:t>
              </a:r>
            </a:p>
          </p:txBody>
        </p:sp>
        <p:sp>
          <p:nvSpPr>
            <p:cNvPr id="175" name="Rechteck 174">
              <a:extLst>
                <a:ext uri="{FF2B5EF4-FFF2-40B4-BE49-F238E27FC236}">
                  <a16:creationId xmlns:a16="http://schemas.microsoft.com/office/drawing/2014/main" id="{55EC0C3E-7DE7-47EE-83AE-73068FB378F7}"/>
                </a:ext>
              </a:extLst>
            </p:cNvPr>
            <p:cNvSpPr/>
            <p:nvPr/>
          </p:nvSpPr>
          <p:spPr>
            <a:xfrm>
              <a:off x="2276491" y="5465152"/>
              <a:ext cx="1565036" cy="261610"/>
            </a:xfrm>
            <a:prstGeom prst="rect">
              <a:avLst/>
            </a:prstGeom>
          </p:spPr>
          <p:txBody>
            <a:bodyPr wrap="square">
              <a:spAutoFit/>
            </a:bodyPr>
            <a:lstStyle/>
            <a:p>
              <a:pPr algn="ctr"/>
              <a:r>
                <a:rPr lang="de-DE" sz="1099" b="1">
                  <a:solidFill>
                    <a:srgbClr val="3C464B"/>
                  </a:solidFill>
                  <a:latin typeface="Siemens Sans" pitchFamily="2" charset="0"/>
                </a:rPr>
                <a:t>110 </a:t>
              </a:r>
              <a:r>
                <a:rPr lang="de-DE" sz="1099" b="1">
                  <a:solidFill>
                    <a:srgbClr val="3C464B"/>
                  </a:solidFill>
                  <a:latin typeface="Arial Black" panose="020B0A04020102020204" pitchFamily="34" charset="0"/>
                </a:rPr>
                <a:t>˚</a:t>
              </a:r>
              <a:r>
                <a:rPr lang="de-DE" sz="1099" b="1">
                  <a:solidFill>
                    <a:srgbClr val="3C464B"/>
                  </a:solidFill>
                  <a:latin typeface="Siemens Sans" pitchFamily="2" charset="0"/>
                </a:rPr>
                <a:t>C</a:t>
              </a:r>
            </a:p>
          </p:txBody>
        </p:sp>
        <p:sp>
          <p:nvSpPr>
            <p:cNvPr id="176" name="Rechteck 175">
              <a:extLst>
                <a:ext uri="{FF2B5EF4-FFF2-40B4-BE49-F238E27FC236}">
                  <a16:creationId xmlns:a16="http://schemas.microsoft.com/office/drawing/2014/main" id="{1F57E043-DA30-43D9-8978-DB4BD7108DE5}"/>
                </a:ext>
              </a:extLst>
            </p:cNvPr>
            <p:cNvSpPr/>
            <p:nvPr/>
          </p:nvSpPr>
          <p:spPr>
            <a:xfrm>
              <a:off x="2276491" y="5986223"/>
              <a:ext cx="1565036" cy="261610"/>
            </a:xfrm>
            <a:prstGeom prst="rect">
              <a:avLst/>
            </a:prstGeom>
          </p:spPr>
          <p:txBody>
            <a:bodyPr wrap="square">
              <a:spAutoFit/>
            </a:bodyPr>
            <a:lstStyle/>
            <a:p>
              <a:pPr algn="ctr"/>
              <a:r>
                <a:rPr lang="de-DE" sz="1099" b="1">
                  <a:solidFill>
                    <a:srgbClr val="3C464B"/>
                  </a:solidFill>
                  <a:latin typeface="Siemens Sans" pitchFamily="2" charset="0"/>
                </a:rPr>
                <a:t>60 </a:t>
              </a:r>
              <a:r>
                <a:rPr lang="de-DE" sz="1099" b="1">
                  <a:solidFill>
                    <a:srgbClr val="3C464B"/>
                  </a:solidFill>
                  <a:latin typeface="Arial Black" panose="020B0A04020102020204" pitchFamily="34" charset="0"/>
                </a:rPr>
                <a:t>˚</a:t>
              </a:r>
              <a:r>
                <a:rPr lang="de-DE" sz="1099" b="1">
                  <a:solidFill>
                    <a:srgbClr val="3C464B"/>
                  </a:solidFill>
                  <a:latin typeface="Siemens Sans" pitchFamily="2" charset="0"/>
                </a:rPr>
                <a:t>C</a:t>
              </a:r>
            </a:p>
          </p:txBody>
        </p:sp>
      </p:grpSp>
      <p:cxnSp>
        <p:nvCxnSpPr>
          <p:cNvPr id="388" name="Gerader Verbinder 387">
            <a:extLst>
              <a:ext uri="{FF2B5EF4-FFF2-40B4-BE49-F238E27FC236}">
                <a16:creationId xmlns:a16="http://schemas.microsoft.com/office/drawing/2014/main" id="{51527449-E829-40F8-BAEB-33D11D4FF10A}"/>
              </a:ext>
            </a:extLst>
          </p:cNvPr>
          <p:cNvCxnSpPr/>
          <p:nvPr/>
        </p:nvCxnSpPr>
        <p:spPr bwMode="auto">
          <a:xfrm>
            <a:off x="469674" y="1746486"/>
            <a:ext cx="5400599" cy="0"/>
          </a:xfrm>
          <a:prstGeom prst="line">
            <a:avLst/>
          </a:prstGeom>
          <a:solidFill>
            <a:schemeClr val="tx2"/>
          </a:solidFill>
          <a:ln w="19050" cap="flat" cmpd="sng" algn="ctr">
            <a:solidFill>
              <a:srgbClr val="4334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225" name="Gruppieren 224">
            <a:extLst>
              <a:ext uri="{FF2B5EF4-FFF2-40B4-BE49-F238E27FC236}">
                <a16:creationId xmlns:a16="http://schemas.microsoft.com/office/drawing/2014/main" id="{7FCF6BE4-B2E2-45F6-A4BF-D115C02B7FD4}"/>
              </a:ext>
            </a:extLst>
          </p:cNvPr>
          <p:cNvGrpSpPr/>
          <p:nvPr/>
        </p:nvGrpSpPr>
        <p:grpSpPr>
          <a:xfrm>
            <a:off x="6534175" y="2031248"/>
            <a:ext cx="5380553" cy="2716513"/>
            <a:chOff x="6279358" y="3631232"/>
            <a:chExt cx="5383355" cy="2717928"/>
          </a:xfrm>
        </p:grpSpPr>
        <p:cxnSp>
          <p:nvCxnSpPr>
            <p:cNvPr id="226" name="Gerade Verbindung mit Pfeil 225">
              <a:extLst>
                <a:ext uri="{FF2B5EF4-FFF2-40B4-BE49-F238E27FC236}">
                  <a16:creationId xmlns:a16="http://schemas.microsoft.com/office/drawing/2014/main" id="{544FBDBA-2094-4CB5-9A34-F415ECC0D55F}"/>
                </a:ext>
              </a:extLst>
            </p:cNvPr>
            <p:cNvCxnSpPr/>
            <p:nvPr/>
          </p:nvCxnSpPr>
          <p:spPr bwMode="auto">
            <a:xfrm flipV="1">
              <a:off x="8710513" y="4466227"/>
              <a:ext cx="8207" cy="656097"/>
            </a:xfrm>
            <a:prstGeom prst="straightConnector1">
              <a:avLst/>
            </a:prstGeom>
            <a:solidFill>
              <a:schemeClr val="tx2"/>
            </a:solidFill>
            <a:ln w="254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27" name="Gerade Verbindung mit Pfeil 226">
              <a:extLst>
                <a:ext uri="{FF2B5EF4-FFF2-40B4-BE49-F238E27FC236}">
                  <a16:creationId xmlns:a16="http://schemas.microsoft.com/office/drawing/2014/main" id="{6ED0D174-C57E-4C8C-A464-D439DC4D2127}"/>
                </a:ext>
              </a:extLst>
            </p:cNvPr>
            <p:cNvCxnSpPr/>
            <p:nvPr/>
          </p:nvCxnSpPr>
          <p:spPr bwMode="auto">
            <a:xfrm flipV="1">
              <a:off x="8412956" y="4486454"/>
              <a:ext cx="8207" cy="656097"/>
            </a:xfrm>
            <a:prstGeom prst="straightConnector1">
              <a:avLst/>
            </a:prstGeom>
            <a:solidFill>
              <a:schemeClr val="tx2"/>
            </a:solidFill>
            <a:ln w="254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228" name="Freihandform: Form 227">
              <a:extLst>
                <a:ext uri="{FF2B5EF4-FFF2-40B4-BE49-F238E27FC236}">
                  <a16:creationId xmlns:a16="http://schemas.microsoft.com/office/drawing/2014/main" id="{01DAF3CA-B9F2-425D-A722-73C757B73E24}"/>
                </a:ext>
              </a:extLst>
            </p:cNvPr>
            <p:cNvSpPr/>
            <p:nvPr/>
          </p:nvSpPr>
          <p:spPr bwMode="auto">
            <a:xfrm rot="5400000" flipH="1">
              <a:off x="8691313" y="5305493"/>
              <a:ext cx="445685" cy="415188"/>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a:solidFill>
                <a:srgbClr val="EB780A"/>
              </a:solidFill>
              <a:headEnd type="triangl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8">
                <a:latin typeface="Siemens Sans" pitchFamily="2" charset="0"/>
              </a:endParaRPr>
            </a:p>
          </p:txBody>
        </p:sp>
        <p:cxnSp>
          <p:nvCxnSpPr>
            <p:cNvPr id="229" name="Gerade Verbindung mit Pfeil 228">
              <a:extLst>
                <a:ext uri="{FF2B5EF4-FFF2-40B4-BE49-F238E27FC236}">
                  <a16:creationId xmlns:a16="http://schemas.microsoft.com/office/drawing/2014/main" id="{E78795A9-A398-4244-ACD9-4AA64D28F907}"/>
                </a:ext>
              </a:extLst>
            </p:cNvPr>
            <p:cNvCxnSpPr/>
            <p:nvPr/>
          </p:nvCxnSpPr>
          <p:spPr bwMode="auto">
            <a:xfrm>
              <a:off x="8782217" y="4116776"/>
              <a:ext cx="676156" cy="0"/>
            </a:xfrm>
            <a:prstGeom prst="straightConnector1">
              <a:avLst/>
            </a:prstGeom>
            <a:solidFill>
              <a:schemeClr val="tx2"/>
            </a:solidFill>
            <a:ln w="25400" cap="flat" cmpd="sng" algn="ctr">
              <a:solidFill>
                <a:schemeClr val="tx1"/>
              </a:solidFill>
              <a:prstDash val="solid"/>
              <a:round/>
              <a:headEnd type="triangle" w="med" len="med"/>
              <a:tailEnd type="non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230" name="Rechteck: abgerundete Ecken 229">
              <a:extLst>
                <a:ext uri="{FF2B5EF4-FFF2-40B4-BE49-F238E27FC236}">
                  <a16:creationId xmlns:a16="http://schemas.microsoft.com/office/drawing/2014/main" id="{C37CBD2B-50F4-4549-81C9-C6842B9D6649}"/>
                </a:ext>
              </a:extLst>
            </p:cNvPr>
            <p:cNvSpPr/>
            <p:nvPr/>
          </p:nvSpPr>
          <p:spPr bwMode="auto">
            <a:xfrm>
              <a:off x="9780363" y="3852547"/>
              <a:ext cx="1454042" cy="895622"/>
            </a:xfrm>
            <a:prstGeom prst="roundRect">
              <a:avLst/>
            </a:prstGeom>
            <a:solidFill>
              <a:schemeClr val="bg1"/>
            </a:solidFill>
            <a:ln w="38100">
              <a:solidFill>
                <a:schemeClr val="accent2">
                  <a:lumMod val="75000"/>
                </a:schemeClr>
              </a:solidFill>
            </a:ln>
            <a:effectLst/>
          </p:spPr>
          <p:txBody>
            <a:bodyPr wrap="square" lIns="107944" tIns="53972" rIns="107944" bIns="53972" numCol="1" spcCol="72000" rtlCol="0" anchor="ctr">
              <a:noAutofit/>
            </a:bodyPr>
            <a:lstStyle/>
            <a:p>
              <a:pPr algn="ctr">
                <a:lnSpc>
                  <a:spcPct val="110000"/>
                </a:lnSpc>
                <a:spcBef>
                  <a:spcPct val="0"/>
                </a:spcBef>
                <a:buFont typeface="Wingdings" charset="0"/>
                <a:buNone/>
              </a:pPr>
              <a:endParaRPr lang="en-US" sz="1799">
                <a:ea typeface="Arial Unicode MS" panose="020B0604020202020204" pitchFamily="34" charset="-128"/>
                <a:cs typeface="Arial Unicode MS" panose="020B0604020202020204" pitchFamily="34" charset="-128"/>
              </a:endParaRPr>
            </a:p>
          </p:txBody>
        </p:sp>
        <p:cxnSp>
          <p:nvCxnSpPr>
            <p:cNvPr id="231" name="Gerade Verbindung mit Pfeil 230">
              <a:extLst>
                <a:ext uri="{FF2B5EF4-FFF2-40B4-BE49-F238E27FC236}">
                  <a16:creationId xmlns:a16="http://schemas.microsoft.com/office/drawing/2014/main" id="{FF2F55BC-58E7-47E6-A642-37282F9AC2AE}"/>
                </a:ext>
              </a:extLst>
            </p:cNvPr>
            <p:cNvCxnSpPr/>
            <p:nvPr/>
          </p:nvCxnSpPr>
          <p:spPr bwMode="auto">
            <a:xfrm>
              <a:off x="8897332" y="4405971"/>
              <a:ext cx="723849" cy="1"/>
            </a:xfrm>
            <a:prstGeom prst="straightConnector1">
              <a:avLst/>
            </a:prstGeom>
            <a:solidFill>
              <a:schemeClr val="tx2"/>
            </a:solidFill>
            <a:ln w="254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232" name="Grafik 199">
              <a:extLst>
                <a:ext uri="{FF2B5EF4-FFF2-40B4-BE49-F238E27FC236}">
                  <a16:creationId xmlns:a16="http://schemas.microsoft.com/office/drawing/2014/main" id="{E4BFE170-E47D-4C24-8914-0B09D6EA46BD}"/>
                </a:ext>
              </a:extLst>
            </p:cNvPr>
            <p:cNvGrpSpPr/>
            <p:nvPr/>
          </p:nvGrpSpPr>
          <p:grpSpPr>
            <a:xfrm>
              <a:off x="9329511" y="4030173"/>
              <a:ext cx="506453" cy="517760"/>
              <a:chOff x="5423344" y="4032228"/>
              <a:chExt cx="213359" cy="218122"/>
            </a:xfrm>
            <a:solidFill>
              <a:srgbClr val="000000"/>
            </a:solidFill>
            <a:effectLst/>
          </p:grpSpPr>
          <p:sp>
            <p:nvSpPr>
              <p:cNvPr id="385" name="Freihandform: Form 384">
                <a:extLst>
                  <a:ext uri="{FF2B5EF4-FFF2-40B4-BE49-F238E27FC236}">
                    <a16:creationId xmlns:a16="http://schemas.microsoft.com/office/drawing/2014/main" id="{91716ACC-92C6-48FF-AC4D-DB36C4D747D1}"/>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2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2"/>
                      <a:pt x="106680" y="218122"/>
                    </a:cubicBezTo>
                    <a:cubicBezTo>
                      <a:pt x="47762" y="218122"/>
                      <a:pt x="0" y="169294"/>
                      <a:pt x="0" y="109061"/>
                    </a:cubicBezTo>
                    <a:cubicBezTo>
                      <a:pt x="0" y="48828"/>
                      <a:pt x="47762" y="0"/>
                      <a:pt x="106680" y="0"/>
                    </a:cubicBezTo>
                    <a:cubicBezTo>
                      <a:pt x="165598" y="0"/>
                      <a:pt x="213360" y="48828"/>
                      <a:pt x="213360" y="109061"/>
                    </a:cubicBez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386" name="Freihandform: Form 385">
                <a:extLst>
                  <a:ext uri="{FF2B5EF4-FFF2-40B4-BE49-F238E27FC236}">
                    <a16:creationId xmlns:a16="http://schemas.microsoft.com/office/drawing/2014/main" id="{2131DB32-6ED3-4678-8014-3D36F6E7E14A}"/>
                  </a:ext>
                </a:extLst>
              </p:cNvPr>
              <p:cNvSpPr/>
              <p:nvPr/>
            </p:nvSpPr>
            <p:spPr>
              <a:xfrm>
                <a:off x="5440393" y="4051373"/>
                <a:ext cx="179641" cy="179641"/>
              </a:xfrm>
              <a:custGeom>
                <a:avLst/>
                <a:gdLst>
                  <a:gd name="connsiteX0" fmla="*/ 154972 w 179641"/>
                  <a:gd name="connsiteY0" fmla="*/ 151638 h 179641"/>
                  <a:gd name="connsiteX1" fmla="*/ 89821 w 179641"/>
                  <a:gd name="connsiteY1" fmla="*/ 179642 h 179641"/>
                  <a:gd name="connsiteX2" fmla="*/ 0 w 179641"/>
                  <a:gd name="connsiteY2" fmla="*/ 89821 h 179641"/>
                  <a:gd name="connsiteX3" fmla="*/ 89821 w 179641"/>
                  <a:gd name="connsiteY3" fmla="*/ 0 h 179641"/>
                  <a:gd name="connsiteX4" fmla="*/ 150304 w 179641"/>
                  <a:gd name="connsiteY4" fmla="*/ 23432 h 179641"/>
                  <a:gd name="connsiteX5" fmla="*/ 111157 w 179641"/>
                  <a:gd name="connsiteY5" fmla="*/ 23432 h 179641"/>
                  <a:gd name="connsiteX6" fmla="*/ 111062 w 179641"/>
                  <a:gd name="connsiteY6" fmla="*/ 19050 h 179641"/>
                  <a:gd name="connsiteX7" fmla="*/ 49530 w 179641"/>
                  <a:gd name="connsiteY7" fmla="*/ 19050 h 179641"/>
                  <a:gd name="connsiteX8" fmla="*/ 49530 w 179641"/>
                  <a:gd name="connsiteY8" fmla="*/ 23432 h 179641"/>
                  <a:gd name="connsiteX9" fmla="*/ 48768 w 179641"/>
                  <a:gd name="connsiteY9" fmla="*/ 23432 h 179641"/>
                  <a:gd name="connsiteX10" fmla="*/ 40672 w 179641"/>
                  <a:gd name="connsiteY10" fmla="*/ 30480 h 179641"/>
                  <a:gd name="connsiteX11" fmla="*/ 48578 w 179641"/>
                  <a:gd name="connsiteY11" fmla="*/ 37243 h 179641"/>
                  <a:gd name="connsiteX12" fmla="*/ 99155 w 179641"/>
                  <a:gd name="connsiteY12" fmla="*/ 37243 h 179641"/>
                  <a:gd name="connsiteX13" fmla="*/ 99155 w 179641"/>
                  <a:gd name="connsiteY13" fmla="*/ 37338 h 179641"/>
                  <a:gd name="connsiteX14" fmla="*/ 113729 w 179641"/>
                  <a:gd name="connsiteY14" fmla="*/ 37243 h 179641"/>
                  <a:gd name="connsiteX15" fmla="*/ 117538 w 179641"/>
                  <a:gd name="connsiteY15" fmla="*/ 40100 h 179641"/>
                  <a:gd name="connsiteX16" fmla="*/ 113729 w 179641"/>
                  <a:gd name="connsiteY16" fmla="*/ 42577 h 179641"/>
                  <a:gd name="connsiteX17" fmla="*/ 110966 w 179641"/>
                  <a:gd name="connsiteY17" fmla="*/ 42577 h 179641"/>
                  <a:gd name="connsiteX18" fmla="*/ 111062 w 179641"/>
                  <a:gd name="connsiteY18" fmla="*/ 39053 h 179641"/>
                  <a:gd name="connsiteX19" fmla="*/ 49530 w 179641"/>
                  <a:gd name="connsiteY19" fmla="*/ 39053 h 179641"/>
                  <a:gd name="connsiteX20" fmla="*/ 49435 w 179641"/>
                  <a:gd name="connsiteY20" fmla="*/ 42577 h 179641"/>
                  <a:gd name="connsiteX21" fmla="*/ 48673 w 179641"/>
                  <a:gd name="connsiteY21" fmla="*/ 42577 h 179641"/>
                  <a:gd name="connsiteX22" fmla="*/ 40576 w 179641"/>
                  <a:gd name="connsiteY22" fmla="*/ 49625 h 179641"/>
                  <a:gd name="connsiteX23" fmla="*/ 48482 w 179641"/>
                  <a:gd name="connsiteY23" fmla="*/ 56388 h 179641"/>
                  <a:gd name="connsiteX24" fmla="*/ 99060 w 179641"/>
                  <a:gd name="connsiteY24" fmla="*/ 56388 h 179641"/>
                  <a:gd name="connsiteX25" fmla="*/ 99060 w 179641"/>
                  <a:gd name="connsiteY25" fmla="*/ 56483 h 179641"/>
                  <a:gd name="connsiteX26" fmla="*/ 113633 w 179641"/>
                  <a:gd name="connsiteY26" fmla="*/ 56388 h 179641"/>
                  <a:gd name="connsiteX27" fmla="*/ 117443 w 179641"/>
                  <a:gd name="connsiteY27" fmla="*/ 59246 h 179641"/>
                  <a:gd name="connsiteX28" fmla="*/ 113633 w 179641"/>
                  <a:gd name="connsiteY28" fmla="*/ 61722 h 179641"/>
                  <a:gd name="connsiteX29" fmla="*/ 110871 w 179641"/>
                  <a:gd name="connsiteY29" fmla="*/ 61722 h 179641"/>
                  <a:gd name="connsiteX30" fmla="*/ 110871 w 179641"/>
                  <a:gd name="connsiteY30" fmla="*/ 58484 h 179641"/>
                  <a:gd name="connsiteX31" fmla="*/ 49340 w 179641"/>
                  <a:gd name="connsiteY31" fmla="*/ 58484 h 179641"/>
                  <a:gd name="connsiteX32" fmla="*/ 49340 w 179641"/>
                  <a:gd name="connsiteY32" fmla="*/ 61722 h 179641"/>
                  <a:gd name="connsiteX33" fmla="*/ 48673 w 179641"/>
                  <a:gd name="connsiteY33" fmla="*/ 61722 h 179641"/>
                  <a:gd name="connsiteX34" fmla="*/ 40576 w 179641"/>
                  <a:gd name="connsiteY34" fmla="*/ 68771 h 179641"/>
                  <a:gd name="connsiteX35" fmla="*/ 48482 w 179641"/>
                  <a:gd name="connsiteY35" fmla="*/ 75533 h 179641"/>
                  <a:gd name="connsiteX36" fmla="*/ 113633 w 179641"/>
                  <a:gd name="connsiteY36" fmla="*/ 75533 h 179641"/>
                  <a:gd name="connsiteX37" fmla="*/ 113633 w 179641"/>
                  <a:gd name="connsiteY37" fmla="*/ 75438 h 179641"/>
                  <a:gd name="connsiteX38" fmla="*/ 117443 w 179641"/>
                  <a:gd name="connsiteY38" fmla="*/ 78296 h 179641"/>
                  <a:gd name="connsiteX39" fmla="*/ 113633 w 179641"/>
                  <a:gd name="connsiteY39" fmla="*/ 80772 h 179641"/>
                  <a:gd name="connsiteX40" fmla="*/ 110776 w 179641"/>
                  <a:gd name="connsiteY40" fmla="*/ 80772 h 179641"/>
                  <a:gd name="connsiteX41" fmla="*/ 110776 w 179641"/>
                  <a:gd name="connsiteY41" fmla="*/ 77438 h 179641"/>
                  <a:gd name="connsiteX42" fmla="*/ 49244 w 179641"/>
                  <a:gd name="connsiteY42" fmla="*/ 77438 h 179641"/>
                  <a:gd name="connsiteX43" fmla="*/ 49244 w 179641"/>
                  <a:gd name="connsiteY43" fmla="*/ 80772 h 179641"/>
                  <a:gd name="connsiteX44" fmla="*/ 48578 w 179641"/>
                  <a:gd name="connsiteY44" fmla="*/ 80772 h 179641"/>
                  <a:gd name="connsiteX45" fmla="*/ 40481 w 179641"/>
                  <a:gd name="connsiteY45" fmla="*/ 87821 h 179641"/>
                  <a:gd name="connsiteX46" fmla="*/ 48387 w 179641"/>
                  <a:gd name="connsiteY46" fmla="*/ 94583 h 179641"/>
                  <a:gd name="connsiteX47" fmla="*/ 113538 w 179641"/>
                  <a:gd name="connsiteY47" fmla="*/ 94583 h 179641"/>
                  <a:gd name="connsiteX48" fmla="*/ 113538 w 179641"/>
                  <a:gd name="connsiteY48" fmla="*/ 94488 h 179641"/>
                  <a:gd name="connsiteX49" fmla="*/ 117348 w 179641"/>
                  <a:gd name="connsiteY49" fmla="*/ 97346 h 179641"/>
                  <a:gd name="connsiteX50" fmla="*/ 113538 w 179641"/>
                  <a:gd name="connsiteY50" fmla="*/ 99822 h 179641"/>
                  <a:gd name="connsiteX51" fmla="*/ 110680 w 179641"/>
                  <a:gd name="connsiteY51" fmla="*/ 99822 h 179641"/>
                  <a:gd name="connsiteX52" fmla="*/ 110680 w 179641"/>
                  <a:gd name="connsiteY52" fmla="*/ 96488 h 179641"/>
                  <a:gd name="connsiteX53" fmla="*/ 49149 w 179641"/>
                  <a:gd name="connsiteY53" fmla="*/ 96488 h 179641"/>
                  <a:gd name="connsiteX54" fmla="*/ 49149 w 179641"/>
                  <a:gd name="connsiteY54" fmla="*/ 99822 h 179641"/>
                  <a:gd name="connsiteX55" fmla="*/ 48482 w 179641"/>
                  <a:gd name="connsiteY55" fmla="*/ 99822 h 179641"/>
                  <a:gd name="connsiteX56" fmla="*/ 40386 w 179641"/>
                  <a:gd name="connsiteY56" fmla="*/ 106871 h 179641"/>
                  <a:gd name="connsiteX57" fmla="*/ 48292 w 179641"/>
                  <a:gd name="connsiteY57" fmla="*/ 113633 h 179641"/>
                  <a:gd name="connsiteX58" fmla="*/ 98870 w 179641"/>
                  <a:gd name="connsiteY58" fmla="*/ 113633 h 179641"/>
                  <a:gd name="connsiteX59" fmla="*/ 98870 w 179641"/>
                  <a:gd name="connsiteY59" fmla="*/ 113633 h 179641"/>
                  <a:gd name="connsiteX60" fmla="*/ 100108 w 179641"/>
                  <a:gd name="connsiteY60" fmla="*/ 113633 h 179641"/>
                  <a:gd name="connsiteX61" fmla="*/ 113443 w 179641"/>
                  <a:gd name="connsiteY61" fmla="*/ 113633 h 179641"/>
                  <a:gd name="connsiteX62" fmla="*/ 113443 w 179641"/>
                  <a:gd name="connsiteY62" fmla="*/ 113538 h 179641"/>
                  <a:gd name="connsiteX63" fmla="*/ 117253 w 179641"/>
                  <a:gd name="connsiteY63" fmla="*/ 116396 h 179641"/>
                  <a:gd name="connsiteX64" fmla="*/ 113443 w 179641"/>
                  <a:gd name="connsiteY64" fmla="*/ 118872 h 179641"/>
                  <a:gd name="connsiteX65" fmla="*/ 110585 w 179641"/>
                  <a:gd name="connsiteY65" fmla="*/ 118872 h 179641"/>
                  <a:gd name="connsiteX66" fmla="*/ 110585 w 179641"/>
                  <a:gd name="connsiteY66" fmla="*/ 115443 h 179641"/>
                  <a:gd name="connsiteX67" fmla="*/ 49054 w 179641"/>
                  <a:gd name="connsiteY67" fmla="*/ 115443 h 179641"/>
                  <a:gd name="connsiteX68" fmla="*/ 49054 w 179641"/>
                  <a:gd name="connsiteY68" fmla="*/ 118872 h 179641"/>
                  <a:gd name="connsiteX69" fmla="*/ 48387 w 179641"/>
                  <a:gd name="connsiteY69" fmla="*/ 118872 h 179641"/>
                  <a:gd name="connsiteX70" fmla="*/ 40291 w 179641"/>
                  <a:gd name="connsiteY70" fmla="*/ 125921 h 179641"/>
                  <a:gd name="connsiteX71" fmla="*/ 48196 w 179641"/>
                  <a:gd name="connsiteY71" fmla="*/ 132683 h 179641"/>
                  <a:gd name="connsiteX72" fmla="*/ 113348 w 179641"/>
                  <a:gd name="connsiteY72" fmla="*/ 132683 h 179641"/>
                  <a:gd name="connsiteX73" fmla="*/ 113348 w 179641"/>
                  <a:gd name="connsiteY73" fmla="*/ 132588 h 179641"/>
                  <a:gd name="connsiteX74" fmla="*/ 117158 w 179641"/>
                  <a:gd name="connsiteY74" fmla="*/ 135446 h 179641"/>
                  <a:gd name="connsiteX75" fmla="*/ 113348 w 179641"/>
                  <a:gd name="connsiteY75" fmla="*/ 137922 h 179641"/>
                  <a:gd name="connsiteX76" fmla="*/ 110490 w 179641"/>
                  <a:gd name="connsiteY76" fmla="*/ 137922 h 179641"/>
                  <a:gd name="connsiteX77" fmla="*/ 110490 w 179641"/>
                  <a:gd name="connsiteY77" fmla="*/ 134588 h 179641"/>
                  <a:gd name="connsiteX78" fmla="*/ 48958 w 179641"/>
                  <a:gd name="connsiteY78" fmla="*/ 134588 h 179641"/>
                  <a:gd name="connsiteX79" fmla="*/ 48958 w 179641"/>
                  <a:gd name="connsiteY79" fmla="*/ 137922 h 179641"/>
                  <a:gd name="connsiteX80" fmla="*/ 48292 w 179641"/>
                  <a:gd name="connsiteY80" fmla="*/ 137922 h 179641"/>
                  <a:gd name="connsiteX81" fmla="*/ 40196 w 179641"/>
                  <a:gd name="connsiteY81" fmla="*/ 144971 h 179641"/>
                  <a:gd name="connsiteX82" fmla="*/ 48101 w 179641"/>
                  <a:gd name="connsiteY82" fmla="*/ 151733 h 179641"/>
                  <a:gd name="connsiteX83" fmla="*/ 154972 w 179641"/>
                  <a:gd name="connsiteY83" fmla="*/ 151733 h 179641"/>
                  <a:gd name="connsiteX84" fmla="*/ 154972 w 179641"/>
                  <a:gd name="connsiteY84" fmla="*/ 151638 h 179641"/>
                  <a:gd name="connsiteX85" fmla="*/ 154686 w 179641"/>
                  <a:gd name="connsiteY85" fmla="*/ 27813 h 179641"/>
                  <a:gd name="connsiteX86" fmla="*/ 179642 w 179641"/>
                  <a:gd name="connsiteY86" fmla="*/ 89821 h 179641"/>
                  <a:gd name="connsiteX87" fmla="*/ 158687 w 179641"/>
                  <a:gd name="connsiteY87" fmla="*/ 147352 h 179641"/>
                  <a:gd name="connsiteX88" fmla="*/ 48768 w 179641"/>
                  <a:gd name="connsiteY88" fmla="*/ 147352 h 179641"/>
                  <a:gd name="connsiteX89" fmla="*/ 44863 w 179641"/>
                  <a:gd name="connsiteY89" fmla="*/ 144780 h 179641"/>
                  <a:gd name="connsiteX90" fmla="*/ 48768 w 179641"/>
                  <a:gd name="connsiteY90" fmla="*/ 142113 h 179641"/>
                  <a:gd name="connsiteX91" fmla="*/ 49530 w 179641"/>
                  <a:gd name="connsiteY91" fmla="*/ 142113 h 179641"/>
                  <a:gd name="connsiteX92" fmla="*/ 49530 w 179641"/>
                  <a:gd name="connsiteY92" fmla="*/ 145447 h 179641"/>
                  <a:gd name="connsiteX93" fmla="*/ 111062 w 179641"/>
                  <a:gd name="connsiteY93" fmla="*/ 145447 h 179641"/>
                  <a:gd name="connsiteX94" fmla="*/ 111062 w 179641"/>
                  <a:gd name="connsiteY94" fmla="*/ 142113 h 179641"/>
                  <a:gd name="connsiteX95" fmla="*/ 113919 w 179641"/>
                  <a:gd name="connsiteY95" fmla="*/ 142113 h 179641"/>
                  <a:gd name="connsiteX96" fmla="*/ 121825 w 179641"/>
                  <a:gd name="connsiteY96" fmla="*/ 135255 h 179641"/>
                  <a:gd name="connsiteX97" fmla="*/ 113919 w 179641"/>
                  <a:gd name="connsiteY97" fmla="*/ 128302 h 179641"/>
                  <a:gd name="connsiteX98" fmla="*/ 99536 w 179641"/>
                  <a:gd name="connsiteY98" fmla="*/ 128302 h 179641"/>
                  <a:gd name="connsiteX99" fmla="*/ 99536 w 179641"/>
                  <a:gd name="connsiteY99" fmla="*/ 128397 h 179641"/>
                  <a:gd name="connsiteX100" fmla="*/ 48863 w 179641"/>
                  <a:gd name="connsiteY100" fmla="*/ 128397 h 179641"/>
                  <a:gd name="connsiteX101" fmla="*/ 44958 w 179641"/>
                  <a:gd name="connsiteY101" fmla="*/ 125825 h 179641"/>
                  <a:gd name="connsiteX102" fmla="*/ 48863 w 179641"/>
                  <a:gd name="connsiteY102" fmla="*/ 123158 h 179641"/>
                  <a:gd name="connsiteX103" fmla="*/ 49625 w 179641"/>
                  <a:gd name="connsiteY103" fmla="*/ 123158 h 179641"/>
                  <a:gd name="connsiteX104" fmla="*/ 49625 w 179641"/>
                  <a:gd name="connsiteY104" fmla="*/ 126397 h 179641"/>
                  <a:gd name="connsiteX105" fmla="*/ 111157 w 179641"/>
                  <a:gd name="connsiteY105" fmla="*/ 126397 h 179641"/>
                  <a:gd name="connsiteX106" fmla="*/ 111157 w 179641"/>
                  <a:gd name="connsiteY106" fmla="*/ 123158 h 179641"/>
                  <a:gd name="connsiteX107" fmla="*/ 114014 w 179641"/>
                  <a:gd name="connsiteY107" fmla="*/ 123158 h 179641"/>
                  <a:gd name="connsiteX108" fmla="*/ 121920 w 179641"/>
                  <a:gd name="connsiteY108" fmla="*/ 116300 h 179641"/>
                  <a:gd name="connsiteX109" fmla="*/ 114014 w 179641"/>
                  <a:gd name="connsiteY109" fmla="*/ 109347 h 179641"/>
                  <a:gd name="connsiteX110" fmla="*/ 99632 w 179641"/>
                  <a:gd name="connsiteY110" fmla="*/ 109347 h 179641"/>
                  <a:gd name="connsiteX111" fmla="*/ 99632 w 179641"/>
                  <a:gd name="connsiteY111" fmla="*/ 109347 h 179641"/>
                  <a:gd name="connsiteX112" fmla="*/ 48958 w 179641"/>
                  <a:gd name="connsiteY112" fmla="*/ 109347 h 179641"/>
                  <a:gd name="connsiteX113" fmla="*/ 45053 w 179641"/>
                  <a:gd name="connsiteY113" fmla="*/ 106775 h 179641"/>
                  <a:gd name="connsiteX114" fmla="*/ 48958 w 179641"/>
                  <a:gd name="connsiteY114" fmla="*/ 104108 h 179641"/>
                  <a:gd name="connsiteX115" fmla="*/ 49721 w 179641"/>
                  <a:gd name="connsiteY115" fmla="*/ 104108 h 179641"/>
                  <a:gd name="connsiteX116" fmla="*/ 49721 w 179641"/>
                  <a:gd name="connsiteY116" fmla="*/ 107442 h 179641"/>
                  <a:gd name="connsiteX117" fmla="*/ 111252 w 179641"/>
                  <a:gd name="connsiteY117" fmla="*/ 107442 h 179641"/>
                  <a:gd name="connsiteX118" fmla="*/ 111252 w 179641"/>
                  <a:gd name="connsiteY118" fmla="*/ 104108 h 179641"/>
                  <a:gd name="connsiteX119" fmla="*/ 114109 w 179641"/>
                  <a:gd name="connsiteY119" fmla="*/ 104108 h 179641"/>
                  <a:gd name="connsiteX120" fmla="*/ 122015 w 179641"/>
                  <a:gd name="connsiteY120" fmla="*/ 97250 h 179641"/>
                  <a:gd name="connsiteX121" fmla="*/ 114109 w 179641"/>
                  <a:gd name="connsiteY121" fmla="*/ 90297 h 179641"/>
                  <a:gd name="connsiteX122" fmla="*/ 99727 w 179641"/>
                  <a:gd name="connsiteY122" fmla="*/ 90297 h 179641"/>
                  <a:gd name="connsiteX123" fmla="*/ 99727 w 179641"/>
                  <a:gd name="connsiteY123" fmla="*/ 90392 h 179641"/>
                  <a:gd name="connsiteX124" fmla="*/ 49054 w 179641"/>
                  <a:gd name="connsiteY124" fmla="*/ 90392 h 179641"/>
                  <a:gd name="connsiteX125" fmla="*/ 45149 w 179641"/>
                  <a:gd name="connsiteY125" fmla="*/ 87821 h 179641"/>
                  <a:gd name="connsiteX126" fmla="*/ 49054 w 179641"/>
                  <a:gd name="connsiteY126" fmla="*/ 85154 h 179641"/>
                  <a:gd name="connsiteX127" fmla="*/ 49816 w 179641"/>
                  <a:gd name="connsiteY127" fmla="*/ 85154 h 179641"/>
                  <a:gd name="connsiteX128" fmla="*/ 49816 w 179641"/>
                  <a:gd name="connsiteY128" fmla="*/ 88583 h 179641"/>
                  <a:gd name="connsiteX129" fmla="*/ 111347 w 179641"/>
                  <a:gd name="connsiteY129" fmla="*/ 88583 h 179641"/>
                  <a:gd name="connsiteX130" fmla="*/ 111347 w 179641"/>
                  <a:gd name="connsiteY130" fmla="*/ 85154 h 179641"/>
                  <a:gd name="connsiteX131" fmla="*/ 114205 w 179641"/>
                  <a:gd name="connsiteY131" fmla="*/ 85154 h 179641"/>
                  <a:gd name="connsiteX132" fmla="*/ 122111 w 179641"/>
                  <a:gd name="connsiteY132" fmla="*/ 78296 h 179641"/>
                  <a:gd name="connsiteX133" fmla="*/ 114205 w 179641"/>
                  <a:gd name="connsiteY133" fmla="*/ 71342 h 179641"/>
                  <a:gd name="connsiteX134" fmla="*/ 99822 w 179641"/>
                  <a:gd name="connsiteY134" fmla="*/ 71342 h 179641"/>
                  <a:gd name="connsiteX135" fmla="*/ 99822 w 179641"/>
                  <a:gd name="connsiteY135" fmla="*/ 71342 h 179641"/>
                  <a:gd name="connsiteX136" fmla="*/ 49149 w 179641"/>
                  <a:gd name="connsiteY136" fmla="*/ 71342 h 179641"/>
                  <a:gd name="connsiteX137" fmla="*/ 45244 w 179641"/>
                  <a:gd name="connsiteY137" fmla="*/ 68771 h 179641"/>
                  <a:gd name="connsiteX138" fmla="*/ 49149 w 179641"/>
                  <a:gd name="connsiteY138" fmla="*/ 66104 h 179641"/>
                  <a:gd name="connsiteX139" fmla="*/ 49911 w 179641"/>
                  <a:gd name="connsiteY139" fmla="*/ 66104 h 179641"/>
                  <a:gd name="connsiteX140" fmla="*/ 49911 w 179641"/>
                  <a:gd name="connsiteY140" fmla="*/ 69342 h 179641"/>
                  <a:gd name="connsiteX141" fmla="*/ 111442 w 179641"/>
                  <a:gd name="connsiteY141" fmla="*/ 69342 h 179641"/>
                  <a:gd name="connsiteX142" fmla="*/ 111442 w 179641"/>
                  <a:gd name="connsiteY142" fmla="*/ 66104 h 179641"/>
                  <a:gd name="connsiteX143" fmla="*/ 114205 w 179641"/>
                  <a:gd name="connsiteY143" fmla="*/ 66104 h 179641"/>
                  <a:gd name="connsiteX144" fmla="*/ 122111 w 179641"/>
                  <a:gd name="connsiteY144" fmla="*/ 59246 h 179641"/>
                  <a:gd name="connsiteX145" fmla="*/ 114205 w 179641"/>
                  <a:gd name="connsiteY145" fmla="*/ 52292 h 179641"/>
                  <a:gd name="connsiteX146" fmla="*/ 114205 w 179641"/>
                  <a:gd name="connsiteY146" fmla="*/ 52197 h 179641"/>
                  <a:gd name="connsiteX147" fmla="*/ 49054 w 179641"/>
                  <a:gd name="connsiteY147" fmla="*/ 52197 h 179641"/>
                  <a:gd name="connsiteX148" fmla="*/ 45149 w 179641"/>
                  <a:gd name="connsiteY148" fmla="*/ 49625 h 179641"/>
                  <a:gd name="connsiteX149" fmla="*/ 49054 w 179641"/>
                  <a:gd name="connsiteY149" fmla="*/ 46958 h 179641"/>
                  <a:gd name="connsiteX150" fmla="*/ 49816 w 179641"/>
                  <a:gd name="connsiteY150" fmla="*/ 46958 h 179641"/>
                  <a:gd name="connsiteX151" fmla="*/ 49721 w 179641"/>
                  <a:gd name="connsiteY151" fmla="*/ 50387 h 179641"/>
                  <a:gd name="connsiteX152" fmla="*/ 111252 w 179641"/>
                  <a:gd name="connsiteY152" fmla="*/ 50387 h 179641"/>
                  <a:gd name="connsiteX153" fmla="*/ 111347 w 179641"/>
                  <a:gd name="connsiteY153" fmla="*/ 46958 h 179641"/>
                  <a:gd name="connsiteX154" fmla="*/ 114205 w 179641"/>
                  <a:gd name="connsiteY154" fmla="*/ 46958 h 179641"/>
                  <a:gd name="connsiteX155" fmla="*/ 122111 w 179641"/>
                  <a:gd name="connsiteY155" fmla="*/ 40100 h 179641"/>
                  <a:gd name="connsiteX156" fmla="*/ 114205 w 179641"/>
                  <a:gd name="connsiteY156" fmla="*/ 33147 h 179641"/>
                  <a:gd name="connsiteX157" fmla="*/ 114205 w 179641"/>
                  <a:gd name="connsiteY157" fmla="*/ 33052 h 179641"/>
                  <a:gd name="connsiteX158" fmla="*/ 49054 w 179641"/>
                  <a:gd name="connsiteY158" fmla="*/ 33052 h 179641"/>
                  <a:gd name="connsiteX159" fmla="*/ 45149 w 179641"/>
                  <a:gd name="connsiteY159" fmla="*/ 30480 h 179641"/>
                  <a:gd name="connsiteX160" fmla="*/ 49054 w 179641"/>
                  <a:gd name="connsiteY160" fmla="*/ 27813 h 179641"/>
                  <a:gd name="connsiteX161" fmla="*/ 49911 w 179641"/>
                  <a:gd name="connsiteY161" fmla="*/ 27813 h 179641"/>
                  <a:gd name="connsiteX162" fmla="*/ 49911 w 179641"/>
                  <a:gd name="connsiteY162" fmla="*/ 30956 h 179641"/>
                  <a:gd name="connsiteX163" fmla="*/ 111442 w 179641"/>
                  <a:gd name="connsiteY163" fmla="*/ 30956 h 179641"/>
                  <a:gd name="connsiteX164" fmla="*/ 111442 w 179641"/>
                  <a:gd name="connsiteY164" fmla="*/ 27813 h 179641"/>
                  <a:gd name="connsiteX165" fmla="*/ 154686 w 179641"/>
                  <a:gd name="connsiteY165" fmla="*/ 27813 h 179641"/>
                  <a:gd name="connsiteX166" fmla="*/ 154686 w 179641"/>
                  <a:gd name="connsiteY166" fmla="*/ 27813 h 179641"/>
                  <a:gd name="connsiteX167" fmla="*/ 111062 w 179641"/>
                  <a:gd name="connsiteY167" fmla="*/ 153543 h 179641"/>
                  <a:gd name="connsiteX168" fmla="*/ 111062 w 179641"/>
                  <a:gd name="connsiteY168" fmla="*/ 160592 h 179641"/>
                  <a:gd name="connsiteX169" fmla="*/ 49530 w 179641"/>
                  <a:gd name="connsiteY169" fmla="*/ 160592 h 179641"/>
                  <a:gd name="connsiteX170" fmla="*/ 49530 w 179641"/>
                  <a:gd name="connsiteY170" fmla="*/ 153543 h 179641"/>
                  <a:gd name="connsiteX171" fmla="*/ 111062 w 179641"/>
                  <a:gd name="connsiteY171" fmla="*/ 153543 h 179641"/>
                  <a:gd name="connsiteX172" fmla="*/ 111062 w 179641"/>
                  <a:gd name="connsiteY172" fmla="*/ 153543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154972" y="151638"/>
                    </a:moveTo>
                    <a:cubicBezTo>
                      <a:pt x="138589" y="168878"/>
                      <a:pt x="115443" y="179642"/>
                      <a:pt x="89821" y="179642"/>
                    </a:cubicBezTo>
                    <a:cubicBezTo>
                      <a:pt x="40291" y="179642"/>
                      <a:pt x="0" y="139446"/>
                      <a:pt x="0" y="89821"/>
                    </a:cubicBezTo>
                    <a:cubicBezTo>
                      <a:pt x="0" y="40291"/>
                      <a:pt x="40196" y="0"/>
                      <a:pt x="89821" y="0"/>
                    </a:cubicBezTo>
                    <a:cubicBezTo>
                      <a:pt x="113062" y="0"/>
                      <a:pt x="134303" y="8858"/>
                      <a:pt x="150304" y="23432"/>
                    </a:cubicBezTo>
                    <a:lnTo>
                      <a:pt x="111157" y="23432"/>
                    </a:lnTo>
                    <a:lnTo>
                      <a:pt x="111062" y="19050"/>
                    </a:lnTo>
                    <a:lnTo>
                      <a:pt x="49530" y="19050"/>
                    </a:lnTo>
                    <a:lnTo>
                      <a:pt x="49530" y="23432"/>
                    </a:lnTo>
                    <a:lnTo>
                      <a:pt x="48768" y="23432"/>
                    </a:lnTo>
                    <a:cubicBezTo>
                      <a:pt x="48768" y="23432"/>
                      <a:pt x="40672" y="23432"/>
                      <a:pt x="40672" y="30480"/>
                    </a:cubicBezTo>
                    <a:cubicBezTo>
                      <a:pt x="40672" y="37243"/>
                      <a:pt x="48578" y="37243"/>
                      <a:pt x="48578" y="37243"/>
                    </a:cubicBezTo>
                    <a:lnTo>
                      <a:pt x="99155" y="37243"/>
                    </a:lnTo>
                    <a:lnTo>
                      <a:pt x="99155" y="37338"/>
                    </a:lnTo>
                    <a:lnTo>
                      <a:pt x="113729" y="37243"/>
                    </a:lnTo>
                    <a:cubicBezTo>
                      <a:pt x="113729" y="37243"/>
                      <a:pt x="117538" y="37243"/>
                      <a:pt x="117538" y="40100"/>
                    </a:cubicBezTo>
                    <a:cubicBezTo>
                      <a:pt x="117538" y="42958"/>
                      <a:pt x="113729" y="42577"/>
                      <a:pt x="113729" y="42577"/>
                    </a:cubicBezTo>
                    <a:lnTo>
                      <a:pt x="110966" y="42577"/>
                    </a:lnTo>
                    <a:lnTo>
                      <a:pt x="111062" y="39053"/>
                    </a:lnTo>
                    <a:lnTo>
                      <a:pt x="49530" y="39053"/>
                    </a:lnTo>
                    <a:lnTo>
                      <a:pt x="49435" y="42577"/>
                    </a:lnTo>
                    <a:lnTo>
                      <a:pt x="48673" y="42577"/>
                    </a:lnTo>
                    <a:cubicBezTo>
                      <a:pt x="48673" y="42577"/>
                      <a:pt x="40576" y="42577"/>
                      <a:pt x="40576" y="49625"/>
                    </a:cubicBezTo>
                    <a:cubicBezTo>
                      <a:pt x="40576" y="56388"/>
                      <a:pt x="48482" y="56388"/>
                      <a:pt x="48482" y="56388"/>
                    </a:cubicBezTo>
                    <a:lnTo>
                      <a:pt x="99060" y="56388"/>
                    </a:lnTo>
                    <a:lnTo>
                      <a:pt x="99060" y="56483"/>
                    </a:lnTo>
                    <a:lnTo>
                      <a:pt x="113633" y="56388"/>
                    </a:lnTo>
                    <a:cubicBezTo>
                      <a:pt x="113633" y="56388"/>
                      <a:pt x="117443" y="56388"/>
                      <a:pt x="117443" y="59246"/>
                    </a:cubicBezTo>
                    <a:cubicBezTo>
                      <a:pt x="117443" y="62103"/>
                      <a:pt x="113633" y="61722"/>
                      <a:pt x="113633" y="61722"/>
                    </a:cubicBezTo>
                    <a:lnTo>
                      <a:pt x="110871" y="61722"/>
                    </a:lnTo>
                    <a:lnTo>
                      <a:pt x="110871" y="58484"/>
                    </a:lnTo>
                    <a:lnTo>
                      <a:pt x="49340" y="58484"/>
                    </a:lnTo>
                    <a:lnTo>
                      <a:pt x="49340" y="61722"/>
                    </a:lnTo>
                    <a:lnTo>
                      <a:pt x="48673" y="61722"/>
                    </a:lnTo>
                    <a:cubicBezTo>
                      <a:pt x="48673" y="61722"/>
                      <a:pt x="40576" y="61722"/>
                      <a:pt x="40576" y="68771"/>
                    </a:cubicBezTo>
                    <a:cubicBezTo>
                      <a:pt x="40576" y="75533"/>
                      <a:pt x="48482" y="75533"/>
                      <a:pt x="48482" y="75533"/>
                    </a:cubicBezTo>
                    <a:lnTo>
                      <a:pt x="113633" y="75533"/>
                    </a:lnTo>
                    <a:lnTo>
                      <a:pt x="113633" y="75438"/>
                    </a:lnTo>
                    <a:cubicBezTo>
                      <a:pt x="113633" y="75438"/>
                      <a:pt x="117443" y="75438"/>
                      <a:pt x="117443" y="78296"/>
                    </a:cubicBezTo>
                    <a:cubicBezTo>
                      <a:pt x="117443" y="81153"/>
                      <a:pt x="113633" y="80772"/>
                      <a:pt x="113633" y="80772"/>
                    </a:cubicBezTo>
                    <a:lnTo>
                      <a:pt x="110776" y="80772"/>
                    </a:lnTo>
                    <a:lnTo>
                      <a:pt x="110776" y="77438"/>
                    </a:lnTo>
                    <a:lnTo>
                      <a:pt x="49244" y="77438"/>
                    </a:lnTo>
                    <a:lnTo>
                      <a:pt x="49244" y="80772"/>
                    </a:lnTo>
                    <a:lnTo>
                      <a:pt x="48578" y="80772"/>
                    </a:lnTo>
                    <a:cubicBezTo>
                      <a:pt x="48578" y="80772"/>
                      <a:pt x="40481" y="80772"/>
                      <a:pt x="40481" y="87821"/>
                    </a:cubicBezTo>
                    <a:cubicBezTo>
                      <a:pt x="40481" y="94583"/>
                      <a:pt x="48387" y="94583"/>
                      <a:pt x="48387" y="94583"/>
                    </a:cubicBezTo>
                    <a:lnTo>
                      <a:pt x="113538" y="94583"/>
                    </a:lnTo>
                    <a:lnTo>
                      <a:pt x="113538" y="94488"/>
                    </a:lnTo>
                    <a:cubicBezTo>
                      <a:pt x="113538" y="94488"/>
                      <a:pt x="117348" y="94488"/>
                      <a:pt x="117348" y="97346"/>
                    </a:cubicBezTo>
                    <a:cubicBezTo>
                      <a:pt x="117348" y="100203"/>
                      <a:pt x="113538" y="99822"/>
                      <a:pt x="113538" y="99822"/>
                    </a:cubicBezTo>
                    <a:lnTo>
                      <a:pt x="110680" y="99822"/>
                    </a:lnTo>
                    <a:lnTo>
                      <a:pt x="110680" y="96488"/>
                    </a:lnTo>
                    <a:lnTo>
                      <a:pt x="49149" y="96488"/>
                    </a:lnTo>
                    <a:lnTo>
                      <a:pt x="49149" y="99822"/>
                    </a:lnTo>
                    <a:lnTo>
                      <a:pt x="48482" y="99822"/>
                    </a:lnTo>
                    <a:cubicBezTo>
                      <a:pt x="48482" y="99822"/>
                      <a:pt x="40386" y="99822"/>
                      <a:pt x="40386" y="106871"/>
                    </a:cubicBezTo>
                    <a:cubicBezTo>
                      <a:pt x="40386" y="113633"/>
                      <a:pt x="48292" y="113633"/>
                      <a:pt x="48292" y="113633"/>
                    </a:cubicBezTo>
                    <a:lnTo>
                      <a:pt x="98870" y="113633"/>
                    </a:lnTo>
                    <a:lnTo>
                      <a:pt x="98870" y="113633"/>
                    </a:lnTo>
                    <a:lnTo>
                      <a:pt x="100108" y="113633"/>
                    </a:lnTo>
                    <a:lnTo>
                      <a:pt x="113443" y="113633"/>
                    </a:lnTo>
                    <a:lnTo>
                      <a:pt x="113443" y="113538"/>
                    </a:lnTo>
                    <a:cubicBezTo>
                      <a:pt x="113443" y="113538"/>
                      <a:pt x="117253" y="113538"/>
                      <a:pt x="117253" y="116396"/>
                    </a:cubicBezTo>
                    <a:cubicBezTo>
                      <a:pt x="117253" y="119253"/>
                      <a:pt x="113443" y="118872"/>
                      <a:pt x="113443" y="118872"/>
                    </a:cubicBezTo>
                    <a:lnTo>
                      <a:pt x="110585" y="118872"/>
                    </a:lnTo>
                    <a:lnTo>
                      <a:pt x="110585" y="115443"/>
                    </a:lnTo>
                    <a:lnTo>
                      <a:pt x="49054" y="115443"/>
                    </a:lnTo>
                    <a:lnTo>
                      <a:pt x="49054" y="118872"/>
                    </a:lnTo>
                    <a:lnTo>
                      <a:pt x="48387" y="118872"/>
                    </a:lnTo>
                    <a:cubicBezTo>
                      <a:pt x="48387" y="118872"/>
                      <a:pt x="40291" y="118872"/>
                      <a:pt x="40291" y="125921"/>
                    </a:cubicBezTo>
                    <a:cubicBezTo>
                      <a:pt x="40291" y="132683"/>
                      <a:pt x="48196" y="132683"/>
                      <a:pt x="48196" y="132683"/>
                    </a:cubicBezTo>
                    <a:lnTo>
                      <a:pt x="113348" y="132683"/>
                    </a:lnTo>
                    <a:lnTo>
                      <a:pt x="113348" y="132588"/>
                    </a:lnTo>
                    <a:cubicBezTo>
                      <a:pt x="113348" y="132588"/>
                      <a:pt x="117158" y="132588"/>
                      <a:pt x="117158" y="135446"/>
                    </a:cubicBezTo>
                    <a:cubicBezTo>
                      <a:pt x="117158" y="138303"/>
                      <a:pt x="113348" y="137922"/>
                      <a:pt x="113348" y="137922"/>
                    </a:cubicBezTo>
                    <a:lnTo>
                      <a:pt x="110490" y="137922"/>
                    </a:lnTo>
                    <a:lnTo>
                      <a:pt x="110490" y="134588"/>
                    </a:lnTo>
                    <a:lnTo>
                      <a:pt x="48958" y="134588"/>
                    </a:lnTo>
                    <a:lnTo>
                      <a:pt x="48958" y="137922"/>
                    </a:lnTo>
                    <a:lnTo>
                      <a:pt x="48292" y="137922"/>
                    </a:lnTo>
                    <a:cubicBezTo>
                      <a:pt x="48292" y="137922"/>
                      <a:pt x="40196" y="137922"/>
                      <a:pt x="40196" y="144971"/>
                    </a:cubicBezTo>
                    <a:cubicBezTo>
                      <a:pt x="40196" y="151733"/>
                      <a:pt x="48101" y="151733"/>
                      <a:pt x="48101" y="151733"/>
                    </a:cubicBezTo>
                    <a:lnTo>
                      <a:pt x="154972" y="151733"/>
                    </a:lnTo>
                    <a:lnTo>
                      <a:pt x="154972" y="151638"/>
                    </a:lnTo>
                    <a:close/>
                    <a:moveTo>
                      <a:pt x="154686" y="27813"/>
                    </a:moveTo>
                    <a:cubicBezTo>
                      <a:pt x="170117" y="43910"/>
                      <a:pt x="179642" y="65818"/>
                      <a:pt x="179642" y="89821"/>
                    </a:cubicBezTo>
                    <a:cubicBezTo>
                      <a:pt x="179642" y="111728"/>
                      <a:pt x="171736" y="131826"/>
                      <a:pt x="158687" y="147352"/>
                    </a:cubicBezTo>
                    <a:lnTo>
                      <a:pt x="48768" y="147352"/>
                    </a:lnTo>
                    <a:cubicBezTo>
                      <a:pt x="48768" y="147352"/>
                      <a:pt x="44958" y="147447"/>
                      <a:pt x="44863" y="144780"/>
                    </a:cubicBezTo>
                    <a:cubicBezTo>
                      <a:pt x="44767" y="142018"/>
                      <a:pt x="48768" y="142113"/>
                      <a:pt x="48768" y="142113"/>
                    </a:cubicBezTo>
                    <a:lnTo>
                      <a:pt x="49530" y="142113"/>
                    </a:lnTo>
                    <a:lnTo>
                      <a:pt x="49530" y="145447"/>
                    </a:lnTo>
                    <a:lnTo>
                      <a:pt x="111062" y="145447"/>
                    </a:lnTo>
                    <a:lnTo>
                      <a:pt x="111062" y="142113"/>
                    </a:lnTo>
                    <a:lnTo>
                      <a:pt x="113919" y="142113"/>
                    </a:lnTo>
                    <a:cubicBezTo>
                      <a:pt x="113919" y="142113"/>
                      <a:pt x="121825" y="142113"/>
                      <a:pt x="121825" y="135255"/>
                    </a:cubicBezTo>
                    <a:cubicBezTo>
                      <a:pt x="121825" y="128302"/>
                      <a:pt x="113919" y="128302"/>
                      <a:pt x="113919" y="128302"/>
                    </a:cubicBezTo>
                    <a:lnTo>
                      <a:pt x="99536" y="128302"/>
                    </a:lnTo>
                    <a:lnTo>
                      <a:pt x="99536" y="128397"/>
                    </a:lnTo>
                    <a:lnTo>
                      <a:pt x="48863" y="128397"/>
                    </a:lnTo>
                    <a:cubicBezTo>
                      <a:pt x="48863" y="128397"/>
                      <a:pt x="45053" y="128492"/>
                      <a:pt x="44958" y="125825"/>
                    </a:cubicBezTo>
                    <a:cubicBezTo>
                      <a:pt x="44863" y="123063"/>
                      <a:pt x="48863" y="123158"/>
                      <a:pt x="48863" y="123158"/>
                    </a:cubicBezTo>
                    <a:lnTo>
                      <a:pt x="49625" y="123158"/>
                    </a:lnTo>
                    <a:lnTo>
                      <a:pt x="49625" y="126397"/>
                    </a:lnTo>
                    <a:lnTo>
                      <a:pt x="111157" y="126397"/>
                    </a:lnTo>
                    <a:lnTo>
                      <a:pt x="111157" y="123158"/>
                    </a:lnTo>
                    <a:lnTo>
                      <a:pt x="114014" y="123158"/>
                    </a:lnTo>
                    <a:cubicBezTo>
                      <a:pt x="114014" y="123158"/>
                      <a:pt x="121920" y="123158"/>
                      <a:pt x="121920" y="116300"/>
                    </a:cubicBezTo>
                    <a:cubicBezTo>
                      <a:pt x="121920" y="109347"/>
                      <a:pt x="114014" y="109347"/>
                      <a:pt x="114014" y="109347"/>
                    </a:cubicBezTo>
                    <a:lnTo>
                      <a:pt x="99632" y="109347"/>
                    </a:lnTo>
                    <a:lnTo>
                      <a:pt x="99632" y="109347"/>
                    </a:lnTo>
                    <a:lnTo>
                      <a:pt x="48958" y="109347"/>
                    </a:lnTo>
                    <a:cubicBezTo>
                      <a:pt x="48958" y="109347"/>
                      <a:pt x="45149" y="109442"/>
                      <a:pt x="45053" y="106775"/>
                    </a:cubicBezTo>
                    <a:cubicBezTo>
                      <a:pt x="44958" y="104013"/>
                      <a:pt x="48958" y="104108"/>
                      <a:pt x="48958" y="104108"/>
                    </a:cubicBezTo>
                    <a:lnTo>
                      <a:pt x="49721" y="104108"/>
                    </a:lnTo>
                    <a:lnTo>
                      <a:pt x="49721" y="107442"/>
                    </a:lnTo>
                    <a:lnTo>
                      <a:pt x="111252" y="107442"/>
                    </a:lnTo>
                    <a:lnTo>
                      <a:pt x="111252" y="104108"/>
                    </a:lnTo>
                    <a:lnTo>
                      <a:pt x="114109" y="104108"/>
                    </a:lnTo>
                    <a:cubicBezTo>
                      <a:pt x="114109" y="104108"/>
                      <a:pt x="122015" y="104108"/>
                      <a:pt x="122015" y="97250"/>
                    </a:cubicBezTo>
                    <a:cubicBezTo>
                      <a:pt x="122015" y="90297"/>
                      <a:pt x="114109" y="90297"/>
                      <a:pt x="114109" y="90297"/>
                    </a:cubicBezTo>
                    <a:lnTo>
                      <a:pt x="99727" y="90297"/>
                    </a:lnTo>
                    <a:lnTo>
                      <a:pt x="99727" y="90392"/>
                    </a:lnTo>
                    <a:lnTo>
                      <a:pt x="49054" y="90392"/>
                    </a:lnTo>
                    <a:cubicBezTo>
                      <a:pt x="49054" y="90392"/>
                      <a:pt x="45244" y="90488"/>
                      <a:pt x="45149" y="87821"/>
                    </a:cubicBezTo>
                    <a:cubicBezTo>
                      <a:pt x="45053" y="85058"/>
                      <a:pt x="49054" y="85154"/>
                      <a:pt x="49054" y="85154"/>
                    </a:cubicBezTo>
                    <a:lnTo>
                      <a:pt x="49816" y="85154"/>
                    </a:lnTo>
                    <a:lnTo>
                      <a:pt x="49816" y="88583"/>
                    </a:lnTo>
                    <a:lnTo>
                      <a:pt x="111347" y="88583"/>
                    </a:lnTo>
                    <a:lnTo>
                      <a:pt x="111347" y="85154"/>
                    </a:lnTo>
                    <a:lnTo>
                      <a:pt x="114205" y="85154"/>
                    </a:lnTo>
                    <a:cubicBezTo>
                      <a:pt x="114205" y="85154"/>
                      <a:pt x="122111" y="85154"/>
                      <a:pt x="122111" y="78296"/>
                    </a:cubicBezTo>
                    <a:cubicBezTo>
                      <a:pt x="122111" y="71342"/>
                      <a:pt x="114205" y="71342"/>
                      <a:pt x="114205" y="71342"/>
                    </a:cubicBezTo>
                    <a:lnTo>
                      <a:pt x="99822" y="71342"/>
                    </a:lnTo>
                    <a:lnTo>
                      <a:pt x="99822" y="71342"/>
                    </a:lnTo>
                    <a:lnTo>
                      <a:pt x="49149" y="71342"/>
                    </a:lnTo>
                    <a:cubicBezTo>
                      <a:pt x="49149" y="71342"/>
                      <a:pt x="45339" y="71438"/>
                      <a:pt x="45244" y="68771"/>
                    </a:cubicBezTo>
                    <a:cubicBezTo>
                      <a:pt x="45149" y="66008"/>
                      <a:pt x="49149" y="66104"/>
                      <a:pt x="49149" y="66104"/>
                    </a:cubicBezTo>
                    <a:lnTo>
                      <a:pt x="49911" y="66104"/>
                    </a:lnTo>
                    <a:lnTo>
                      <a:pt x="49911" y="69342"/>
                    </a:lnTo>
                    <a:lnTo>
                      <a:pt x="111442" y="69342"/>
                    </a:lnTo>
                    <a:lnTo>
                      <a:pt x="111442" y="66104"/>
                    </a:lnTo>
                    <a:lnTo>
                      <a:pt x="114205" y="66104"/>
                    </a:lnTo>
                    <a:cubicBezTo>
                      <a:pt x="114205" y="66104"/>
                      <a:pt x="122111" y="66104"/>
                      <a:pt x="122111" y="59246"/>
                    </a:cubicBezTo>
                    <a:cubicBezTo>
                      <a:pt x="122111" y="52578"/>
                      <a:pt x="114871" y="52292"/>
                      <a:pt x="114205" y="52292"/>
                    </a:cubicBezTo>
                    <a:lnTo>
                      <a:pt x="114205" y="52197"/>
                    </a:lnTo>
                    <a:lnTo>
                      <a:pt x="49054" y="52197"/>
                    </a:lnTo>
                    <a:cubicBezTo>
                      <a:pt x="49054" y="52197"/>
                      <a:pt x="45244" y="52292"/>
                      <a:pt x="45149" y="49625"/>
                    </a:cubicBezTo>
                    <a:cubicBezTo>
                      <a:pt x="45053" y="46863"/>
                      <a:pt x="49054" y="46958"/>
                      <a:pt x="49054" y="46958"/>
                    </a:cubicBezTo>
                    <a:lnTo>
                      <a:pt x="49816" y="46958"/>
                    </a:lnTo>
                    <a:lnTo>
                      <a:pt x="49721" y="50387"/>
                    </a:lnTo>
                    <a:lnTo>
                      <a:pt x="111252" y="50387"/>
                    </a:lnTo>
                    <a:lnTo>
                      <a:pt x="111347" y="46958"/>
                    </a:lnTo>
                    <a:lnTo>
                      <a:pt x="114205" y="46958"/>
                    </a:lnTo>
                    <a:cubicBezTo>
                      <a:pt x="114205" y="46958"/>
                      <a:pt x="122111" y="46958"/>
                      <a:pt x="122111" y="40100"/>
                    </a:cubicBezTo>
                    <a:cubicBezTo>
                      <a:pt x="122111" y="33433"/>
                      <a:pt x="114871" y="33147"/>
                      <a:pt x="114205" y="33147"/>
                    </a:cubicBezTo>
                    <a:lnTo>
                      <a:pt x="114205" y="33052"/>
                    </a:lnTo>
                    <a:lnTo>
                      <a:pt x="49054" y="33052"/>
                    </a:lnTo>
                    <a:cubicBezTo>
                      <a:pt x="49054" y="33052"/>
                      <a:pt x="45244" y="33147"/>
                      <a:pt x="45149" y="30480"/>
                    </a:cubicBezTo>
                    <a:cubicBezTo>
                      <a:pt x="45053" y="27718"/>
                      <a:pt x="49054" y="27813"/>
                      <a:pt x="49054" y="27813"/>
                    </a:cubicBezTo>
                    <a:lnTo>
                      <a:pt x="49911" y="27813"/>
                    </a:lnTo>
                    <a:lnTo>
                      <a:pt x="49911" y="30956"/>
                    </a:lnTo>
                    <a:lnTo>
                      <a:pt x="111442" y="30956"/>
                    </a:lnTo>
                    <a:lnTo>
                      <a:pt x="111442" y="27813"/>
                    </a:lnTo>
                    <a:lnTo>
                      <a:pt x="154686" y="27813"/>
                    </a:lnTo>
                    <a:lnTo>
                      <a:pt x="154686" y="27813"/>
                    </a:lnTo>
                    <a:close/>
                    <a:moveTo>
                      <a:pt x="111062" y="153543"/>
                    </a:moveTo>
                    <a:lnTo>
                      <a:pt x="111062" y="160592"/>
                    </a:lnTo>
                    <a:lnTo>
                      <a:pt x="49530" y="160592"/>
                    </a:lnTo>
                    <a:lnTo>
                      <a:pt x="49530" y="153543"/>
                    </a:lnTo>
                    <a:lnTo>
                      <a:pt x="111062" y="153543"/>
                    </a:lnTo>
                    <a:lnTo>
                      <a:pt x="111062" y="153543"/>
                    </a:lnTo>
                    <a:close/>
                  </a:path>
                </a:pathLst>
              </a:custGeom>
              <a:solidFill>
                <a:srgbClr val="50BED7"/>
              </a:solidFill>
              <a:ln w="9525" cap="flat">
                <a:noFill/>
                <a:prstDash val="solid"/>
                <a:miter/>
              </a:ln>
            </p:spPr>
            <p:txBody>
              <a:bodyPr rtlCol="0" anchor="ctr"/>
              <a:lstStyle/>
              <a:p>
                <a:endParaRPr lang="de-DE" sz="1799">
                  <a:latin typeface="Siemens Sans" pitchFamily="2" charset="0"/>
                </a:endParaRPr>
              </a:p>
            </p:txBody>
          </p:sp>
          <p:sp>
            <p:nvSpPr>
              <p:cNvPr id="387" name="Freihandform: Form 386">
                <a:extLst>
                  <a:ext uri="{FF2B5EF4-FFF2-40B4-BE49-F238E27FC236}">
                    <a16:creationId xmlns:a16="http://schemas.microsoft.com/office/drawing/2014/main" id="{F650272F-5E3B-4688-838D-D4C166CE28CC}"/>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 name="connsiteX5" fmla="*/ 213360 w 213359"/>
                  <a:gd name="connsiteY5" fmla="*/ 109061 h 218122"/>
                  <a:gd name="connsiteX6" fmla="*/ 201073 w 213359"/>
                  <a:gd name="connsiteY6" fmla="*/ 109061 h 218122"/>
                  <a:gd name="connsiteX7" fmla="*/ 106585 w 213359"/>
                  <a:gd name="connsiteY7" fmla="*/ 202787 h 218122"/>
                  <a:gd name="connsiteX8" fmla="*/ 12097 w 213359"/>
                  <a:gd name="connsiteY8" fmla="*/ 109061 h 218122"/>
                  <a:gd name="connsiteX9" fmla="*/ 106585 w 213359"/>
                  <a:gd name="connsiteY9" fmla="*/ 15335 h 218122"/>
                  <a:gd name="connsiteX10" fmla="*/ 201073 w 213359"/>
                  <a:gd name="connsiteY10" fmla="*/ 109061 h 218122"/>
                  <a:gd name="connsiteX11" fmla="*/ 201073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213360" y="109061"/>
                    </a:moveTo>
                    <a:cubicBezTo>
                      <a:pt x="213360" y="169259"/>
                      <a:pt x="165544" y="218123"/>
                      <a:pt x="106680" y="218123"/>
                    </a:cubicBezTo>
                    <a:cubicBezTo>
                      <a:pt x="47815" y="218123"/>
                      <a:pt x="0" y="169259"/>
                      <a:pt x="0" y="109061"/>
                    </a:cubicBezTo>
                    <a:cubicBezTo>
                      <a:pt x="0" y="48863"/>
                      <a:pt x="47815" y="0"/>
                      <a:pt x="106680" y="0"/>
                    </a:cubicBezTo>
                    <a:cubicBezTo>
                      <a:pt x="165544" y="0"/>
                      <a:pt x="213360" y="48863"/>
                      <a:pt x="213360" y="109061"/>
                    </a:cubicBezTo>
                    <a:lnTo>
                      <a:pt x="213360" y="109061"/>
                    </a:lnTo>
                    <a:close/>
                    <a:moveTo>
                      <a:pt x="201073" y="109061"/>
                    </a:moveTo>
                    <a:cubicBezTo>
                      <a:pt x="201073" y="160782"/>
                      <a:pt x="158782" y="202787"/>
                      <a:pt x="106585" y="202787"/>
                    </a:cubicBezTo>
                    <a:cubicBezTo>
                      <a:pt x="54388" y="202787"/>
                      <a:pt x="12097" y="160782"/>
                      <a:pt x="12097" y="109061"/>
                    </a:cubicBezTo>
                    <a:cubicBezTo>
                      <a:pt x="12097" y="57341"/>
                      <a:pt x="54388" y="15335"/>
                      <a:pt x="106585" y="15335"/>
                    </a:cubicBezTo>
                    <a:cubicBezTo>
                      <a:pt x="158782" y="15335"/>
                      <a:pt x="201073" y="57245"/>
                      <a:pt x="201073" y="109061"/>
                    </a:cubicBezTo>
                    <a:lnTo>
                      <a:pt x="201073" y="109061"/>
                    </a:lnTo>
                    <a:close/>
                  </a:path>
                </a:pathLst>
              </a:custGeom>
              <a:solidFill>
                <a:srgbClr val="FFB900"/>
              </a:solidFill>
              <a:ln w="9525" cap="flat">
                <a:noFill/>
                <a:prstDash val="solid"/>
                <a:miter/>
              </a:ln>
            </p:spPr>
            <p:txBody>
              <a:bodyPr rtlCol="0" anchor="ctr"/>
              <a:lstStyle/>
              <a:p>
                <a:endParaRPr lang="de-DE" sz="1799">
                  <a:latin typeface="Siemens Sans" pitchFamily="2" charset="0"/>
                </a:endParaRPr>
              </a:p>
            </p:txBody>
          </p:sp>
        </p:grpSp>
        <p:cxnSp>
          <p:nvCxnSpPr>
            <p:cNvPr id="233" name="Gerade Verbindung mit Pfeil 232">
              <a:extLst>
                <a:ext uri="{FF2B5EF4-FFF2-40B4-BE49-F238E27FC236}">
                  <a16:creationId xmlns:a16="http://schemas.microsoft.com/office/drawing/2014/main" id="{C964D453-1D7F-4842-9763-7DE006EF1ED9}"/>
                </a:ext>
              </a:extLst>
            </p:cNvPr>
            <p:cNvCxnSpPr/>
            <p:nvPr/>
          </p:nvCxnSpPr>
          <p:spPr bwMode="auto">
            <a:xfrm flipH="1">
              <a:off x="7267566" y="5980426"/>
              <a:ext cx="2886116" cy="0"/>
            </a:xfrm>
            <a:prstGeom prst="straightConnector1">
              <a:avLst/>
            </a:prstGeom>
            <a:solidFill>
              <a:schemeClr val="tx2"/>
            </a:solidFill>
            <a:ln w="25400" cap="flat" cmpd="sng" algn="ctr">
              <a:solidFill>
                <a:srgbClr val="FFB900"/>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234" name="Grafik 199">
              <a:extLst>
                <a:ext uri="{FF2B5EF4-FFF2-40B4-BE49-F238E27FC236}">
                  <a16:creationId xmlns:a16="http://schemas.microsoft.com/office/drawing/2014/main" id="{2056291B-3BB6-4D34-A2DB-1275001CDB4F}"/>
                </a:ext>
              </a:extLst>
            </p:cNvPr>
            <p:cNvGrpSpPr/>
            <p:nvPr/>
          </p:nvGrpSpPr>
          <p:grpSpPr>
            <a:xfrm>
              <a:off x="6279358" y="4807450"/>
              <a:ext cx="1374368" cy="1541710"/>
              <a:chOff x="4316157" y="1894699"/>
              <a:chExt cx="671159" cy="752879"/>
            </a:xfrm>
            <a:solidFill>
              <a:srgbClr val="000000"/>
            </a:solidFill>
          </p:grpSpPr>
          <p:sp>
            <p:nvSpPr>
              <p:cNvPr id="359" name="Freihandform: Form 358">
                <a:extLst>
                  <a:ext uri="{FF2B5EF4-FFF2-40B4-BE49-F238E27FC236}">
                    <a16:creationId xmlns:a16="http://schemas.microsoft.com/office/drawing/2014/main" id="{EC9B6CFF-D5FC-4264-A0C0-05375318F79F}"/>
                  </a:ext>
                </a:extLst>
              </p:cNvPr>
              <p:cNvSpPr/>
              <p:nvPr/>
            </p:nvSpPr>
            <p:spPr>
              <a:xfrm>
                <a:off x="4977640" y="1894699"/>
                <a:ext cx="9676" cy="4619"/>
              </a:xfrm>
              <a:custGeom>
                <a:avLst/>
                <a:gdLst>
                  <a:gd name="connsiteX0" fmla="*/ 5362 w 9676"/>
                  <a:gd name="connsiteY0" fmla="*/ 881 h 4619"/>
                  <a:gd name="connsiteX1" fmla="*/ 9649 w 9676"/>
                  <a:gd name="connsiteY1" fmla="*/ 4119 h 4619"/>
                  <a:gd name="connsiteX2" fmla="*/ 4315 w 9676"/>
                  <a:gd name="connsiteY2" fmla="*/ 3738 h 4619"/>
                  <a:gd name="connsiteX3" fmla="*/ 28 w 9676"/>
                  <a:gd name="connsiteY3" fmla="*/ 500 h 4619"/>
                  <a:gd name="connsiteX4" fmla="*/ 5362 w 9676"/>
                  <a:gd name="connsiteY4" fmla="*/ 881 h 4619"/>
                  <a:gd name="connsiteX5" fmla="*/ 5362 w 9676"/>
                  <a:gd name="connsiteY5" fmla="*/ 881 h 4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76" h="4619">
                    <a:moveTo>
                      <a:pt x="5362" y="881"/>
                    </a:moveTo>
                    <a:cubicBezTo>
                      <a:pt x="8029" y="1833"/>
                      <a:pt x="9934" y="3262"/>
                      <a:pt x="9649" y="4119"/>
                    </a:cubicBezTo>
                    <a:cubicBezTo>
                      <a:pt x="9363" y="4881"/>
                      <a:pt x="6982" y="4786"/>
                      <a:pt x="4315" y="3738"/>
                    </a:cubicBezTo>
                    <a:cubicBezTo>
                      <a:pt x="1648" y="2786"/>
                      <a:pt x="-257" y="1357"/>
                      <a:pt x="28" y="500"/>
                    </a:cubicBezTo>
                    <a:cubicBezTo>
                      <a:pt x="219" y="-262"/>
                      <a:pt x="2600" y="-167"/>
                      <a:pt x="5362" y="881"/>
                    </a:cubicBezTo>
                    <a:lnTo>
                      <a:pt x="5362" y="881"/>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360" name="Freihandform: Form 359">
                <a:extLst>
                  <a:ext uri="{FF2B5EF4-FFF2-40B4-BE49-F238E27FC236}">
                    <a16:creationId xmlns:a16="http://schemas.microsoft.com/office/drawing/2014/main" id="{F95BC4F3-59C0-471B-909F-53D3600B9622}"/>
                  </a:ext>
                </a:extLst>
              </p:cNvPr>
              <p:cNvSpPr/>
              <p:nvPr/>
            </p:nvSpPr>
            <p:spPr>
              <a:xfrm>
                <a:off x="4337303" y="2297726"/>
                <a:ext cx="309538" cy="236220"/>
              </a:xfrm>
              <a:custGeom>
                <a:avLst/>
                <a:gdLst>
                  <a:gd name="connsiteX0" fmla="*/ 284131 w 309538"/>
                  <a:gd name="connsiteY0" fmla="*/ 223075 h 236220"/>
                  <a:gd name="connsiteX1" fmla="*/ 251079 w 309538"/>
                  <a:gd name="connsiteY1" fmla="*/ 38862 h 236220"/>
                  <a:gd name="connsiteX2" fmla="*/ 246031 w 309538"/>
                  <a:gd name="connsiteY2" fmla="*/ 30766 h 236220"/>
                  <a:gd name="connsiteX3" fmla="*/ 235744 w 309538"/>
                  <a:gd name="connsiteY3" fmla="*/ 26384 h 236220"/>
                  <a:gd name="connsiteX4" fmla="*/ 46577 w 309538"/>
                  <a:gd name="connsiteY4" fmla="*/ 25718 h 236220"/>
                  <a:gd name="connsiteX5" fmla="*/ 31718 w 309538"/>
                  <a:gd name="connsiteY5" fmla="*/ 34004 h 236220"/>
                  <a:gd name="connsiteX6" fmla="*/ 24670 w 309538"/>
                  <a:gd name="connsiteY6" fmla="*/ 49054 h 236220"/>
                  <a:gd name="connsiteX7" fmla="*/ 24575 w 309538"/>
                  <a:gd name="connsiteY7" fmla="*/ 236220 h 236220"/>
                  <a:gd name="connsiteX8" fmla="*/ 1333 w 309538"/>
                  <a:gd name="connsiteY8" fmla="*/ 235363 h 236220"/>
                  <a:gd name="connsiteX9" fmla="*/ 0 w 309538"/>
                  <a:gd name="connsiteY9" fmla="*/ 48577 h 236220"/>
                  <a:gd name="connsiteX10" fmla="*/ 13621 w 309538"/>
                  <a:gd name="connsiteY10" fmla="*/ 16383 h 236220"/>
                  <a:gd name="connsiteX11" fmla="*/ 42672 w 309538"/>
                  <a:gd name="connsiteY11" fmla="*/ 0 h 236220"/>
                  <a:gd name="connsiteX12" fmla="*/ 237458 w 309538"/>
                  <a:gd name="connsiteY12" fmla="*/ 2096 h 236220"/>
                  <a:gd name="connsiteX13" fmla="*/ 266129 w 309538"/>
                  <a:gd name="connsiteY13" fmla="*/ 12954 h 236220"/>
                  <a:gd name="connsiteX14" fmla="*/ 276701 w 309538"/>
                  <a:gd name="connsiteY14" fmla="*/ 33814 h 236220"/>
                  <a:gd name="connsiteX15" fmla="*/ 309372 w 309538"/>
                  <a:gd name="connsiteY15" fmla="*/ 218408 h 236220"/>
                  <a:gd name="connsiteX16" fmla="*/ 300038 w 309538"/>
                  <a:gd name="connsiteY16" fmla="*/ 231934 h 236220"/>
                  <a:gd name="connsiteX17" fmla="*/ 284131 w 309538"/>
                  <a:gd name="connsiteY17" fmla="*/ 223075 h 236220"/>
                  <a:gd name="connsiteX18" fmla="*/ 284131 w 309538"/>
                  <a:gd name="connsiteY18" fmla="*/ 223075 h 23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9538" h="236220">
                    <a:moveTo>
                      <a:pt x="284131" y="223075"/>
                    </a:moveTo>
                    <a:lnTo>
                      <a:pt x="251079" y="38862"/>
                    </a:lnTo>
                    <a:cubicBezTo>
                      <a:pt x="251079" y="38862"/>
                      <a:pt x="249650" y="33052"/>
                      <a:pt x="246031" y="30766"/>
                    </a:cubicBezTo>
                    <a:cubicBezTo>
                      <a:pt x="240601" y="27432"/>
                      <a:pt x="235744" y="26384"/>
                      <a:pt x="235744" y="26384"/>
                    </a:cubicBezTo>
                    <a:lnTo>
                      <a:pt x="46577" y="25718"/>
                    </a:lnTo>
                    <a:cubicBezTo>
                      <a:pt x="46577" y="25718"/>
                      <a:pt x="35909" y="28956"/>
                      <a:pt x="31718" y="34004"/>
                    </a:cubicBezTo>
                    <a:cubicBezTo>
                      <a:pt x="27718" y="38767"/>
                      <a:pt x="24670" y="49054"/>
                      <a:pt x="24670" y="49054"/>
                    </a:cubicBezTo>
                    <a:lnTo>
                      <a:pt x="24575" y="236220"/>
                    </a:lnTo>
                    <a:lnTo>
                      <a:pt x="1333" y="235363"/>
                    </a:lnTo>
                    <a:lnTo>
                      <a:pt x="0" y="48577"/>
                    </a:lnTo>
                    <a:cubicBezTo>
                      <a:pt x="0" y="48577"/>
                      <a:pt x="1048" y="29051"/>
                      <a:pt x="13621" y="16383"/>
                    </a:cubicBezTo>
                    <a:cubicBezTo>
                      <a:pt x="28765" y="1238"/>
                      <a:pt x="42672" y="0"/>
                      <a:pt x="42672" y="0"/>
                    </a:cubicBezTo>
                    <a:lnTo>
                      <a:pt x="237458" y="2096"/>
                    </a:lnTo>
                    <a:cubicBezTo>
                      <a:pt x="237458" y="2096"/>
                      <a:pt x="256222" y="2667"/>
                      <a:pt x="266129" y="12954"/>
                    </a:cubicBezTo>
                    <a:cubicBezTo>
                      <a:pt x="276606" y="23813"/>
                      <a:pt x="276701" y="33814"/>
                      <a:pt x="276701" y="33814"/>
                    </a:cubicBezTo>
                    <a:lnTo>
                      <a:pt x="309372" y="218408"/>
                    </a:lnTo>
                    <a:cubicBezTo>
                      <a:pt x="309372" y="218408"/>
                      <a:pt x="311563" y="229362"/>
                      <a:pt x="300038" y="231934"/>
                    </a:cubicBezTo>
                    <a:cubicBezTo>
                      <a:pt x="288322" y="234601"/>
                      <a:pt x="284131" y="223075"/>
                      <a:pt x="284131" y="223075"/>
                    </a:cubicBezTo>
                    <a:lnTo>
                      <a:pt x="284131" y="223075"/>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361" name="Freihandform: Form 360">
                <a:extLst>
                  <a:ext uri="{FF2B5EF4-FFF2-40B4-BE49-F238E27FC236}">
                    <a16:creationId xmlns:a16="http://schemas.microsoft.com/office/drawing/2014/main" id="{8444972B-9836-4025-BBF7-B9E77B3A175D}"/>
                  </a:ext>
                </a:extLst>
              </p:cNvPr>
              <p:cNvSpPr/>
              <p:nvPr/>
            </p:nvSpPr>
            <p:spPr>
              <a:xfrm>
                <a:off x="4340483" y="2360114"/>
                <a:ext cx="297524" cy="59820"/>
              </a:xfrm>
              <a:custGeom>
                <a:avLst/>
                <a:gdLst>
                  <a:gd name="connsiteX0" fmla="*/ 2059 w 297524"/>
                  <a:gd name="connsiteY0" fmla="*/ 42196 h 59820"/>
                  <a:gd name="connsiteX1" fmla="*/ 36159 w 297524"/>
                  <a:gd name="connsiteY1" fmla="*/ 10478 h 59820"/>
                  <a:gd name="connsiteX2" fmla="*/ 46541 w 297524"/>
                  <a:gd name="connsiteY2" fmla="*/ 3143 h 59820"/>
                  <a:gd name="connsiteX3" fmla="*/ 61590 w 297524"/>
                  <a:gd name="connsiteY3" fmla="*/ 0 h 59820"/>
                  <a:gd name="connsiteX4" fmla="*/ 297525 w 297524"/>
                  <a:gd name="connsiteY4" fmla="*/ 286 h 59820"/>
                  <a:gd name="connsiteX5" fmla="*/ 297429 w 297524"/>
                  <a:gd name="connsiteY5" fmla="*/ 18002 h 59820"/>
                  <a:gd name="connsiteX6" fmla="*/ 61971 w 297524"/>
                  <a:gd name="connsiteY6" fmla="*/ 18669 h 59820"/>
                  <a:gd name="connsiteX7" fmla="*/ 55113 w 297524"/>
                  <a:gd name="connsiteY7" fmla="*/ 20003 h 59820"/>
                  <a:gd name="connsiteX8" fmla="*/ 48541 w 297524"/>
                  <a:gd name="connsiteY8" fmla="*/ 24384 h 59820"/>
                  <a:gd name="connsiteX9" fmla="*/ 17585 w 297524"/>
                  <a:gd name="connsiteY9" fmla="*/ 56674 h 59820"/>
                  <a:gd name="connsiteX10" fmla="*/ 3583 w 297524"/>
                  <a:gd name="connsiteY10" fmla="*/ 56579 h 59820"/>
                  <a:gd name="connsiteX11" fmla="*/ 2059 w 297524"/>
                  <a:gd name="connsiteY11" fmla="*/ 42196 h 59820"/>
                  <a:gd name="connsiteX12" fmla="*/ 2059 w 297524"/>
                  <a:gd name="connsiteY12" fmla="*/ 42196 h 5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7524" h="59820">
                    <a:moveTo>
                      <a:pt x="2059" y="42196"/>
                    </a:moveTo>
                    <a:lnTo>
                      <a:pt x="36159" y="10478"/>
                    </a:lnTo>
                    <a:cubicBezTo>
                      <a:pt x="36159" y="10478"/>
                      <a:pt x="40254" y="5334"/>
                      <a:pt x="46541" y="3143"/>
                    </a:cubicBezTo>
                    <a:cubicBezTo>
                      <a:pt x="52827" y="953"/>
                      <a:pt x="61590" y="0"/>
                      <a:pt x="61590" y="0"/>
                    </a:cubicBezTo>
                    <a:lnTo>
                      <a:pt x="297525" y="286"/>
                    </a:lnTo>
                    <a:lnTo>
                      <a:pt x="297429" y="18002"/>
                    </a:lnTo>
                    <a:lnTo>
                      <a:pt x="61971" y="18669"/>
                    </a:lnTo>
                    <a:cubicBezTo>
                      <a:pt x="61971" y="18669"/>
                      <a:pt x="59304" y="17907"/>
                      <a:pt x="55113" y="20003"/>
                    </a:cubicBezTo>
                    <a:cubicBezTo>
                      <a:pt x="51018" y="22098"/>
                      <a:pt x="48541" y="24384"/>
                      <a:pt x="48541" y="24384"/>
                    </a:cubicBezTo>
                    <a:lnTo>
                      <a:pt x="17585" y="56674"/>
                    </a:lnTo>
                    <a:cubicBezTo>
                      <a:pt x="17585" y="56674"/>
                      <a:pt x="11013" y="63818"/>
                      <a:pt x="3583" y="56579"/>
                    </a:cubicBezTo>
                    <a:cubicBezTo>
                      <a:pt x="-3465" y="49435"/>
                      <a:pt x="2059" y="42196"/>
                      <a:pt x="2059" y="42196"/>
                    </a:cubicBezTo>
                    <a:lnTo>
                      <a:pt x="2059" y="42196"/>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362" name="Freihandform: Form 361">
                <a:extLst>
                  <a:ext uri="{FF2B5EF4-FFF2-40B4-BE49-F238E27FC236}">
                    <a16:creationId xmlns:a16="http://schemas.microsoft.com/office/drawing/2014/main" id="{C9BD9763-3808-4F59-84F2-797B68222C2D}"/>
                  </a:ext>
                </a:extLst>
              </p:cNvPr>
              <p:cNvSpPr/>
              <p:nvPr/>
            </p:nvSpPr>
            <p:spPr>
              <a:xfrm>
                <a:off x="4359496" y="2337064"/>
                <a:ext cx="233743" cy="6572"/>
              </a:xfrm>
              <a:custGeom>
                <a:avLst/>
                <a:gdLst>
                  <a:gd name="connsiteX0" fmla="*/ 233743 w 233743"/>
                  <a:gd name="connsiteY0" fmla="*/ 0 h 6572"/>
                  <a:gd name="connsiteX1" fmla="*/ 0 w 233743"/>
                  <a:gd name="connsiteY1" fmla="*/ 0 h 6572"/>
                  <a:gd name="connsiteX2" fmla="*/ 0 w 233743"/>
                  <a:gd name="connsiteY2" fmla="*/ 6572 h 6572"/>
                  <a:gd name="connsiteX3" fmla="*/ 233743 w 233743"/>
                  <a:gd name="connsiteY3" fmla="*/ 6572 h 6572"/>
                  <a:gd name="connsiteX4" fmla="*/ 233743 w 233743"/>
                  <a:gd name="connsiteY4" fmla="*/ 0 h 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743" h="6572">
                    <a:moveTo>
                      <a:pt x="233743" y="0"/>
                    </a:moveTo>
                    <a:lnTo>
                      <a:pt x="0" y="0"/>
                    </a:lnTo>
                    <a:lnTo>
                      <a:pt x="0" y="6572"/>
                    </a:lnTo>
                    <a:lnTo>
                      <a:pt x="233743" y="6572"/>
                    </a:lnTo>
                    <a:lnTo>
                      <a:pt x="233743" y="0"/>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363" name="Freihandform: Form 362">
                <a:extLst>
                  <a:ext uri="{FF2B5EF4-FFF2-40B4-BE49-F238E27FC236}">
                    <a16:creationId xmlns:a16="http://schemas.microsoft.com/office/drawing/2014/main" id="{E94CDCCF-E6E2-45F9-B02A-5654236F8F46}"/>
                  </a:ext>
                </a:extLst>
              </p:cNvPr>
              <p:cNvSpPr/>
              <p:nvPr/>
            </p:nvSpPr>
            <p:spPr>
              <a:xfrm>
                <a:off x="4496466" y="2344303"/>
                <a:ext cx="5334" cy="20859"/>
              </a:xfrm>
              <a:custGeom>
                <a:avLst/>
                <a:gdLst>
                  <a:gd name="connsiteX0" fmla="*/ 5334 w 5334"/>
                  <a:gd name="connsiteY0" fmla="*/ 0 h 20859"/>
                  <a:gd name="connsiteX1" fmla="*/ 0 w 5334"/>
                  <a:gd name="connsiteY1" fmla="*/ 0 h 20859"/>
                  <a:gd name="connsiteX2" fmla="*/ 0 w 5334"/>
                  <a:gd name="connsiteY2" fmla="*/ 20860 h 20859"/>
                  <a:gd name="connsiteX3" fmla="*/ 5334 w 5334"/>
                  <a:gd name="connsiteY3" fmla="*/ 20860 h 20859"/>
                  <a:gd name="connsiteX4" fmla="*/ 5334 w 5334"/>
                  <a:gd name="connsiteY4" fmla="*/ 0 h 2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 h="20859">
                    <a:moveTo>
                      <a:pt x="5334" y="0"/>
                    </a:moveTo>
                    <a:lnTo>
                      <a:pt x="0" y="0"/>
                    </a:lnTo>
                    <a:lnTo>
                      <a:pt x="0" y="20860"/>
                    </a:lnTo>
                    <a:lnTo>
                      <a:pt x="5334" y="20860"/>
                    </a:lnTo>
                    <a:lnTo>
                      <a:pt x="5334" y="0"/>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364" name="Freihandform: Form 363">
                <a:extLst>
                  <a:ext uri="{FF2B5EF4-FFF2-40B4-BE49-F238E27FC236}">
                    <a16:creationId xmlns:a16="http://schemas.microsoft.com/office/drawing/2014/main" id="{E8204FF2-E0CD-486B-8B70-407F86D89B49}"/>
                  </a:ext>
                </a:extLst>
              </p:cNvPr>
              <p:cNvSpPr/>
              <p:nvPr/>
            </p:nvSpPr>
            <p:spPr>
              <a:xfrm>
                <a:off x="4317586" y="2418408"/>
                <a:ext cx="25717" cy="143065"/>
              </a:xfrm>
              <a:custGeom>
                <a:avLst/>
                <a:gdLst>
                  <a:gd name="connsiteX0" fmla="*/ 95 w 25717"/>
                  <a:gd name="connsiteY0" fmla="*/ 33623 h 143065"/>
                  <a:gd name="connsiteX1" fmla="*/ 95 w 25717"/>
                  <a:gd name="connsiteY1" fmla="*/ 11906 h 143065"/>
                  <a:gd name="connsiteX2" fmla="*/ 4572 w 25717"/>
                  <a:gd name="connsiteY2" fmla="*/ 3143 h 143065"/>
                  <a:gd name="connsiteX3" fmla="*/ 12001 w 25717"/>
                  <a:gd name="connsiteY3" fmla="*/ 0 h 143065"/>
                  <a:gd name="connsiteX4" fmla="*/ 25717 w 25717"/>
                  <a:gd name="connsiteY4" fmla="*/ 190 h 143065"/>
                  <a:gd name="connsiteX5" fmla="*/ 25622 w 25717"/>
                  <a:gd name="connsiteY5" fmla="*/ 6667 h 143065"/>
                  <a:gd name="connsiteX6" fmla="*/ 11716 w 25717"/>
                  <a:gd name="connsiteY6" fmla="*/ 6667 h 143065"/>
                  <a:gd name="connsiteX7" fmla="*/ 8096 w 25717"/>
                  <a:gd name="connsiteY7" fmla="*/ 8191 h 143065"/>
                  <a:gd name="connsiteX8" fmla="*/ 6572 w 25717"/>
                  <a:gd name="connsiteY8" fmla="*/ 12097 h 143065"/>
                  <a:gd name="connsiteX9" fmla="*/ 6191 w 25717"/>
                  <a:gd name="connsiteY9" fmla="*/ 71533 h 143065"/>
                  <a:gd name="connsiteX10" fmla="*/ 6572 w 25717"/>
                  <a:gd name="connsiteY10" fmla="*/ 130969 h 143065"/>
                  <a:gd name="connsiteX11" fmla="*/ 8096 w 25717"/>
                  <a:gd name="connsiteY11" fmla="*/ 134874 h 143065"/>
                  <a:gd name="connsiteX12" fmla="*/ 11716 w 25717"/>
                  <a:gd name="connsiteY12" fmla="*/ 136398 h 143065"/>
                  <a:gd name="connsiteX13" fmla="*/ 25622 w 25717"/>
                  <a:gd name="connsiteY13" fmla="*/ 136398 h 143065"/>
                  <a:gd name="connsiteX14" fmla="*/ 25717 w 25717"/>
                  <a:gd name="connsiteY14" fmla="*/ 142875 h 143065"/>
                  <a:gd name="connsiteX15" fmla="*/ 12001 w 25717"/>
                  <a:gd name="connsiteY15" fmla="*/ 143066 h 143065"/>
                  <a:gd name="connsiteX16" fmla="*/ 4572 w 25717"/>
                  <a:gd name="connsiteY16" fmla="*/ 139922 h 143065"/>
                  <a:gd name="connsiteX17" fmla="*/ 95 w 25717"/>
                  <a:gd name="connsiteY17" fmla="*/ 131064 h 143065"/>
                  <a:gd name="connsiteX18" fmla="*/ 95 w 25717"/>
                  <a:gd name="connsiteY18" fmla="*/ 109347 h 143065"/>
                  <a:gd name="connsiteX19" fmla="*/ 0 w 25717"/>
                  <a:gd name="connsiteY19" fmla="*/ 109347 h 143065"/>
                  <a:gd name="connsiteX20" fmla="*/ 0 w 25717"/>
                  <a:gd name="connsiteY20" fmla="*/ 71438 h 143065"/>
                  <a:gd name="connsiteX21" fmla="*/ 0 w 25717"/>
                  <a:gd name="connsiteY21" fmla="*/ 33528 h 143065"/>
                  <a:gd name="connsiteX22" fmla="*/ 95 w 25717"/>
                  <a:gd name="connsiteY22" fmla="*/ 33623 h 143065"/>
                  <a:gd name="connsiteX23" fmla="*/ 95 w 25717"/>
                  <a:gd name="connsiteY23" fmla="*/ 33623 h 14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717" h="143065">
                    <a:moveTo>
                      <a:pt x="95" y="33623"/>
                    </a:moveTo>
                    <a:lnTo>
                      <a:pt x="95" y="11906"/>
                    </a:lnTo>
                    <a:cubicBezTo>
                      <a:pt x="95" y="11906"/>
                      <a:pt x="0" y="6572"/>
                      <a:pt x="4572" y="3143"/>
                    </a:cubicBezTo>
                    <a:cubicBezTo>
                      <a:pt x="7715" y="762"/>
                      <a:pt x="12001" y="0"/>
                      <a:pt x="12001" y="0"/>
                    </a:cubicBezTo>
                    <a:lnTo>
                      <a:pt x="25717" y="190"/>
                    </a:lnTo>
                    <a:lnTo>
                      <a:pt x="25622" y="6667"/>
                    </a:lnTo>
                    <a:lnTo>
                      <a:pt x="11716" y="6667"/>
                    </a:lnTo>
                    <a:cubicBezTo>
                      <a:pt x="11716" y="6667"/>
                      <a:pt x="9715" y="7048"/>
                      <a:pt x="8096" y="8191"/>
                    </a:cubicBezTo>
                    <a:cubicBezTo>
                      <a:pt x="6477" y="9430"/>
                      <a:pt x="6572" y="12097"/>
                      <a:pt x="6572" y="12097"/>
                    </a:cubicBezTo>
                    <a:lnTo>
                      <a:pt x="6191" y="71533"/>
                    </a:lnTo>
                    <a:lnTo>
                      <a:pt x="6572" y="130969"/>
                    </a:lnTo>
                    <a:cubicBezTo>
                      <a:pt x="6572" y="130969"/>
                      <a:pt x="6572" y="133731"/>
                      <a:pt x="8096" y="134874"/>
                    </a:cubicBezTo>
                    <a:cubicBezTo>
                      <a:pt x="9715" y="136112"/>
                      <a:pt x="11716" y="136398"/>
                      <a:pt x="11716" y="136398"/>
                    </a:cubicBezTo>
                    <a:lnTo>
                      <a:pt x="25622" y="136398"/>
                    </a:lnTo>
                    <a:lnTo>
                      <a:pt x="25717" y="142875"/>
                    </a:lnTo>
                    <a:lnTo>
                      <a:pt x="12001" y="143066"/>
                    </a:lnTo>
                    <a:cubicBezTo>
                      <a:pt x="12001" y="143066"/>
                      <a:pt x="7525" y="142589"/>
                      <a:pt x="4572" y="139922"/>
                    </a:cubicBezTo>
                    <a:cubicBezTo>
                      <a:pt x="0" y="135731"/>
                      <a:pt x="95" y="131064"/>
                      <a:pt x="95" y="131064"/>
                    </a:cubicBezTo>
                    <a:lnTo>
                      <a:pt x="95" y="109347"/>
                    </a:lnTo>
                    <a:lnTo>
                      <a:pt x="0" y="109347"/>
                    </a:lnTo>
                    <a:lnTo>
                      <a:pt x="0" y="71438"/>
                    </a:lnTo>
                    <a:lnTo>
                      <a:pt x="0" y="33528"/>
                    </a:lnTo>
                    <a:lnTo>
                      <a:pt x="95" y="33623"/>
                    </a:lnTo>
                    <a:lnTo>
                      <a:pt x="95" y="33623"/>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365" name="Freihandform: Form 364">
                <a:extLst>
                  <a:ext uri="{FF2B5EF4-FFF2-40B4-BE49-F238E27FC236}">
                    <a16:creationId xmlns:a16="http://schemas.microsoft.com/office/drawing/2014/main" id="{988CB1FB-5D1A-4AF5-B794-10A59AC297F2}"/>
                  </a:ext>
                </a:extLst>
              </p:cNvPr>
              <p:cNvSpPr/>
              <p:nvPr/>
            </p:nvSpPr>
            <p:spPr>
              <a:xfrm>
                <a:off x="4668297" y="2084937"/>
                <a:ext cx="114300" cy="556450"/>
              </a:xfrm>
              <a:custGeom>
                <a:avLst/>
                <a:gdLst>
                  <a:gd name="connsiteX0" fmla="*/ 95155 w 114300"/>
                  <a:gd name="connsiteY0" fmla="*/ 0 h 556450"/>
                  <a:gd name="connsiteX1" fmla="*/ 18859 w 114300"/>
                  <a:gd name="connsiteY1" fmla="*/ 0 h 556450"/>
                  <a:gd name="connsiteX2" fmla="*/ 0 w 114300"/>
                  <a:gd name="connsiteY2" fmla="*/ 556451 h 556450"/>
                  <a:gd name="connsiteX3" fmla="*/ 114300 w 114300"/>
                  <a:gd name="connsiteY3" fmla="*/ 556451 h 556450"/>
                  <a:gd name="connsiteX4" fmla="*/ 95155 w 114300"/>
                  <a:gd name="connsiteY4" fmla="*/ 0 h 55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556450">
                    <a:moveTo>
                      <a:pt x="95155" y="0"/>
                    </a:moveTo>
                    <a:lnTo>
                      <a:pt x="18859" y="0"/>
                    </a:lnTo>
                    <a:lnTo>
                      <a:pt x="0" y="556451"/>
                    </a:lnTo>
                    <a:lnTo>
                      <a:pt x="114300" y="556451"/>
                    </a:lnTo>
                    <a:lnTo>
                      <a:pt x="95155" y="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366" name="Freihandform: Form 365">
                <a:extLst>
                  <a:ext uri="{FF2B5EF4-FFF2-40B4-BE49-F238E27FC236}">
                    <a16:creationId xmlns:a16="http://schemas.microsoft.com/office/drawing/2014/main" id="{C5504B0B-542E-4813-A516-8EE0EF1D5899}"/>
                  </a:ext>
                </a:extLst>
              </p:cNvPr>
              <p:cNvSpPr/>
              <p:nvPr/>
            </p:nvSpPr>
            <p:spPr>
              <a:xfrm>
                <a:off x="4688395" y="2130276"/>
                <a:ext cx="74294" cy="39243"/>
              </a:xfrm>
              <a:custGeom>
                <a:avLst/>
                <a:gdLst>
                  <a:gd name="connsiteX0" fmla="*/ 74295 w 74294"/>
                  <a:gd name="connsiteY0" fmla="*/ 39243 h 39243"/>
                  <a:gd name="connsiteX1" fmla="*/ 0 w 74294"/>
                  <a:gd name="connsiteY1" fmla="*/ 39243 h 39243"/>
                  <a:gd name="connsiteX2" fmla="*/ 1238 w 74294"/>
                  <a:gd name="connsiteY2" fmla="*/ 0 h 39243"/>
                  <a:gd name="connsiteX3" fmla="*/ 73057 w 74294"/>
                  <a:gd name="connsiteY3" fmla="*/ 0 h 39243"/>
                  <a:gd name="connsiteX4" fmla="*/ 74295 w 74294"/>
                  <a:gd name="connsiteY4" fmla="*/ 39243 h 39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4" h="39243">
                    <a:moveTo>
                      <a:pt x="74295" y="39243"/>
                    </a:moveTo>
                    <a:lnTo>
                      <a:pt x="0" y="39243"/>
                    </a:lnTo>
                    <a:lnTo>
                      <a:pt x="1238" y="0"/>
                    </a:lnTo>
                    <a:lnTo>
                      <a:pt x="73057" y="0"/>
                    </a:lnTo>
                    <a:lnTo>
                      <a:pt x="74295" y="39243"/>
                    </a:lnTo>
                    <a:close/>
                  </a:path>
                </a:pathLst>
              </a:custGeom>
              <a:solidFill>
                <a:srgbClr val="EB780A"/>
              </a:solidFill>
              <a:ln w="9525" cap="flat">
                <a:noFill/>
                <a:prstDash val="solid"/>
                <a:miter/>
              </a:ln>
            </p:spPr>
            <p:txBody>
              <a:bodyPr rtlCol="0" anchor="ctr"/>
              <a:lstStyle/>
              <a:p>
                <a:endParaRPr lang="de-DE" sz="1799">
                  <a:latin typeface="Siemens Sans" pitchFamily="2" charset="0"/>
                </a:endParaRPr>
              </a:p>
            </p:txBody>
          </p:sp>
          <p:sp>
            <p:nvSpPr>
              <p:cNvPr id="367" name="Freihandform: Form 366">
                <a:extLst>
                  <a:ext uri="{FF2B5EF4-FFF2-40B4-BE49-F238E27FC236}">
                    <a16:creationId xmlns:a16="http://schemas.microsoft.com/office/drawing/2014/main" id="{1E47370E-179C-4002-A5F6-B95A45AF82AA}"/>
                  </a:ext>
                </a:extLst>
              </p:cNvPr>
              <p:cNvSpPr/>
              <p:nvPr/>
            </p:nvSpPr>
            <p:spPr>
              <a:xfrm>
                <a:off x="4689633" y="2091224"/>
                <a:ext cx="71818" cy="39243"/>
              </a:xfrm>
              <a:custGeom>
                <a:avLst/>
                <a:gdLst>
                  <a:gd name="connsiteX0" fmla="*/ 71819 w 71818"/>
                  <a:gd name="connsiteY0" fmla="*/ 39243 h 39243"/>
                  <a:gd name="connsiteX1" fmla="*/ 0 w 71818"/>
                  <a:gd name="connsiteY1" fmla="*/ 39243 h 39243"/>
                  <a:gd name="connsiteX2" fmla="*/ 1143 w 71818"/>
                  <a:gd name="connsiteY2" fmla="*/ 0 h 39243"/>
                  <a:gd name="connsiteX3" fmla="*/ 70580 w 71818"/>
                  <a:gd name="connsiteY3" fmla="*/ 0 h 39243"/>
                  <a:gd name="connsiteX4" fmla="*/ 71819 w 71818"/>
                  <a:gd name="connsiteY4" fmla="*/ 39243 h 39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18" h="39243">
                    <a:moveTo>
                      <a:pt x="71819" y="39243"/>
                    </a:moveTo>
                    <a:lnTo>
                      <a:pt x="0" y="39243"/>
                    </a:lnTo>
                    <a:lnTo>
                      <a:pt x="1143" y="0"/>
                    </a:lnTo>
                    <a:lnTo>
                      <a:pt x="70580" y="0"/>
                    </a:lnTo>
                    <a:lnTo>
                      <a:pt x="71819" y="39243"/>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368" name="Freihandform: Form 367">
                <a:extLst>
                  <a:ext uri="{FF2B5EF4-FFF2-40B4-BE49-F238E27FC236}">
                    <a16:creationId xmlns:a16="http://schemas.microsoft.com/office/drawing/2014/main" id="{05765A09-5A01-4D28-A82E-18824FE601A9}"/>
                  </a:ext>
                </a:extLst>
              </p:cNvPr>
              <p:cNvSpPr/>
              <p:nvPr/>
            </p:nvSpPr>
            <p:spPr>
              <a:xfrm>
                <a:off x="4687251" y="2168853"/>
                <a:ext cx="76581" cy="39338"/>
              </a:xfrm>
              <a:custGeom>
                <a:avLst/>
                <a:gdLst>
                  <a:gd name="connsiteX0" fmla="*/ 76581 w 76581"/>
                  <a:gd name="connsiteY0" fmla="*/ 39338 h 39338"/>
                  <a:gd name="connsiteX1" fmla="*/ 0 w 76581"/>
                  <a:gd name="connsiteY1" fmla="*/ 39338 h 39338"/>
                  <a:gd name="connsiteX2" fmla="*/ 1143 w 76581"/>
                  <a:gd name="connsiteY2" fmla="*/ 0 h 39338"/>
                  <a:gd name="connsiteX3" fmla="*/ 75438 w 76581"/>
                  <a:gd name="connsiteY3" fmla="*/ 0 h 39338"/>
                  <a:gd name="connsiteX4" fmla="*/ 76581 w 76581"/>
                  <a:gd name="connsiteY4" fmla="*/ 39338 h 3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81" h="39338">
                    <a:moveTo>
                      <a:pt x="76581" y="39338"/>
                    </a:moveTo>
                    <a:lnTo>
                      <a:pt x="0" y="39338"/>
                    </a:lnTo>
                    <a:lnTo>
                      <a:pt x="1143" y="0"/>
                    </a:lnTo>
                    <a:lnTo>
                      <a:pt x="75438" y="0"/>
                    </a:lnTo>
                    <a:lnTo>
                      <a:pt x="76581" y="39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369" name="Freihandform: Form 368">
                <a:extLst>
                  <a:ext uri="{FF2B5EF4-FFF2-40B4-BE49-F238E27FC236}">
                    <a16:creationId xmlns:a16="http://schemas.microsoft.com/office/drawing/2014/main" id="{FE630323-7F34-49B2-84D2-5B59A892E6A1}"/>
                  </a:ext>
                </a:extLst>
              </p:cNvPr>
              <p:cNvSpPr/>
              <p:nvPr/>
            </p:nvSpPr>
            <p:spPr>
              <a:xfrm>
                <a:off x="4680394" y="1947827"/>
                <a:ext cx="181486" cy="130822"/>
              </a:xfrm>
              <a:custGeom>
                <a:avLst/>
                <a:gdLst>
                  <a:gd name="connsiteX0" fmla="*/ 96679 w 226218"/>
                  <a:gd name="connsiteY0" fmla="*/ 76200 h 163067"/>
                  <a:gd name="connsiteX1" fmla="*/ 99727 w 226218"/>
                  <a:gd name="connsiteY1" fmla="*/ 74867 h 163067"/>
                  <a:gd name="connsiteX2" fmla="*/ 99536 w 226218"/>
                  <a:gd name="connsiteY2" fmla="*/ 71342 h 163067"/>
                  <a:gd name="connsiteX3" fmla="*/ 106966 w 226218"/>
                  <a:gd name="connsiteY3" fmla="*/ 52864 h 163067"/>
                  <a:gd name="connsiteX4" fmla="*/ 88392 w 226218"/>
                  <a:gd name="connsiteY4" fmla="*/ 31623 h 163067"/>
                  <a:gd name="connsiteX5" fmla="*/ 120110 w 226218"/>
                  <a:gd name="connsiteY5" fmla="*/ 8287 h 163067"/>
                  <a:gd name="connsiteX6" fmla="*/ 149352 w 226218"/>
                  <a:gd name="connsiteY6" fmla="*/ 22669 h 163067"/>
                  <a:gd name="connsiteX7" fmla="*/ 156115 w 226218"/>
                  <a:gd name="connsiteY7" fmla="*/ 21622 h 163067"/>
                  <a:gd name="connsiteX8" fmla="*/ 155162 w 226218"/>
                  <a:gd name="connsiteY8" fmla="*/ 16955 h 163067"/>
                  <a:gd name="connsiteX9" fmla="*/ 179737 w 226218"/>
                  <a:gd name="connsiteY9" fmla="*/ 0 h 163067"/>
                  <a:gd name="connsiteX10" fmla="*/ 202406 w 226218"/>
                  <a:gd name="connsiteY10" fmla="*/ 10382 h 163067"/>
                  <a:gd name="connsiteX11" fmla="*/ 226219 w 226218"/>
                  <a:gd name="connsiteY11" fmla="*/ 28480 h 163067"/>
                  <a:gd name="connsiteX12" fmla="*/ 197072 w 226218"/>
                  <a:gd name="connsiteY12" fmla="*/ 46863 h 163067"/>
                  <a:gd name="connsiteX13" fmla="*/ 183166 w 226218"/>
                  <a:gd name="connsiteY13" fmla="*/ 44672 h 163067"/>
                  <a:gd name="connsiteX14" fmla="*/ 176403 w 226218"/>
                  <a:gd name="connsiteY14" fmla="*/ 53435 h 163067"/>
                  <a:gd name="connsiteX15" fmla="*/ 183356 w 226218"/>
                  <a:gd name="connsiteY15" fmla="*/ 71438 h 163067"/>
                  <a:gd name="connsiteX16" fmla="*/ 178308 w 226218"/>
                  <a:gd name="connsiteY16" fmla="*/ 86963 h 163067"/>
                  <a:gd name="connsiteX17" fmla="*/ 195739 w 226218"/>
                  <a:gd name="connsiteY17" fmla="*/ 108299 h 163067"/>
                  <a:gd name="connsiteX18" fmla="*/ 170307 w 226218"/>
                  <a:gd name="connsiteY18" fmla="*/ 130778 h 163067"/>
                  <a:gd name="connsiteX19" fmla="*/ 161735 w 226218"/>
                  <a:gd name="connsiteY19" fmla="*/ 129445 h 163067"/>
                  <a:gd name="connsiteX20" fmla="*/ 131635 w 226218"/>
                  <a:gd name="connsiteY20" fmla="*/ 144113 h 163067"/>
                  <a:gd name="connsiteX21" fmla="*/ 111538 w 226218"/>
                  <a:gd name="connsiteY21" fmla="*/ 139637 h 163067"/>
                  <a:gd name="connsiteX22" fmla="*/ 88868 w 226218"/>
                  <a:gd name="connsiteY22" fmla="*/ 148019 h 163067"/>
                  <a:gd name="connsiteX23" fmla="*/ 79439 w 226218"/>
                  <a:gd name="connsiteY23" fmla="*/ 146780 h 163067"/>
                  <a:gd name="connsiteX24" fmla="*/ 49911 w 226218"/>
                  <a:gd name="connsiteY24" fmla="*/ 163068 h 163067"/>
                  <a:gd name="connsiteX25" fmla="*/ 20669 w 226218"/>
                  <a:gd name="connsiteY25" fmla="*/ 147447 h 163067"/>
                  <a:gd name="connsiteX26" fmla="*/ 0 w 226218"/>
                  <a:gd name="connsiteY26" fmla="*/ 125921 h 163067"/>
                  <a:gd name="connsiteX27" fmla="*/ 21145 w 226218"/>
                  <a:gd name="connsiteY27" fmla="*/ 104394 h 163067"/>
                  <a:gd name="connsiteX28" fmla="*/ 22384 w 226218"/>
                  <a:gd name="connsiteY28" fmla="*/ 104394 h 163067"/>
                  <a:gd name="connsiteX29" fmla="*/ 21622 w 226218"/>
                  <a:gd name="connsiteY29" fmla="*/ 98012 h 163067"/>
                  <a:gd name="connsiteX30" fmla="*/ 49339 w 226218"/>
                  <a:gd name="connsiteY30" fmla="*/ 70580 h 163067"/>
                  <a:gd name="connsiteX31" fmla="*/ 70009 w 226218"/>
                  <a:gd name="connsiteY31" fmla="*/ 79629 h 163067"/>
                  <a:gd name="connsiteX32" fmla="*/ 88964 w 226218"/>
                  <a:gd name="connsiteY32" fmla="*/ 75629 h 163067"/>
                  <a:gd name="connsiteX33" fmla="*/ 96679 w 226218"/>
                  <a:gd name="connsiteY33" fmla="*/ 76200 h 163067"/>
                  <a:gd name="connsiteX34" fmla="*/ 96679 w 226218"/>
                  <a:gd name="connsiteY34" fmla="*/ 76200 h 16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6218" h="163067">
                    <a:moveTo>
                      <a:pt x="96679" y="76200"/>
                    </a:moveTo>
                    <a:cubicBezTo>
                      <a:pt x="97631" y="75724"/>
                      <a:pt x="98679" y="75248"/>
                      <a:pt x="99727" y="74867"/>
                    </a:cubicBezTo>
                    <a:cubicBezTo>
                      <a:pt x="99536" y="73723"/>
                      <a:pt x="99536" y="72581"/>
                      <a:pt x="99536" y="71342"/>
                    </a:cubicBezTo>
                    <a:cubicBezTo>
                      <a:pt x="99536" y="64484"/>
                      <a:pt x="102299" y="58103"/>
                      <a:pt x="106966" y="52864"/>
                    </a:cubicBezTo>
                    <a:cubicBezTo>
                      <a:pt x="96012" y="49149"/>
                      <a:pt x="88392" y="41053"/>
                      <a:pt x="88392" y="31623"/>
                    </a:cubicBezTo>
                    <a:cubicBezTo>
                      <a:pt x="88392" y="18764"/>
                      <a:pt x="102584" y="8287"/>
                      <a:pt x="120110" y="8287"/>
                    </a:cubicBezTo>
                    <a:cubicBezTo>
                      <a:pt x="133255" y="8287"/>
                      <a:pt x="144589" y="14192"/>
                      <a:pt x="149352" y="22669"/>
                    </a:cubicBezTo>
                    <a:cubicBezTo>
                      <a:pt x="151447" y="22098"/>
                      <a:pt x="153733" y="21717"/>
                      <a:pt x="156115" y="21622"/>
                    </a:cubicBezTo>
                    <a:cubicBezTo>
                      <a:pt x="155543" y="20098"/>
                      <a:pt x="155162" y="18574"/>
                      <a:pt x="155162" y="16955"/>
                    </a:cubicBezTo>
                    <a:cubicBezTo>
                      <a:pt x="155162" y="7620"/>
                      <a:pt x="166211" y="0"/>
                      <a:pt x="179737" y="0"/>
                    </a:cubicBezTo>
                    <a:cubicBezTo>
                      <a:pt x="189928" y="0"/>
                      <a:pt x="198596" y="4286"/>
                      <a:pt x="202406" y="10382"/>
                    </a:cubicBezTo>
                    <a:cubicBezTo>
                      <a:pt x="215932" y="12002"/>
                      <a:pt x="226219" y="19431"/>
                      <a:pt x="226219" y="28480"/>
                    </a:cubicBezTo>
                    <a:cubicBezTo>
                      <a:pt x="226219" y="38672"/>
                      <a:pt x="213170" y="46863"/>
                      <a:pt x="197072" y="46863"/>
                    </a:cubicBezTo>
                    <a:cubicBezTo>
                      <a:pt x="192024" y="46863"/>
                      <a:pt x="187357" y="46101"/>
                      <a:pt x="183166" y="44672"/>
                    </a:cubicBezTo>
                    <a:cubicBezTo>
                      <a:pt x="182023" y="48006"/>
                      <a:pt x="179641" y="51054"/>
                      <a:pt x="176403" y="53435"/>
                    </a:cubicBezTo>
                    <a:cubicBezTo>
                      <a:pt x="180785" y="58579"/>
                      <a:pt x="183356" y="64770"/>
                      <a:pt x="183356" y="71438"/>
                    </a:cubicBezTo>
                    <a:cubicBezTo>
                      <a:pt x="183356" y="77057"/>
                      <a:pt x="181547" y="82296"/>
                      <a:pt x="178308" y="86963"/>
                    </a:cubicBezTo>
                    <a:cubicBezTo>
                      <a:pt x="188405" y="89916"/>
                      <a:pt x="195739" y="98393"/>
                      <a:pt x="195739" y="108299"/>
                    </a:cubicBezTo>
                    <a:cubicBezTo>
                      <a:pt x="195739" y="120682"/>
                      <a:pt x="184309" y="130778"/>
                      <a:pt x="170307" y="130778"/>
                    </a:cubicBezTo>
                    <a:cubicBezTo>
                      <a:pt x="167259" y="130778"/>
                      <a:pt x="164401" y="130302"/>
                      <a:pt x="161735" y="129445"/>
                    </a:cubicBezTo>
                    <a:cubicBezTo>
                      <a:pt x="158877" y="137827"/>
                      <a:pt x="146495" y="144113"/>
                      <a:pt x="131635" y="144113"/>
                    </a:cubicBezTo>
                    <a:cubicBezTo>
                      <a:pt x="123920" y="144113"/>
                      <a:pt x="116872" y="142399"/>
                      <a:pt x="111538" y="139637"/>
                    </a:cubicBezTo>
                    <a:cubicBezTo>
                      <a:pt x="105728" y="144780"/>
                      <a:pt x="97726" y="148019"/>
                      <a:pt x="88868" y="148019"/>
                    </a:cubicBezTo>
                    <a:cubicBezTo>
                      <a:pt x="85630" y="148019"/>
                      <a:pt x="82391" y="147542"/>
                      <a:pt x="79439" y="146780"/>
                    </a:cubicBezTo>
                    <a:cubicBezTo>
                      <a:pt x="76200" y="156115"/>
                      <a:pt x="64199" y="163068"/>
                      <a:pt x="49911" y="163068"/>
                    </a:cubicBezTo>
                    <a:cubicBezTo>
                      <a:pt x="36004" y="163068"/>
                      <a:pt x="24289" y="156496"/>
                      <a:pt x="20669" y="147447"/>
                    </a:cubicBezTo>
                    <a:cubicBezTo>
                      <a:pt x="9239" y="147161"/>
                      <a:pt x="0" y="137636"/>
                      <a:pt x="0" y="125921"/>
                    </a:cubicBezTo>
                    <a:cubicBezTo>
                      <a:pt x="0" y="114014"/>
                      <a:pt x="9430" y="104394"/>
                      <a:pt x="21145" y="104394"/>
                    </a:cubicBezTo>
                    <a:cubicBezTo>
                      <a:pt x="21526" y="104394"/>
                      <a:pt x="22003" y="104394"/>
                      <a:pt x="22384" y="104394"/>
                    </a:cubicBezTo>
                    <a:cubicBezTo>
                      <a:pt x="21907" y="102394"/>
                      <a:pt x="21622" y="100203"/>
                      <a:pt x="21622" y="98012"/>
                    </a:cubicBezTo>
                    <a:cubicBezTo>
                      <a:pt x="21622" y="82867"/>
                      <a:pt x="34099" y="70580"/>
                      <a:pt x="49339" y="70580"/>
                    </a:cubicBezTo>
                    <a:cubicBezTo>
                      <a:pt x="57531" y="70580"/>
                      <a:pt x="64865" y="74104"/>
                      <a:pt x="70009" y="79629"/>
                    </a:cubicBezTo>
                    <a:cubicBezTo>
                      <a:pt x="74962" y="77153"/>
                      <a:pt x="81724" y="75629"/>
                      <a:pt x="88964" y="75629"/>
                    </a:cubicBezTo>
                    <a:cubicBezTo>
                      <a:pt x="91726" y="75629"/>
                      <a:pt x="94297" y="75914"/>
                      <a:pt x="96679" y="76200"/>
                    </a:cubicBezTo>
                    <a:lnTo>
                      <a:pt x="96679" y="7620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370" name="Freihandform: Form 369">
                <a:extLst>
                  <a:ext uri="{FF2B5EF4-FFF2-40B4-BE49-F238E27FC236}">
                    <a16:creationId xmlns:a16="http://schemas.microsoft.com/office/drawing/2014/main" id="{72F2A344-DAB7-4B6E-9819-9B3842B615A7}"/>
                  </a:ext>
                </a:extLst>
              </p:cNvPr>
              <p:cNvSpPr/>
              <p:nvPr/>
            </p:nvSpPr>
            <p:spPr>
              <a:xfrm>
                <a:off x="4695348" y="1962818"/>
                <a:ext cx="39623" cy="20193"/>
              </a:xfrm>
              <a:custGeom>
                <a:avLst/>
                <a:gdLst>
                  <a:gd name="connsiteX0" fmla="*/ 19812 w 39623"/>
                  <a:gd name="connsiteY0" fmla="*/ 0 h 20193"/>
                  <a:gd name="connsiteX1" fmla="*/ 39624 w 39623"/>
                  <a:gd name="connsiteY1" fmla="*/ 10097 h 20193"/>
                  <a:gd name="connsiteX2" fmla="*/ 19812 w 39623"/>
                  <a:gd name="connsiteY2" fmla="*/ 20193 h 20193"/>
                  <a:gd name="connsiteX3" fmla="*/ 0 w 39623"/>
                  <a:gd name="connsiteY3" fmla="*/ 10097 h 20193"/>
                  <a:gd name="connsiteX4" fmla="*/ 19812 w 39623"/>
                  <a:gd name="connsiteY4" fmla="*/ 0 h 20193"/>
                  <a:gd name="connsiteX5" fmla="*/ 19812 w 39623"/>
                  <a:gd name="connsiteY5" fmla="*/ 0 h 2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23" h="20193">
                    <a:moveTo>
                      <a:pt x="19812" y="0"/>
                    </a:moveTo>
                    <a:cubicBezTo>
                      <a:pt x="30766" y="0"/>
                      <a:pt x="39624" y="4572"/>
                      <a:pt x="39624" y="10097"/>
                    </a:cubicBezTo>
                    <a:cubicBezTo>
                      <a:pt x="39624" y="15716"/>
                      <a:pt x="30766" y="20193"/>
                      <a:pt x="19812" y="20193"/>
                    </a:cubicBezTo>
                    <a:cubicBezTo>
                      <a:pt x="8858" y="20193"/>
                      <a:pt x="0" y="15621"/>
                      <a:pt x="0" y="10097"/>
                    </a:cubicBezTo>
                    <a:cubicBezTo>
                      <a:pt x="0" y="4572"/>
                      <a:pt x="8858" y="0"/>
                      <a:pt x="19812" y="0"/>
                    </a:cubicBezTo>
                    <a:lnTo>
                      <a:pt x="19812" y="0"/>
                    </a:lnTo>
                    <a:close/>
                  </a:path>
                </a:pathLst>
              </a:custGeom>
              <a:solidFill>
                <a:srgbClr val="CED9E1"/>
              </a:solidFill>
              <a:ln w="9525" cap="flat">
                <a:noFill/>
                <a:prstDash val="solid"/>
                <a:miter/>
              </a:ln>
            </p:spPr>
            <p:txBody>
              <a:bodyPr rtlCol="0" anchor="ctr"/>
              <a:lstStyle/>
              <a:p>
                <a:endParaRPr lang="de-DE" sz="1799">
                  <a:latin typeface="Siemens Sans" pitchFamily="2" charset="0"/>
                </a:endParaRPr>
              </a:p>
            </p:txBody>
          </p:sp>
          <p:sp>
            <p:nvSpPr>
              <p:cNvPr id="371" name="Freihandform: Form 370">
                <a:extLst>
                  <a:ext uri="{FF2B5EF4-FFF2-40B4-BE49-F238E27FC236}">
                    <a16:creationId xmlns:a16="http://schemas.microsoft.com/office/drawing/2014/main" id="{F4FFB44D-039C-4756-8C9C-FF1D7F951A7D}"/>
                  </a:ext>
                </a:extLst>
              </p:cNvPr>
              <p:cNvSpPr/>
              <p:nvPr/>
            </p:nvSpPr>
            <p:spPr>
              <a:xfrm>
                <a:off x="4865558" y="1933935"/>
                <a:ext cx="83153" cy="31241"/>
              </a:xfrm>
              <a:custGeom>
                <a:avLst/>
                <a:gdLst>
                  <a:gd name="connsiteX0" fmla="*/ 56007 w 83153"/>
                  <a:gd name="connsiteY0" fmla="*/ 4000 h 31241"/>
                  <a:gd name="connsiteX1" fmla="*/ 68580 w 83153"/>
                  <a:gd name="connsiteY1" fmla="*/ 0 h 31241"/>
                  <a:gd name="connsiteX2" fmla="*/ 83153 w 83153"/>
                  <a:gd name="connsiteY2" fmla="*/ 8001 h 31241"/>
                  <a:gd name="connsiteX3" fmla="*/ 68580 w 83153"/>
                  <a:gd name="connsiteY3" fmla="*/ 16002 h 31241"/>
                  <a:gd name="connsiteX4" fmla="*/ 66294 w 83153"/>
                  <a:gd name="connsiteY4" fmla="*/ 15907 h 31241"/>
                  <a:gd name="connsiteX5" fmla="*/ 33623 w 83153"/>
                  <a:gd name="connsiteY5" fmla="*/ 25146 h 31241"/>
                  <a:gd name="connsiteX6" fmla="*/ 33242 w 83153"/>
                  <a:gd name="connsiteY6" fmla="*/ 25146 h 31241"/>
                  <a:gd name="connsiteX7" fmla="*/ 19431 w 83153"/>
                  <a:gd name="connsiteY7" fmla="*/ 31242 h 31241"/>
                  <a:gd name="connsiteX8" fmla="*/ 5524 w 83153"/>
                  <a:gd name="connsiteY8" fmla="*/ 24384 h 31241"/>
                  <a:gd name="connsiteX9" fmla="*/ 7715 w 83153"/>
                  <a:gd name="connsiteY9" fmla="*/ 20669 h 31241"/>
                  <a:gd name="connsiteX10" fmla="*/ 0 w 83153"/>
                  <a:gd name="connsiteY10" fmla="*/ 12954 h 31241"/>
                  <a:gd name="connsiteX11" fmla="*/ 33623 w 83153"/>
                  <a:gd name="connsiteY11" fmla="*/ 857 h 31241"/>
                  <a:gd name="connsiteX12" fmla="*/ 56007 w 83153"/>
                  <a:gd name="connsiteY12" fmla="*/ 4000 h 31241"/>
                  <a:gd name="connsiteX13" fmla="*/ 56007 w 83153"/>
                  <a:gd name="connsiteY13" fmla="*/ 4000 h 3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3153" h="31241">
                    <a:moveTo>
                      <a:pt x="56007" y="4000"/>
                    </a:moveTo>
                    <a:cubicBezTo>
                      <a:pt x="58483" y="1619"/>
                      <a:pt x="63151" y="0"/>
                      <a:pt x="68580" y="0"/>
                    </a:cubicBezTo>
                    <a:cubicBezTo>
                      <a:pt x="76581" y="0"/>
                      <a:pt x="83153" y="3620"/>
                      <a:pt x="83153" y="8001"/>
                    </a:cubicBezTo>
                    <a:cubicBezTo>
                      <a:pt x="83153" y="12383"/>
                      <a:pt x="76676" y="16002"/>
                      <a:pt x="68580" y="16002"/>
                    </a:cubicBezTo>
                    <a:cubicBezTo>
                      <a:pt x="67818" y="16002"/>
                      <a:pt x="67056" y="16002"/>
                      <a:pt x="66294" y="15907"/>
                    </a:cubicBezTo>
                    <a:cubicBezTo>
                      <a:pt x="62770" y="21146"/>
                      <a:pt x="49435" y="25146"/>
                      <a:pt x="33623" y="25146"/>
                    </a:cubicBezTo>
                    <a:cubicBezTo>
                      <a:pt x="33528" y="25146"/>
                      <a:pt x="33338" y="25146"/>
                      <a:pt x="33242" y="25146"/>
                    </a:cubicBezTo>
                    <a:cubicBezTo>
                      <a:pt x="32671" y="28575"/>
                      <a:pt x="26670" y="31242"/>
                      <a:pt x="19431" y="31242"/>
                    </a:cubicBezTo>
                    <a:cubicBezTo>
                      <a:pt x="11716" y="31242"/>
                      <a:pt x="5524" y="28194"/>
                      <a:pt x="5524" y="24384"/>
                    </a:cubicBezTo>
                    <a:cubicBezTo>
                      <a:pt x="5524" y="23051"/>
                      <a:pt x="6382" y="21717"/>
                      <a:pt x="7715" y="20669"/>
                    </a:cubicBezTo>
                    <a:cubicBezTo>
                      <a:pt x="2857" y="18574"/>
                      <a:pt x="0" y="15907"/>
                      <a:pt x="0" y="12954"/>
                    </a:cubicBezTo>
                    <a:cubicBezTo>
                      <a:pt x="0" y="6287"/>
                      <a:pt x="15049" y="857"/>
                      <a:pt x="33623" y="857"/>
                    </a:cubicBezTo>
                    <a:cubicBezTo>
                      <a:pt x="42196" y="953"/>
                      <a:pt x="50006" y="2096"/>
                      <a:pt x="56007" y="4000"/>
                    </a:cubicBezTo>
                    <a:lnTo>
                      <a:pt x="56007" y="400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372" name="Freihandform: Form 371">
                <a:extLst>
                  <a:ext uri="{FF2B5EF4-FFF2-40B4-BE49-F238E27FC236}">
                    <a16:creationId xmlns:a16="http://schemas.microsoft.com/office/drawing/2014/main" id="{29945695-27D4-4D05-AC60-54FE122ECC11}"/>
                  </a:ext>
                </a:extLst>
              </p:cNvPr>
              <p:cNvSpPr/>
              <p:nvPr/>
            </p:nvSpPr>
            <p:spPr>
              <a:xfrm>
                <a:off x="4667630" y="2549757"/>
                <a:ext cx="95059" cy="96678"/>
              </a:xfrm>
              <a:custGeom>
                <a:avLst/>
                <a:gdLst>
                  <a:gd name="connsiteX0" fmla="*/ 95059 w 95059"/>
                  <a:gd name="connsiteY0" fmla="*/ 0 h 96678"/>
                  <a:gd name="connsiteX1" fmla="*/ 0 w 95059"/>
                  <a:gd name="connsiteY1" fmla="*/ 0 h 96678"/>
                  <a:gd name="connsiteX2" fmla="*/ 0 w 95059"/>
                  <a:gd name="connsiteY2" fmla="*/ 96679 h 96678"/>
                  <a:gd name="connsiteX3" fmla="*/ 95059 w 95059"/>
                  <a:gd name="connsiteY3" fmla="*/ 96679 h 96678"/>
                  <a:gd name="connsiteX4" fmla="*/ 95059 w 95059"/>
                  <a:gd name="connsiteY4" fmla="*/ 0 h 96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59" h="96678">
                    <a:moveTo>
                      <a:pt x="95059" y="0"/>
                    </a:moveTo>
                    <a:lnTo>
                      <a:pt x="0" y="0"/>
                    </a:lnTo>
                    <a:lnTo>
                      <a:pt x="0" y="96679"/>
                    </a:lnTo>
                    <a:lnTo>
                      <a:pt x="95059" y="96679"/>
                    </a:lnTo>
                    <a:lnTo>
                      <a:pt x="95059" y="0"/>
                    </a:lnTo>
                    <a:close/>
                  </a:path>
                </a:pathLst>
              </a:custGeom>
              <a:solidFill>
                <a:srgbClr val="9BAFBE"/>
              </a:solidFill>
              <a:ln w="9525" cap="flat">
                <a:noFill/>
                <a:prstDash val="solid"/>
                <a:miter/>
              </a:ln>
            </p:spPr>
            <p:txBody>
              <a:bodyPr rtlCol="0" anchor="ctr"/>
              <a:lstStyle/>
              <a:p>
                <a:endParaRPr lang="de-DE" sz="1799">
                  <a:latin typeface="Siemens Sans" pitchFamily="2" charset="0"/>
                </a:endParaRPr>
              </a:p>
            </p:txBody>
          </p:sp>
          <p:sp>
            <p:nvSpPr>
              <p:cNvPr id="373" name="Freihandform: Form 372">
                <a:extLst>
                  <a:ext uri="{FF2B5EF4-FFF2-40B4-BE49-F238E27FC236}">
                    <a16:creationId xmlns:a16="http://schemas.microsoft.com/office/drawing/2014/main" id="{2B2A9B1F-317C-4F0C-8861-5945CD8F594E}"/>
                  </a:ext>
                </a:extLst>
              </p:cNvPr>
              <p:cNvSpPr/>
              <p:nvPr/>
            </p:nvSpPr>
            <p:spPr>
              <a:xfrm>
                <a:off x="4684394" y="2085128"/>
                <a:ext cx="81915" cy="11430"/>
              </a:xfrm>
              <a:custGeom>
                <a:avLst/>
                <a:gdLst>
                  <a:gd name="connsiteX0" fmla="*/ 81915 w 81915"/>
                  <a:gd name="connsiteY0" fmla="*/ 0 h 11430"/>
                  <a:gd name="connsiteX1" fmla="*/ 0 w 81915"/>
                  <a:gd name="connsiteY1" fmla="*/ 0 h 11430"/>
                  <a:gd name="connsiteX2" fmla="*/ 0 w 81915"/>
                  <a:gd name="connsiteY2" fmla="*/ 11430 h 11430"/>
                  <a:gd name="connsiteX3" fmla="*/ 81915 w 81915"/>
                  <a:gd name="connsiteY3" fmla="*/ 11430 h 11430"/>
                  <a:gd name="connsiteX4" fmla="*/ 81915 w 81915"/>
                  <a:gd name="connsiteY4" fmla="*/ 0 h 11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11430">
                    <a:moveTo>
                      <a:pt x="81915" y="0"/>
                    </a:moveTo>
                    <a:lnTo>
                      <a:pt x="0" y="0"/>
                    </a:lnTo>
                    <a:lnTo>
                      <a:pt x="0" y="11430"/>
                    </a:lnTo>
                    <a:lnTo>
                      <a:pt x="81915" y="11430"/>
                    </a:lnTo>
                    <a:lnTo>
                      <a:pt x="81915" y="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374" name="Freihandform: Form 373">
                <a:extLst>
                  <a:ext uri="{FF2B5EF4-FFF2-40B4-BE49-F238E27FC236}">
                    <a16:creationId xmlns:a16="http://schemas.microsoft.com/office/drawing/2014/main" id="{64F85313-6D37-4907-9264-0F01EB7D51EB}"/>
                  </a:ext>
                </a:extLst>
              </p:cNvPr>
              <p:cNvSpPr/>
              <p:nvPr/>
            </p:nvSpPr>
            <p:spPr>
              <a:xfrm>
                <a:off x="4586572" y="2345446"/>
                <a:ext cx="34385" cy="5048"/>
              </a:xfrm>
              <a:custGeom>
                <a:avLst/>
                <a:gdLst>
                  <a:gd name="connsiteX0" fmla="*/ 34385 w 34385"/>
                  <a:gd name="connsiteY0" fmla="*/ 0 h 5048"/>
                  <a:gd name="connsiteX1" fmla="*/ 0 w 34385"/>
                  <a:gd name="connsiteY1" fmla="*/ 0 h 5048"/>
                  <a:gd name="connsiteX2" fmla="*/ 0 w 34385"/>
                  <a:gd name="connsiteY2" fmla="*/ 5048 h 5048"/>
                  <a:gd name="connsiteX3" fmla="*/ 34385 w 34385"/>
                  <a:gd name="connsiteY3" fmla="*/ 5048 h 5048"/>
                  <a:gd name="connsiteX4" fmla="*/ 34385 w 34385"/>
                  <a:gd name="connsiteY4" fmla="*/ 0 h 5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85" h="5048">
                    <a:moveTo>
                      <a:pt x="34385" y="0"/>
                    </a:moveTo>
                    <a:lnTo>
                      <a:pt x="0" y="0"/>
                    </a:lnTo>
                    <a:lnTo>
                      <a:pt x="0" y="5048"/>
                    </a:lnTo>
                    <a:lnTo>
                      <a:pt x="34385" y="5048"/>
                    </a:lnTo>
                    <a:lnTo>
                      <a:pt x="34385" y="0"/>
                    </a:lnTo>
                    <a:close/>
                  </a:path>
                </a:pathLst>
              </a:custGeom>
              <a:solidFill>
                <a:srgbClr val="628792"/>
              </a:solidFill>
              <a:ln w="9525" cap="flat">
                <a:noFill/>
                <a:prstDash val="solid"/>
                <a:miter/>
              </a:ln>
            </p:spPr>
            <p:txBody>
              <a:bodyPr rtlCol="0" anchor="ctr"/>
              <a:lstStyle/>
              <a:p>
                <a:endParaRPr lang="de-DE" sz="1799">
                  <a:latin typeface="Siemens Sans" pitchFamily="2" charset="0"/>
                </a:endParaRPr>
              </a:p>
            </p:txBody>
          </p:sp>
          <p:sp>
            <p:nvSpPr>
              <p:cNvPr id="375" name="Freihandform: Form 374">
                <a:extLst>
                  <a:ext uri="{FF2B5EF4-FFF2-40B4-BE49-F238E27FC236}">
                    <a16:creationId xmlns:a16="http://schemas.microsoft.com/office/drawing/2014/main" id="{9CF2FA6F-A379-4115-AE82-440E79A7A79A}"/>
                  </a:ext>
                </a:extLst>
              </p:cNvPr>
              <p:cNvSpPr/>
              <p:nvPr/>
            </p:nvSpPr>
            <p:spPr>
              <a:xfrm>
                <a:off x="4335493" y="2498799"/>
                <a:ext cx="28670" cy="8953"/>
              </a:xfrm>
              <a:custGeom>
                <a:avLst/>
                <a:gdLst>
                  <a:gd name="connsiteX0" fmla="*/ 28670 w 28670"/>
                  <a:gd name="connsiteY0" fmla="*/ 0 h 8953"/>
                  <a:gd name="connsiteX1" fmla="*/ 0 w 28670"/>
                  <a:gd name="connsiteY1" fmla="*/ 0 h 8953"/>
                  <a:gd name="connsiteX2" fmla="*/ 0 w 28670"/>
                  <a:gd name="connsiteY2" fmla="*/ 8954 h 8953"/>
                  <a:gd name="connsiteX3" fmla="*/ 28670 w 28670"/>
                  <a:gd name="connsiteY3" fmla="*/ 8954 h 8953"/>
                  <a:gd name="connsiteX4" fmla="*/ 28670 w 28670"/>
                  <a:gd name="connsiteY4" fmla="*/ 0 h 8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70" h="8953">
                    <a:moveTo>
                      <a:pt x="28670" y="0"/>
                    </a:moveTo>
                    <a:lnTo>
                      <a:pt x="0" y="0"/>
                    </a:lnTo>
                    <a:lnTo>
                      <a:pt x="0" y="8954"/>
                    </a:lnTo>
                    <a:lnTo>
                      <a:pt x="28670" y="8954"/>
                    </a:lnTo>
                    <a:lnTo>
                      <a:pt x="28670" y="0"/>
                    </a:lnTo>
                    <a:close/>
                  </a:path>
                </a:pathLst>
              </a:custGeom>
              <a:solidFill>
                <a:srgbClr val="628792"/>
              </a:solidFill>
              <a:ln w="9525" cap="flat">
                <a:noFill/>
                <a:prstDash val="solid"/>
                <a:miter/>
              </a:ln>
            </p:spPr>
            <p:txBody>
              <a:bodyPr rtlCol="0" anchor="ctr"/>
              <a:lstStyle/>
              <a:p>
                <a:endParaRPr lang="de-DE" sz="1799">
                  <a:latin typeface="Siemens Sans" pitchFamily="2" charset="0"/>
                </a:endParaRPr>
              </a:p>
            </p:txBody>
          </p:sp>
          <p:sp>
            <p:nvSpPr>
              <p:cNvPr id="376" name="Freihandform: Form 375">
                <a:extLst>
                  <a:ext uri="{FF2B5EF4-FFF2-40B4-BE49-F238E27FC236}">
                    <a16:creationId xmlns:a16="http://schemas.microsoft.com/office/drawing/2014/main" id="{9F59FF71-F8F5-4A1E-A56A-A27FEBE08AB8}"/>
                  </a:ext>
                </a:extLst>
              </p:cNvPr>
              <p:cNvSpPr/>
              <p:nvPr/>
            </p:nvSpPr>
            <p:spPr>
              <a:xfrm>
                <a:off x="4489131" y="2336207"/>
                <a:ext cx="20002" cy="8858"/>
              </a:xfrm>
              <a:custGeom>
                <a:avLst/>
                <a:gdLst>
                  <a:gd name="connsiteX0" fmla="*/ 20003 w 20002"/>
                  <a:gd name="connsiteY0" fmla="*/ 0 h 8858"/>
                  <a:gd name="connsiteX1" fmla="*/ 0 w 20002"/>
                  <a:gd name="connsiteY1" fmla="*/ 0 h 8858"/>
                  <a:gd name="connsiteX2" fmla="*/ 0 w 20002"/>
                  <a:gd name="connsiteY2" fmla="*/ 8858 h 8858"/>
                  <a:gd name="connsiteX3" fmla="*/ 20003 w 20002"/>
                  <a:gd name="connsiteY3" fmla="*/ 8858 h 8858"/>
                  <a:gd name="connsiteX4" fmla="*/ 20003 w 20002"/>
                  <a:gd name="connsiteY4" fmla="*/ 0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 h="8858">
                    <a:moveTo>
                      <a:pt x="20003" y="0"/>
                    </a:moveTo>
                    <a:lnTo>
                      <a:pt x="0" y="0"/>
                    </a:lnTo>
                    <a:lnTo>
                      <a:pt x="0" y="8858"/>
                    </a:lnTo>
                    <a:lnTo>
                      <a:pt x="20003" y="8858"/>
                    </a:lnTo>
                    <a:lnTo>
                      <a:pt x="20003" y="0"/>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377" name="Freihandform: Form 376">
                <a:extLst>
                  <a:ext uri="{FF2B5EF4-FFF2-40B4-BE49-F238E27FC236}">
                    <a16:creationId xmlns:a16="http://schemas.microsoft.com/office/drawing/2014/main" id="{F3B19A73-4B64-4A8B-A1DE-06F630BEE64B}"/>
                  </a:ext>
                </a:extLst>
              </p:cNvPr>
              <p:cNvSpPr/>
              <p:nvPr/>
            </p:nvSpPr>
            <p:spPr>
              <a:xfrm>
                <a:off x="4361687" y="2334778"/>
                <a:ext cx="3333" cy="16002"/>
              </a:xfrm>
              <a:custGeom>
                <a:avLst/>
                <a:gdLst>
                  <a:gd name="connsiteX0" fmla="*/ 3334 w 3333"/>
                  <a:gd name="connsiteY0" fmla="*/ 0 h 16002"/>
                  <a:gd name="connsiteX1" fmla="*/ 0 w 3333"/>
                  <a:gd name="connsiteY1" fmla="*/ 0 h 16002"/>
                  <a:gd name="connsiteX2" fmla="*/ 0 w 3333"/>
                  <a:gd name="connsiteY2" fmla="*/ 16002 h 16002"/>
                  <a:gd name="connsiteX3" fmla="*/ 3334 w 3333"/>
                  <a:gd name="connsiteY3" fmla="*/ 16002 h 16002"/>
                  <a:gd name="connsiteX4" fmla="*/ 3334 w 3333"/>
                  <a:gd name="connsiteY4" fmla="*/ 0 h 16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16002">
                    <a:moveTo>
                      <a:pt x="3334" y="0"/>
                    </a:moveTo>
                    <a:lnTo>
                      <a:pt x="0" y="0"/>
                    </a:lnTo>
                    <a:lnTo>
                      <a:pt x="0" y="16002"/>
                    </a:lnTo>
                    <a:lnTo>
                      <a:pt x="3334" y="16002"/>
                    </a:lnTo>
                    <a:lnTo>
                      <a:pt x="3334" y="0"/>
                    </a:lnTo>
                    <a:close/>
                  </a:path>
                </a:pathLst>
              </a:custGeom>
              <a:solidFill>
                <a:srgbClr val="628792"/>
              </a:solidFill>
              <a:ln w="9525" cap="flat">
                <a:noFill/>
                <a:prstDash val="solid"/>
                <a:miter/>
              </a:ln>
            </p:spPr>
            <p:txBody>
              <a:bodyPr rtlCol="0" anchor="ctr"/>
              <a:lstStyle/>
              <a:p>
                <a:endParaRPr lang="de-DE" sz="1799">
                  <a:latin typeface="Siemens Sans" pitchFamily="2" charset="0"/>
                </a:endParaRPr>
              </a:p>
            </p:txBody>
          </p:sp>
          <p:sp>
            <p:nvSpPr>
              <p:cNvPr id="378" name="Freihandform: Form 377">
                <a:extLst>
                  <a:ext uri="{FF2B5EF4-FFF2-40B4-BE49-F238E27FC236}">
                    <a16:creationId xmlns:a16="http://schemas.microsoft.com/office/drawing/2014/main" id="{D69F80A5-D074-48ED-916B-8C351449F595}"/>
                  </a:ext>
                </a:extLst>
              </p:cNvPr>
              <p:cNvSpPr/>
              <p:nvPr/>
            </p:nvSpPr>
            <p:spPr>
              <a:xfrm>
                <a:off x="4332255" y="2406025"/>
                <a:ext cx="10382" cy="36099"/>
              </a:xfrm>
              <a:custGeom>
                <a:avLst/>
                <a:gdLst>
                  <a:gd name="connsiteX0" fmla="*/ 10382 w 10382"/>
                  <a:gd name="connsiteY0" fmla="*/ 0 h 36099"/>
                  <a:gd name="connsiteX1" fmla="*/ 0 w 10382"/>
                  <a:gd name="connsiteY1" fmla="*/ 0 h 36099"/>
                  <a:gd name="connsiteX2" fmla="*/ 0 w 10382"/>
                  <a:gd name="connsiteY2" fmla="*/ 36100 h 36099"/>
                  <a:gd name="connsiteX3" fmla="*/ 10382 w 10382"/>
                  <a:gd name="connsiteY3" fmla="*/ 36100 h 36099"/>
                  <a:gd name="connsiteX4" fmla="*/ 10382 w 10382"/>
                  <a:gd name="connsiteY4" fmla="*/ 0 h 36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82" h="36099">
                    <a:moveTo>
                      <a:pt x="10382" y="0"/>
                    </a:moveTo>
                    <a:lnTo>
                      <a:pt x="0" y="0"/>
                    </a:lnTo>
                    <a:lnTo>
                      <a:pt x="0" y="36100"/>
                    </a:lnTo>
                    <a:lnTo>
                      <a:pt x="10382" y="36100"/>
                    </a:lnTo>
                    <a:lnTo>
                      <a:pt x="10382" y="0"/>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379" name="Freihandform: Form 378">
                <a:extLst>
                  <a:ext uri="{FF2B5EF4-FFF2-40B4-BE49-F238E27FC236}">
                    <a16:creationId xmlns:a16="http://schemas.microsoft.com/office/drawing/2014/main" id="{40DF9491-1BA6-41C9-BA0C-CD4FEFFA4C9F}"/>
                  </a:ext>
                </a:extLst>
              </p:cNvPr>
              <p:cNvSpPr/>
              <p:nvPr/>
            </p:nvSpPr>
            <p:spPr>
              <a:xfrm>
                <a:off x="4483893" y="2358876"/>
                <a:ext cx="32385" cy="8953"/>
              </a:xfrm>
              <a:custGeom>
                <a:avLst/>
                <a:gdLst>
                  <a:gd name="connsiteX0" fmla="*/ 32385 w 32385"/>
                  <a:gd name="connsiteY0" fmla="*/ 0 h 8953"/>
                  <a:gd name="connsiteX1" fmla="*/ 0 w 32385"/>
                  <a:gd name="connsiteY1" fmla="*/ 0 h 8953"/>
                  <a:gd name="connsiteX2" fmla="*/ 0 w 32385"/>
                  <a:gd name="connsiteY2" fmla="*/ 8953 h 8953"/>
                  <a:gd name="connsiteX3" fmla="*/ 32385 w 32385"/>
                  <a:gd name="connsiteY3" fmla="*/ 8953 h 8953"/>
                  <a:gd name="connsiteX4" fmla="*/ 32385 w 32385"/>
                  <a:gd name="connsiteY4" fmla="*/ 0 h 8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5" h="8953">
                    <a:moveTo>
                      <a:pt x="32385" y="0"/>
                    </a:moveTo>
                    <a:lnTo>
                      <a:pt x="0" y="0"/>
                    </a:lnTo>
                    <a:lnTo>
                      <a:pt x="0" y="8953"/>
                    </a:lnTo>
                    <a:lnTo>
                      <a:pt x="32385" y="8953"/>
                    </a:lnTo>
                    <a:lnTo>
                      <a:pt x="32385" y="0"/>
                    </a:lnTo>
                    <a:close/>
                  </a:path>
                </a:pathLst>
              </a:custGeom>
              <a:solidFill>
                <a:srgbClr val="B0C6CE"/>
              </a:solidFill>
              <a:ln w="9525" cap="flat">
                <a:noFill/>
                <a:prstDash val="solid"/>
                <a:miter/>
              </a:ln>
            </p:spPr>
            <p:txBody>
              <a:bodyPr rtlCol="0" anchor="ctr"/>
              <a:lstStyle/>
              <a:p>
                <a:endParaRPr lang="de-DE" sz="1799">
                  <a:latin typeface="Siemens Sans" pitchFamily="2" charset="0"/>
                </a:endParaRPr>
              </a:p>
            </p:txBody>
          </p:sp>
          <p:sp>
            <p:nvSpPr>
              <p:cNvPr id="380" name="Freihandform: Form 379">
                <a:extLst>
                  <a:ext uri="{FF2B5EF4-FFF2-40B4-BE49-F238E27FC236}">
                    <a16:creationId xmlns:a16="http://schemas.microsoft.com/office/drawing/2014/main" id="{5281400E-D6AC-4EDC-B963-58FF1C57ADBC}"/>
                  </a:ext>
                </a:extLst>
              </p:cNvPr>
              <p:cNvSpPr/>
              <p:nvPr/>
            </p:nvSpPr>
            <p:spPr>
              <a:xfrm>
                <a:off x="4575047" y="2348113"/>
                <a:ext cx="109728" cy="47148"/>
              </a:xfrm>
              <a:custGeom>
                <a:avLst/>
                <a:gdLst>
                  <a:gd name="connsiteX0" fmla="*/ 109728 w 109728"/>
                  <a:gd name="connsiteY0" fmla="*/ 0 h 47148"/>
                  <a:gd name="connsiteX1" fmla="*/ 0 w 109728"/>
                  <a:gd name="connsiteY1" fmla="*/ 0 h 47148"/>
                  <a:gd name="connsiteX2" fmla="*/ 0 w 109728"/>
                  <a:gd name="connsiteY2" fmla="*/ 47149 h 47148"/>
                  <a:gd name="connsiteX3" fmla="*/ 109728 w 109728"/>
                  <a:gd name="connsiteY3" fmla="*/ 47149 h 47148"/>
                  <a:gd name="connsiteX4" fmla="*/ 109728 w 109728"/>
                  <a:gd name="connsiteY4" fmla="*/ 0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28" h="47148">
                    <a:moveTo>
                      <a:pt x="109728" y="0"/>
                    </a:moveTo>
                    <a:lnTo>
                      <a:pt x="0" y="0"/>
                    </a:lnTo>
                    <a:lnTo>
                      <a:pt x="0" y="47149"/>
                    </a:lnTo>
                    <a:lnTo>
                      <a:pt x="109728" y="47149"/>
                    </a:lnTo>
                    <a:lnTo>
                      <a:pt x="109728" y="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381" name="Freihandform: Form 380">
                <a:extLst>
                  <a:ext uri="{FF2B5EF4-FFF2-40B4-BE49-F238E27FC236}">
                    <a16:creationId xmlns:a16="http://schemas.microsoft.com/office/drawing/2014/main" id="{53F78C77-86CB-4AB8-9AB3-3C9ED58393F1}"/>
                  </a:ext>
                </a:extLst>
              </p:cNvPr>
              <p:cNvSpPr/>
              <p:nvPr/>
            </p:nvSpPr>
            <p:spPr>
              <a:xfrm>
                <a:off x="4367497" y="2351352"/>
                <a:ext cx="312229" cy="289750"/>
              </a:xfrm>
              <a:custGeom>
                <a:avLst/>
                <a:gdLst>
                  <a:gd name="connsiteX0" fmla="*/ 312230 w 312229"/>
                  <a:gd name="connsiteY0" fmla="*/ 0 h 289750"/>
                  <a:gd name="connsiteX1" fmla="*/ 0 w 312229"/>
                  <a:gd name="connsiteY1" fmla="*/ 58102 h 289750"/>
                  <a:gd name="connsiteX2" fmla="*/ 0 w 312229"/>
                  <a:gd name="connsiteY2" fmla="*/ 289751 h 289750"/>
                  <a:gd name="connsiteX3" fmla="*/ 312039 w 312229"/>
                  <a:gd name="connsiteY3" fmla="*/ 289751 h 289750"/>
                  <a:gd name="connsiteX4" fmla="*/ 312230 w 312229"/>
                  <a:gd name="connsiteY4" fmla="*/ 0 h 28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29" h="289750">
                    <a:moveTo>
                      <a:pt x="312230" y="0"/>
                    </a:moveTo>
                    <a:lnTo>
                      <a:pt x="0" y="58102"/>
                    </a:lnTo>
                    <a:lnTo>
                      <a:pt x="0" y="289751"/>
                    </a:lnTo>
                    <a:lnTo>
                      <a:pt x="312039" y="289751"/>
                    </a:lnTo>
                    <a:lnTo>
                      <a:pt x="312230" y="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382" name="Freihandform: Form 381">
                <a:extLst>
                  <a:ext uri="{FF2B5EF4-FFF2-40B4-BE49-F238E27FC236}">
                    <a16:creationId xmlns:a16="http://schemas.microsoft.com/office/drawing/2014/main" id="{13F34421-E8BC-4D70-BFFD-EEDDBC3C7667}"/>
                  </a:ext>
                </a:extLst>
              </p:cNvPr>
              <p:cNvSpPr/>
              <p:nvPr/>
            </p:nvSpPr>
            <p:spPr>
              <a:xfrm>
                <a:off x="4327206" y="2504323"/>
                <a:ext cx="44481" cy="136969"/>
              </a:xfrm>
              <a:custGeom>
                <a:avLst/>
                <a:gdLst>
                  <a:gd name="connsiteX0" fmla="*/ 44482 w 44481"/>
                  <a:gd name="connsiteY0" fmla="*/ 0 h 136969"/>
                  <a:gd name="connsiteX1" fmla="*/ 0 w 44481"/>
                  <a:gd name="connsiteY1" fmla="*/ 0 h 136969"/>
                  <a:gd name="connsiteX2" fmla="*/ 0 w 44481"/>
                  <a:gd name="connsiteY2" fmla="*/ 136969 h 136969"/>
                  <a:gd name="connsiteX3" fmla="*/ 44482 w 44481"/>
                  <a:gd name="connsiteY3" fmla="*/ 136969 h 136969"/>
                  <a:gd name="connsiteX4" fmla="*/ 44482 w 44481"/>
                  <a:gd name="connsiteY4" fmla="*/ 0 h 136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81" h="136969">
                    <a:moveTo>
                      <a:pt x="44482" y="0"/>
                    </a:moveTo>
                    <a:lnTo>
                      <a:pt x="0" y="0"/>
                    </a:lnTo>
                    <a:lnTo>
                      <a:pt x="0" y="136969"/>
                    </a:lnTo>
                    <a:lnTo>
                      <a:pt x="44482" y="136969"/>
                    </a:lnTo>
                    <a:lnTo>
                      <a:pt x="44482" y="0"/>
                    </a:lnTo>
                    <a:close/>
                  </a:path>
                </a:pathLst>
              </a:custGeom>
              <a:solidFill>
                <a:srgbClr val="CDD9E1"/>
              </a:solidFill>
              <a:ln w="9525" cap="flat">
                <a:noFill/>
                <a:prstDash val="solid"/>
                <a:miter/>
              </a:ln>
            </p:spPr>
            <p:txBody>
              <a:bodyPr rtlCol="0" anchor="ctr"/>
              <a:lstStyle/>
              <a:p>
                <a:endParaRPr lang="de-DE" sz="1799">
                  <a:latin typeface="Siemens Sans" pitchFamily="2" charset="0"/>
                </a:endParaRPr>
              </a:p>
            </p:txBody>
          </p:sp>
          <p:sp>
            <p:nvSpPr>
              <p:cNvPr id="383" name="Freihandform: Form 382">
                <a:extLst>
                  <a:ext uri="{FF2B5EF4-FFF2-40B4-BE49-F238E27FC236}">
                    <a16:creationId xmlns:a16="http://schemas.microsoft.com/office/drawing/2014/main" id="{BFEE12AA-CA1D-4969-A308-2C417BE451B5}"/>
                  </a:ext>
                </a:extLst>
              </p:cNvPr>
              <p:cNvSpPr/>
              <p:nvPr/>
            </p:nvSpPr>
            <p:spPr>
              <a:xfrm>
                <a:off x="4393691" y="2363353"/>
                <a:ext cx="255174" cy="277749"/>
              </a:xfrm>
              <a:custGeom>
                <a:avLst/>
                <a:gdLst>
                  <a:gd name="connsiteX0" fmla="*/ 56483 w 255174"/>
                  <a:gd name="connsiteY0" fmla="*/ 277749 h 277749"/>
                  <a:gd name="connsiteX1" fmla="*/ 0 w 255174"/>
                  <a:gd name="connsiteY1" fmla="*/ 277749 h 277749"/>
                  <a:gd name="connsiteX2" fmla="*/ 0 w 255174"/>
                  <a:gd name="connsiteY2" fmla="*/ 46387 h 277749"/>
                  <a:gd name="connsiteX3" fmla="*/ 56483 w 255174"/>
                  <a:gd name="connsiteY3" fmla="*/ 36100 h 277749"/>
                  <a:gd name="connsiteX4" fmla="*/ 56483 w 255174"/>
                  <a:gd name="connsiteY4" fmla="*/ 277749 h 277749"/>
                  <a:gd name="connsiteX5" fmla="*/ 56483 w 255174"/>
                  <a:gd name="connsiteY5" fmla="*/ 277749 h 277749"/>
                  <a:gd name="connsiteX6" fmla="*/ 155638 w 255174"/>
                  <a:gd name="connsiteY6" fmla="*/ 277749 h 277749"/>
                  <a:gd name="connsiteX7" fmla="*/ 99155 w 255174"/>
                  <a:gd name="connsiteY7" fmla="*/ 277749 h 277749"/>
                  <a:gd name="connsiteX8" fmla="*/ 99155 w 255174"/>
                  <a:gd name="connsiteY8" fmla="*/ 28384 h 277749"/>
                  <a:gd name="connsiteX9" fmla="*/ 155638 w 255174"/>
                  <a:gd name="connsiteY9" fmla="*/ 18098 h 277749"/>
                  <a:gd name="connsiteX10" fmla="*/ 155638 w 255174"/>
                  <a:gd name="connsiteY10" fmla="*/ 277749 h 277749"/>
                  <a:gd name="connsiteX11" fmla="*/ 155638 w 255174"/>
                  <a:gd name="connsiteY11" fmla="*/ 277749 h 277749"/>
                  <a:gd name="connsiteX12" fmla="*/ 255175 w 255174"/>
                  <a:gd name="connsiteY12" fmla="*/ 277749 h 277749"/>
                  <a:gd name="connsiteX13" fmla="*/ 198691 w 255174"/>
                  <a:gd name="connsiteY13" fmla="*/ 277749 h 277749"/>
                  <a:gd name="connsiteX14" fmla="*/ 198691 w 255174"/>
                  <a:gd name="connsiteY14" fmla="*/ 10287 h 277749"/>
                  <a:gd name="connsiteX15" fmla="*/ 255175 w 255174"/>
                  <a:gd name="connsiteY15" fmla="*/ 0 h 277749"/>
                  <a:gd name="connsiteX16" fmla="*/ 255175 w 255174"/>
                  <a:gd name="connsiteY16" fmla="*/ 277749 h 277749"/>
                  <a:gd name="connsiteX17" fmla="*/ 255175 w 255174"/>
                  <a:gd name="connsiteY17" fmla="*/ 277749 h 27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5174" h="277749">
                    <a:moveTo>
                      <a:pt x="56483" y="277749"/>
                    </a:moveTo>
                    <a:lnTo>
                      <a:pt x="0" y="277749"/>
                    </a:lnTo>
                    <a:lnTo>
                      <a:pt x="0" y="46387"/>
                    </a:lnTo>
                    <a:lnTo>
                      <a:pt x="56483" y="36100"/>
                    </a:lnTo>
                    <a:lnTo>
                      <a:pt x="56483" y="277749"/>
                    </a:lnTo>
                    <a:lnTo>
                      <a:pt x="56483" y="277749"/>
                    </a:lnTo>
                    <a:close/>
                    <a:moveTo>
                      <a:pt x="155638" y="277749"/>
                    </a:moveTo>
                    <a:lnTo>
                      <a:pt x="99155" y="277749"/>
                    </a:lnTo>
                    <a:lnTo>
                      <a:pt x="99155" y="28384"/>
                    </a:lnTo>
                    <a:lnTo>
                      <a:pt x="155638" y="18098"/>
                    </a:lnTo>
                    <a:lnTo>
                      <a:pt x="155638" y="277749"/>
                    </a:lnTo>
                    <a:lnTo>
                      <a:pt x="155638" y="277749"/>
                    </a:lnTo>
                    <a:close/>
                    <a:moveTo>
                      <a:pt x="255175" y="277749"/>
                    </a:moveTo>
                    <a:lnTo>
                      <a:pt x="198691" y="277749"/>
                    </a:lnTo>
                    <a:lnTo>
                      <a:pt x="198691" y="10287"/>
                    </a:lnTo>
                    <a:lnTo>
                      <a:pt x="255175" y="0"/>
                    </a:lnTo>
                    <a:lnTo>
                      <a:pt x="255175" y="277749"/>
                    </a:lnTo>
                    <a:lnTo>
                      <a:pt x="255175" y="277749"/>
                    </a:lnTo>
                    <a:close/>
                  </a:path>
                </a:pathLst>
              </a:custGeom>
              <a:solidFill>
                <a:srgbClr val="9BAFBE"/>
              </a:solidFill>
              <a:ln w="9525" cap="flat">
                <a:noFill/>
                <a:prstDash val="solid"/>
                <a:miter/>
              </a:ln>
            </p:spPr>
            <p:txBody>
              <a:bodyPr rtlCol="0" anchor="ctr"/>
              <a:lstStyle/>
              <a:p>
                <a:endParaRPr lang="de-DE" sz="1799">
                  <a:latin typeface="Siemens Sans" pitchFamily="2" charset="0"/>
                </a:endParaRPr>
              </a:p>
            </p:txBody>
          </p:sp>
          <p:sp>
            <p:nvSpPr>
              <p:cNvPr id="384" name="Freihandform: Form 383">
                <a:extLst>
                  <a:ext uri="{FF2B5EF4-FFF2-40B4-BE49-F238E27FC236}">
                    <a16:creationId xmlns:a16="http://schemas.microsoft.com/office/drawing/2014/main" id="{07DAD71D-3522-44C0-997D-57B251B26F07}"/>
                  </a:ext>
                </a:extLst>
              </p:cNvPr>
              <p:cNvSpPr/>
              <p:nvPr/>
            </p:nvSpPr>
            <p:spPr>
              <a:xfrm>
                <a:off x="4316157" y="2640149"/>
                <a:ext cx="477964" cy="7429"/>
              </a:xfrm>
              <a:custGeom>
                <a:avLst/>
                <a:gdLst>
                  <a:gd name="connsiteX0" fmla="*/ 477965 w 477964"/>
                  <a:gd name="connsiteY0" fmla="*/ 0 h 7429"/>
                  <a:gd name="connsiteX1" fmla="*/ 0 w 477964"/>
                  <a:gd name="connsiteY1" fmla="*/ 0 h 7429"/>
                  <a:gd name="connsiteX2" fmla="*/ 0 w 477964"/>
                  <a:gd name="connsiteY2" fmla="*/ 7430 h 7429"/>
                  <a:gd name="connsiteX3" fmla="*/ 477965 w 477964"/>
                  <a:gd name="connsiteY3" fmla="*/ 7430 h 7429"/>
                  <a:gd name="connsiteX4" fmla="*/ 477965 w 477964"/>
                  <a:gd name="connsiteY4" fmla="*/ 0 h 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964" h="7429">
                    <a:moveTo>
                      <a:pt x="477965" y="0"/>
                    </a:moveTo>
                    <a:lnTo>
                      <a:pt x="0" y="0"/>
                    </a:lnTo>
                    <a:lnTo>
                      <a:pt x="0" y="7430"/>
                    </a:lnTo>
                    <a:lnTo>
                      <a:pt x="477965" y="7430"/>
                    </a:lnTo>
                    <a:lnTo>
                      <a:pt x="477965" y="0"/>
                    </a:lnTo>
                    <a:close/>
                  </a:path>
                </a:pathLst>
              </a:custGeom>
              <a:solidFill>
                <a:srgbClr val="9BAFBE"/>
              </a:solidFill>
              <a:ln w="9525" cap="flat">
                <a:noFill/>
                <a:prstDash val="solid"/>
                <a:miter/>
              </a:ln>
            </p:spPr>
            <p:txBody>
              <a:bodyPr rtlCol="0" anchor="ctr"/>
              <a:lstStyle/>
              <a:p>
                <a:endParaRPr lang="de-DE" sz="1799">
                  <a:latin typeface="Siemens Sans" pitchFamily="2" charset="0"/>
                </a:endParaRPr>
              </a:p>
            </p:txBody>
          </p:sp>
        </p:grpSp>
        <p:grpSp>
          <p:nvGrpSpPr>
            <p:cNvPr id="235" name="Grafik 199">
              <a:extLst>
                <a:ext uri="{FF2B5EF4-FFF2-40B4-BE49-F238E27FC236}">
                  <a16:creationId xmlns:a16="http://schemas.microsoft.com/office/drawing/2014/main" id="{6AC28548-EC0A-41A8-9BD7-AA2797F93B89}"/>
                </a:ext>
              </a:extLst>
            </p:cNvPr>
            <p:cNvGrpSpPr/>
            <p:nvPr/>
          </p:nvGrpSpPr>
          <p:grpSpPr>
            <a:xfrm>
              <a:off x="10166218" y="5331473"/>
              <a:ext cx="1017687" cy="1017687"/>
              <a:chOff x="7476838" y="2268008"/>
              <a:chExt cx="321183" cy="321183"/>
            </a:xfrm>
            <a:solidFill>
              <a:srgbClr val="000000"/>
            </a:solidFill>
          </p:grpSpPr>
          <p:sp>
            <p:nvSpPr>
              <p:cNvPr id="349" name="Freihandform: Form 348">
                <a:extLst>
                  <a:ext uri="{FF2B5EF4-FFF2-40B4-BE49-F238E27FC236}">
                    <a16:creationId xmlns:a16="http://schemas.microsoft.com/office/drawing/2014/main" id="{370B7029-3FF3-4FCD-A3B7-07404743E283}"/>
                  </a:ext>
                </a:extLst>
              </p:cNvPr>
              <p:cNvSpPr/>
              <p:nvPr/>
            </p:nvSpPr>
            <p:spPr>
              <a:xfrm>
                <a:off x="7494745" y="2381069"/>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8 w 97726"/>
                  <a:gd name="connsiteY15" fmla="*/ 70485 h 70485"/>
                  <a:gd name="connsiteX16" fmla="*/ 64198 w 97726"/>
                  <a:gd name="connsiteY16" fmla="*/ 3239 h 70485"/>
                  <a:gd name="connsiteX17" fmla="*/ 41434 w 97726"/>
                  <a:gd name="connsiteY17" fmla="*/ 0 h 70485"/>
                  <a:gd name="connsiteX18" fmla="*/ 4143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2 h 70485"/>
                  <a:gd name="connsiteX37" fmla="*/ 29146 w 97726"/>
                  <a:gd name="connsiteY37" fmla="*/ 31052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765 h 70485"/>
                  <a:gd name="connsiteX42" fmla="*/ 29146 w 97726"/>
                  <a:gd name="connsiteY42" fmla="*/ 22765 h 70485"/>
                  <a:gd name="connsiteX43" fmla="*/ 29146 w 97726"/>
                  <a:gd name="connsiteY43" fmla="*/ 26956 h 70485"/>
                  <a:gd name="connsiteX44" fmla="*/ 37433 w 97726"/>
                  <a:gd name="connsiteY44" fmla="*/ 43625 h 70485"/>
                  <a:gd name="connsiteX45" fmla="*/ 33242 w 97726"/>
                  <a:gd name="connsiteY45" fmla="*/ 43625 h 70485"/>
                  <a:gd name="connsiteX46" fmla="*/ 33242 w 97726"/>
                  <a:gd name="connsiteY46" fmla="*/ 39433 h 70485"/>
                  <a:gd name="connsiteX47" fmla="*/ 37433 w 97726"/>
                  <a:gd name="connsiteY47" fmla="*/ 39433 h 70485"/>
                  <a:gd name="connsiteX48" fmla="*/ 37433 w 97726"/>
                  <a:gd name="connsiteY48" fmla="*/ 43625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5 w 97726"/>
                  <a:gd name="connsiteY69" fmla="*/ 31147 h 70485"/>
                  <a:gd name="connsiteX70" fmla="*/ 52006 w 97726"/>
                  <a:gd name="connsiteY70" fmla="*/ 31147 h 70485"/>
                  <a:gd name="connsiteX71" fmla="*/ 52006 w 97726"/>
                  <a:gd name="connsiteY71" fmla="*/ 35338 h 70485"/>
                  <a:gd name="connsiteX72" fmla="*/ 47815 w 97726"/>
                  <a:gd name="connsiteY72" fmla="*/ 35338 h 70485"/>
                  <a:gd name="connsiteX73" fmla="*/ 47815 w 97726"/>
                  <a:gd name="connsiteY73" fmla="*/ 31147 h 70485"/>
                  <a:gd name="connsiteX74" fmla="*/ 47815 w 97726"/>
                  <a:gd name="connsiteY74" fmla="*/ 39433 h 70485"/>
                  <a:gd name="connsiteX75" fmla="*/ 52006 w 97726"/>
                  <a:gd name="connsiteY75" fmla="*/ 39433 h 70485"/>
                  <a:gd name="connsiteX76" fmla="*/ 52006 w 97726"/>
                  <a:gd name="connsiteY76" fmla="*/ 43625 h 70485"/>
                  <a:gd name="connsiteX77" fmla="*/ 47815 w 97726"/>
                  <a:gd name="connsiteY77" fmla="*/ 43625 h 70485"/>
                  <a:gd name="connsiteX78" fmla="*/ 47815 w 97726"/>
                  <a:gd name="connsiteY78" fmla="*/ 39433 h 70485"/>
                  <a:gd name="connsiteX79" fmla="*/ 47815 w 97726"/>
                  <a:gd name="connsiteY79" fmla="*/ 47720 h 70485"/>
                  <a:gd name="connsiteX80" fmla="*/ 52006 w 97726"/>
                  <a:gd name="connsiteY80" fmla="*/ 47720 h 70485"/>
                  <a:gd name="connsiteX81" fmla="*/ 52006 w 97726"/>
                  <a:gd name="connsiteY81" fmla="*/ 51911 h 70485"/>
                  <a:gd name="connsiteX82" fmla="*/ 47815 w 97726"/>
                  <a:gd name="connsiteY82" fmla="*/ 51911 h 70485"/>
                  <a:gd name="connsiteX83" fmla="*/ 47815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6 w 97726"/>
                  <a:gd name="connsiteY91" fmla="*/ 64294 h 70485"/>
                  <a:gd name="connsiteX92" fmla="*/ 93536 w 97726"/>
                  <a:gd name="connsiteY92" fmla="*/ 70485 h 70485"/>
                  <a:gd name="connsiteX93" fmla="*/ 97726 w 97726"/>
                  <a:gd name="connsiteY93" fmla="*/ 70485 h 70485"/>
                  <a:gd name="connsiteX94" fmla="*/ 97726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434" y="0"/>
                    </a:lnTo>
                    <a:lnTo>
                      <a:pt x="4143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2"/>
                    </a:lnTo>
                    <a:lnTo>
                      <a:pt x="29146" y="31052"/>
                    </a:lnTo>
                    <a:lnTo>
                      <a:pt x="29146" y="35243"/>
                    </a:lnTo>
                    <a:close/>
                    <a:moveTo>
                      <a:pt x="29146" y="26956"/>
                    </a:moveTo>
                    <a:lnTo>
                      <a:pt x="24955" y="26956"/>
                    </a:lnTo>
                    <a:lnTo>
                      <a:pt x="24955" y="22765"/>
                    </a:lnTo>
                    <a:lnTo>
                      <a:pt x="29146" y="22765"/>
                    </a:lnTo>
                    <a:lnTo>
                      <a:pt x="29146" y="26956"/>
                    </a:lnTo>
                    <a:close/>
                    <a:moveTo>
                      <a:pt x="37433" y="43625"/>
                    </a:moveTo>
                    <a:lnTo>
                      <a:pt x="33242" y="43625"/>
                    </a:lnTo>
                    <a:lnTo>
                      <a:pt x="33242" y="39433"/>
                    </a:lnTo>
                    <a:lnTo>
                      <a:pt x="37433" y="39433"/>
                    </a:lnTo>
                    <a:lnTo>
                      <a:pt x="37433" y="43625"/>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5"/>
                    </a:lnTo>
                    <a:lnTo>
                      <a:pt x="47815" y="43625"/>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6" y="70485"/>
                    </a:lnTo>
                    <a:lnTo>
                      <a:pt x="97726"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350" name="Freihandform: Form 349">
                <a:extLst>
                  <a:ext uri="{FF2B5EF4-FFF2-40B4-BE49-F238E27FC236}">
                    <a16:creationId xmlns:a16="http://schemas.microsoft.com/office/drawing/2014/main" id="{CA15BE5E-48EE-433B-81D0-04F1E3A64115}"/>
                  </a:ext>
                </a:extLst>
              </p:cNvPr>
              <p:cNvSpPr/>
              <p:nvPr/>
            </p:nvSpPr>
            <p:spPr>
              <a:xfrm>
                <a:off x="7476838" y="2268008"/>
                <a:ext cx="321183" cy="321183"/>
              </a:xfrm>
              <a:custGeom>
                <a:avLst/>
                <a:gdLst>
                  <a:gd name="connsiteX0" fmla="*/ 321183 w 321183"/>
                  <a:gd name="connsiteY0" fmla="*/ 160592 h 321183"/>
                  <a:gd name="connsiteX1" fmla="*/ 160592 w 321183"/>
                  <a:gd name="connsiteY1" fmla="*/ 321183 h 321183"/>
                  <a:gd name="connsiteX2" fmla="*/ 0 w 321183"/>
                  <a:gd name="connsiteY2" fmla="*/ 160591 h 321183"/>
                  <a:gd name="connsiteX3" fmla="*/ 160592 w 321183"/>
                  <a:gd name="connsiteY3" fmla="*/ 0 h 321183"/>
                  <a:gd name="connsiteX4" fmla="*/ 321183 w 321183"/>
                  <a:gd name="connsiteY4" fmla="*/ 160592 h 321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83" h="321183">
                    <a:moveTo>
                      <a:pt x="321183" y="160592"/>
                    </a:moveTo>
                    <a:cubicBezTo>
                      <a:pt x="321183" y="249284"/>
                      <a:pt x="249284" y="321183"/>
                      <a:pt x="160592" y="321183"/>
                    </a:cubicBezTo>
                    <a:cubicBezTo>
                      <a:pt x="71899" y="321183"/>
                      <a:pt x="0" y="249284"/>
                      <a:pt x="0" y="160591"/>
                    </a:cubicBezTo>
                    <a:cubicBezTo>
                      <a:pt x="0" y="71899"/>
                      <a:pt x="71900" y="0"/>
                      <a:pt x="160592" y="0"/>
                    </a:cubicBezTo>
                    <a:cubicBezTo>
                      <a:pt x="249284" y="0"/>
                      <a:pt x="321183" y="71899"/>
                      <a:pt x="321183" y="160592"/>
                    </a:cubicBezTo>
                    <a:close/>
                  </a:path>
                </a:pathLst>
              </a:custGeom>
              <a:solidFill>
                <a:srgbClr val="879BAA"/>
              </a:solidFill>
              <a:ln w="9525" cap="flat">
                <a:noFill/>
                <a:prstDash val="solid"/>
                <a:miter/>
              </a:ln>
            </p:spPr>
            <p:txBody>
              <a:bodyPr rtlCol="0" anchor="ctr"/>
              <a:lstStyle/>
              <a:p>
                <a:endParaRPr lang="de-DE" sz="1799">
                  <a:latin typeface="Siemens Sans" pitchFamily="2" charset="0"/>
                </a:endParaRPr>
              </a:p>
            </p:txBody>
          </p:sp>
          <p:sp>
            <p:nvSpPr>
              <p:cNvPr id="351" name="Freihandform: Form 350">
                <a:extLst>
                  <a:ext uri="{FF2B5EF4-FFF2-40B4-BE49-F238E27FC236}">
                    <a16:creationId xmlns:a16="http://schemas.microsoft.com/office/drawing/2014/main" id="{FA6F9C96-1B17-420C-89CC-4016C82A191A}"/>
                  </a:ext>
                </a:extLst>
              </p:cNvPr>
              <p:cNvSpPr/>
              <p:nvPr/>
            </p:nvSpPr>
            <p:spPr>
              <a:xfrm>
                <a:off x="7682293" y="2381069"/>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8 w 97726"/>
                  <a:gd name="connsiteY15" fmla="*/ 70485 h 70485"/>
                  <a:gd name="connsiteX16" fmla="*/ 64198 w 97726"/>
                  <a:gd name="connsiteY16" fmla="*/ 3239 h 70485"/>
                  <a:gd name="connsiteX17" fmla="*/ 41434 w 97726"/>
                  <a:gd name="connsiteY17" fmla="*/ 0 h 70485"/>
                  <a:gd name="connsiteX18" fmla="*/ 4143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2 h 70485"/>
                  <a:gd name="connsiteX37" fmla="*/ 29146 w 97726"/>
                  <a:gd name="connsiteY37" fmla="*/ 31052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765 h 70485"/>
                  <a:gd name="connsiteX42" fmla="*/ 29146 w 97726"/>
                  <a:gd name="connsiteY42" fmla="*/ 22765 h 70485"/>
                  <a:gd name="connsiteX43" fmla="*/ 29146 w 97726"/>
                  <a:gd name="connsiteY43" fmla="*/ 26956 h 70485"/>
                  <a:gd name="connsiteX44" fmla="*/ 37433 w 97726"/>
                  <a:gd name="connsiteY44" fmla="*/ 43625 h 70485"/>
                  <a:gd name="connsiteX45" fmla="*/ 33242 w 97726"/>
                  <a:gd name="connsiteY45" fmla="*/ 43625 h 70485"/>
                  <a:gd name="connsiteX46" fmla="*/ 33242 w 97726"/>
                  <a:gd name="connsiteY46" fmla="*/ 39433 h 70485"/>
                  <a:gd name="connsiteX47" fmla="*/ 37433 w 97726"/>
                  <a:gd name="connsiteY47" fmla="*/ 39433 h 70485"/>
                  <a:gd name="connsiteX48" fmla="*/ 37433 w 97726"/>
                  <a:gd name="connsiteY48" fmla="*/ 43625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5 w 97726"/>
                  <a:gd name="connsiteY69" fmla="*/ 31147 h 70485"/>
                  <a:gd name="connsiteX70" fmla="*/ 52006 w 97726"/>
                  <a:gd name="connsiteY70" fmla="*/ 31147 h 70485"/>
                  <a:gd name="connsiteX71" fmla="*/ 52006 w 97726"/>
                  <a:gd name="connsiteY71" fmla="*/ 35338 h 70485"/>
                  <a:gd name="connsiteX72" fmla="*/ 47815 w 97726"/>
                  <a:gd name="connsiteY72" fmla="*/ 35338 h 70485"/>
                  <a:gd name="connsiteX73" fmla="*/ 47815 w 97726"/>
                  <a:gd name="connsiteY73" fmla="*/ 31147 h 70485"/>
                  <a:gd name="connsiteX74" fmla="*/ 47815 w 97726"/>
                  <a:gd name="connsiteY74" fmla="*/ 39433 h 70485"/>
                  <a:gd name="connsiteX75" fmla="*/ 52006 w 97726"/>
                  <a:gd name="connsiteY75" fmla="*/ 39433 h 70485"/>
                  <a:gd name="connsiteX76" fmla="*/ 52006 w 97726"/>
                  <a:gd name="connsiteY76" fmla="*/ 43625 h 70485"/>
                  <a:gd name="connsiteX77" fmla="*/ 47815 w 97726"/>
                  <a:gd name="connsiteY77" fmla="*/ 43625 h 70485"/>
                  <a:gd name="connsiteX78" fmla="*/ 47815 w 97726"/>
                  <a:gd name="connsiteY78" fmla="*/ 39433 h 70485"/>
                  <a:gd name="connsiteX79" fmla="*/ 47815 w 97726"/>
                  <a:gd name="connsiteY79" fmla="*/ 47720 h 70485"/>
                  <a:gd name="connsiteX80" fmla="*/ 52006 w 97726"/>
                  <a:gd name="connsiteY80" fmla="*/ 47720 h 70485"/>
                  <a:gd name="connsiteX81" fmla="*/ 52006 w 97726"/>
                  <a:gd name="connsiteY81" fmla="*/ 51911 h 70485"/>
                  <a:gd name="connsiteX82" fmla="*/ 47815 w 97726"/>
                  <a:gd name="connsiteY82" fmla="*/ 51911 h 70485"/>
                  <a:gd name="connsiteX83" fmla="*/ 47815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5 w 97726"/>
                  <a:gd name="connsiteY91" fmla="*/ 64294 h 70485"/>
                  <a:gd name="connsiteX92" fmla="*/ 93535 w 97726"/>
                  <a:gd name="connsiteY92" fmla="*/ 70485 h 70485"/>
                  <a:gd name="connsiteX93" fmla="*/ 97726 w 97726"/>
                  <a:gd name="connsiteY93" fmla="*/ 70485 h 70485"/>
                  <a:gd name="connsiteX94" fmla="*/ 97726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434" y="0"/>
                    </a:lnTo>
                    <a:lnTo>
                      <a:pt x="4143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2"/>
                    </a:lnTo>
                    <a:lnTo>
                      <a:pt x="29146" y="31052"/>
                    </a:lnTo>
                    <a:lnTo>
                      <a:pt x="29146" y="35243"/>
                    </a:lnTo>
                    <a:close/>
                    <a:moveTo>
                      <a:pt x="29146" y="26956"/>
                    </a:moveTo>
                    <a:lnTo>
                      <a:pt x="24955" y="26956"/>
                    </a:lnTo>
                    <a:lnTo>
                      <a:pt x="24955" y="22765"/>
                    </a:lnTo>
                    <a:lnTo>
                      <a:pt x="29146" y="22765"/>
                    </a:lnTo>
                    <a:lnTo>
                      <a:pt x="29146" y="26956"/>
                    </a:lnTo>
                    <a:close/>
                    <a:moveTo>
                      <a:pt x="37433" y="43625"/>
                    </a:moveTo>
                    <a:lnTo>
                      <a:pt x="33242" y="43625"/>
                    </a:lnTo>
                    <a:lnTo>
                      <a:pt x="33242" y="39433"/>
                    </a:lnTo>
                    <a:lnTo>
                      <a:pt x="37433" y="39433"/>
                    </a:lnTo>
                    <a:lnTo>
                      <a:pt x="37433" y="43625"/>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5"/>
                    </a:lnTo>
                    <a:lnTo>
                      <a:pt x="47815" y="43625"/>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5" y="64294"/>
                    </a:lnTo>
                    <a:lnTo>
                      <a:pt x="93535" y="70485"/>
                    </a:lnTo>
                    <a:lnTo>
                      <a:pt x="97726" y="70485"/>
                    </a:lnTo>
                    <a:lnTo>
                      <a:pt x="97726"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352" name="Freihandform: Form 351">
                <a:extLst>
                  <a:ext uri="{FF2B5EF4-FFF2-40B4-BE49-F238E27FC236}">
                    <a16:creationId xmlns:a16="http://schemas.microsoft.com/office/drawing/2014/main" id="{2CD45E7A-9096-41E5-87D3-F819B08AA394}"/>
                  </a:ext>
                </a:extLst>
              </p:cNvPr>
              <p:cNvSpPr/>
              <p:nvPr/>
            </p:nvSpPr>
            <p:spPr>
              <a:xfrm>
                <a:off x="7583995" y="2282772"/>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8 w 97726"/>
                  <a:gd name="connsiteY15" fmla="*/ 70485 h 70485"/>
                  <a:gd name="connsiteX16" fmla="*/ 64198 w 97726"/>
                  <a:gd name="connsiteY16" fmla="*/ 3239 h 70485"/>
                  <a:gd name="connsiteX17" fmla="*/ 41624 w 97726"/>
                  <a:gd name="connsiteY17" fmla="*/ 0 h 70485"/>
                  <a:gd name="connsiteX18" fmla="*/ 4162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1 h 70485"/>
                  <a:gd name="connsiteX37" fmla="*/ 29146 w 97726"/>
                  <a:gd name="connsiteY37" fmla="*/ 31051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860 h 70485"/>
                  <a:gd name="connsiteX42" fmla="*/ 29146 w 97726"/>
                  <a:gd name="connsiteY42" fmla="*/ 22860 h 70485"/>
                  <a:gd name="connsiteX43" fmla="*/ 29146 w 97726"/>
                  <a:gd name="connsiteY43" fmla="*/ 26956 h 70485"/>
                  <a:gd name="connsiteX44" fmla="*/ 37433 w 97726"/>
                  <a:gd name="connsiteY44" fmla="*/ 43529 h 70485"/>
                  <a:gd name="connsiteX45" fmla="*/ 33242 w 97726"/>
                  <a:gd name="connsiteY45" fmla="*/ 43529 h 70485"/>
                  <a:gd name="connsiteX46" fmla="*/ 33242 w 97726"/>
                  <a:gd name="connsiteY46" fmla="*/ 39338 h 70485"/>
                  <a:gd name="connsiteX47" fmla="*/ 37433 w 97726"/>
                  <a:gd name="connsiteY47" fmla="*/ 39338 h 70485"/>
                  <a:gd name="connsiteX48" fmla="*/ 37433 w 97726"/>
                  <a:gd name="connsiteY48" fmla="*/ 43529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5 w 97726"/>
                  <a:gd name="connsiteY69" fmla="*/ 31147 h 70485"/>
                  <a:gd name="connsiteX70" fmla="*/ 52006 w 97726"/>
                  <a:gd name="connsiteY70" fmla="*/ 31147 h 70485"/>
                  <a:gd name="connsiteX71" fmla="*/ 52006 w 97726"/>
                  <a:gd name="connsiteY71" fmla="*/ 35338 h 70485"/>
                  <a:gd name="connsiteX72" fmla="*/ 47815 w 97726"/>
                  <a:gd name="connsiteY72" fmla="*/ 35338 h 70485"/>
                  <a:gd name="connsiteX73" fmla="*/ 47815 w 97726"/>
                  <a:gd name="connsiteY73" fmla="*/ 31147 h 70485"/>
                  <a:gd name="connsiteX74" fmla="*/ 47815 w 97726"/>
                  <a:gd name="connsiteY74" fmla="*/ 39433 h 70485"/>
                  <a:gd name="connsiteX75" fmla="*/ 52006 w 97726"/>
                  <a:gd name="connsiteY75" fmla="*/ 39433 h 70485"/>
                  <a:gd name="connsiteX76" fmla="*/ 52006 w 97726"/>
                  <a:gd name="connsiteY76" fmla="*/ 43625 h 70485"/>
                  <a:gd name="connsiteX77" fmla="*/ 47815 w 97726"/>
                  <a:gd name="connsiteY77" fmla="*/ 43625 h 70485"/>
                  <a:gd name="connsiteX78" fmla="*/ 47815 w 97726"/>
                  <a:gd name="connsiteY78" fmla="*/ 39433 h 70485"/>
                  <a:gd name="connsiteX79" fmla="*/ 47815 w 97726"/>
                  <a:gd name="connsiteY79" fmla="*/ 47720 h 70485"/>
                  <a:gd name="connsiteX80" fmla="*/ 52006 w 97726"/>
                  <a:gd name="connsiteY80" fmla="*/ 47720 h 70485"/>
                  <a:gd name="connsiteX81" fmla="*/ 52006 w 97726"/>
                  <a:gd name="connsiteY81" fmla="*/ 51911 h 70485"/>
                  <a:gd name="connsiteX82" fmla="*/ 47815 w 97726"/>
                  <a:gd name="connsiteY82" fmla="*/ 51911 h 70485"/>
                  <a:gd name="connsiteX83" fmla="*/ 47815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6 w 97726"/>
                  <a:gd name="connsiteY91" fmla="*/ 64294 h 70485"/>
                  <a:gd name="connsiteX92" fmla="*/ 93536 w 97726"/>
                  <a:gd name="connsiteY92" fmla="*/ 70485 h 70485"/>
                  <a:gd name="connsiteX93" fmla="*/ 97727 w 97726"/>
                  <a:gd name="connsiteY93" fmla="*/ 70485 h 70485"/>
                  <a:gd name="connsiteX94" fmla="*/ 97727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624" y="0"/>
                    </a:lnTo>
                    <a:lnTo>
                      <a:pt x="4162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1"/>
                    </a:lnTo>
                    <a:lnTo>
                      <a:pt x="29146" y="31051"/>
                    </a:lnTo>
                    <a:lnTo>
                      <a:pt x="29146" y="35243"/>
                    </a:lnTo>
                    <a:close/>
                    <a:moveTo>
                      <a:pt x="29146" y="26956"/>
                    </a:moveTo>
                    <a:lnTo>
                      <a:pt x="24955" y="26956"/>
                    </a:lnTo>
                    <a:lnTo>
                      <a:pt x="24955" y="22860"/>
                    </a:lnTo>
                    <a:lnTo>
                      <a:pt x="29146" y="22860"/>
                    </a:lnTo>
                    <a:lnTo>
                      <a:pt x="29146" y="26956"/>
                    </a:lnTo>
                    <a:close/>
                    <a:moveTo>
                      <a:pt x="37433" y="43529"/>
                    </a:moveTo>
                    <a:lnTo>
                      <a:pt x="33242" y="43529"/>
                    </a:lnTo>
                    <a:lnTo>
                      <a:pt x="33242" y="39338"/>
                    </a:lnTo>
                    <a:lnTo>
                      <a:pt x="37433" y="39338"/>
                    </a:lnTo>
                    <a:lnTo>
                      <a:pt x="37433" y="43529"/>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5"/>
                    </a:lnTo>
                    <a:lnTo>
                      <a:pt x="47815" y="43625"/>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7" y="70485"/>
                    </a:lnTo>
                    <a:lnTo>
                      <a:pt x="97727"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353" name="Freihandform: Form 352">
                <a:extLst>
                  <a:ext uri="{FF2B5EF4-FFF2-40B4-BE49-F238E27FC236}">
                    <a16:creationId xmlns:a16="http://schemas.microsoft.com/office/drawing/2014/main" id="{D8045D78-02E5-4294-8588-D20664FB2D8F}"/>
                  </a:ext>
                </a:extLst>
              </p:cNvPr>
              <p:cNvSpPr/>
              <p:nvPr/>
            </p:nvSpPr>
            <p:spPr>
              <a:xfrm>
                <a:off x="7495793" y="2381069"/>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9 w 97726"/>
                  <a:gd name="connsiteY15" fmla="*/ 70485 h 70485"/>
                  <a:gd name="connsiteX16" fmla="*/ 64199 w 97726"/>
                  <a:gd name="connsiteY16" fmla="*/ 3239 h 70485"/>
                  <a:gd name="connsiteX17" fmla="*/ 41434 w 97726"/>
                  <a:gd name="connsiteY17" fmla="*/ 0 h 70485"/>
                  <a:gd name="connsiteX18" fmla="*/ 4143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2 h 70485"/>
                  <a:gd name="connsiteX37" fmla="*/ 29146 w 97726"/>
                  <a:gd name="connsiteY37" fmla="*/ 31052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765 h 70485"/>
                  <a:gd name="connsiteX42" fmla="*/ 29146 w 97726"/>
                  <a:gd name="connsiteY42" fmla="*/ 22765 h 70485"/>
                  <a:gd name="connsiteX43" fmla="*/ 29146 w 97726"/>
                  <a:gd name="connsiteY43" fmla="*/ 26956 h 70485"/>
                  <a:gd name="connsiteX44" fmla="*/ 37433 w 97726"/>
                  <a:gd name="connsiteY44" fmla="*/ 43625 h 70485"/>
                  <a:gd name="connsiteX45" fmla="*/ 33242 w 97726"/>
                  <a:gd name="connsiteY45" fmla="*/ 43625 h 70485"/>
                  <a:gd name="connsiteX46" fmla="*/ 33242 w 97726"/>
                  <a:gd name="connsiteY46" fmla="*/ 39433 h 70485"/>
                  <a:gd name="connsiteX47" fmla="*/ 37433 w 97726"/>
                  <a:gd name="connsiteY47" fmla="*/ 39433 h 70485"/>
                  <a:gd name="connsiteX48" fmla="*/ 37433 w 97726"/>
                  <a:gd name="connsiteY48" fmla="*/ 43625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6 w 97726"/>
                  <a:gd name="connsiteY69" fmla="*/ 31147 h 70485"/>
                  <a:gd name="connsiteX70" fmla="*/ 52007 w 97726"/>
                  <a:gd name="connsiteY70" fmla="*/ 31147 h 70485"/>
                  <a:gd name="connsiteX71" fmla="*/ 52007 w 97726"/>
                  <a:gd name="connsiteY71" fmla="*/ 35338 h 70485"/>
                  <a:gd name="connsiteX72" fmla="*/ 47816 w 97726"/>
                  <a:gd name="connsiteY72" fmla="*/ 35338 h 70485"/>
                  <a:gd name="connsiteX73" fmla="*/ 47816 w 97726"/>
                  <a:gd name="connsiteY73" fmla="*/ 31147 h 70485"/>
                  <a:gd name="connsiteX74" fmla="*/ 47816 w 97726"/>
                  <a:gd name="connsiteY74" fmla="*/ 39433 h 70485"/>
                  <a:gd name="connsiteX75" fmla="*/ 52007 w 97726"/>
                  <a:gd name="connsiteY75" fmla="*/ 39433 h 70485"/>
                  <a:gd name="connsiteX76" fmla="*/ 52007 w 97726"/>
                  <a:gd name="connsiteY76" fmla="*/ 43625 h 70485"/>
                  <a:gd name="connsiteX77" fmla="*/ 47816 w 97726"/>
                  <a:gd name="connsiteY77" fmla="*/ 43625 h 70485"/>
                  <a:gd name="connsiteX78" fmla="*/ 47816 w 97726"/>
                  <a:gd name="connsiteY78" fmla="*/ 39433 h 70485"/>
                  <a:gd name="connsiteX79" fmla="*/ 47816 w 97726"/>
                  <a:gd name="connsiteY79" fmla="*/ 47720 h 70485"/>
                  <a:gd name="connsiteX80" fmla="*/ 52007 w 97726"/>
                  <a:gd name="connsiteY80" fmla="*/ 47720 h 70485"/>
                  <a:gd name="connsiteX81" fmla="*/ 52007 w 97726"/>
                  <a:gd name="connsiteY81" fmla="*/ 51911 h 70485"/>
                  <a:gd name="connsiteX82" fmla="*/ 47816 w 97726"/>
                  <a:gd name="connsiteY82" fmla="*/ 51911 h 70485"/>
                  <a:gd name="connsiteX83" fmla="*/ 47816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6 w 97726"/>
                  <a:gd name="connsiteY91" fmla="*/ 64294 h 70485"/>
                  <a:gd name="connsiteX92" fmla="*/ 93536 w 97726"/>
                  <a:gd name="connsiteY92" fmla="*/ 70485 h 70485"/>
                  <a:gd name="connsiteX93" fmla="*/ 97727 w 97726"/>
                  <a:gd name="connsiteY93" fmla="*/ 70485 h 70485"/>
                  <a:gd name="connsiteX94" fmla="*/ 97727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9" y="70485"/>
                    </a:lnTo>
                    <a:lnTo>
                      <a:pt x="64199" y="3239"/>
                    </a:lnTo>
                    <a:lnTo>
                      <a:pt x="41434" y="0"/>
                    </a:lnTo>
                    <a:lnTo>
                      <a:pt x="4143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2"/>
                    </a:lnTo>
                    <a:lnTo>
                      <a:pt x="29146" y="31052"/>
                    </a:lnTo>
                    <a:lnTo>
                      <a:pt x="29146" y="35243"/>
                    </a:lnTo>
                    <a:close/>
                    <a:moveTo>
                      <a:pt x="29146" y="26956"/>
                    </a:moveTo>
                    <a:lnTo>
                      <a:pt x="24955" y="26956"/>
                    </a:lnTo>
                    <a:lnTo>
                      <a:pt x="24955" y="22765"/>
                    </a:lnTo>
                    <a:lnTo>
                      <a:pt x="29146" y="22765"/>
                    </a:lnTo>
                    <a:lnTo>
                      <a:pt x="29146" y="26956"/>
                    </a:lnTo>
                    <a:close/>
                    <a:moveTo>
                      <a:pt x="37433" y="43625"/>
                    </a:moveTo>
                    <a:lnTo>
                      <a:pt x="33242" y="43625"/>
                    </a:lnTo>
                    <a:lnTo>
                      <a:pt x="33242" y="39433"/>
                    </a:lnTo>
                    <a:lnTo>
                      <a:pt x="37433" y="39433"/>
                    </a:lnTo>
                    <a:lnTo>
                      <a:pt x="37433" y="43625"/>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6" y="31147"/>
                    </a:moveTo>
                    <a:lnTo>
                      <a:pt x="52007" y="31147"/>
                    </a:lnTo>
                    <a:lnTo>
                      <a:pt x="52007" y="35338"/>
                    </a:lnTo>
                    <a:lnTo>
                      <a:pt x="47816" y="35338"/>
                    </a:lnTo>
                    <a:lnTo>
                      <a:pt x="47816" y="31147"/>
                    </a:lnTo>
                    <a:close/>
                    <a:moveTo>
                      <a:pt x="47816" y="39433"/>
                    </a:moveTo>
                    <a:lnTo>
                      <a:pt x="52007" y="39433"/>
                    </a:lnTo>
                    <a:lnTo>
                      <a:pt x="52007" y="43625"/>
                    </a:lnTo>
                    <a:lnTo>
                      <a:pt x="47816" y="43625"/>
                    </a:lnTo>
                    <a:lnTo>
                      <a:pt x="47816" y="39433"/>
                    </a:lnTo>
                    <a:close/>
                    <a:moveTo>
                      <a:pt x="47816" y="47720"/>
                    </a:moveTo>
                    <a:lnTo>
                      <a:pt x="52007" y="47720"/>
                    </a:lnTo>
                    <a:lnTo>
                      <a:pt x="52007" y="51911"/>
                    </a:lnTo>
                    <a:lnTo>
                      <a:pt x="47816" y="51911"/>
                    </a:lnTo>
                    <a:lnTo>
                      <a:pt x="47816"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7" y="70485"/>
                    </a:lnTo>
                    <a:lnTo>
                      <a:pt x="97727"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354" name="Freihandform: Form 353">
                <a:extLst>
                  <a:ext uri="{FF2B5EF4-FFF2-40B4-BE49-F238E27FC236}">
                    <a16:creationId xmlns:a16="http://schemas.microsoft.com/office/drawing/2014/main" id="{FCF0FD2F-0AEA-4D35-8FF1-F55AACD516B2}"/>
                  </a:ext>
                </a:extLst>
              </p:cNvPr>
              <p:cNvSpPr/>
              <p:nvPr/>
            </p:nvSpPr>
            <p:spPr>
              <a:xfrm>
                <a:off x="7583995" y="2471462"/>
                <a:ext cx="97726" cy="70484"/>
              </a:xfrm>
              <a:custGeom>
                <a:avLst/>
                <a:gdLst>
                  <a:gd name="connsiteX0" fmla="*/ 41624 w 97726"/>
                  <a:gd name="connsiteY0" fmla="*/ 31147 h 70484"/>
                  <a:gd name="connsiteX1" fmla="*/ 37433 w 97726"/>
                  <a:gd name="connsiteY1" fmla="*/ 31147 h 70484"/>
                  <a:gd name="connsiteX2" fmla="*/ 37433 w 97726"/>
                  <a:gd name="connsiteY2" fmla="*/ 10382 h 70484"/>
                  <a:gd name="connsiteX3" fmla="*/ 20860 w 97726"/>
                  <a:gd name="connsiteY3" fmla="*/ 10382 h 70484"/>
                  <a:gd name="connsiteX4" fmla="*/ 20860 w 97726"/>
                  <a:gd name="connsiteY4" fmla="*/ 47720 h 70484"/>
                  <a:gd name="connsiteX5" fmla="*/ 16669 w 97726"/>
                  <a:gd name="connsiteY5" fmla="*/ 47720 h 70484"/>
                  <a:gd name="connsiteX6" fmla="*/ 16669 w 97726"/>
                  <a:gd name="connsiteY6" fmla="*/ 33242 h 70484"/>
                  <a:gd name="connsiteX7" fmla="*/ 4191 w 97726"/>
                  <a:gd name="connsiteY7" fmla="*/ 33242 h 70484"/>
                  <a:gd name="connsiteX8" fmla="*/ 4191 w 97726"/>
                  <a:gd name="connsiteY8" fmla="*/ 47720 h 70484"/>
                  <a:gd name="connsiteX9" fmla="*/ 0 w 97726"/>
                  <a:gd name="connsiteY9" fmla="*/ 47720 h 70484"/>
                  <a:gd name="connsiteX10" fmla="*/ 0 w 97726"/>
                  <a:gd name="connsiteY10" fmla="*/ 70485 h 70484"/>
                  <a:gd name="connsiteX11" fmla="*/ 24860 w 97726"/>
                  <a:gd name="connsiteY11" fmla="*/ 70485 h 70484"/>
                  <a:gd name="connsiteX12" fmla="*/ 24860 w 97726"/>
                  <a:gd name="connsiteY12" fmla="*/ 60103 h 70484"/>
                  <a:gd name="connsiteX13" fmla="*/ 33147 w 97726"/>
                  <a:gd name="connsiteY13" fmla="*/ 60103 h 70484"/>
                  <a:gd name="connsiteX14" fmla="*/ 33147 w 97726"/>
                  <a:gd name="connsiteY14" fmla="*/ 70485 h 70484"/>
                  <a:gd name="connsiteX15" fmla="*/ 64198 w 97726"/>
                  <a:gd name="connsiteY15" fmla="*/ 70485 h 70484"/>
                  <a:gd name="connsiteX16" fmla="*/ 64198 w 97726"/>
                  <a:gd name="connsiteY16" fmla="*/ 3239 h 70484"/>
                  <a:gd name="connsiteX17" fmla="*/ 41434 w 97726"/>
                  <a:gd name="connsiteY17" fmla="*/ 0 h 70484"/>
                  <a:gd name="connsiteX18" fmla="*/ 41434 w 97726"/>
                  <a:gd name="connsiteY18" fmla="*/ 31147 h 70484"/>
                  <a:gd name="connsiteX19" fmla="*/ 12573 w 97726"/>
                  <a:gd name="connsiteY19" fmla="*/ 58103 h 70484"/>
                  <a:gd name="connsiteX20" fmla="*/ 8382 w 97726"/>
                  <a:gd name="connsiteY20" fmla="*/ 58103 h 70484"/>
                  <a:gd name="connsiteX21" fmla="*/ 8382 w 97726"/>
                  <a:gd name="connsiteY21" fmla="*/ 53912 h 70484"/>
                  <a:gd name="connsiteX22" fmla="*/ 12573 w 97726"/>
                  <a:gd name="connsiteY22" fmla="*/ 53912 h 70484"/>
                  <a:gd name="connsiteX23" fmla="*/ 12573 w 97726"/>
                  <a:gd name="connsiteY23" fmla="*/ 58103 h 70484"/>
                  <a:gd name="connsiteX24" fmla="*/ 12573 w 97726"/>
                  <a:gd name="connsiteY24" fmla="*/ 49816 h 70484"/>
                  <a:gd name="connsiteX25" fmla="*/ 8382 w 97726"/>
                  <a:gd name="connsiteY25" fmla="*/ 49816 h 70484"/>
                  <a:gd name="connsiteX26" fmla="*/ 8382 w 97726"/>
                  <a:gd name="connsiteY26" fmla="*/ 45625 h 70484"/>
                  <a:gd name="connsiteX27" fmla="*/ 12573 w 97726"/>
                  <a:gd name="connsiteY27" fmla="*/ 45625 h 70484"/>
                  <a:gd name="connsiteX28" fmla="*/ 12573 w 97726"/>
                  <a:gd name="connsiteY28" fmla="*/ 49816 h 70484"/>
                  <a:gd name="connsiteX29" fmla="*/ 12573 w 97726"/>
                  <a:gd name="connsiteY29" fmla="*/ 41529 h 70484"/>
                  <a:gd name="connsiteX30" fmla="*/ 8382 w 97726"/>
                  <a:gd name="connsiteY30" fmla="*/ 41529 h 70484"/>
                  <a:gd name="connsiteX31" fmla="*/ 8382 w 97726"/>
                  <a:gd name="connsiteY31" fmla="*/ 37338 h 70484"/>
                  <a:gd name="connsiteX32" fmla="*/ 12573 w 97726"/>
                  <a:gd name="connsiteY32" fmla="*/ 37338 h 70484"/>
                  <a:gd name="connsiteX33" fmla="*/ 12573 w 97726"/>
                  <a:gd name="connsiteY33" fmla="*/ 41529 h 70484"/>
                  <a:gd name="connsiteX34" fmla="*/ 29146 w 97726"/>
                  <a:gd name="connsiteY34" fmla="*/ 35243 h 70484"/>
                  <a:gd name="connsiteX35" fmla="*/ 24955 w 97726"/>
                  <a:gd name="connsiteY35" fmla="*/ 35243 h 70484"/>
                  <a:gd name="connsiteX36" fmla="*/ 24955 w 97726"/>
                  <a:gd name="connsiteY36" fmla="*/ 31051 h 70484"/>
                  <a:gd name="connsiteX37" fmla="*/ 29146 w 97726"/>
                  <a:gd name="connsiteY37" fmla="*/ 31051 h 70484"/>
                  <a:gd name="connsiteX38" fmla="*/ 29146 w 97726"/>
                  <a:gd name="connsiteY38" fmla="*/ 35243 h 70484"/>
                  <a:gd name="connsiteX39" fmla="*/ 29146 w 97726"/>
                  <a:gd name="connsiteY39" fmla="*/ 26956 h 70484"/>
                  <a:gd name="connsiteX40" fmla="*/ 24955 w 97726"/>
                  <a:gd name="connsiteY40" fmla="*/ 26956 h 70484"/>
                  <a:gd name="connsiteX41" fmla="*/ 24955 w 97726"/>
                  <a:gd name="connsiteY41" fmla="*/ 22765 h 70484"/>
                  <a:gd name="connsiteX42" fmla="*/ 29146 w 97726"/>
                  <a:gd name="connsiteY42" fmla="*/ 22765 h 70484"/>
                  <a:gd name="connsiteX43" fmla="*/ 29146 w 97726"/>
                  <a:gd name="connsiteY43" fmla="*/ 26956 h 70484"/>
                  <a:gd name="connsiteX44" fmla="*/ 37433 w 97726"/>
                  <a:gd name="connsiteY44" fmla="*/ 43624 h 70484"/>
                  <a:gd name="connsiteX45" fmla="*/ 33242 w 97726"/>
                  <a:gd name="connsiteY45" fmla="*/ 43624 h 70484"/>
                  <a:gd name="connsiteX46" fmla="*/ 33242 w 97726"/>
                  <a:gd name="connsiteY46" fmla="*/ 39433 h 70484"/>
                  <a:gd name="connsiteX47" fmla="*/ 37433 w 97726"/>
                  <a:gd name="connsiteY47" fmla="*/ 39433 h 70484"/>
                  <a:gd name="connsiteX48" fmla="*/ 37433 w 97726"/>
                  <a:gd name="connsiteY48" fmla="*/ 43624 h 70484"/>
                  <a:gd name="connsiteX49" fmla="*/ 56102 w 97726"/>
                  <a:gd name="connsiteY49" fmla="*/ 14573 h 70484"/>
                  <a:gd name="connsiteX50" fmla="*/ 60293 w 97726"/>
                  <a:gd name="connsiteY50" fmla="*/ 14573 h 70484"/>
                  <a:gd name="connsiteX51" fmla="*/ 60293 w 97726"/>
                  <a:gd name="connsiteY51" fmla="*/ 18764 h 70484"/>
                  <a:gd name="connsiteX52" fmla="*/ 56102 w 97726"/>
                  <a:gd name="connsiteY52" fmla="*/ 18764 h 70484"/>
                  <a:gd name="connsiteX53" fmla="*/ 56102 w 97726"/>
                  <a:gd name="connsiteY53" fmla="*/ 14573 h 70484"/>
                  <a:gd name="connsiteX54" fmla="*/ 56102 w 97726"/>
                  <a:gd name="connsiteY54" fmla="*/ 22860 h 70484"/>
                  <a:gd name="connsiteX55" fmla="*/ 60293 w 97726"/>
                  <a:gd name="connsiteY55" fmla="*/ 22860 h 70484"/>
                  <a:gd name="connsiteX56" fmla="*/ 60293 w 97726"/>
                  <a:gd name="connsiteY56" fmla="*/ 27051 h 70484"/>
                  <a:gd name="connsiteX57" fmla="*/ 56102 w 97726"/>
                  <a:gd name="connsiteY57" fmla="*/ 27051 h 70484"/>
                  <a:gd name="connsiteX58" fmla="*/ 56102 w 97726"/>
                  <a:gd name="connsiteY58" fmla="*/ 22860 h 70484"/>
                  <a:gd name="connsiteX59" fmla="*/ 56102 w 97726"/>
                  <a:gd name="connsiteY59" fmla="*/ 31147 h 70484"/>
                  <a:gd name="connsiteX60" fmla="*/ 60293 w 97726"/>
                  <a:gd name="connsiteY60" fmla="*/ 31147 h 70484"/>
                  <a:gd name="connsiteX61" fmla="*/ 60293 w 97726"/>
                  <a:gd name="connsiteY61" fmla="*/ 35338 h 70484"/>
                  <a:gd name="connsiteX62" fmla="*/ 56102 w 97726"/>
                  <a:gd name="connsiteY62" fmla="*/ 35338 h 70484"/>
                  <a:gd name="connsiteX63" fmla="*/ 56102 w 97726"/>
                  <a:gd name="connsiteY63" fmla="*/ 31147 h 70484"/>
                  <a:gd name="connsiteX64" fmla="*/ 56102 w 97726"/>
                  <a:gd name="connsiteY64" fmla="*/ 39433 h 70484"/>
                  <a:gd name="connsiteX65" fmla="*/ 60293 w 97726"/>
                  <a:gd name="connsiteY65" fmla="*/ 39433 h 70484"/>
                  <a:gd name="connsiteX66" fmla="*/ 60293 w 97726"/>
                  <a:gd name="connsiteY66" fmla="*/ 43624 h 70484"/>
                  <a:gd name="connsiteX67" fmla="*/ 56102 w 97726"/>
                  <a:gd name="connsiteY67" fmla="*/ 43624 h 70484"/>
                  <a:gd name="connsiteX68" fmla="*/ 56102 w 97726"/>
                  <a:gd name="connsiteY68" fmla="*/ 39433 h 70484"/>
                  <a:gd name="connsiteX69" fmla="*/ 47815 w 97726"/>
                  <a:gd name="connsiteY69" fmla="*/ 31147 h 70484"/>
                  <a:gd name="connsiteX70" fmla="*/ 52006 w 97726"/>
                  <a:gd name="connsiteY70" fmla="*/ 31147 h 70484"/>
                  <a:gd name="connsiteX71" fmla="*/ 52006 w 97726"/>
                  <a:gd name="connsiteY71" fmla="*/ 35338 h 70484"/>
                  <a:gd name="connsiteX72" fmla="*/ 47815 w 97726"/>
                  <a:gd name="connsiteY72" fmla="*/ 35338 h 70484"/>
                  <a:gd name="connsiteX73" fmla="*/ 47815 w 97726"/>
                  <a:gd name="connsiteY73" fmla="*/ 31147 h 70484"/>
                  <a:gd name="connsiteX74" fmla="*/ 47815 w 97726"/>
                  <a:gd name="connsiteY74" fmla="*/ 39433 h 70484"/>
                  <a:gd name="connsiteX75" fmla="*/ 52006 w 97726"/>
                  <a:gd name="connsiteY75" fmla="*/ 39433 h 70484"/>
                  <a:gd name="connsiteX76" fmla="*/ 52006 w 97726"/>
                  <a:gd name="connsiteY76" fmla="*/ 43624 h 70484"/>
                  <a:gd name="connsiteX77" fmla="*/ 47815 w 97726"/>
                  <a:gd name="connsiteY77" fmla="*/ 43624 h 70484"/>
                  <a:gd name="connsiteX78" fmla="*/ 47815 w 97726"/>
                  <a:gd name="connsiteY78" fmla="*/ 39433 h 70484"/>
                  <a:gd name="connsiteX79" fmla="*/ 47815 w 97726"/>
                  <a:gd name="connsiteY79" fmla="*/ 47720 h 70484"/>
                  <a:gd name="connsiteX80" fmla="*/ 52006 w 97726"/>
                  <a:gd name="connsiteY80" fmla="*/ 47720 h 70484"/>
                  <a:gd name="connsiteX81" fmla="*/ 52006 w 97726"/>
                  <a:gd name="connsiteY81" fmla="*/ 51911 h 70484"/>
                  <a:gd name="connsiteX82" fmla="*/ 47815 w 97726"/>
                  <a:gd name="connsiteY82" fmla="*/ 51911 h 70484"/>
                  <a:gd name="connsiteX83" fmla="*/ 47815 w 97726"/>
                  <a:gd name="connsiteY83" fmla="*/ 47720 h 70484"/>
                  <a:gd name="connsiteX84" fmla="*/ 85154 w 97726"/>
                  <a:gd name="connsiteY84" fmla="*/ 20765 h 70484"/>
                  <a:gd name="connsiteX85" fmla="*/ 85154 w 97726"/>
                  <a:gd name="connsiteY85" fmla="*/ 37338 h 70484"/>
                  <a:gd name="connsiteX86" fmla="*/ 76867 w 97726"/>
                  <a:gd name="connsiteY86" fmla="*/ 37338 h 70484"/>
                  <a:gd name="connsiteX87" fmla="*/ 68580 w 97726"/>
                  <a:gd name="connsiteY87" fmla="*/ 45625 h 70484"/>
                  <a:gd name="connsiteX88" fmla="*/ 68580 w 97726"/>
                  <a:gd name="connsiteY88" fmla="*/ 70485 h 70484"/>
                  <a:gd name="connsiteX89" fmla="*/ 81058 w 97726"/>
                  <a:gd name="connsiteY89" fmla="*/ 70485 h 70484"/>
                  <a:gd name="connsiteX90" fmla="*/ 81058 w 97726"/>
                  <a:gd name="connsiteY90" fmla="*/ 64294 h 70484"/>
                  <a:gd name="connsiteX91" fmla="*/ 93536 w 97726"/>
                  <a:gd name="connsiteY91" fmla="*/ 64294 h 70484"/>
                  <a:gd name="connsiteX92" fmla="*/ 93536 w 97726"/>
                  <a:gd name="connsiteY92" fmla="*/ 70485 h 70484"/>
                  <a:gd name="connsiteX93" fmla="*/ 97727 w 97726"/>
                  <a:gd name="connsiteY93" fmla="*/ 70485 h 70484"/>
                  <a:gd name="connsiteX94" fmla="*/ 97727 w 97726"/>
                  <a:gd name="connsiteY94" fmla="*/ 20765 h 70484"/>
                  <a:gd name="connsiteX95" fmla="*/ 85154 w 97726"/>
                  <a:gd name="connsiteY95" fmla="*/ 20765 h 70484"/>
                  <a:gd name="connsiteX96" fmla="*/ 76867 w 97726"/>
                  <a:gd name="connsiteY96" fmla="*/ 53912 h 70484"/>
                  <a:gd name="connsiteX97" fmla="*/ 72676 w 97726"/>
                  <a:gd name="connsiteY97" fmla="*/ 53912 h 70484"/>
                  <a:gd name="connsiteX98" fmla="*/ 72676 w 97726"/>
                  <a:gd name="connsiteY98" fmla="*/ 49720 h 70484"/>
                  <a:gd name="connsiteX99" fmla="*/ 76867 w 97726"/>
                  <a:gd name="connsiteY99" fmla="*/ 49720 h 70484"/>
                  <a:gd name="connsiteX100" fmla="*/ 76867 w 97726"/>
                  <a:gd name="connsiteY100" fmla="*/ 53912 h 70484"/>
                  <a:gd name="connsiteX101" fmla="*/ 85154 w 97726"/>
                  <a:gd name="connsiteY101" fmla="*/ 45625 h 70484"/>
                  <a:gd name="connsiteX102" fmla="*/ 80963 w 97726"/>
                  <a:gd name="connsiteY102" fmla="*/ 45625 h 70484"/>
                  <a:gd name="connsiteX103" fmla="*/ 80963 w 97726"/>
                  <a:gd name="connsiteY103" fmla="*/ 41434 h 70484"/>
                  <a:gd name="connsiteX104" fmla="*/ 85154 w 97726"/>
                  <a:gd name="connsiteY104" fmla="*/ 41434 h 70484"/>
                  <a:gd name="connsiteX105" fmla="*/ 85154 w 97726"/>
                  <a:gd name="connsiteY105" fmla="*/ 45625 h 70484"/>
                  <a:gd name="connsiteX106" fmla="*/ 93440 w 97726"/>
                  <a:gd name="connsiteY106" fmla="*/ 53912 h 70484"/>
                  <a:gd name="connsiteX107" fmla="*/ 89249 w 97726"/>
                  <a:gd name="connsiteY107" fmla="*/ 53912 h 70484"/>
                  <a:gd name="connsiteX108" fmla="*/ 89249 w 97726"/>
                  <a:gd name="connsiteY108" fmla="*/ 49720 h 70484"/>
                  <a:gd name="connsiteX109" fmla="*/ 93440 w 97726"/>
                  <a:gd name="connsiteY109" fmla="*/ 49720 h 70484"/>
                  <a:gd name="connsiteX110" fmla="*/ 93440 w 97726"/>
                  <a:gd name="connsiteY110" fmla="*/ 53912 h 70484"/>
                  <a:gd name="connsiteX111" fmla="*/ 93440 w 97726"/>
                  <a:gd name="connsiteY111" fmla="*/ 45625 h 70484"/>
                  <a:gd name="connsiteX112" fmla="*/ 89249 w 97726"/>
                  <a:gd name="connsiteY112" fmla="*/ 45625 h 70484"/>
                  <a:gd name="connsiteX113" fmla="*/ 89249 w 97726"/>
                  <a:gd name="connsiteY113" fmla="*/ 41434 h 70484"/>
                  <a:gd name="connsiteX114" fmla="*/ 93440 w 97726"/>
                  <a:gd name="connsiteY114" fmla="*/ 41434 h 70484"/>
                  <a:gd name="connsiteX115" fmla="*/ 93440 w 97726"/>
                  <a:gd name="connsiteY115" fmla="*/ 45625 h 70484"/>
                  <a:gd name="connsiteX116" fmla="*/ 93440 w 97726"/>
                  <a:gd name="connsiteY116" fmla="*/ 37338 h 70484"/>
                  <a:gd name="connsiteX117" fmla="*/ 89249 w 97726"/>
                  <a:gd name="connsiteY117" fmla="*/ 37338 h 70484"/>
                  <a:gd name="connsiteX118" fmla="*/ 89249 w 97726"/>
                  <a:gd name="connsiteY118" fmla="*/ 33242 h 70484"/>
                  <a:gd name="connsiteX119" fmla="*/ 93440 w 97726"/>
                  <a:gd name="connsiteY119" fmla="*/ 33242 h 70484"/>
                  <a:gd name="connsiteX120" fmla="*/ 93440 w 97726"/>
                  <a:gd name="connsiteY120" fmla="*/ 37338 h 7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4">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434" y="0"/>
                    </a:lnTo>
                    <a:lnTo>
                      <a:pt x="41434" y="31147"/>
                    </a:lnTo>
                    <a:close/>
                    <a:moveTo>
                      <a:pt x="12573" y="58103"/>
                    </a:moveTo>
                    <a:lnTo>
                      <a:pt x="8382" y="58103"/>
                    </a:lnTo>
                    <a:lnTo>
                      <a:pt x="8382" y="53912"/>
                    </a:lnTo>
                    <a:lnTo>
                      <a:pt x="12573" y="53912"/>
                    </a:lnTo>
                    <a:lnTo>
                      <a:pt x="12573" y="58103"/>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1"/>
                    </a:lnTo>
                    <a:lnTo>
                      <a:pt x="29146" y="31051"/>
                    </a:lnTo>
                    <a:lnTo>
                      <a:pt x="29146" y="35243"/>
                    </a:lnTo>
                    <a:close/>
                    <a:moveTo>
                      <a:pt x="29146" y="26956"/>
                    </a:moveTo>
                    <a:lnTo>
                      <a:pt x="24955" y="26956"/>
                    </a:lnTo>
                    <a:lnTo>
                      <a:pt x="24955" y="22765"/>
                    </a:lnTo>
                    <a:lnTo>
                      <a:pt x="29146" y="22765"/>
                    </a:lnTo>
                    <a:lnTo>
                      <a:pt x="29146" y="26956"/>
                    </a:lnTo>
                    <a:close/>
                    <a:moveTo>
                      <a:pt x="37433" y="43624"/>
                    </a:moveTo>
                    <a:lnTo>
                      <a:pt x="33242" y="43624"/>
                    </a:lnTo>
                    <a:lnTo>
                      <a:pt x="33242" y="39433"/>
                    </a:lnTo>
                    <a:lnTo>
                      <a:pt x="37433" y="39433"/>
                    </a:lnTo>
                    <a:lnTo>
                      <a:pt x="37433" y="43624"/>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4"/>
                    </a:lnTo>
                    <a:lnTo>
                      <a:pt x="56102" y="43624"/>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4"/>
                    </a:lnTo>
                    <a:lnTo>
                      <a:pt x="47815" y="43624"/>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7" y="70485"/>
                    </a:lnTo>
                    <a:lnTo>
                      <a:pt x="97727" y="20765"/>
                    </a:lnTo>
                    <a:lnTo>
                      <a:pt x="85154" y="20765"/>
                    </a:lnTo>
                    <a:close/>
                    <a:moveTo>
                      <a:pt x="76867" y="53912"/>
                    </a:moveTo>
                    <a:lnTo>
                      <a:pt x="72676" y="53912"/>
                    </a:lnTo>
                    <a:lnTo>
                      <a:pt x="72676" y="49720"/>
                    </a:lnTo>
                    <a:lnTo>
                      <a:pt x="76867" y="49720"/>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0"/>
                    </a:lnTo>
                    <a:lnTo>
                      <a:pt x="93440" y="49720"/>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242"/>
                    </a:lnTo>
                    <a:lnTo>
                      <a:pt x="93440" y="33242"/>
                    </a:lnTo>
                    <a:lnTo>
                      <a:pt x="93440" y="37338"/>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355" name="Freihandform: Form 354">
                <a:extLst>
                  <a:ext uri="{FF2B5EF4-FFF2-40B4-BE49-F238E27FC236}">
                    <a16:creationId xmlns:a16="http://schemas.microsoft.com/office/drawing/2014/main" id="{09713248-E71E-431C-BEB3-E39A75A7BF39}"/>
                  </a:ext>
                </a:extLst>
              </p:cNvPr>
              <p:cNvSpPr/>
              <p:nvPr/>
            </p:nvSpPr>
            <p:spPr>
              <a:xfrm>
                <a:off x="7686960" y="2322395"/>
                <a:ext cx="47148" cy="49625"/>
              </a:xfrm>
              <a:custGeom>
                <a:avLst/>
                <a:gdLst>
                  <a:gd name="connsiteX0" fmla="*/ 0 w 47148"/>
                  <a:gd name="connsiteY0" fmla="*/ 7906 h 49625"/>
                  <a:gd name="connsiteX1" fmla="*/ 39243 w 47148"/>
                  <a:gd name="connsiteY1" fmla="*/ 7906 h 49625"/>
                  <a:gd name="connsiteX2" fmla="*/ 39243 w 47148"/>
                  <a:gd name="connsiteY2" fmla="*/ 49625 h 49625"/>
                  <a:gd name="connsiteX3" fmla="*/ 47149 w 47148"/>
                  <a:gd name="connsiteY3" fmla="*/ 49625 h 49625"/>
                  <a:gd name="connsiteX4" fmla="*/ 47149 w 47148"/>
                  <a:gd name="connsiteY4" fmla="*/ 0 h 49625"/>
                  <a:gd name="connsiteX5" fmla="*/ 0 w 47148"/>
                  <a:gd name="connsiteY5" fmla="*/ 0 h 4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48" h="49625">
                    <a:moveTo>
                      <a:pt x="0" y="7906"/>
                    </a:moveTo>
                    <a:lnTo>
                      <a:pt x="39243" y="7906"/>
                    </a:lnTo>
                    <a:lnTo>
                      <a:pt x="39243" y="49625"/>
                    </a:lnTo>
                    <a:lnTo>
                      <a:pt x="47149" y="49625"/>
                    </a:lnTo>
                    <a:lnTo>
                      <a:pt x="47149" y="0"/>
                    </a:lnTo>
                    <a:lnTo>
                      <a:pt x="0" y="0"/>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356" name="Freihandform: Form 355">
                <a:extLst>
                  <a:ext uri="{FF2B5EF4-FFF2-40B4-BE49-F238E27FC236}">
                    <a16:creationId xmlns:a16="http://schemas.microsoft.com/office/drawing/2014/main" id="{5056E4F3-33DE-4C60-956F-3F3DE149FFE7}"/>
                  </a:ext>
                </a:extLst>
              </p:cNvPr>
              <p:cNvSpPr/>
              <p:nvPr/>
            </p:nvSpPr>
            <p:spPr>
              <a:xfrm>
                <a:off x="7531893" y="2322395"/>
                <a:ext cx="45910" cy="49625"/>
              </a:xfrm>
              <a:custGeom>
                <a:avLst/>
                <a:gdLst>
                  <a:gd name="connsiteX0" fmla="*/ 7906 w 45910"/>
                  <a:gd name="connsiteY0" fmla="*/ 49625 h 49625"/>
                  <a:gd name="connsiteX1" fmla="*/ 7906 w 45910"/>
                  <a:gd name="connsiteY1" fmla="*/ 7906 h 49625"/>
                  <a:gd name="connsiteX2" fmla="*/ 45911 w 45910"/>
                  <a:gd name="connsiteY2" fmla="*/ 7906 h 49625"/>
                  <a:gd name="connsiteX3" fmla="*/ 45911 w 45910"/>
                  <a:gd name="connsiteY3" fmla="*/ 0 h 49625"/>
                  <a:gd name="connsiteX4" fmla="*/ 0 w 45910"/>
                  <a:gd name="connsiteY4" fmla="*/ 0 h 49625"/>
                  <a:gd name="connsiteX5" fmla="*/ 0 w 45910"/>
                  <a:gd name="connsiteY5" fmla="*/ 49625 h 4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0" h="49625">
                    <a:moveTo>
                      <a:pt x="7906" y="49625"/>
                    </a:moveTo>
                    <a:lnTo>
                      <a:pt x="7906" y="7906"/>
                    </a:lnTo>
                    <a:lnTo>
                      <a:pt x="45911" y="7906"/>
                    </a:lnTo>
                    <a:lnTo>
                      <a:pt x="45911" y="0"/>
                    </a:lnTo>
                    <a:lnTo>
                      <a:pt x="0" y="0"/>
                    </a:lnTo>
                    <a:lnTo>
                      <a:pt x="0" y="49625"/>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357" name="Freihandform: Form 356">
                <a:extLst>
                  <a:ext uri="{FF2B5EF4-FFF2-40B4-BE49-F238E27FC236}">
                    <a16:creationId xmlns:a16="http://schemas.microsoft.com/office/drawing/2014/main" id="{98AD0EEB-5B00-4266-BF90-37E40991B3F1}"/>
                  </a:ext>
                </a:extLst>
              </p:cNvPr>
              <p:cNvSpPr/>
              <p:nvPr/>
            </p:nvSpPr>
            <p:spPr>
              <a:xfrm>
                <a:off x="7531893" y="2464699"/>
                <a:ext cx="45910" cy="59912"/>
              </a:xfrm>
              <a:custGeom>
                <a:avLst/>
                <a:gdLst>
                  <a:gd name="connsiteX0" fmla="*/ 45911 w 45910"/>
                  <a:gd name="connsiteY0" fmla="*/ 51911 h 59912"/>
                  <a:gd name="connsiteX1" fmla="*/ 7906 w 45910"/>
                  <a:gd name="connsiteY1" fmla="*/ 51911 h 59912"/>
                  <a:gd name="connsiteX2" fmla="*/ 7906 w 45910"/>
                  <a:gd name="connsiteY2" fmla="*/ 0 h 59912"/>
                  <a:gd name="connsiteX3" fmla="*/ 0 w 45910"/>
                  <a:gd name="connsiteY3" fmla="*/ 0 h 59912"/>
                  <a:gd name="connsiteX4" fmla="*/ 0 w 45910"/>
                  <a:gd name="connsiteY4" fmla="*/ 59912 h 59912"/>
                  <a:gd name="connsiteX5" fmla="*/ 45911 w 45910"/>
                  <a:gd name="connsiteY5" fmla="*/ 59912 h 5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0" h="59912">
                    <a:moveTo>
                      <a:pt x="45911" y="51911"/>
                    </a:moveTo>
                    <a:lnTo>
                      <a:pt x="7906" y="51911"/>
                    </a:lnTo>
                    <a:lnTo>
                      <a:pt x="7906" y="0"/>
                    </a:lnTo>
                    <a:lnTo>
                      <a:pt x="0" y="0"/>
                    </a:lnTo>
                    <a:lnTo>
                      <a:pt x="0" y="59912"/>
                    </a:lnTo>
                    <a:lnTo>
                      <a:pt x="45911" y="59912"/>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358" name="Freihandform: Form 357">
                <a:extLst>
                  <a:ext uri="{FF2B5EF4-FFF2-40B4-BE49-F238E27FC236}">
                    <a16:creationId xmlns:a16="http://schemas.microsoft.com/office/drawing/2014/main" id="{465F331A-6004-49B5-A71D-190722587E74}"/>
                  </a:ext>
                </a:extLst>
              </p:cNvPr>
              <p:cNvSpPr/>
              <p:nvPr/>
            </p:nvSpPr>
            <p:spPr>
              <a:xfrm>
                <a:off x="7686960" y="2464699"/>
                <a:ext cx="47148" cy="59912"/>
              </a:xfrm>
              <a:custGeom>
                <a:avLst/>
                <a:gdLst>
                  <a:gd name="connsiteX0" fmla="*/ 39243 w 47148"/>
                  <a:gd name="connsiteY0" fmla="*/ 0 h 59912"/>
                  <a:gd name="connsiteX1" fmla="*/ 39243 w 47148"/>
                  <a:gd name="connsiteY1" fmla="*/ 51911 h 59912"/>
                  <a:gd name="connsiteX2" fmla="*/ 0 w 47148"/>
                  <a:gd name="connsiteY2" fmla="*/ 51911 h 59912"/>
                  <a:gd name="connsiteX3" fmla="*/ 0 w 47148"/>
                  <a:gd name="connsiteY3" fmla="*/ 59912 h 59912"/>
                  <a:gd name="connsiteX4" fmla="*/ 47149 w 47148"/>
                  <a:gd name="connsiteY4" fmla="*/ 59912 h 59912"/>
                  <a:gd name="connsiteX5" fmla="*/ 47149 w 47148"/>
                  <a:gd name="connsiteY5" fmla="*/ 0 h 5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48" h="59912">
                    <a:moveTo>
                      <a:pt x="39243" y="0"/>
                    </a:moveTo>
                    <a:lnTo>
                      <a:pt x="39243" y="51911"/>
                    </a:lnTo>
                    <a:lnTo>
                      <a:pt x="0" y="51911"/>
                    </a:lnTo>
                    <a:lnTo>
                      <a:pt x="0" y="59912"/>
                    </a:lnTo>
                    <a:lnTo>
                      <a:pt x="47149" y="59912"/>
                    </a:lnTo>
                    <a:lnTo>
                      <a:pt x="47149" y="0"/>
                    </a:ln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grpSp>
        <p:sp>
          <p:nvSpPr>
            <p:cNvPr id="236" name="Rechteck 235">
              <a:extLst>
                <a:ext uri="{FF2B5EF4-FFF2-40B4-BE49-F238E27FC236}">
                  <a16:creationId xmlns:a16="http://schemas.microsoft.com/office/drawing/2014/main" id="{5DA901C8-E77D-4438-8870-90684669EA84}"/>
                </a:ext>
              </a:extLst>
            </p:cNvPr>
            <p:cNvSpPr/>
            <p:nvPr/>
          </p:nvSpPr>
          <p:spPr>
            <a:xfrm>
              <a:off x="9825154" y="3862013"/>
              <a:ext cx="1565036" cy="768928"/>
            </a:xfrm>
            <a:prstGeom prst="rect">
              <a:avLst/>
            </a:prstGeom>
          </p:spPr>
          <p:txBody>
            <a:bodyPr wrap="square">
              <a:spAutoFit/>
            </a:bodyPr>
            <a:lstStyle/>
            <a:p>
              <a:r>
                <a:rPr lang="de-DE" sz="1099" b="1">
                  <a:solidFill>
                    <a:srgbClr val="3C464B"/>
                  </a:solidFill>
                  <a:latin typeface="Siemens Sans" pitchFamily="2" charset="0"/>
                </a:rPr>
                <a:t>Large Commercial Building,                Data Center</a:t>
              </a:r>
            </a:p>
            <a:p>
              <a:r>
                <a:rPr lang="de-DE" sz="1099" b="1">
                  <a:solidFill>
                    <a:srgbClr val="3C464B"/>
                  </a:solidFill>
                  <a:latin typeface="Siemens Sans" pitchFamily="2" charset="0"/>
                </a:rPr>
                <a:t>Industrial Plant</a:t>
              </a:r>
            </a:p>
          </p:txBody>
        </p:sp>
        <p:cxnSp>
          <p:nvCxnSpPr>
            <p:cNvPr id="237" name="Gerade Verbindung mit Pfeil 236">
              <a:extLst>
                <a:ext uri="{FF2B5EF4-FFF2-40B4-BE49-F238E27FC236}">
                  <a16:creationId xmlns:a16="http://schemas.microsoft.com/office/drawing/2014/main" id="{B14ED8B1-98C6-4B6E-9BF1-FC7A1DB0F940}"/>
                </a:ext>
              </a:extLst>
            </p:cNvPr>
            <p:cNvCxnSpPr/>
            <p:nvPr/>
          </p:nvCxnSpPr>
          <p:spPr bwMode="auto">
            <a:xfrm>
              <a:off x="7258110" y="5720132"/>
              <a:ext cx="2875054" cy="0"/>
            </a:xfrm>
            <a:prstGeom prst="straightConnector1">
              <a:avLst/>
            </a:prstGeom>
            <a:solidFill>
              <a:schemeClr val="tx2"/>
            </a:solidFill>
            <a:ln w="25400" cap="flat" cmpd="sng" algn="ctr">
              <a:solidFill>
                <a:srgbClr val="EB780A"/>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238" name="Grafik 199">
              <a:extLst>
                <a:ext uri="{FF2B5EF4-FFF2-40B4-BE49-F238E27FC236}">
                  <a16:creationId xmlns:a16="http://schemas.microsoft.com/office/drawing/2014/main" id="{229D8C7E-C56F-49F6-AE85-527C1141A151}"/>
                </a:ext>
              </a:extLst>
            </p:cNvPr>
            <p:cNvGrpSpPr/>
            <p:nvPr/>
          </p:nvGrpSpPr>
          <p:grpSpPr>
            <a:xfrm rot="5400000">
              <a:off x="8303308" y="5005125"/>
              <a:ext cx="506453" cy="517760"/>
              <a:chOff x="6602920" y="4029942"/>
              <a:chExt cx="213359" cy="218122"/>
            </a:xfrm>
            <a:solidFill>
              <a:srgbClr val="000000"/>
            </a:solidFill>
          </p:grpSpPr>
          <p:sp>
            <p:nvSpPr>
              <p:cNvPr id="346" name="Freihandform: Form 345">
                <a:extLst>
                  <a:ext uri="{FF2B5EF4-FFF2-40B4-BE49-F238E27FC236}">
                    <a16:creationId xmlns:a16="http://schemas.microsoft.com/office/drawing/2014/main" id="{976F257C-2353-4D47-9CDC-FCD61DEA5222}"/>
                  </a:ext>
                </a:extLst>
              </p:cNvPr>
              <p:cNvSpPr/>
              <p:nvPr/>
            </p:nvSpPr>
            <p:spPr>
              <a:xfrm>
                <a:off x="6602920" y="4029942"/>
                <a:ext cx="213359" cy="218122"/>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3"/>
                      <a:pt x="106680" y="218123"/>
                    </a:cubicBezTo>
                    <a:cubicBezTo>
                      <a:pt x="47762" y="218123"/>
                      <a:pt x="0" y="169294"/>
                      <a:pt x="0" y="109061"/>
                    </a:cubicBezTo>
                    <a:cubicBezTo>
                      <a:pt x="0" y="48828"/>
                      <a:pt x="47762" y="0"/>
                      <a:pt x="106680" y="0"/>
                    </a:cubicBezTo>
                    <a:cubicBezTo>
                      <a:pt x="165597" y="0"/>
                      <a:pt x="213360" y="48828"/>
                      <a:pt x="213360" y="109061"/>
                    </a:cubicBez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347" name="Freihandform: Form 346">
                <a:extLst>
                  <a:ext uri="{FF2B5EF4-FFF2-40B4-BE49-F238E27FC236}">
                    <a16:creationId xmlns:a16="http://schemas.microsoft.com/office/drawing/2014/main" id="{73F97096-4210-4032-A50F-376EE108E41F}"/>
                  </a:ext>
                </a:extLst>
              </p:cNvPr>
              <p:cNvSpPr/>
              <p:nvPr/>
            </p:nvSpPr>
            <p:spPr>
              <a:xfrm>
                <a:off x="6619588" y="4049278"/>
                <a:ext cx="179641" cy="179641"/>
              </a:xfrm>
              <a:custGeom>
                <a:avLst/>
                <a:gdLst>
                  <a:gd name="connsiteX0" fmla="*/ 24670 w 179641"/>
                  <a:gd name="connsiteY0" fmla="*/ 28003 h 179641"/>
                  <a:gd name="connsiteX1" fmla="*/ 89821 w 179641"/>
                  <a:gd name="connsiteY1" fmla="*/ 0 h 179641"/>
                  <a:gd name="connsiteX2" fmla="*/ 179641 w 179641"/>
                  <a:gd name="connsiteY2" fmla="*/ 89821 h 179641"/>
                  <a:gd name="connsiteX3" fmla="*/ 89821 w 179641"/>
                  <a:gd name="connsiteY3" fmla="*/ 179642 h 179641"/>
                  <a:gd name="connsiteX4" fmla="*/ 29337 w 179641"/>
                  <a:gd name="connsiteY4" fmla="*/ 156210 h 179641"/>
                  <a:gd name="connsiteX5" fmla="*/ 68485 w 179641"/>
                  <a:gd name="connsiteY5" fmla="*/ 156210 h 179641"/>
                  <a:gd name="connsiteX6" fmla="*/ 68580 w 179641"/>
                  <a:gd name="connsiteY6" fmla="*/ 160592 h 179641"/>
                  <a:gd name="connsiteX7" fmla="*/ 130112 w 179641"/>
                  <a:gd name="connsiteY7" fmla="*/ 160592 h 179641"/>
                  <a:gd name="connsiteX8" fmla="*/ 130112 w 179641"/>
                  <a:gd name="connsiteY8" fmla="*/ 156210 h 179641"/>
                  <a:gd name="connsiteX9" fmla="*/ 130873 w 179641"/>
                  <a:gd name="connsiteY9" fmla="*/ 156210 h 179641"/>
                  <a:gd name="connsiteX10" fmla="*/ 138970 w 179641"/>
                  <a:gd name="connsiteY10" fmla="*/ 149161 h 179641"/>
                  <a:gd name="connsiteX11" fmla="*/ 131064 w 179641"/>
                  <a:gd name="connsiteY11" fmla="*/ 142399 h 179641"/>
                  <a:gd name="connsiteX12" fmla="*/ 80486 w 179641"/>
                  <a:gd name="connsiteY12" fmla="*/ 142399 h 179641"/>
                  <a:gd name="connsiteX13" fmla="*/ 80486 w 179641"/>
                  <a:gd name="connsiteY13" fmla="*/ 142303 h 179641"/>
                  <a:gd name="connsiteX14" fmla="*/ 65913 w 179641"/>
                  <a:gd name="connsiteY14" fmla="*/ 142399 h 179641"/>
                  <a:gd name="connsiteX15" fmla="*/ 62103 w 179641"/>
                  <a:gd name="connsiteY15" fmla="*/ 139541 h 179641"/>
                  <a:gd name="connsiteX16" fmla="*/ 65913 w 179641"/>
                  <a:gd name="connsiteY16" fmla="*/ 137065 h 179641"/>
                  <a:gd name="connsiteX17" fmla="*/ 68675 w 179641"/>
                  <a:gd name="connsiteY17" fmla="*/ 137065 h 179641"/>
                  <a:gd name="connsiteX18" fmla="*/ 68580 w 179641"/>
                  <a:gd name="connsiteY18" fmla="*/ 140589 h 179641"/>
                  <a:gd name="connsiteX19" fmla="*/ 130112 w 179641"/>
                  <a:gd name="connsiteY19" fmla="*/ 140589 h 179641"/>
                  <a:gd name="connsiteX20" fmla="*/ 130207 w 179641"/>
                  <a:gd name="connsiteY20" fmla="*/ 137065 h 179641"/>
                  <a:gd name="connsiteX21" fmla="*/ 130969 w 179641"/>
                  <a:gd name="connsiteY21" fmla="*/ 137065 h 179641"/>
                  <a:gd name="connsiteX22" fmla="*/ 139065 w 179641"/>
                  <a:gd name="connsiteY22" fmla="*/ 130016 h 179641"/>
                  <a:gd name="connsiteX23" fmla="*/ 131159 w 179641"/>
                  <a:gd name="connsiteY23" fmla="*/ 123253 h 179641"/>
                  <a:gd name="connsiteX24" fmla="*/ 80581 w 179641"/>
                  <a:gd name="connsiteY24" fmla="*/ 123253 h 179641"/>
                  <a:gd name="connsiteX25" fmla="*/ 80581 w 179641"/>
                  <a:gd name="connsiteY25" fmla="*/ 123158 h 179641"/>
                  <a:gd name="connsiteX26" fmla="*/ 66008 w 179641"/>
                  <a:gd name="connsiteY26" fmla="*/ 123253 h 179641"/>
                  <a:gd name="connsiteX27" fmla="*/ 62198 w 179641"/>
                  <a:gd name="connsiteY27" fmla="*/ 120396 h 179641"/>
                  <a:gd name="connsiteX28" fmla="*/ 66008 w 179641"/>
                  <a:gd name="connsiteY28" fmla="*/ 117919 h 179641"/>
                  <a:gd name="connsiteX29" fmla="*/ 68771 w 179641"/>
                  <a:gd name="connsiteY29" fmla="*/ 117919 h 179641"/>
                  <a:gd name="connsiteX30" fmla="*/ 68771 w 179641"/>
                  <a:gd name="connsiteY30" fmla="*/ 121158 h 179641"/>
                  <a:gd name="connsiteX31" fmla="*/ 130302 w 179641"/>
                  <a:gd name="connsiteY31" fmla="*/ 121158 h 179641"/>
                  <a:gd name="connsiteX32" fmla="*/ 130302 w 179641"/>
                  <a:gd name="connsiteY32" fmla="*/ 117919 h 179641"/>
                  <a:gd name="connsiteX33" fmla="*/ 130969 w 179641"/>
                  <a:gd name="connsiteY33" fmla="*/ 117919 h 179641"/>
                  <a:gd name="connsiteX34" fmla="*/ 139065 w 179641"/>
                  <a:gd name="connsiteY34" fmla="*/ 110871 h 179641"/>
                  <a:gd name="connsiteX35" fmla="*/ 131159 w 179641"/>
                  <a:gd name="connsiteY35" fmla="*/ 104108 h 179641"/>
                  <a:gd name="connsiteX36" fmla="*/ 66008 w 179641"/>
                  <a:gd name="connsiteY36" fmla="*/ 104108 h 179641"/>
                  <a:gd name="connsiteX37" fmla="*/ 66008 w 179641"/>
                  <a:gd name="connsiteY37" fmla="*/ 104203 h 179641"/>
                  <a:gd name="connsiteX38" fmla="*/ 62198 w 179641"/>
                  <a:gd name="connsiteY38" fmla="*/ 101346 h 179641"/>
                  <a:gd name="connsiteX39" fmla="*/ 66008 w 179641"/>
                  <a:gd name="connsiteY39" fmla="*/ 98869 h 179641"/>
                  <a:gd name="connsiteX40" fmla="*/ 68866 w 179641"/>
                  <a:gd name="connsiteY40" fmla="*/ 98869 h 179641"/>
                  <a:gd name="connsiteX41" fmla="*/ 68866 w 179641"/>
                  <a:gd name="connsiteY41" fmla="*/ 102203 h 179641"/>
                  <a:gd name="connsiteX42" fmla="*/ 130397 w 179641"/>
                  <a:gd name="connsiteY42" fmla="*/ 102203 h 179641"/>
                  <a:gd name="connsiteX43" fmla="*/ 130397 w 179641"/>
                  <a:gd name="connsiteY43" fmla="*/ 98869 h 179641"/>
                  <a:gd name="connsiteX44" fmla="*/ 131064 w 179641"/>
                  <a:gd name="connsiteY44" fmla="*/ 98869 h 179641"/>
                  <a:gd name="connsiteX45" fmla="*/ 139160 w 179641"/>
                  <a:gd name="connsiteY45" fmla="*/ 91821 h 179641"/>
                  <a:gd name="connsiteX46" fmla="*/ 131254 w 179641"/>
                  <a:gd name="connsiteY46" fmla="*/ 85058 h 179641"/>
                  <a:gd name="connsiteX47" fmla="*/ 66104 w 179641"/>
                  <a:gd name="connsiteY47" fmla="*/ 85058 h 179641"/>
                  <a:gd name="connsiteX48" fmla="*/ 66104 w 179641"/>
                  <a:gd name="connsiteY48" fmla="*/ 85153 h 179641"/>
                  <a:gd name="connsiteX49" fmla="*/ 62294 w 179641"/>
                  <a:gd name="connsiteY49" fmla="*/ 82296 h 179641"/>
                  <a:gd name="connsiteX50" fmla="*/ 66104 w 179641"/>
                  <a:gd name="connsiteY50" fmla="*/ 79819 h 179641"/>
                  <a:gd name="connsiteX51" fmla="*/ 68961 w 179641"/>
                  <a:gd name="connsiteY51" fmla="*/ 79819 h 179641"/>
                  <a:gd name="connsiteX52" fmla="*/ 68961 w 179641"/>
                  <a:gd name="connsiteY52" fmla="*/ 83153 h 179641"/>
                  <a:gd name="connsiteX53" fmla="*/ 130493 w 179641"/>
                  <a:gd name="connsiteY53" fmla="*/ 83153 h 179641"/>
                  <a:gd name="connsiteX54" fmla="*/ 130493 w 179641"/>
                  <a:gd name="connsiteY54" fmla="*/ 79819 h 179641"/>
                  <a:gd name="connsiteX55" fmla="*/ 131159 w 179641"/>
                  <a:gd name="connsiteY55" fmla="*/ 79819 h 179641"/>
                  <a:gd name="connsiteX56" fmla="*/ 139255 w 179641"/>
                  <a:gd name="connsiteY56" fmla="*/ 72771 h 179641"/>
                  <a:gd name="connsiteX57" fmla="*/ 131350 w 179641"/>
                  <a:gd name="connsiteY57" fmla="*/ 66008 h 179641"/>
                  <a:gd name="connsiteX58" fmla="*/ 80772 w 179641"/>
                  <a:gd name="connsiteY58" fmla="*/ 66008 h 179641"/>
                  <a:gd name="connsiteX59" fmla="*/ 80772 w 179641"/>
                  <a:gd name="connsiteY59" fmla="*/ 66008 h 179641"/>
                  <a:gd name="connsiteX60" fmla="*/ 79534 w 179641"/>
                  <a:gd name="connsiteY60" fmla="*/ 66008 h 179641"/>
                  <a:gd name="connsiteX61" fmla="*/ 66199 w 179641"/>
                  <a:gd name="connsiteY61" fmla="*/ 66008 h 179641"/>
                  <a:gd name="connsiteX62" fmla="*/ 66199 w 179641"/>
                  <a:gd name="connsiteY62" fmla="*/ 66103 h 179641"/>
                  <a:gd name="connsiteX63" fmla="*/ 62389 w 179641"/>
                  <a:gd name="connsiteY63" fmla="*/ 63246 h 179641"/>
                  <a:gd name="connsiteX64" fmla="*/ 66199 w 179641"/>
                  <a:gd name="connsiteY64" fmla="*/ 60769 h 179641"/>
                  <a:gd name="connsiteX65" fmla="*/ 69056 w 179641"/>
                  <a:gd name="connsiteY65" fmla="*/ 60769 h 179641"/>
                  <a:gd name="connsiteX66" fmla="*/ 69056 w 179641"/>
                  <a:gd name="connsiteY66" fmla="*/ 64198 h 179641"/>
                  <a:gd name="connsiteX67" fmla="*/ 130588 w 179641"/>
                  <a:gd name="connsiteY67" fmla="*/ 64198 h 179641"/>
                  <a:gd name="connsiteX68" fmla="*/ 130588 w 179641"/>
                  <a:gd name="connsiteY68" fmla="*/ 60769 h 179641"/>
                  <a:gd name="connsiteX69" fmla="*/ 131254 w 179641"/>
                  <a:gd name="connsiteY69" fmla="*/ 60769 h 179641"/>
                  <a:gd name="connsiteX70" fmla="*/ 139351 w 179641"/>
                  <a:gd name="connsiteY70" fmla="*/ 53721 h 179641"/>
                  <a:gd name="connsiteX71" fmla="*/ 131445 w 179641"/>
                  <a:gd name="connsiteY71" fmla="*/ 46958 h 179641"/>
                  <a:gd name="connsiteX72" fmla="*/ 66294 w 179641"/>
                  <a:gd name="connsiteY72" fmla="*/ 46958 h 179641"/>
                  <a:gd name="connsiteX73" fmla="*/ 66294 w 179641"/>
                  <a:gd name="connsiteY73" fmla="*/ 47053 h 179641"/>
                  <a:gd name="connsiteX74" fmla="*/ 62484 w 179641"/>
                  <a:gd name="connsiteY74" fmla="*/ 44196 h 179641"/>
                  <a:gd name="connsiteX75" fmla="*/ 66294 w 179641"/>
                  <a:gd name="connsiteY75" fmla="*/ 41719 h 179641"/>
                  <a:gd name="connsiteX76" fmla="*/ 69152 w 179641"/>
                  <a:gd name="connsiteY76" fmla="*/ 41719 h 179641"/>
                  <a:gd name="connsiteX77" fmla="*/ 69152 w 179641"/>
                  <a:gd name="connsiteY77" fmla="*/ 45053 h 179641"/>
                  <a:gd name="connsiteX78" fmla="*/ 130683 w 179641"/>
                  <a:gd name="connsiteY78" fmla="*/ 45053 h 179641"/>
                  <a:gd name="connsiteX79" fmla="*/ 130683 w 179641"/>
                  <a:gd name="connsiteY79" fmla="*/ 41719 h 179641"/>
                  <a:gd name="connsiteX80" fmla="*/ 131350 w 179641"/>
                  <a:gd name="connsiteY80" fmla="*/ 41719 h 179641"/>
                  <a:gd name="connsiteX81" fmla="*/ 139446 w 179641"/>
                  <a:gd name="connsiteY81" fmla="*/ 34671 h 179641"/>
                  <a:gd name="connsiteX82" fmla="*/ 131540 w 179641"/>
                  <a:gd name="connsiteY82" fmla="*/ 27908 h 179641"/>
                  <a:gd name="connsiteX83" fmla="*/ 24670 w 179641"/>
                  <a:gd name="connsiteY83" fmla="*/ 27908 h 179641"/>
                  <a:gd name="connsiteX84" fmla="*/ 24670 w 179641"/>
                  <a:gd name="connsiteY84" fmla="*/ 28003 h 179641"/>
                  <a:gd name="connsiteX85" fmla="*/ 24955 w 179641"/>
                  <a:gd name="connsiteY85" fmla="*/ 151828 h 179641"/>
                  <a:gd name="connsiteX86" fmla="*/ 0 w 179641"/>
                  <a:gd name="connsiteY86" fmla="*/ 89821 h 179641"/>
                  <a:gd name="connsiteX87" fmla="*/ 20955 w 179641"/>
                  <a:gd name="connsiteY87" fmla="*/ 32290 h 179641"/>
                  <a:gd name="connsiteX88" fmla="*/ 130873 w 179641"/>
                  <a:gd name="connsiteY88" fmla="*/ 32290 h 179641"/>
                  <a:gd name="connsiteX89" fmla="*/ 134779 w 179641"/>
                  <a:gd name="connsiteY89" fmla="*/ 34861 h 179641"/>
                  <a:gd name="connsiteX90" fmla="*/ 130873 w 179641"/>
                  <a:gd name="connsiteY90" fmla="*/ 37528 h 179641"/>
                  <a:gd name="connsiteX91" fmla="*/ 130112 w 179641"/>
                  <a:gd name="connsiteY91" fmla="*/ 37528 h 179641"/>
                  <a:gd name="connsiteX92" fmla="*/ 130112 w 179641"/>
                  <a:gd name="connsiteY92" fmla="*/ 34195 h 179641"/>
                  <a:gd name="connsiteX93" fmla="*/ 68580 w 179641"/>
                  <a:gd name="connsiteY93" fmla="*/ 34195 h 179641"/>
                  <a:gd name="connsiteX94" fmla="*/ 68580 w 179641"/>
                  <a:gd name="connsiteY94" fmla="*/ 37528 h 179641"/>
                  <a:gd name="connsiteX95" fmla="*/ 65722 w 179641"/>
                  <a:gd name="connsiteY95" fmla="*/ 37528 h 179641"/>
                  <a:gd name="connsiteX96" fmla="*/ 57817 w 179641"/>
                  <a:gd name="connsiteY96" fmla="*/ 44386 h 179641"/>
                  <a:gd name="connsiteX97" fmla="*/ 65722 w 179641"/>
                  <a:gd name="connsiteY97" fmla="*/ 51340 h 179641"/>
                  <a:gd name="connsiteX98" fmla="*/ 80105 w 179641"/>
                  <a:gd name="connsiteY98" fmla="*/ 51340 h 179641"/>
                  <a:gd name="connsiteX99" fmla="*/ 80105 w 179641"/>
                  <a:gd name="connsiteY99" fmla="*/ 51244 h 179641"/>
                  <a:gd name="connsiteX100" fmla="*/ 130778 w 179641"/>
                  <a:gd name="connsiteY100" fmla="*/ 51244 h 179641"/>
                  <a:gd name="connsiteX101" fmla="*/ 134683 w 179641"/>
                  <a:gd name="connsiteY101" fmla="*/ 53816 h 179641"/>
                  <a:gd name="connsiteX102" fmla="*/ 130778 w 179641"/>
                  <a:gd name="connsiteY102" fmla="*/ 56483 h 179641"/>
                  <a:gd name="connsiteX103" fmla="*/ 130016 w 179641"/>
                  <a:gd name="connsiteY103" fmla="*/ 56483 h 179641"/>
                  <a:gd name="connsiteX104" fmla="*/ 130016 w 179641"/>
                  <a:gd name="connsiteY104" fmla="*/ 53245 h 179641"/>
                  <a:gd name="connsiteX105" fmla="*/ 68485 w 179641"/>
                  <a:gd name="connsiteY105" fmla="*/ 53245 h 179641"/>
                  <a:gd name="connsiteX106" fmla="*/ 68485 w 179641"/>
                  <a:gd name="connsiteY106" fmla="*/ 56483 h 179641"/>
                  <a:gd name="connsiteX107" fmla="*/ 65627 w 179641"/>
                  <a:gd name="connsiteY107" fmla="*/ 56483 h 179641"/>
                  <a:gd name="connsiteX108" fmla="*/ 57721 w 179641"/>
                  <a:gd name="connsiteY108" fmla="*/ 63341 h 179641"/>
                  <a:gd name="connsiteX109" fmla="*/ 65627 w 179641"/>
                  <a:gd name="connsiteY109" fmla="*/ 70294 h 179641"/>
                  <a:gd name="connsiteX110" fmla="*/ 80010 w 179641"/>
                  <a:gd name="connsiteY110" fmla="*/ 70294 h 179641"/>
                  <a:gd name="connsiteX111" fmla="*/ 80010 w 179641"/>
                  <a:gd name="connsiteY111" fmla="*/ 70294 h 179641"/>
                  <a:gd name="connsiteX112" fmla="*/ 130683 w 179641"/>
                  <a:gd name="connsiteY112" fmla="*/ 70294 h 179641"/>
                  <a:gd name="connsiteX113" fmla="*/ 134588 w 179641"/>
                  <a:gd name="connsiteY113" fmla="*/ 72866 h 179641"/>
                  <a:gd name="connsiteX114" fmla="*/ 130683 w 179641"/>
                  <a:gd name="connsiteY114" fmla="*/ 75533 h 179641"/>
                  <a:gd name="connsiteX115" fmla="*/ 129921 w 179641"/>
                  <a:gd name="connsiteY115" fmla="*/ 75533 h 179641"/>
                  <a:gd name="connsiteX116" fmla="*/ 129921 w 179641"/>
                  <a:gd name="connsiteY116" fmla="*/ 72199 h 179641"/>
                  <a:gd name="connsiteX117" fmla="*/ 68389 w 179641"/>
                  <a:gd name="connsiteY117" fmla="*/ 72199 h 179641"/>
                  <a:gd name="connsiteX118" fmla="*/ 68389 w 179641"/>
                  <a:gd name="connsiteY118" fmla="*/ 75533 h 179641"/>
                  <a:gd name="connsiteX119" fmla="*/ 65532 w 179641"/>
                  <a:gd name="connsiteY119" fmla="*/ 75533 h 179641"/>
                  <a:gd name="connsiteX120" fmla="*/ 57626 w 179641"/>
                  <a:gd name="connsiteY120" fmla="*/ 82391 h 179641"/>
                  <a:gd name="connsiteX121" fmla="*/ 65532 w 179641"/>
                  <a:gd name="connsiteY121" fmla="*/ 89344 h 179641"/>
                  <a:gd name="connsiteX122" fmla="*/ 79915 w 179641"/>
                  <a:gd name="connsiteY122" fmla="*/ 89344 h 179641"/>
                  <a:gd name="connsiteX123" fmla="*/ 79915 w 179641"/>
                  <a:gd name="connsiteY123" fmla="*/ 89249 h 179641"/>
                  <a:gd name="connsiteX124" fmla="*/ 130588 w 179641"/>
                  <a:gd name="connsiteY124" fmla="*/ 89249 h 179641"/>
                  <a:gd name="connsiteX125" fmla="*/ 134493 w 179641"/>
                  <a:gd name="connsiteY125" fmla="*/ 91821 h 179641"/>
                  <a:gd name="connsiteX126" fmla="*/ 130588 w 179641"/>
                  <a:gd name="connsiteY126" fmla="*/ 94488 h 179641"/>
                  <a:gd name="connsiteX127" fmla="*/ 129826 w 179641"/>
                  <a:gd name="connsiteY127" fmla="*/ 94488 h 179641"/>
                  <a:gd name="connsiteX128" fmla="*/ 129826 w 179641"/>
                  <a:gd name="connsiteY128" fmla="*/ 91059 h 179641"/>
                  <a:gd name="connsiteX129" fmla="*/ 68294 w 179641"/>
                  <a:gd name="connsiteY129" fmla="*/ 91059 h 179641"/>
                  <a:gd name="connsiteX130" fmla="*/ 68294 w 179641"/>
                  <a:gd name="connsiteY130" fmla="*/ 94488 h 179641"/>
                  <a:gd name="connsiteX131" fmla="*/ 65437 w 179641"/>
                  <a:gd name="connsiteY131" fmla="*/ 94488 h 179641"/>
                  <a:gd name="connsiteX132" fmla="*/ 57531 w 179641"/>
                  <a:gd name="connsiteY132" fmla="*/ 101346 h 179641"/>
                  <a:gd name="connsiteX133" fmla="*/ 65437 w 179641"/>
                  <a:gd name="connsiteY133" fmla="*/ 108299 h 179641"/>
                  <a:gd name="connsiteX134" fmla="*/ 79820 w 179641"/>
                  <a:gd name="connsiteY134" fmla="*/ 108299 h 179641"/>
                  <a:gd name="connsiteX135" fmla="*/ 79820 w 179641"/>
                  <a:gd name="connsiteY135" fmla="*/ 108299 h 179641"/>
                  <a:gd name="connsiteX136" fmla="*/ 130493 w 179641"/>
                  <a:gd name="connsiteY136" fmla="*/ 108299 h 179641"/>
                  <a:gd name="connsiteX137" fmla="*/ 134398 w 179641"/>
                  <a:gd name="connsiteY137" fmla="*/ 110871 h 179641"/>
                  <a:gd name="connsiteX138" fmla="*/ 130493 w 179641"/>
                  <a:gd name="connsiteY138" fmla="*/ 113538 h 179641"/>
                  <a:gd name="connsiteX139" fmla="*/ 129730 w 179641"/>
                  <a:gd name="connsiteY139" fmla="*/ 113538 h 179641"/>
                  <a:gd name="connsiteX140" fmla="*/ 129730 w 179641"/>
                  <a:gd name="connsiteY140" fmla="*/ 110299 h 179641"/>
                  <a:gd name="connsiteX141" fmla="*/ 68199 w 179641"/>
                  <a:gd name="connsiteY141" fmla="*/ 110299 h 179641"/>
                  <a:gd name="connsiteX142" fmla="*/ 68199 w 179641"/>
                  <a:gd name="connsiteY142" fmla="*/ 113538 h 179641"/>
                  <a:gd name="connsiteX143" fmla="*/ 65437 w 179641"/>
                  <a:gd name="connsiteY143" fmla="*/ 113538 h 179641"/>
                  <a:gd name="connsiteX144" fmla="*/ 57531 w 179641"/>
                  <a:gd name="connsiteY144" fmla="*/ 120396 h 179641"/>
                  <a:gd name="connsiteX145" fmla="*/ 65437 w 179641"/>
                  <a:gd name="connsiteY145" fmla="*/ 127349 h 179641"/>
                  <a:gd name="connsiteX146" fmla="*/ 65437 w 179641"/>
                  <a:gd name="connsiteY146" fmla="*/ 127444 h 179641"/>
                  <a:gd name="connsiteX147" fmla="*/ 130588 w 179641"/>
                  <a:gd name="connsiteY147" fmla="*/ 127444 h 179641"/>
                  <a:gd name="connsiteX148" fmla="*/ 134493 w 179641"/>
                  <a:gd name="connsiteY148" fmla="*/ 130016 h 179641"/>
                  <a:gd name="connsiteX149" fmla="*/ 130588 w 179641"/>
                  <a:gd name="connsiteY149" fmla="*/ 132683 h 179641"/>
                  <a:gd name="connsiteX150" fmla="*/ 129826 w 179641"/>
                  <a:gd name="connsiteY150" fmla="*/ 132683 h 179641"/>
                  <a:gd name="connsiteX151" fmla="*/ 129921 w 179641"/>
                  <a:gd name="connsiteY151" fmla="*/ 129254 h 179641"/>
                  <a:gd name="connsiteX152" fmla="*/ 68389 w 179641"/>
                  <a:gd name="connsiteY152" fmla="*/ 129254 h 179641"/>
                  <a:gd name="connsiteX153" fmla="*/ 68294 w 179641"/>
                  <a:gd name="connsiteY153" fmla="*/ 132683 h 179641"/>
                  <a:gd name="connsiteX154" fmla="*/ 65437 w 179641"/>
                  <a:gd name="connsiteY154" fmla="*/ 132683 h 179641"/>
                  <a:gd name="connsiteX155" fmla="*/ 57531 w 179641"/>
                  <a:gd name="connsiteY155" fmla="*/ 139541 h 179641"/>
                  <a:gd name="connsiteX156" fmla="*/ 65437 w 179641"/>
                  <a:gd name="connsiteY156" fmla="*/ 146494 h 179641"/>
                  <a:gd name="connsiteX157" fmla="*/ 65437 w 179641"/>
                  <a:gd name="connsiteY157" fmla="*/ 146590 h 179641"/>
                  <a:gd name="connsiteX158" fmla="*/ 130588 w 179641"/>
                  <a:gd name="connsiteY158" fmla="*/ 146590 h 179641"/>
                  <a:gd name="connsiteX159" fmla="*/ 134493 w 179641"/>
                  <a:gd name="connsiteY159" fmla="*/ 149161 h 179641"/>
                  <a:gd name="connsiteX160" fmla="*/ 130588 w 179641"/>
                  <a:gd name="connsiteY160" fmla="*/ 151828 h 179641"/>
                  <a:gd name="connsiteX161" fmla="*/ 129730 w 179641"/>
                  <a:gd name="connsiteY161" fmla="*/ 151828 h 179641"/>
                  <a:gd name="connsiteX162" fmla="*/ 129730 w 179641"/>
                  <a:gd name="connsiteY162" fmla="*/ 148685 h 179641"/>
                  <a:gd name="connsiteX163" fmla="*/ 68199 w 179641"/>
                  <a:gd name="connsiteY163" fmla="*/ 148685 h 179641"/>
                  <a:gd name="connsiteX164" fmla="*/ 68199 w 179641"/>
                  <a:gd name="connsiteY164" fmla="*/ 151828 h 179641"/>
                  <a:gd name="connsiteX165" fmla="*/ 24955 w 179641"/>
                  <a:gd name="connsiteY165" fmla="*/ 151828 h 179641"/>
                  <a:gd name="connsiteX166" fmla="*/ 24955 w 179641"/>
                  <a:gd name="connsiteY166" fmla="*/ 151828 h 179641"/>
                  <a:gd name="connsiteX167" fmla="*/ 68580 w 179641"/>
                  <a:gd name="connsiteY167" fmla="*/ 26098 h 179641"/>
                  <a:gd name="connsiteX168" fmla="*/ 68580 w 179641"/>
                  <a:gd name="connsiteY168" fmla="*/ 19050 h 179641"/>
                  <a:gd name="connsiteX169" fmla="*/ 130112 w 179641"/>
                  <a:gd name="connsiteY169" fmla="*/ 19050 h 179641"/>
                  <a:gd name="connsiteX170" fmla="*/ 130112 w 179641"/>
                  <a:gd name="connsiteY170" fmla="*/ 26098 h 179641"/>
                  <a:gd name="connsiteX171" fmla="*/ 68580 w 179641"/>
                  <a:gd name="connsiteY171" fmla="*/ 26098 h 179641"/>
                  <a:gd name="connsiteX172" fmla="*/ 68580 w 179641"/>
                  <a:gd name="connsiteY172" fmla="*/ 26098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24670" y="28003"/>
                    </a:moveTo>
                    <a:cubicBezTo>
                      <a:pt x="41053" y="10763"/>
                      <a:pt x="64198" y="0"/>
                      <a:pt x="89821" y="0"/>
                    </a:cubicBezTo>
                    <a:cubicBezTo>
                      <a:pt x="139351" y="0"/>
                      <a:pt x="179641" y="40195"/>
                      <a:pt x="179641" y="89821"/>
                    </a:cubicBezTo>
                    <a:cubicBezTo>
                      <a:pt x="179641" y="139351"/>
                      <a:pt x="139446" y="179642"/>
                      <a:pt x="89821" y="179642"/>
                    </a:cubicBezTo>
                    <a:cubicBezTo>
                      <a:pt x="66580" y="179642"/>
                      <a:pt x="45339" y="170783"/>
                      <a:pt x="29337" y="156210"/>
                    </a:cubicBezTo>
                    <a:lnTo>
                      <a:pt x="68485" y="156210"/>
                    </a:lnTo>
                    <a:lnTo>
                      <a:pt x="68580" y="160592"/>
                    </a:lnTo>
                    <a:lnTo>
                      <a:pt x="130112" y="160592"/>
                    </a:lnTo>
                    <a:lnTo>
                      <a:pt x="130112" y="156210"/>
                    </a:lnTo>
                    <a:lnTo>
                      <a:pt x="130873" y="156210"/>
                    </a:lnTo>
                    <a:cubicBezTo>
                      <a:pt x="130873" y="156210"/>
                      <a:pt x="138970" y="156210"/>
                      <a:pt x="138970" y="149161"/>
                    </a:cubicBezTo>
                    <a:cubicBezTo>
                      <a:pt x="138970" y="142399"/>
                      <a:pt x="131064" y="142399"/>
                      <a:pt x="131064" y="142399"/>
                    </a:cubicBezTo>
                    <a:lnTo>
                      <a:pt x="80486" y="142399"/>
                    </a:lnTo>
                    <a:lnTo>
                      <a:pt x="80486" y="142303"/>
                    </a:lnTo>
                    <a:lnTo>
                      <a:pt x="65913" y="142399"/>
                    </a:lnTo>
                    <a:cubicBezTo>
                      <a:pt x="65913" y="142399"/>
                      <a:pt x="62103" y="142399"/>
                      <a:pt x="62103" y="139541"/>
                    </a:cubicBezTo>
                    <a:cubicBezTo>
                      <a:pt x="62103" y="136684"/>
                      <a:pt x="65913" y="137065"/>
                      <a:pt x="65913" y="137065"/>
                    </a:cubicBezTo>
                    <a:lnTo>
                      <a:pt x="68675" y="137065"/>
                    </a:lnTo>
                    <a:lnTo>
                      <a:pt x="68580" y="140589"/>
                    </a:lnTo>
                    <a:lnTo>
                      <a:pt x="130112" y="140589"/>
                    </a:lnTo>
                    <a:lnTo>
                      <a:pt x="130207" y="137065"/>
                    </a:lnTo>
                    <a:lnTo>
                      <a:pt x="130969" y="137065"/>
                    </a:lnTo>
                    <a:cubicBezTo>
                      <a:pt x="130969" y="137065"/>
                      <a:pt x="139065" y="137065"/>
                      <a:pt x="139065" y="130016"/>
                    </a:cubicBezTo>
                    <a:cubicBezTo>
                      <a:pt x="139065" y="123253"/>
                      <a:pt x="131159" y="123253"/>
                      <a:pt x="131159" y="123253"/>
                    </a:cubicBezTo>
                    <a:lnTo>
                      <a:pt x="80581" y="123253"/>
                    </a:lnTo>
                    <a:lnTo>
                      <a:pt x="80581" y="123158"/>
                    </a:lnTo>
                    <a:lnTo>
                      <a:pt x="66008" y="123253"/>
                    </a:lnTo>
                    <a:cubicBezTo>
                      <a:pt x="66008" y="123253"/>
                      <a:pt x="62198" y="123253"/>
                      <a:pt x="62198" y="120396"/>
                    </a:cubicBezTo>
                    <a:cubicBezTo>
                      <a:pt x="62198" y="117538"/>
                      <a:pt x="66008" y="117919"/>
                      <a:pt x="66008" y="117919"/>
                    </a:cubicBezTo>
                    <a:lnTo>
                      <a:pt x="68771" y="117919"/>
                    </a:lnTo>
                    <a:lnTo>
                      <a:pt x="68771" y="121158"/>
                    </a:lnTo>
                    <a:lnTo>
                      <a:pt x="130302" y="121158"/>
                    </a:lnTo>
                    <a:lnTo>
                      <a:pt x="130302" y="117919"/>
                    </a:lnTo>
                    <a:lnTo>
                      <a:pt x="130969" y="117919"/>
                    </a:lnTo>
                    <a:cubicBezTo>
                      <a:pt x="130969" y="117919"/>
                      <a:pt x="139065" y="117919"/>
                      <a:pt x="139065" y="110871"/>
                    </a:cubicBezTo>
                    <a:cubicBezTo>
                      <a:pt x="139065" y="104108"/>
                      <a:pt x="131159" y="104108"/>
                      <a:pt x="131159" y="104108"/>
                    </a:cubicBezTo>
                    <a:lnTo>
                      <a:pt x="66008" y="104108"/>
                    </a:lnTo>
                    <a:lnTo>
                      <a:pt x="66008" y="104203"/>
                    </a:lnTo>
                    <a:cubicBezTo>
                      <a:pt x="66008" y="104203"/>
                      <a:pt x="62198" y="104203"/>
                      <a:pt x="62198" y="101346"/>
                    </a:cubicBezTo>
                    <a:cubicBezTo>
                      <a:pt x="62198" y="98488"/>
                      <a:pt x="66008" y="98869"/>
                      <a:pt x="66008" y="98869"/>
                    </a:cubicBezTo>
                    <a:lnTo>
                      <a:pt x="68866" y="98869"/>
                    </a:lnTo>
                    <a:lnTo>
                      <a:pt x="68866" y="102203"/>
                    </a:lnTo>
                    <a:lnTo>
                      <a:pt x="130397" y="102203"/>
                    </a:lnTo>
                    <a:lnTo>
                      <a:pt x="130397" y="98869"/>
                    </a:lnTo>
                    <a:lnTo>
                      <a:pt x="131064" y="98869"/>
                    </a:lnTo>
                    <a:cubicBezTo>
                      <a:pt x="131064" y="98869"/>
                      <a:pt x="139160" y="98869"/>
                      <a:pt x="139160" y="91821"/>
                    </a:cubicBezTo>
                    <a:cubicBezTo>
                      <a:pt x="139160" y="85058"/>
                      <a:pt x="131254" y="85058"/>
                      <a:pt x="131254" y="85058"/>
                    </a:cubicBezTo>
                    <a:lnTo>
                      <a:pt x="66104" y="85058"/>
                    </a:lnTo>
                    <a:lnTo>
                      <a:pt x="66104" y="85153"/>
                    </a:lnTo>
                    <a:cubicBezTo>
                      <a:pt x="66104" y="85153"/>
                      <a:pt x="62294" y="85153"/>
                      <a:pt x="62294" y="82296"/>
                    </a:cubicBezTo>
                    <a:cubicBezTo>
                      <a:pt x="62294" y="79438"/>
                      <a:pt x="66104" y="79819"/>
                      <a:pt x="66104" y="79819"/>
                    </a:cubicBezTo>
                    <a:lnTo>
                      <a:pt x="68961" y="79819"/>
                    </a:lnTo>
                    <a:lnTo>
                      <a:pt x="68961" y="83153"/>
                    </a:lnTo>
                    <a:lnTo>
                      <a:pt x="130493" y="83153"/>
                    </a:lnTo>
                    <a:lnTo>
                      <a:pt x="130493" y="79819"/>
                    </a:lnTo>
                    <a:lnTo>
                      <a:pt x="131159" y="79819"/>
                    </a:lnTo>
                    <a:cubicBezTo>
                      <a:pt x="131159" y="79819"/>
                      <a:pt x="139255" y="79819"/>
                      <a:pt x="139255" y="72771"/>
                    </a:cubicBezTo>
                    <a:cubicBezTo>
                      <a:pt x="139255" y="66008"/>
                      <a:pt x="131350" y="66008"/>
                      <a:pt x="131350" y="66008"/>
                    </a:cubicBezTo>
                    <a:lnTo>
                      <a:pt x="80772" y="66008"/>
                    </a:lnTo>
                    <a:lnTo>
                      <a:pt x="80772" y="66008"/>
                    </a:lnTo>
                    <a:lnTo>
                      <a:pt x="79534" y="66008"/>
                    </a:lnTo>
                    <a:lnTo>
                      <a:pt x="66199" y="66008"/>
                    </a:lnTo>
                    <a:lnTo>
                      <a:pt x="66199" y="66103"/>
                    </a:lnTo>
                    <a:cubicBezTo>
                      <a:pt x="66199" y="66103"/>
                      <a:pt x="62389" y="66103"/>
                      <a:pt x="62389" y="63246"/>
                    </a:cubicBezTo>
                    <a:cubicBezTo>
                      <a:pt x="62389" y="60388"/>
                      <a:pt x="66199" y="60769"/>
                      <a:pt x="66199" y="60769"/>
                    </a:cubicBezTo>
                    <a:lnTo>
                      <a:pt x="69056" y="60769"/>
                    </a:lnTo>
                    <a:lnTo>
                      <a:pt x="69056" y="64198"/>
                    </a:lnTo>
                    <a:lnTo>
                      <a:pt x="130588" y="64198"/>
                    </a:lnTo>
                    <a:lnTo>
                      <a:pt x="130588" y="60769"/>
                    </a:lnTo>
                    <a:lnTo>
                      <a:pt x="131254" y="60769"/>
                    </a:lnTo>
                    <a:cubicBezTo>
                      <a:pt x="131254" y="60769"/>
                      <a:pt x="139351" y="60769"/>
                      <a:pt x="139351" y="53721"/>
                    </a:cubicBezTo>
                    <a:cubicBezTo>
                      <a:pt x="139351" y="46958"/>
                      <a:pt x="131445" y="46958"/>
                      <a:pt x="131445" y="46958"/>
                    </a:cubicBezTo>
                    <a:lnTo>
                      <a:pt x="66294" y="46958"/>
                    </a:lnTo>
                    <a:lnTo>
                      <a:pt x="66294" y="47053"/>
                    </a:lnTo>
                    <a:cubicBezTo>
                      <a:pt x="66294" y="47053"/>
                      <a:pt x="62484" y="47053"/>
                      <a:pt x="62484" y="44196"/>
                    </a:cubicBezTo>
                    <a:cubicBezTo>
                      <a:pt x="62484" y="41338"/>
                      <a:pt x="66294" y="41719"/>
                      <a:pt x="66294" y="41719"/>
                    </a:cubicBezTo>
                    <a:lnTo>
                      <a:pt x="69152" y="41719"/>
                    </a:lnTo>
                    <a:lnTo>
                      <a:pt x="69152" y="45053"/>
                    </a:lnTo>
                    <a:lnTo>
                      <a:pt x="130683" y="45053"/>
                    </a:lnTo>
                    <a:lnTo>
                      <a:pt x="130683" y="41719"/>
                    </a:lnTo>
                    <a:lnTo>
                      <a:pt x="131350" y="41719"/>
                    </a:lnTo>
                    <a:cubicBezTo>
                      <a:pt x="131350" y="41719"/>
                      <a:pt x="139446" y="41719"/>
                      <a:pt x="139446" y="34671"/>
                    </a:cubicBezTo>
                    <a:cubicBezTo>
                      <a:pt x="139446" y="27908"/>
                      <a:pt x="131540" y="27908"/>
                      <a:pt x="131540" y="27908"/>
                    </a:cubicBezTo>
                    <a:lnTo>
                      <a:pt x="24670" y="27908"/>
                    </a:lnTo>
                    <a:lnTo>
                      <a:pt x="24670" y="28003"/>
                    </a:lnTo>
                    <a:close/>
                    <a:moveTo>
                      <a:pt x="24955" y="151828"/>
                    </a:moveTo>
                    <a:cubicBezTo>
                      <a:pt x="9525" y="135731"/>
                      <a:pt x="0" y="113824"/>
                      <a:pt x="0" y="89821"/>
                    </a:cubicBezTo>
                    <a:cubicBezTo>
                      <a:pt x="0" y="67913"/>
                      <a:pt x="7906" y="47815"/>
                      <a:pt x="20955" y="32290"/>
                    </a:cubicBezTo>
                    <a:lnTo>
                      <a:pt x="130873" y="32290"/>
                    </a:lnTo>
                    <a:cubicBezTo>
                      <a:pt x="130873" y="32290"/>
                      <a:pt x="134683" y="32194"/>
                      <a:pt x="134779" y="34861"/>
                    </a:cubicBezTo>
                    <a:cubicBezTo>
                      <a:pt x="134874" y="37624"/>
                      <a:pt x="130873" y="37528"/>
                      <a:pt x="130873" y="37528"/>
                    </a:cubicBezTo>
                    <a:lnTo>
                      <a:pt x="130112" y="37528"/>
                    </a:lnTo>
                    <a:lnTo>
                      <a:pt x="130112" y="34195"/>
                    </a:lnTo>
                    <a:lnTo>
                      <a:pt x="68580" y="34195"/>
                    </a:lnTo>
                    <a:lnTo>
                      <a:pt x="68580" y="37528"/>
                    </a:lnTo>
                    <a:lnTo>
                      <a:pt x="65722" y="37528"/>
                    </a:lnTo>
                    <a:cubicBezTo>
                      <a:pt x="65722" y="37528"/>
                      <a:pt x="57817" y="37528"/>
                      <a:pt x="57817" y="44386"/>
                    </a:cubicBezTo>
                    <a:cubicBezTo>
                      <a:pt x="57817" y="51340"/>
                      <a:pt x="65722" y="51340"/>
                      <a:pt x="65722" y="51340"/>
                    </a:cubicBezTo>
                    <a:lnTo>
                      <a:pt x="80105" y="51340"/>
                    </a:lnTo>
                    <a:lnTo>
                      <a:pt x="80105" y="51244"/>
                    </a:lnTo>
                    <a:lnTo>
                      <a:pt x="130778" y="51244"/>
                    </a:lnTo>
                    <a:cubicBezTo>
                      <a:pt x="130778" y="51244"/>
                      <a:pt x="134588" y="51149"/>
                      <a:pt x="134683" y="53816"/>
                    </a:cubicBezTo>
                    <a:cubicBezTo>
                      <a:pt x="134779" y="56578"/>
                      <a:pt x="130778" y="56483"/>
                      <a:pt x="130778" y="56483"/>
                    </a:cubicBezTo>
                    <a:lnTo>
                      <a:pt x="130016" y="56483"/>
                    </a:lnTo>
                    <a:lnTo>
                      <a:pt x="130016" y="53245"/>
                    </a:lnTo>
                    <a:lnTo>
                      <a:pt x="68485" y="53245"/>
                    </a:lnTo>
                    <a:lnTo>
                      <a:pt x="68485" y="56483"/>
                    </a:lnTo>
                    <a:lnTo>
                      <a:pt x="65627" y="56483"/>
                    </a:lnTo>
                    <a:cubicBezTo>
                      <a:pt x="65627" y="56483"/>
                      <a:pt x="57721" y="56483"/>
                      <a:pt x="57721" y="63341"/>
                    </a:cubicBezTo>
                    <a:cubicBezTo>
                      <a:pt x="57721" y="70294"/>
                      <a:pt x="65627" y="70294"/>
                      <a:pt x="65627" y="70294"/>
                    </a:cubicBezTo>
                    <a:lnTo>
                      <a:pt x="80010" y="70294"/>
                    </a:lnTo>
                    <a:lnTo>
                      <a:pt x="80010" y="70294"/>
                    </a:lnTo>
                    <a:lnTo>
                      <a:pt x="130683" y="70294"/>
                    </a:lnTo>
                    <a:cubicBezTo>
                      <a:pt x="130683" y="70294"/>
                      <a:pt x="134493" y="70199"/>
                      <a:pt x="134588" y="72866"/>
                    </a:cubicBezTo>
                    <a:cubicBezTo>
                      <a:pt x="134683" y="75628"/>
                      <a:pt x="130683" y="75533"/>
                      <a:pt x="130683" y="75533"/>
                    </a:cubicBezTo>
                    <a:lnTo>
                      <a:pt x="129921" y="75533"/>
                    </a:lnTo>
                    <a:lnTo>
                      <a:pt x="129921" y="72199"/>
                    </a:lnTo>
                    <a:lnTo>
                      <a:pt x="68389" y="72199"/>
                    </a:lnTo>
                    <a:lnTo>
                      <a:pt x="68389" y="75533"/>
                    </a:lnTo>
                    <a:lnTo>
                      <a:pt x="65532" y="75533"/>
                    </a:lnTo>
                    <a:cubicBezTo>
                      <a:pt x="65532" y="75533"/>
                      <a:pt x="57626" y="75533"/>
                      <a:pt x="57626" y="82391"/>
                    </a:cubicBezTo>
                    <a:cubicBezTo>
                      <a:pt x="57626" y="89344"/>
                      <a:pt x="65532" y="89344"/>
                      <a:pt x="65532" y="89344"/>
                    </a:cubicBezTo>
                    <a:lnTo>
                      <a:pt x="79915" y="89344"/>
                    </a:lnTo>
                    <a:lnTo>
                      <a:pt x="79915" y="89249"/>
                    </a:lnTo>
                    <a:lnTo>
                      <a:pt x="130588" y="89249"/>
                    </a:lnTo>
                    <a:cubicBezTo>
                      <a:pt x="130588" y="89249"/>
                      <a:pt x="134398" y="89154"/>
                      <a:pt x="134493" y="91821"/>
                    </a:cubicBezTo>
                    <a:cubicBezTo>
                      <a:pt x="134588" y="94583"/>
                      <a:pt x="130588" y="94488"/>
                      <a:pt x="130588" y="94488"/>
                    </a:cubicBezTo>
                    <a:lnTo>
                      <a:pt x="129826" y="94488"/>
                    </a:lnTo>
                    <a:lnTo>
                      <a:pt x="129826" y="91059"/>
                    </a:lnTo>
                    <a:lnTo>
                      <a:pt x="68294" y="91059"/>
                    </a:lnTo>
                    <a:lnTo>
                      <a:pt x="68294" y="94488"/>
                    </a:lnTo>
                    <a:lnTo>
                      <a:pt x="65437" y="94488"/>
                    </a:lnTo>
                    <a:cubicBezTo>
                      <a:pt x="65437" y="94488"/>
                      <a:pt x="57531" y="94488"/>
                      <a:pt x="57531" y="101346"/>
                    </a:cubicBezTo>
                    <a:cubicBezTo>
                      <a:pt x="57531" y="108299"/>
                      <a:pt x="65437" y="108299"/>
                      <a:pt x="65437" y="108299"/>
                    </a:cubicBezTo>
                    <a:lnTo>
                      <a:pt x="79820" y="108299"/>
                    </a:lnTo>
                    <a:lnTo>
                      <a:pt x="79820" y="108299"/>
                    </a:lnTo>
                    <a:lnTo>
                      <a:pt x="130493" y="108299"/>
                    </a:lnTo>
                    <a:cubicBezTo>
                      <a:pt x="130493" y="108299"/>
                      <a:pt x="134303" y="108204"/>
                      <a:pt x="134398" y="110871"/>
                    </a:cubicBezTo>
                    <a:cubicBezTo>
                      <a:pt x="134493" y="113633"/>
                      <a:pt x="130493" y="113538"/>
                      <a:pt x="130493" y="113538"/>
                    </a:cubicBezTo>
                    <a:lnTo>
                      <a:pt x="129730" y="113538"/>
                    </a:lnTo>
                    <a:lnTo>
                      <a:pt x="129730" y="110299"/>
                    </a:lnTo>
                    <a:lnTo>
                      <a:pt x="68199" y="110299"/>
                    </a:lnTo>
                    <a:lnTo>
                      <a:pt x="68199" y="113538"/>
                    </a:lnTo>
                    <a:lnTo>
                      <a:pt x="65437" y="113538"/>
                    </a:lnTo>
                    <a:cubicBezTo>
                      <a:pt x="65437" y="113538"/>
                      <a:pt x="57531" y="113538"/>
                      <a:pt x="57531" y="120396"/>
                    </a:cubicBezTo>
                    <a:cubicBezTo>
                      <a:pt x="57531" y="127063"/>
                      <a:pt x="64770" y="127349"/>
                      <a:pt x="65437" y="127349"/>
                    </a:cubicBezTo>
                    <a:lnTo>
                      <a:pt x="65437" y="127444"/>
                    </a:lnTo>
                    <a:lnTo>
                      <a:pt x="130588" y="127444"/>
                    </a:lnTo>
                    <a:cubicBezTo>
                      <a:pt x="130588" y="127444"/>
                      <a:pt x="134398" y="127349"/>
                      <a:pt x="134493" y="130016"/>
                    </a:cubicBezTo>
                    <a:cubicBezTo>
                      <a:pt x="134588" y="132778"/>
                      <a:pt x="130588" y="132683"/>
                      <a:pt x="130588" y="132683"/>
                    </a:cubicBezTo>
                    <a:lnTo>
                      <a:pt x="129826" y="132683"/>
                    </a:lnTo>
                    <a:lnTo>
                      <a:pt x="129921" y="129254"/>
                    </a:lnTo>
                    <a:lnTo>
                      <a:pt x="68389" y="129254"/>
                    </a:lnTo>
                    <a:lnTo>
                      <a:pt x="68294" y="132683"/>
                    </a:lnTo>
                    <a:lnTo>
                      <a:pt x="65437" y="132683"/>
                    </a:lnTo>
                    <a:cubicBezTo>
                      <a:pt x="65437" y="132683"/>
                      <a:pt x="57531" y="132683"/>
                      <a:pt x="57531" y="139541"/>
                    </a:cubicBezTo>
                    <a:cubicBezTo>
                      <a:pt x="57531" y="146209"/>
                      <a:pt x="64770" y="146494"/>
                      <a:pt x="65437" y="146494"/>
                    </a:cubicBezTo>
                    <a:lnTo>
                      <a:pt x="65437" y="146590"/>
                    </a:lnTo>
                    <a:lnTo>
                      <a:pt x="130588" y="146590"/>
                    </a:lnTo>
                    <a:cubicBezTo>
                      <a:pt x="130588" y="146590"/>
                      <a:pt x="134398" y="146494"/>
                      <a:pt x="134493" y="149161"/>
                    </a:cubicBezTo>
                    <a:cubicBezTo>
                      <a:pt x="134588" y="151924"/>
                      <a:pt x="130588" y="151828"/>
                      <a:pt x="130588" y="151828"/>
                    </a:cubicBezTo>
                    <a:lnTo>
                      <a:pt x="129730" y="151828"/>
                    </a:lnTo>
                    <a:lnTo>
                      <a:pt x="129730" y="148685"/>
                    </a:lnTo>
                    <a:lnTo>
                      <a:pt x="68199" y="148685"/>
                    </a:lnTo>
                    <a:lnTo>
                      <a:pt x="68199" y="151828"/>
                    </a:lnTo>
                    <a:lnTo>
                      <a:pt x="24955" y="151828"/>
                    </a:lnTo>
                    <a:lnTo>
                      <a:pt x="24955" y="151828"/>
                    </a:lnTo>
                    <a:close/>
                    <a:moveTo>
                      <a:pt x="68580" y="26098"/>
                    </a:moveTo>
                    <a:lnTo>
                      <a:pt x="68580" y="19050"/>
                    </a:lnTo>
                    <a:lnTo>
                      <a:pt x="130112" y="19050"/>
                    </a:lnTo>
                    <a:lnTo>
                      <a:pt x="130112" y="26098"/>
                    </a:lnTo>
                    <a:lnTo>
                      <a:pt x="68580" y="26098"/>
                    </a:lnTo>
                    <a:lnTo>
                      <a:pt x="68580" y="26098"/>
                    </a:lnTo>
                    <a:close/>
                  </a:path>
                </a:pathLst>
              </a:custGeom>
              <a:solidFill>
                <a:srgbClr val="EB780A"/>
              </a:solidFill>
              <a:ln w="9525" cap="flat">
                <a:noFill/>
                <a:prstDash val="solid"/>
                <a:miter/>
              </a:ln>
            </p:spPr>
            <p:txBody>
              <a:bodyPr rtlCol="0" anchor="ctr"/>
              <a:lstStyle/>
              <a:p>
                <a:endParaRPr lang="de-DE" sz="1799">
                  <a:latin typeface="Siemens Sans" pitchFamily="2" charset="0"/>
                </a:endParaRPr>
              </a:p>
            </p:txBody>
          </p:sp>
          <p:sp>
            <p:nvSpPr>
              <p:cNvPr id="348" name="Freihandform: Form 347">
                <a:extLst>
                  <a:ext uri="{FF2B5EF4-FFF2-40B4-BE49-F238E27FC236}">
                    <a16:creationId xmlns:a16="http://schemas.microsoft.com/office/drawing/2014/main" id="{4005FABE-6AF3-47CE-B230-BA4766AF0FAD}"/>
                  </a:ext>
                </a:extLst>
              </p:cNvPr>
              <p:cNvSpPr/>
              <p:nvPr/>
            </p:nvSpPr>
            <p:spPr>
              <a:xfrm>
                <a:off x="6602920" y="4029942"/>
                <a:ext cx="213359" cy="218122"/>
              </a:xfrm>
              <a:custGeom>
                <a:avLst/>
                <a:gdLst>
                  <a:gd name="connsiteX0" fmla="*/ 0 w 213359"/>
                  <a:gd name="connsiteY0" fmla="*/ 109061 h 218122"/>
                  <a:gd name="connsiteX1" fmla="*/ 106680 w 213359"/>
                  <a:gd name="connsiteY1" fmla="*/ 0 h 218122"/>
                  <a:gd name="connsiteX2" fmla="*/ 213360 w 213359"/>
                  <a:gd name="connsiteY2" fmla="*/ 109061 h 218122"/>
                  <a:gd name="connsiteX3" fmla="*/ 106680 w 213359"/>
                  <a:gd name="connsiteY3" fmla="*/ 218123 h 218122"/>
                  <a:gd name="connsiteX4" fmla="*/ 0 w 213359"/>
                  <a:gd name="connsiteY4" fmla="*/ 109061 h 218122"/>
                  <a:gd name="connsiteX5" fmla="*/ 0 w 213359"/>
                  <a:gd name="connsiteY5" fmla="*/ 109061 h 218122"/>
                  <a:gd name="connsiteX6" fmla="*/ 12192 w 213359"/>
                  <a:gd name="connsiteY6" fmla="*/ 109061 h 218122"/>
                  <a:gd name="connsiteX7" fmla="*/ 106680 w 213359"/>
                  <a:gd name="connsiteY7" fmla="*/ 15335 h 218122"/>
                  <a:gd name="connsiteX8" fmla="*/ 201168 w 213359"/>
                  <a:gd name="connsiteY8" fmla="*/ 109061 h 218122"/>
                  <a:gd name="connsiteX9" fmla="*/ 106680 w 213359"/>
                  <a:gd name="connsiteY9" fmla="*/ 202787 h 218122"/>
                  <a:gd name="connsiteX10" fmla="*/ 12192 w 213359"/>
                  <a:gd name="connsiteY10" fmla="*/ 109061 h 218122"/>
                  <a:gd name="connsiteX11" fmla="*/ 12192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0" y="109061"/>
                    </a:moveTo>
                    <a:cubicBezTo>
                      <a:pt x="0" y="48863"/>
                      <a:pt x="47815" y="0"/>
                      <a:pt x="106680" y="0"/>
                    </a:cubicBezTo>
                    <a:cubicBezTo>
                      <a:pt x="165545" y="0"/>
                      <a:pt x="213360" y="48863"/>
                      <a:pt x="213360" y="109061"/>
                    </a:cubicBezTo>
                    <a:cubicBezTo>
                      <a:pt x="213360" y="169259"/>
                      <a:pt x="165545" y="218123"/>
                      <a:pt x="106680" y="218123"/>
                    </a:cubicBezTo>
                    <a:cubicBezTo>
                      <a:pt x="47815" y="218123"/>
                      <a:pt x="0" y="169259"/>
                      <a:pt x="0" y="109061"/>
                    </a:cubicBezTo>
                    <a:lnTo>
                      <a:pt x="0" y="109061"/>
                    </a:lnTo>
                    <a:close/>
                    <a:moveTo>
                      <a:pt x="12192" y="109061"/>
                    </a:moveTo>
                    <a:cubicBezTo>
                      <a:pt x="12192" y="57341"/>
                      <a:pt x="54483" y="15335"/>
                      <a:pt x="106680" y="15335"/>
                    </a:cubicBezTo>
                    <a:cubicBezTo>
                      <a:pt x="158877" y="15335"/>
                      <a:pt x="201168" y="57341"/>
                      <a:pt x="201168" y="109061"/>
                    </a:cubicBezTo>
                    <a:cubicBezTo>
                      <a:pt x="201168" y="160782"/>
                      <a:pt x="158877" y="202787"/>
                      <a:pt x="106680" y="202787"/>
                    </a:cubicBezTo>
                    <a:cubicBezTo>
                      <a:pt x="54483" y="202787"/>
                      <a:pt x="12192" y="160877"/>
                      <a:pt x="12192" y="109061"/>
                    </a:cubicBezTo>
                    <a:lnTo>
                      <a:pt x="12192" y="109061"/>
                    </a:lnTo>
                    <a:close/>
                  </a:path>
                </a:pathLst>
              </a:custGeom>
              <a:solidFill>
                <a:srgbClr val="FFB900"/>
              </a:solidFill>
              <a:ln w="9525" cap="flat">
                <a:noFill/>
                <a:prstDash val="solid"/>
                <a:miter/>
              </a:ln>
            </p:spPr>
            <p:txBody>
              <a:bodyPr rtlCol="0" anchor="ctr"/>
              <a:lstStyle/>
              <a:p>
                <a:endParaRPr lang="de-DE" sz="1799">
                  <a:latin typeface="Siemens Sans" pitchFamily="2" charset="0"/>
                </a:endParaRPr>
              </a:p>
            </p:txBody>
          </p:sp>
        </p:grpSp>
        <p:sp>
          <p:nvSpPr>
            <p:cNvPr id="239" name="Rechteck: abgerundete Ecken 238">
              <a:extLst>
                <a:ext uri="{FF2B5EF4-FFF2-40B4-BE49-F238E27FC236}">
                  <a16:creationId xmlns:a16="http://schemas.microsoft.com/office/drawing/2014/main" id="{04837BD9-A076-436C-B1FB-0403A2E54871}"/>
                </a:ext>
              </a:extLst>
            </p:cNvPr>
            <p:cNvSpPr/>
            <p:nvPr/>
          </p:nvSpPr>
          <p:spPr bwMode="auto">
            <a:xfrm>
              <a:off x="8095860" y="3953104"/>
              <a:ext cx="938887" cy="671899"/>
            </a:xfrm>
            <a:prstGeom prst="roundRect">
              <a:avLst/>
            </a:prstGeom>
            <a:solidFill>
              <a:schemeClr val="accent2"/>
            </a:solidFill>
            <a:ln w="38100">
              <a:solidFill>
                <a:schemeClr val="accent2">
                  <a:lumMod val="75000"/>
                </a:schemeClr>
              </a:solidFill>
            </a:ln>
            <a:effectLst/>
          </p:spPr>
          <p:txBody>
            <a:bodyPr wrap="square" lIns="107944" tIns="53972" rIns="107944" bIns="53972" numCol="1" spcCol="72000" rtlCol="0" anchor="ctr">
              <a:noAutofit/>
            </a:bodyPr>
            <a:lstStyle/>
            <a:p>
              <a:pPr algn="ctr">
                <a:lnSpc>
                  <a:spcPct val="110000"/>
                </a:lnSpc>
                <a:spcBef>
                  <a:spcPct val="0"/>
                </a:spcBef>
                <a:buFont typeface="Wingdings" charset="0"/>
                <a:buNone/>
              </a:pPr>
              <a:endParaRPr lang="en-US" sz="1799">
                <a:ea typeface="Arial Unicode MS" panose="020B0604020202020204" pitchFamily="34" charset="-128"/>
                <a:cs typeface="Arial Unicode MS" panose="020B0604020202020204" pitchFamily="34" charset="-128"/>
              </a:endParaRPr>
            </a:p>
          </p:txBody>
        </p:sp>
        <p:grpSp>
          <p:nvGrpSpPr>
            <p:cNvPr id="240" name="Grafik 1120">
              <a:extLst>
                <a:ext uri="{FF2B5EF4-FFF2-40B4-BE49-F238E27FC236}">
                  <a16:creationId xmlns:a16="http://schemas.microsoft.com/office/drawing/2014/main" id="{5FADCB83-478C-4FB0-A315-8D86C2D1611D}"/>
                </a:ext>
              </a:extLst>
            </p:cNvPr>
            <p:cNvGrpSpPr/>
            <p:nvPr/>
          </p:nvGrpSpPr>
          <p:grpSpPr>
            <a:xfrm>
              <a:off x="8174097" y="4030040"/>
              <a:ext cx="746159" cy="500889"/>
              <a:chOff x="5369863" y="2689274"/>
              <a:chExt cx="638651" cy="428720"/>
            </a:xfrm>
            <a:solidFill>
              <a:srgbClr val="000000"/>
            </a:solidFill>
          </p:grpSpPr>
          <p:sp>
            <p:nvSpPr>
              <p:cNvPr id="247" name="Freihandform: Form 246">
                <a:extLst>
                  <a:ext uri="{FF2B5EF4-FFF2-40B4-BE49-F238E27FC236}">
                    <a16:creationId xmlns:a16="http://schemas.microsoft.com/office/drawing/2014/main" id="{2219FFF6-8F34-4A7A-A7AE-B65A6FAEFCC0}"/>
                  </a:ext>
                </a:extLst>
              </p:cNvPr>
              <p:cNvSpPr/>
              <p:nvPr/>
            </p:nvSpPr>
            <p:spPr>
              <a:xfrm>
                <a:off x="5488925" y="2996932"/>
                <a:ext cx="13049" cy="3333"/>
              </a:xfrm>
              <a:custGeom>
                <a:avLst/>
                <a:gdLst>
                  <a:gd name="connsiteX0" fmla="*/ 13049 w 13049"/>
                  <a:gd name="connsiteY0" fmla="*/ 3334 h 3333"/>
                  <a:gd name="connsiteX1" fmla="*/ 13049 w 13049"/>
                  <a:gd name="connsiteY1" fmla="*/ 0 h 3333"/>
                  <a:gd name="connsiteX2" fmla="*/ 0 w 13049"/>
                  <a:gd name="connsiteY2" fmla="*/ 0 h 3333"/>
                  <a:gd name="connsiteX3" fmla="*/ 0 w 13049"/>
                  <a:gd name="connsiteY3" fmla="*/ 3334 h 3333"/>
                  <a:gd name="connsiteX4" fmla="*/ 13049 w 13049"/>
                  <a:gd name="connsiteY4" fmla="*/ 3334 h 3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 h="3333">
                    <a:moveTo>
                      <a:pt x="13049" y="3334"/>
                    </a:moveTo>
                    <a:lnTo>
                      <a:pt x="13049" y="0"/>
                    </a:lnTo>
                    <a:lnTo>
                      <a:pt x="0" y="0"/>
                    </a:lnTo>
                    <a:lnTo>
                      <a:pt x="0" y="3334"/>
                    </a:lnTo>
                    <a:lnTo>
                      <a:pt x="13049" y="3334"/>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248" name="Freihandform: Form 247">
                <a:extLst>
                  <a:ext uri="{FF2B5EF4-FFF2-40B4-BE49-F238E27FC236}">
                    <a16:creationId xmlns:a16="http://schemas.microsoft.com/office/drawing/2014/main" id="{A1A3A6E1-634D-42EF-8D6B-06AB25099070}"/>
                  </a:ext>
                </a:extLst>
              </p:cNvPr>
              <p:cNvSpPr/>
              <p:nvPr/>
            </p:nvSpPr>
            <p:spPr>
              <a:xfrm>
                <a:off x="5501213" y="3044652"/>
                <a:ext cx="13525" cy="31527"/>
              </a:xfrm>
              <a:custGeom>
                <a:avLst/>
                <a:gdLst>
                  <a:gd name="connsiteX0" fmla="*/ 13526 w 13525"/>
                  <a:gd name="connsiteY0" fmla="*/ 31528 h 31527"/>
                  <a:gd name="connsiteX1" fmla="*/ 13526 w 13525"/>
                  <a:gd name="connsiteY1" fmla="*/ 0 h 31527"/>
                  <a:gd name="connsiteX2" fmla="*/ 0 w 13525"/>
                  <a:gd name="connsiteY2" fmla="*/ 0 h 31527"/>
                  <a:gd name="connsiteX3" fmla="*/ 0 w 13525"/>
                  <a:gd name="connsiteY3" fmla="*/ 31528 h 31527"/>
                  <a:gd name="connsiteX4" fmla="*/ 13526 w 13525"/>
                  <a:gd name="connsiteY4" fmla="*/ 31528 h 31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25" h="31527">
                    <a:moveTo>
                      <a:pt x="13526" y="31528"/>
                    </a:moveTo>
                    <a:lnTo>
                      <a:pt x="13526" y="0"/>
                    </a:lnTo>
                    <a:lnTo>
                      <a:pt x="0" y="0"/>
                    </a:lnTo>
                    <a:lnTo>
                      <a:pt x="0" y="31528"/>
                    </a:lnTo>
                    <a:lnTo>
                      <a:pt x="13526" y="31528"/>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249" name="Freihandform: Form 248">
                <a:extLst>
                  <a:ext uri="{FF2B5EF4-FFF2-40B4-BE49-F238E27FC236}">
                    <a16:creationId xmlns:a16="http://schemas.microsoft.com/office/drawing/2014/main" id="{4D104A69-32F0-4D12-AC1E-9D35B7FB695B}"/>
                  </a:ext>
                </a:extLst>
              </p:cNvPr>
              <p:cNvSpPr/>
              <p:nvPr/>
            </p:nvSpPr>
            <p:spPr>
              <a:xfrm>
                <a:off x="5495403" y="3049224"/>
                <a:ext cx="8000" cy="22383"/>
              </a:xfrm>
              <a:custGeom>
                <a:avLst/>
                <a:gdLst>
                  <a:gd name="connsiteX0" fmla="*/ 6001 w 8000"/>
                  <a:gd name="connsiteY0" fmla="*/ 22384 h 22383"/>
                  <a:gd name="connsiteX1" fmla="*/ 8001 w 8000"/>
                  <a:gd name="connsiteY1" fmla="*/ 20383 h 22383"/>
                  <a:gd name="connsiteX2" fmla="*/ 8001 w 8000"/>
                  <a:gd name="connsiteY2" fmla="*/ 2000 h 22383"/>
                  <a:gd name="connsiteX3" fmla="*/ 6001 w 8000"/>
                  <a:gd name="connsiteY3" fmla="*/ 0 h 22383"/>
                  <a:gd name="connsiteX4" fmla="*/ 2000 w 8000"/>
                  <a:gd name="connsiteY4" fmla="*/ 0 h 22383"/>
                  <a:gd name="connsiteX5" fmla="*/ 0 w 8000"/>
                  <a:gd name="connsiteY5" fmla="*/ 2000 h 22383"/>
                  <a:gd name="connsiteX6" fmla="*/ 0 w 8000"/>
                  <a:gd name="connsiteY6" fmla="*/ 20383 h 22383"/>
                  <a:gd name="connsiteX7" fmla="*/ 2000 w 8000"/>
                  <a:gd name="connsiteY7" fmla="*/ 22384 h 22383"/>
                  <a:gd name="connsiteX8" fmla="*/ 6001 w 8000"/>
                  <a:gd name="connsiteY8" fmla="*/ 22384 h 22383"/>
                  <a:gd name="connsiteX9" fmla="*/ 6001 w 8000"/>
                  <a:gd name="connsiteY9" fmla="*/ 22384 h 2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0" h="22383">
                    <a:moveTo>
                      <a:pt x="6001" y="22384"/>
                    </a:moveTo>
                    <a:cubicBezTo>
                      <a:pt x="7144" y="22384"/>
                      <a:pt x="8001" y="21526"/>
                      <a:pt x="8001" y="20383"/>
                    </a:cubicBezTo>
                    <a:lnTo>
                      <a:pt x="8001" y="2000"/>
                    </a:lnTo>
                    <a:cubicBezTo>
                      <a:pt x="8001" y="857"/>
                      <a:pt x="7144" y="0"/>
                      <a:pt x="6001" y="0"/>
                    </a:cubicBezTo>
                    <a:lnTo>
                      <a:pt x="2000" y="0"/>
                    </a:lnTo>
                    <a:cubicBezTo>
                      <a:pt x="857" y="0"/>
                      <a:pt x="0" y="857"/>
                      <a:pt x="0" y="2000"/>
                    </a:cubicBezTo>
                    <a:lnTo>
                      <a:pt x="0" y="20383"/>
                    </a:lnTo>
                    <a:cubicBezTo>
                      <a:pt x="0" y="21526"/>
                      <a:pt x="857" y="22384"/>
                      <a:pt x="2000" y="22384"/>
                    </a:cubicBezTo>
                    <a:lnTo>
                      <a:pt x="6001" y="22384"/>
                    </a:lnTo>
                    <a:lnTo>
                      <a:pt x="6001" y="22384"/>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250" name="Freihandform: Form 249">
                <a:extLst>
                  <a:ext uri="{FF2B5EF4-FFF2-40B4-BE49-F238E27FC236}">
                    <a16:creationId xmlns:a16="http://schemas.microsoft.com/office/drawing/2014/main" id="{5EDCD149-17E3-4794-B424-810075D1DAE4}"/>
                  </a:ext>
                </a:extLst>
              </p:cNvPr>
              <p:cNvSpPr/>
              <p:nvPr/>
            </p:nvSpPr>
            <p:spPr>
              <a:xfrm>
                <a:off x="5988893" y="2934638"/>
                <a:ext cx="19621" cy="35909"/>
              </a:xfrm>
              <a:custGeom>
                <a:avLst/>
                <a:gdLst>
                  <a:gd name="connsiteX0" fmla="*/ 19621 w 19621"/>
                  <a:gd name="connsiteY0" fmla="*/ 35909 h 35909"/>
                  <a:gd name="connsiteX1" fmla="*/ 19621 w 19621"/>
                  <a:gd name="connsiteY1" fmla="*/ 0 h 35909"/>
                  <a:gd name="connsiteX2" fmla="*/ 0 w 19621"/>
                  <a:gd name="connsiteY2" fmla="*/ 0 h 35909"/>
                  <a:gd name="connsiteX3" fmla="*/ 0 w 19621"/>
                  <a:gd name="connsiteY3" fmla="*/ 35909 h 35909"/>
                  <a:gd name="connsiteX4" fmla="*/ 19621 w 19621"/>
                  <a:gd name="connsiteY4" fmla="*/ 35909 h 35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21" h="35909">
                    <a:moveTo>
                      <a:pt x="19621" y="35909"/>
                    </a:moveTo>
                    <a:lnTo>
                      <a:pt x="19621" y="0"/>
                    </a:lnTo>
                    <a:lnTo>
                      <a:pt x="0" y="0"/>
                    </a:lnTo>
                    <a:lnTo>
                      <a:pt x="0" y="35909"/>
                    </a:lnTo>
                    <a:lnTo>
                      <a:pt x="19621" y="35909"/>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251" name="Freihandform: Form 250">
                <a:extLst>
                  <a:ext uri="{FF2B5EF4-FFF2-40B4-BE49-F238E27FC236}">
                    <a16:creationId xmlns:a16="http://schemas.microsoft.com/office/drawing/2014/main" id="{3789004B-51E8-436D-9A0F-DFAF6F78A68F}"/>
                  </a:ext>
                </a:extLst>
              </p:cNvPr>
              <p:cNvSpPr/>
              <p:nvPr/>
            </p:nvSpPr>
            <p:spPr>
              <a:xfrm>
                <a:off x="5576746" y="2689274"/>
                <a:ext cx="366617" cy="143065"/>
              </a:xfrm>
              <a:custGeom>
                <a:avLst/>
                <a:gdLst>
                  <a:gd name="connsiteX0" fmla="*/ 157067 w 366617"/>
                  <a:gd name="connsiteY0" fmla="*/ 121253 h 143065"/>
                  <a:gd name="connsiteX1" fmla="*/ 157067 w 366617"/>
                  <a:gd name="connsiteY1" fmla="*/ 143066 h 143065"/>
                  <a:gd name="connsiteX2" fmla="*/ 0 w 366617"/>
                  <a:gd name="connsiteY2" fmla="*/ 143066 h 143065"/>
                  <a:gd name="connsiteX3" fmla="*/ 0 w 366617"/>
                  <a:gd name="connsiteY3" fmla="*/ 0 h 143065"/>
                  <a:gd name="connsiteX4" fmla="*/ 157067 w 366617"/>
                  <a:gd name="connsiteY4" fmla="*/ 0 h 143065"/>
                  <a:gd name="connsiteX5" fmla="*/ 157067 w 366617"/>
                  <a:gd name="connsiteY5" fmla="*/ 21336 h 143065"/>
                  <a:gd name="connsiteX6" fmla="*/ 366617 w 366617"/>
                  <a:gd name="connsiteY6" fmla="*/ 21336 h 143065"/>
                  <a:gd name="connsiteX7" fmla="*/ 366617 w 366617"/>
                  <a:gd name="connsiteY7" fmla="*/ 121253 h 143065"/>
                  <a:gd name="connsiteX8" fmla="*/ 157067 w 366617"/>
                  <a:gd name="connsiteY8" fmla="*/ 121253 h 14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17" h="143065">
                    <a:moveTo>
                      <a:pt x="157067" y="121253"/>
                    </a:moveTo>
                    <a:lnTo>
                      <a:pt x="157067" y="143066"/>
                    </a:lnTo>
                    <a:lnTo>
                      <a:pt x="0" y="143066"/>
                    </a:lnTo>
                    <a:lnTo>
                      <a:pt x="0" y="0"/>
                    </a:lnTo>
                    <a:lnTo>
                      <a:pt x="157067" y="0"/>
                    </a:lnTo>
                    <a:lnTo>
                      <a:pt x="157067" y="21336"/>
                    </a:lnTo>
                    <a:lnTo>
                      <a:pt x="366617" y="21336"/>
                    </a:lnTo>
                    <a:lnTo>
                      <a:pt x="366617" y="121253"/>
                    </a:lnTo>
                    <a:lnTo>
                      <a:pt x="157067" y="121253"/>
                    </a:lnTo>
                    <a:close/>
                  </a:path>
                </a:pathLst>
              </a:custGeom>
              <a:solidFill>
                <a:srgbClr val="EBEBEB"/>
              </a:solidFill>
              <a:ln w="9525" cap="flat">
                <a:noFill/>
                <a:prstDash val="solid"/>
                <a:miter/>
              </a:ln>
            </p:spPr>
            <p:txBody>
              <a:bodyPr rtlCol="0" anchor="ctr"/>
              <a:lstStyle/>
              <a:p>
                <a:endParaRPr lang="de-DE" sz="3198">
                  <a:latin typeface="Siemens Sans" pitchFamily="2" charset="0"/>
                </a:endParaRPr>
              </a:p>
            </p:txBody>
          </p:sp>
          <p:sp>
            <p:nvSpPr>
              <p:cNvPr id="252" name="Freihandform: Form 251">
                <a:extLst>
                  <a:ext uri="{FF2B5EF4-FFF2-40B4-BE49-F238E27FC236}">
                    <a16:creationId xmlns:a16="http://schemas.microsoft.com/office/drawing/2014/main" id="{68A3E0E8-8AE1-44F7-ABCB-FED2338085B1}"/>
                  </a:ext>
                </a:extLst>
              </p:cNvPr>
              <p:cNvSpPr/>
              <p:nvPr/>
            </p:nvSpPr>
            <p:spPr>
              <a:xfrm>
                <a:off x="5446920" y="2911969"/>
                <a:ext cx="554354" cy="78866"/>
              </a:xfrm>
              <a:custGeom>
                <a:avLst/>
                <a:gdLst>
                  <a:gd name="connsiteX0" fmla="*/ 534638 w 554354"/>
                  <a:gd name="connsiteY0" fmla="*/ 78867 h 78866"/>
                  <a:gd name="connsiteX1" fmla="*/ 554355 w 554354"/>
                  <a:gd name="connsiteY1" fmla="*/ 59150 h 78866"/>
                  <a:gd name="connsiteX2" fmla="*/ 554355 w 554354"/>
                  <a:gd name="connsiteY2" fmla="*/ 19717 h 78866"/>
                  <a:gd name="connsiteX3" fmla="*/ 534638 w 554354"/>
                  <a:gd name="connsiteY3" fmla="*/ 0 h 78866"/>
                  <a:gd name="connsiteX4" fmla="*/ 19717 w 554354"/>
                  <a:gd name="connsiteY4" fmla="*/ 0 h 78866"/>
                  <a:gd name="connsiteX5" fmla="*/ 0 w 554354"/>
                  <a:gd name="connsiteY5" fmla="*/ 19717 h 78866"/>
                  <a:gd name="connsiteX6" fmla="*/ 0 w 554354"/>
                  <a:gd name="connsiteY6" fmla="*/ 59150 h 78866"/>
                  <a:gd name="connsiteX7" fmla="*/ 19717 w 554354"/>
                  <a:gd name="connsiteY7" fmla="*/ 78867 h 78866"/>
                  <a:gd name="connsiteX8" fmla="*/ 534638 w 554354"/>
                  <a:gd name="connsiteY8" fmla="*/ 78867 h 78866"/>
                  <a:gd name="connsiteX9" fmla="*/ 534638 w 554354"/>
                  <a:gd name="connsiteY9" fmla="*/ 78867 h 78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4354" h="78866">
                    <a:moveTo>
                      <a:pt x="534638" y="78867"/>
                    </a:moveTo>
                    <a:cubicBezTo>
                      <a:pt x="545497" y="78867"/>
                      <a:pt x="554355" y="70009"/>
                      <a:pt x="554355" y="59150"/>
                    </a:cubicBezTo>
                    <a:lnTo>
                      <a:pt x="554355" y="19717"/>
                    </a:lnTo>
                    <a:cubicBezTo>
                      <a:pt x="554355" y="8858"/>
                      <a:pt x="545497" y="0"/>
                      <a:pt x="534638" y="0"/>
                    </a:cubicBezTo>
                    <a:lnTo>
                      <a:pt x="19717" y="0"/>
                    </a:lnTo>
                    <a:cubicBezTo>
                      <a:pt x="8858" y="0"/>
                      <a:pt x="0" y="8858"/>
                      <a:pt x="0" y="19717"/>
                    </a:cubicBezTo>
                    <a:lnTo>
                      <a:pt x="0" y="59150"/>
                    </a:lnTo>
                    <a:cubicBezTo>
                      <a:pt x="0" y="70009"/>
                      <a:pt x="8858" y="78867"/>
                      <a:pt x="19717" y="78867"/>
                    </a:cubicBezTo>
                    <a:lnTo>
                      <a:pt x="534638" y="78867"/>
                    </a:lnTo>
                    <a:lnTo>
                      <a:pt x="534638" y="78867"/>
                    </a:lnTo>
                    <a:close/>
                  </a:path>
                </a:pathLst>
              </a:custGeom>
              <a:solidFill>
                <a:srgbClr val="EBEBEB"/>
              </a:solidFill>
              <a:ln w="9525" cap="flat">
                <a:noFill/>
                <a:prstDash val="solid"/>
                <a:miter/>
              </a:ln>
            </p:spPr>
            <p:txBody>
              <a:bodyPr rtlCol="0" anchor="ctr"/>
              <a:lstStyle/>
              <a:p>
                <a:endParaRPr lang="de-DE" sz="3198">
                  <a:latin typeface="Siemens Sans" pitchFamily="2" charset="0"/>
                </a:endParaRPr>
              </a:p>
            </p:txBody>
          </p:sp>
          <p:sp>
            <p:nvSpPr>
              <p:cNvPr id="253" name="Freihandform: Form 252">
                <a:extLst>
                  <a:ext uri="{FF2B5EF4-FFF2-40B4-BE49-F238E27FC236}">
                    <a16:creationId xmlns:a16="http://schemas.microsoft.com/office/drawing/2014/main" id="{F5A9BFB9-29FD-49D5-B2EB-00F242D0BD12}"/>
                  </a:ext>
                </a:extLst>
              </p:cNvPr>
              <p:cNvSpPr/>
              <p:nvPr/>
            </p:nvSpPr>
            <p:spPr>
              <a:xfrm>
                <a:off x="5487401" y="2905778"/>
                <a:ext cx="16478" cy="92297"/>
              </a:xfrm>
              <a:custGeom>
                <a:avLst/>
                <a:gdLst>
                  <a:gd name="connsiteX0" fmla="*/ 16478 w 16478"/>
                  <a:gd name="connsiteY0" fmla="*/ 92297 h 92297"/>
                  <a:gd name="connsiteX1" fmla="*/ 16478 w 16478"/>
                  <a:gd name="connsiteY1" fmla="*/ 0 h 92297"/>
                  <a:gd name="connsiteX2" fmla="*/ 0 w 16478"/>
                  <a:gd name="connsiteY2" fmla="*/ 0 h 92297"/>
                  <a:gd name="connsiteX3" fmla="*/ 0 w 16478"/>
                  <a:gd name="connsiteY3" fmla="*/ 92297 h 92297"/>
                  <a:gd name="connsiteX4" fmla="*/ 16478 w 16478"/>
                  <a:gd name="connsiteY4" fmla="*/ 92297 h 92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78" h="92297">
                    <a:moveTo>
                      <a:pt x="16478" y="92297"/>
                    </a:moveTo>
                    <a:lnTo>
                      <a:pt x="16478" y="0"/>
                    </a:lnTo>
                    <a:lnTo>
                      <a:pt x="0" y="0"/>
                    </a:lnTo>
                    <a:lnTo>
                      <a:pt x="0" y="92297"/>
                    </a:lnTo>
                    <a:lnTo>
                      <a:pt x="16478" y="92297"/>
                    </a:lnTo>
                    <a:close/>
                  </a:path>
                </a:pathLst>
              </a:custGeom>
              <a:solidFill>
                <a:srgbClr val="EBEBEB"/>
              </a:solidFill>
              <a:ln w="9525" cap="flat">
                <a:noFill/>
                <a:prstDash val="solid"/>
                <a:miter/>
              </a:ln>
            </p:spPr>
            <p:txBody>
              <a:bodyPr rtlCol="0" anchor="ctr"/>
              <a:lstStyle/>
              <a:p>
                <a:endParaRPr lang="de-DE" sz="3198">
                  <a:latin typeface="Siemens Sans" pitchFamily="2" charset="0"/>
                </a:endParaRPr>
              </a:p>
            </p:txBody>
          </p:sp>
          <p:sp>
            <p:nvSpPr>
              <p:cNvPr id="254" name="Freihandform: Form 253">
                <a:extLst>
                  <a:ext uri="{FF2B5EF4-FFF2-40B4-BE49-F238E27FC236}">
                    <a16:creationId xmlns:a16="http://schemas.microsoft.com/office/drawing/2014/main" id="{369EE15E-D967-4D6D-B677-E93018C8A232}"/>
                  </a:ext>
                </a:extLst>
              </p:cNvPr>
              <p:cNvSpPr/>
              <p:nvPr/>
            </p:nvSpPr>
            <p:spPr>
              <a:xfrm>
                <a:off x="5506547" y="3022459"/>
                <a:ext cx="470820" cy="66579"/>
              </a:xfrm>
              <a:custGeom>
                <a:avLst/>
                <a:gdLst>
                  <a:gd name="connsiteX0" fmla="*/ 464725 w 470820"/>
                  <a:gd name="connsiteY0" fmla="*/ 5715 h 66579"/>
                  <a:gd name="connsiteX1" fmla="*/ 470821 w 470820"/>
                  <a:gd name="connsiteY1" fmla="*/ 34004 h 66579"/>
                  <a:gd name="connsiteX2" fmla="*/ 464725 w 470820"/>
                  <a:gd name="connsiteY2" fmla="*/ 62293 h 66579"/>
                  <a:gd name="connsiteX3" fmla="*/ 464725 w 470820"/>
                  <a:gd name="connsiteY3" fmla="*/ 66580 h 66579"/>
                  <a:gd name="connsiteX4" fmla="*/ 454819 w 470820"/>
                  <a:gd name="connsiteY4" fmla="*/ 66580 h 66579"/>
                  <a:gd name="connsiteX5" fmla="*/ 454819 w 470820"/>
                  <a:gd name="connsiteY5" fmla="*/ 62103 h 66579"/>
                  <a:gd name="connsiteX6" fmla="*/ 15716 w 470820"/>
                  <a:gd name="connsiteY6" fmla="*/ 62103 h 66579"/>
                  <a:gd name="connsiteX7" fmla="*/ 15716 w 470820"/>
                  <a:gd name="connsiteY7" fmla="*/ 66580 h 66579"/>
                  <a:gd name="connsiteX8" fmla="*/ 5810 w 470820"/>
                  <a:gd name="connsiteY8" fmla="*/ 66580 h 66579"/>
                  <a:gd name="connsiteX9" fmla="*/ 5810 w 470820"/>
                  <a:gd name="connsiteY9" fmla="*/ 61913 h 66579"/>
                  <a:gd name="connsiteX10" fmla="*/ 0 w 470820"/>
                  <a:gd name="connsiteY10" fmla="*/ 34195 h 66579"/>
                  <a:gd name="connsiteX11" fmla="*/ 5810 w 470820"/>
                  <a:gd name="connsiteY11" fmla="*/ 6477 h 66579"/>
                  <a:gd name="connsiteX12" fmla="*/ 5810 w 470820"/>
                  <a:gd name="connsiteY12" fmla="*/ 0 h 66579"/>
                  <a:gd name="connsiteX13" fmla="*/ 15716 w 470820"/>
                  <a:gd name="connsiteY13" fmla="*/ 0 h 66579"/>
                  <a:gd name="connsiteX14" fmla="*/ 15716 w 470820"/>
                  <a:gd name="connsiteY14" fmla="*/ 4477 h 66579"/>
                  <a:gd name="connsiteX15" fmla="*/ 454819 w 470820"/>
                  <a:gd name="connsiteY15" fmla="*/ 4477 h 66579"/>
                  <a:gd name="connsiteX16" fmla="*/ 454819 w 470820"/>
                  <a:gd name="connsiteY16" fmla="*/ 0 h 66579"/>
                  <a:gd name="connsiteX17" fmla="*/ 464725 w 470820"/>
                  <a:gd name="connsiteY17" fmla="*/ 0 h 66579"/>
                  <a:gd name="connsiteX18" fmla="*/ 464725 w 470820"/>
                  <a:gd name="connsiteY18" fmla="*/ 5715 h 66579"/>
                  <a:gd name="connsiteX19" fmla="*/ 464725 w 470820"/>
                  <a:gd name="connsiteY19" fmla="*/ 5715 h 6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0820" h="66579">
                    <a:moveTo>
                      <a:pt x="464725" y="5715"/>
                    </a:moveTo>
                    <a:cubicBezTo>
                      <a:pt x="468439" y="12287"/>
                      <a:pt x="470821" y="22479"/>
                      <a:pt x="470821" y="34004"/>
                    </a:cubicBezTo>
                    <a:cubicBezTo>
                      <a:pt x="470821" y="45529"/>
                      <a:pt x="468439" y="55721"/>
                      <a:pt x="464725" y="62293"/>
                    </a:cubicBezTo>
                    <a:lnTo>
                      <a:pt x="464725" y="66580"/>
                    </a:lnTo>
                    <a:lnTo>
                      <a:pt x="454819" y="66580"/>
                    </a:lnTo>
                    <a:lnTo>
                      <a:pt x="454819" y="62103"/>
                    </a:lnTo>
                    <a:lnTo>
                      <a:pt x="15716" y="62103"/>
                    </a:lnTo>
                    <a:lnTo>
                      <a:pt x="15716" y="66580"/>
                    </a:lnTo>
                    <a:lnTo>
                      <a:pt x="5810" y="66580"/>
                    </a:lnTo>
                    <a:lnTo>
                      <a:pt x="5810" y="61913"/>
                    </a:lnTo>
                    <a:cubicBezTo>
                      <a:pt x="2286" y="55340"/>
                      <a:pt x="0" y="45339"/>
                      <a:pt x="0" y="34195"/>
                    </a:cubicBezTo>
                    <a:cubicBezTo>
                      <a:pt x="0" y="23050"/>
                      <a:pt x="2286" y="13049"/>
                      <a:pt x="5810" y="6477"/>
                    </a:cubicBezTo>
                    <a:lnTo>
                      <a:pt x="5810" y="0"/>
                    </a:lnTo>
                    <a:lnTo>
                      <a:pt x="15716" y="0"/>
                    </a:lnTo>
                    <a:lnTo>
                      <a:pt x="15716" y="4477"/>
                    </a:lnTo>
                    <a:lnTo>
                      <a:pt x="454819" y="4477"/>
                    </a:lnTo>
                    <a:lnTo>
                      <a:pt x="454819" y="0"/>
                    </a:lnTo>
                    <a:lnTo>
                      <a:pt x="464725" y="0"/>
                    </a:lnTo>
                    <a:lnTo>
                      <a:pt x="464725" y="5715"/>
                    </a:lnTo>
                    <a:lnTo>
                      <a:pt x="464725" y="5715"/>
                    </a:lnTo>
                    <a:close/>
                  </a:path>
                </a:pathLst>
              </a:custGeom>
              <a:solidFill>
                <a:srgbClr val="EBEBEB"/>
              </a:solidFill>
              <a:ln w="9525" cap="flat">
                <a:noFill/>
                <a:prstDash val="solid"/>
                <a:miter/>
              </a:ln>
            </p:spPr>
            <p:txBody>
              <a:bodyPr rtlCol="0" anchor="ctr"/>
              <a:lstStyle/>
              <a:p>
                <a:endParaRPr lang="de-DE" sz="3198">
                  <a:latin typeface="Siemens Sans" pitchFamily="2" charset="0"/>
                </a:endParaRPr>
              </a:p>
            </p:txBody>
          </p:sp>
          <p:sp>
            <p:nvSpPr>
              <p:cNvPr id="255" name="Freihandform: Form 254">
                <a:extLst>
                  <a:ext uri="{FF2B5EF4-FFF2-40B4-BE49-F238E27FC236}">
                    <a16:creationId xmlns:a16="http://schemas.microsoft.com/office/drawing/2014/main" id="{ACD646F9-2D34-4748-8D12-B9D13FF7834E}"/>
                  </a:ext>
                </a:extLst>
              </p:cNvPr>
              <p:cNvSpPr/>
              <p:nvPr/>
            </p:nvSpPr>
            <p:spPr>
              <a:xfrm>
                <a:off x="5896786" y="2865201"/>
                <a:ext cx="32956" cy="36290"/>
              </a:xfrm>
              <a:custGeom>
                <a:avLst/>
                <a:gdLst>
                  <a:gd name="connsiteX0" fmla="*/ 32956 w 32956"/>
                  <a:gd name="connsiteY0" fmla="*/ 36290 h 36290"/>
                  <a:gd name="connsiteX1" fmla="*/ 32956 w 32956"/>
                  <a:gd name="connsiteY1" fmla="*/ 0 h 36290"/>
                  <a:gd name="connsiteX2" fmla="*/ 0 w 32956"/>
                  <a:gd name="connsiteY2" fmla="*/ 0 h 36290"/>
                  <a:gd name="connsiteX3" fmla="*/ 0 w 32956"/>
                  <a:gd name="connsiteY3" fmla="*/ 36290 h 36290"/>
                  <a:gd name="connsiteX4" fmla="*/ 32956 w 32956"/>
                  <a:gd name="connsiteY4" fmla="*/ 36290 h 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56" h="36290">
                    <a:moveTo>
                      <a:pt x="32956" y="36290"/>
                    </a:moveTo>
                    <a:lnTo>
                      <a:pt x="32956" y="0"/>
                    </a:lnTo>
                    <a:lnTo>
                      <a:pt x="0" y="0"/>
                    </a:lnTo>
                    <a:lnTo>
                      <a:pt x="0" y="36290"/>
                    </a:lnTo>
                    <a:lnTo>
                      <a:pt x="32956" y="36290"/>
                    </a:lnTo>
                    <a:close/>
                  </a:path>
                </a:pathLst>
              </a:custGeom>
              <a:solidFill>
                <a:srgbClr val="EBEBEB"/>
              </a:solidFill>
              <a:ln w="9525" cap="flat">
                <a:noFill/>
                <a:prstDash val="solid"/>
                <a:miter/>
              </a:ln>
            </p:spPr>
            <p:txBody>
              <a:bodyPr rtlCol="0" anchor="ctr"/>
              <a:lstStyle/>
              <a:p>
                <a:endParaRPr lang="de-DE" sz="3198">
                  <a:latin typeface="Siemens Sans" pitchFamily="2" charset="0"/>
                </a:endParaRPr>
              </a:p>
            </p:txBody>
          </p:sp>
          <p:sp>
            <p:nvSpPr>
              <p:cNvPr id="256" name="Freihandform: Form 255">
                <a:extLst>
                  <a:ext uri="{FF2B5EF4-FFF2-40B4-BE49-F238E27FC236}">
                    <a16:creationId xmlns:a16="http://schemas.microsoft.com/office/drawing/2014/main" id="{61B0113A-7C33-4535-B28F-3272BB2A4483}"/>
                  </a:ext>
                </a:extLst>
              </p:cNvPr>
              <p:cNvSpPr/>
              <p:nvPr/>
            </p:nvSpPr>
            <p:spPr>
              <a:xfrm>
                <a:off x="5606369" y="2864915"/>
                <a:ext cx="262223" cy="32384"/>
              </a:xfrm>
              <a:custGeom>
                <a:avLst/>
                <a:gdLst>
                  <a:gd name="connsiteX0" fmla="*/ 262223 w 262223"/>
                  <a:gd name="connsiteY0" fmla="*/ 32385 h 32384"/>
                  <a:gd name="connsiteX1" fmla="*/ 262223 w 262223"/>
                  <a:gd name="connsiteY1" fmla="*/ 0 h 32384"/>
                  <a:gd name="connsiteX2" fmla="*/ 0 w 262223"/>
                  <a:gd name="connsiteY2" fmla="*/ 0 h 32384"/>
                  <a:gd name="connsiteX3" fmla="*/ 0 w 262223"/>
                  <a:gd name="connsiteY3" fmla="*/ 32385 h 32384"/>
                  <a:gd name="connsiteX4" fmla="*/ 262223 w 262223"/>
                  <a:gd name="connsiteY4" fmla="*/ 32385 h 32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223" h="32384">
                    <a:moveTo>
                      <a:pt x="262223" y="32385"/>
                    </a:moveTo>
                    <a:lnTo>
                      <a:pt x="262223" y="0"/>
                    </a:lnTo>
                    <a:lnTo>
                      <a:pt x="0" y="0"/>
                    </a:lnTo>
                    <a:lnTo>
                      <a:pt x="0" y="32385"/>
                    </a:lnTo>
                    <a:lnTo>
                      <a:pt x="262223" y="32385"/>
                    </a:lnTo>
                    <a:close/>
                  </a:path>
                </a:pathLst>
              </a:custGeom>
              <a:solidFill>
                <a:srgbClr val="EBEBEB"/>
              </a:solidFill>
              <a:ln w="9525" cap="flat">
                <a:noFill/>
                <a:prstDash val="solid"/>
                <a:miter/>
              </a:ln>
            </p:spPr>
            <p:txBody>
              <a:bodyPr rtlCol="0" anchor="ctr"/>
              <a:lstStyle/>
              <a:p>
                <a:endParaRPr lang="de-DE" sz="3198">
                  <a:latin typeface="Siemens Sans" pitchFamily="2" charset="0"/>
                </a:endParaRPr>
              </a:p>
            </p:txBody>
          </p:sp>
          <p:sp>
            <p:nvSpPr>
              <p:cNvPr id="257" name="Freihandform: Form 256">
                <a:extLst>
                  <a:ext uri="{FF2B5EF4-FFF2-40B4-BE49-F238E27FC236}">
                    <a16:creationId xmlns:a16="http://schemas.microsoft.com/office/drawing/2014/main" id="{2F6B2BDC-90A2-4EEE-94FF-21571F93FF79}"/>
                  </a:ext>
                </a:extLst>
              </p:cNvPr>
              <p:cNvSpPr/>
              <p:nvPr/>
            </p:nvSpPr>
            <p:spPr>
              <a:xfrm>
                <a:off x="5842017" y="2702038"/>
                <a:ext cx="25050" cy="31527"/>
              </a:xfrm>
              <a:custGeom>
                <a:avLst/>
                <a:gdLst>
                  <a:gd name="connsiteX0" fmla="*/ 25051 w 25050"/>
                  <a:gd name="connsiteY0" fmla="*/ 31528 h 31527"/>
                  <a:gd name="connsiteX1" fmla="*/ 25051 w 25050"/>
                  <a:gd name="connsiteY1" fmla="*/ 0 h 31527"/>
                  <a:gd name="connsiteX2" fmla="*/ 0 w 25050"/>
                  <a:gd name="connsiteY2" fmla="*/ 0 h 31527"/>
                  <a:gd name="connsiteX3" fmla="*/ 0 w 25050"/>
                  <a:gd name="connsiteY3" fmla="*/ 31528 h 31527"/>
                  <a:gd name="connsiteX4" fmla="*/ 25051 w 25050"/>
                  <a:gd name="connsiteY4" fmla="*/ 31528 h 31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50" h="31527">
                    <a:moveTo>
                      <a:pt x="25051" y="31528"/>
                    </a:moveTo>
                    <a:lnTo>
                      <a:pt x="25051" y="0"/>
                    </a:lnTo>
                    <a:lnTo>
                      <a:pt x="0" y="0"/>
                    </a:lnTo>
                    <a:lnTo>
                      <a:pt x="0" y="31528"/>
                    </a:lnTo>
                    <a:lnTo>
                      <a:pt x="25051" y="31528"/>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258" name="Freihandform: Form 257">
                <a:extLst>
                  <a:ext uri="{FF2B5EF4-FFF2-40B4-BE49-F238E27FC236}">
                    <a16:creationId xmlns:a16="http://schemas.microsoft.com/office/drawing/2014/main" id="{26A5C7EF-183C-4FC9-A109-01348224D579}"/>
                  </a:ext>
                </a:extLst>
              </p:cNvPr>
              <p:cNvSpPr/>
              <p:nvPr/>
            </p:nvSpPr>
            <p:spPr>
              <a:xfrm>
                <a:off x="5613989" y="2716040"/>
                <a:ext cx="90773" cy="20859"/>
              </a:xfrm>
              <a:custGeom>
                <a:avLst/>
                <a:gdLst>
                  <a:gd name="connsiteX0" fmla="*/ 90773 w 90773"/>
                  <a:gd name="connsiteY0" fmla="*/ 20860 h 20859"/>
                  <a:gd name="connsiteX1" fmla="*/ 90773 w 90773"/>
                  <a:gd name="connsiteY1" fmla="*/ 0 h 20859"/>
                  <a:gd name="connsiteX2" fmla="*/ 0 w 90773"/>
                  <a:gd name="connsiteY2" fmla="*/ 0 h 20859"/>
                  <a:gd name="connsiteX3" fmla="*/ 0 w 90773"/>
                  <a:gd name="connsiteY3" fmla="*/ 20860 h 20859"/>
                  <a:gd name="connsiteX4" fmla="*/ 90773 w 90773"/>
                  <a:gd name="connsiteY4" fmla="*/ 20860 h 2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773" h="20859">
                    <a:moveTo>
                      <a:pt x="90773" y="20860"/>
                    </a:moveTo>
                    <a:lnTo>
                      <a:pt x="90773" y="0"/>
                    </a:lnTo>
                    <a:lnTo>
                      <a:pt x="0" y="0"/>
                    </a:lnTo>
                    <a:lnTo>
                      <a:pt x="0" y="20860"/>
                    </a:lnTo>
                    <a:lnTo>
                      <a:pt x="90773" y="20860"/>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259" name="Freihandform: Form 258">
                <a:extLst>
                  <a:ext uri="{FF2B5EF4-FFF2-40B4-BE49-F238E27FC236}">
                    <a16:creationId xmlns:a16="http://schemas.microsoft.com/office/drawing/2014/main" id="{818303CA-4554-4B6C-A342-0B68F208575A}"/>
                  </a:ext>
                </a:extLst>
              </p:cNvPr>
              <p:cNvSpPr/>
              <p:nvPr/>
            </p:nvSpPr>
            <p:spPr>
              <a:xfrm>
                <a:off x="5719335" y="2747186"/>
                <a:ext cx="39052" cy="25527"/>
              </a:xfrm>
              <a:custGeom>
                <a:avLst/>
                <a:gdLst>
                  <a:gd name="connsiteX0" fmla="*/ 39052 w 39052"/>
                  <a:gd name="connsiteY0" fmla="*/ 25527 h 25527"/>
                  <a:gd name="connsiteX1" fmla="*/ 39052 w 39052"/>
                  <a:gd name="connsiteY1" fmla="*/ 0 h 25527"/>
                  <a:gd name="connsiteX2" fmla="*/ 0 w 39052"/>
                  <a:gd name="connsiteY2" fmla="*/ 0 h 25527"/>
                  <a:gd name="connsiteX3" fmla="*/ 0 w 39052"/>
                  <a:gd name="connsiteY3" fmla="*/ 25527 h 25527"/>
                  <a:gd name="connsiteX4" fmla="*/ 39052 w 39052"/>
                  <a:gd name="connsiteY4" fmla="*/ 25527 h 25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25527">
                    <a:moveTo>
                      <a:pt x="39052" y="25527"/>
                    </a:moveTo>
                    <a:lnTo>
                      <a:pt x="39052" y="0"/>
                    </a:lnTo>
                    <a:lnTo>
                      <a:pt x="0" y="0"/>
                    </a:lnTo>
                    <a:lnTo>
                      <a:pt x="0" y="25527"/>
                    </a:lnTo>
                    <a:lnTo>
                      <a:pt x="39052" y="25527"/>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260" name="Freihandform: Form 259">
                <a:extLst>
                  <a:ext uri="{FF2B5EF4-FFF2-40B4-BE49-F238E27FC236}">
                    <a16:creationId xmlns:a16="http://schemas.microsoft.com/office/drawing/2014/main" id="{9CE78D37-48B5-42FF-8492-FEB426FBB6DA}"/>
                  </a:ext>
                </a:extLst>
              </p:cNvPr>
              <p:cNvSpPr/>
              <p:nvPr/>
            </p:nvSpPr>
            <p:spPr>
              <a:xfrm>
                <a:off x="5702952" y="2753949"/>
                <a:ext cx="71151" cy="12001"/>
              </a:xfrm>
              <a:custGeom>
                <a:avLst/>
                <a:gdLst>
                  <a:gd name="connsiteX0" fmla="*/ 71152 w 71151"/>
                  <a:gd name="connsiteY0" fmla="*/ 12002 h 12001"/>
                  <a:gd name="connsiteX1" fmla="*/ 71152 w 71151"/>
                  <a:gd name="connsiteY1" fmla="*/ 0 h 12001"/>
                  <a:gd name="connsiteX2" fmla="*/ 0 w 71151"/>
                  <a:gd name="connsiteY2" fmla="*/ 0 h 12001"/>
                  <a:gd name="connsiteX3" fmla="*/ 0 w 71151"/>
                  <a:gd name="connsiteY3" fmla="*/ 12002 h 12001"/>
                  <a:gd name="connsiteX4" fmla="*/ 71152 w 71151"/>
                  <a:gd name="connsiteY4" fmla="*/ 12002 h 1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2001">
                    <a:moveTo>
                      <a:pt x="71152" y="12002"/>
                    </a:moveTo>
                    <a:lnTo>
                      <a:pt x="71152" y="0"/>
                    </a:lnTo>
                    <a:lnTo>
                      <a:pt x="0" y="0"/>
                    </a:lnTo>
                    <a:lnTo>
                      <a:pt x="0" y="12002"/>
                    </a:lnTo>
                    <a:lnTo>
                      <a:pt x="71152" y="12002"/>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261" name="Freihandform: Form 260">
                <a:extLst>
                  <a:ext uri="{FF2B5EF4-FFF2-40B4-BE49-F238E27FC236}">
                    <a16:creationId xmlns:a16="http://schemas.microsoft.com/office/drawing/2014/main" id="{7B621BBD-A6B5-419E-858E-777940D79DBD}"/>
                  </a:ext>
                </a:extLst>
              </p:cNvPr>
              <p:cNvSpPr/>
              <p:nvPr/>
            </p:nvSpPr>
            <p:spPr>
              <a:xfrm>
                <a:off x="5884022" y="2731565"/>
                <a:ext cx="53816" cy="56673"/>
              </a:xfrm>
              <a:custGeom>
                <a:avLst/>
                <a:gdLst>
                  <a:gd name="connsiteX0" fmla="*/ 53816 w 53816"/>
                  <a:gd name="connsiteY0" fmla="*/ 56674 h 56673"/>
                  <a:gd name="connsiteX1" fmla="*/ 53816 w 53816"/>
                  <a:gd name="connsiteY1" fmla="*/ 0 h 56673"/>
                  <a:gd name="connsiteX2" fmla="*/ 0 w 53816"/>
                  <a:gd name="connsiteY2" fmla="*/ 0 h 56673"/>
                  <a:gd name="connsiteX3" fmla="*/ 0 w 53816"/>
                  <a:gd name="connsiteY3" fmla="*/ 56674 h 56673"/>
                  <a:gd name="connsiteX4" fmla="*/ 53816 w 53816"/>
                  <a:gd name="connsiteY4" fmla="*/ 56674 h 5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16" h="56673">
                    <a:moveTo>
                      <a:pt x="53816" y="56674"/>
                    </a:moveTo>
                    <a:lnTo>
                      <a:pt x="53816" y="0"/>
                    </a:lnTo>
                    <a:lnTo>
                      <a:pt x="0" y="0"/>
                    </a:lnTo>
                    <a:lnTo>
                      <a:pt x="0" y="56674"/>
                    </a:lnTo>
                    <a:lnTo>
                      <a:pt x="53816" y="56674"/>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262" name="Freihandform: Form 261">
                <a:extLst>
                  <a:ext uri="{FF2B5EF4-FFF2-40B4-BE49-F238E27FC236}">
                    <a16:creationId xmlns:a16="http://schemas.microsoft.com/office/drawing/2014/main" id="{CE3C540B-7D1A-4ADB-A05B-B54DF8F7E12E}"/>
                  </a:ext>
                </a:extLst>
              </p:cNvPr>
              <p:cNvSpPr/>
              <p:nvPr/>
            </p:nvSpPr>
            <p:spPr>
              <a:xfrm>
                <a:off x="5609321" y="2722612"/>
                <a:ext cx="98107" cy="78009"/>
              </a:xfrm>
              <a:custGeom>
                <a:avLst/>
                <a:gdLst>
                  <a:gd name="connsiteX0" fmla="*/ 98108 w 98107"/>
                  <a:gd name="connsiteY0" fmla="*/ 78010 h 78009"/>
                  <a:gd name="connsiteX1" fmla="*/ 98108 w 98107"/>
                  <a:gd name="connsiteY1" fmla="*/ 0 h 78009"/>
                  <a:gd name="connsiteX2" fmla="*/ 0 w 98107"/>
                  <a:gd name="connsiteY2" fmla="*/ 0 h 78009"/>
                  <a:gd name="connsiteX3" fmla="*/ 0 w 98107"/>
                  <a:gd name="connsiteY3" fmla="*/ 78010 h 78009"/>
                  <a:gd name="connsiteX4" fmla="*/ 98108 w 98107"/>
                  <a:gd name="connsiteY4" fmla="*/ 78010 h 78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107" h="78009">
                    <a:moveTo>
                      <a:pt x="98108" y="78010"/>
                    </a:moveTo>
                    <a:lnTo>
                      <a:pt x="98108" y="0"/>
                    </a:lnTo>
                    <a:lnTo>
                      <a:pt x="0" y="0"/>
                    </a:lnTo>
                    <a:lnTo>
                      <a:pt x="0" y="78010"/>
                    </a:lnTo>
                    <a:lnTo>
                      <a:pt x="98108" y="78010"/>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263" name="Freihandform: Form 262">
                <a:extLst>
                  <a:ext uri="{FF2B5EF4-FFF2-40B4-BE49-F238E27FC236}">
                    <a16:creationId xmlns:a16="http://schemas.microsoft.com/office/drawing/2014/main" id="{82A85F6A-553B-43EA-B9D4-001948C5D71A}"/>
                  </a:ext>
                </a:extLst>
              </p:cNvPr>
              <p:cNvSpPr/>
              <p:nvPr/>
            </p:nvSpPr>
            <p:spPr>
              <a:xfrm>
                <a:off x="5767817" y="2723469"/>
                <a:ext cx="124967" cy="75533"/>
              </a:xfrm>
              <a:custGeom>
                <a:avLst/>
                <a:gdLst>
                  <a:gd name="connsiteX0" fmla="*/ 124968 w 124967"/>
                  <a:gd name="connsiteY0" fmla="*/ 75533 h 75533"/>
                  <a:gd name="connsiteX1" fmla="*/ 124968 w 124967"/>
                  <a:gd name="connsiteY1" fmla="*/ 0 h 75533"/>
                  <a:gd name="connsiteX2" fmla="*/ 0 w 124967"/>
                  <a:gd name="connsiteY2" fmla="*/ 0 h 75533"/>
                  <a:gd name="connsiteX3" fmla="*/ 0 w 124967"/>
                  <a:gd name="connsiteY3" fmla="*/ 75533 h 75533"/>
                  <a:gd name="connsiteX4" fmla="*/ 124968 w 124967"/>
                  <a:gd name="connsiteY4" fmla="*/ 75533 h 75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67" h="75533">
                    <a:moveTo>
                      <a:pt x="124968" y="75533"/>
                    </a:moveTo>
                    <a:lnTo>
                      <a:pt x="124968" y="0"/>
                    </a:lnTo>
                    <a:lnTo>
                      <a:pt x="0" y="0"/>
                    </a:lnTo>
                    <a:lnTo>
                      <a:pt x="0" y="75533"/>
                    </a:lnTo>
                    <a:lnTo>
                      <a:pt x="124968" y="75533"/>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264" name="Freihandform: Form 263">
                <a:extLst>
                  <a:ext uri="{FF2B5EF4-FFF2-40B4-BE49-F238E27FC236}">
                    <a16:creationId xmlns:a16="http://schemas.microsoft.com/office/drawing/2014/main" id="{3BFAB0B9-ADEA-4ED3-947B-7B5113A76439}"/>
                  </a:ext>
                </a:extLst>
              </p:cNvPr>
              <p:cNvSpPr/>
              <p:nvPr/>
            </p:nvSpPr>
            <p:spPr>
              <a:xfrm>
                <a:off x="5656661" y="2735471"/>
                <a:ext cx="48577" cy="48577"/>
              </a:xfrm>
              <a:custGeom>
                <a:avLst/>
                <a:gdLst>
                  <a:gd name="connsiteX0" fmla="*/ 48578 w 48577"/>
                  <a:gd name="connsiteY0" fmla="*/ 24289 h 48577"/>
                  <a:gd name="connsiteX1" fmla="*/ 24289 w 48577"/>
                  <a:gd name="connsiteY1" fmla="*/ 48577 h 48577"/>
                  <a:gd name="connsiteX2" fmla="*/ 0 w 48577"/>
                  <a:gd name="connsiteY2" fmla="*/ 24289 h 48577"/>
                  <a:gd name="connsiteX3" fmla="*/ 24289 w 48577"/>
                  <a:gd name="connsiteY3" fmla="*/ 0 h 48577"/>
                  <a:gd name="connsiteX4" fmla="*/ 48578 w 48577"/>
                  <a:gd name="connsiteY4" fmla="*/ 24289 h 48577"/>
                  <a:gd name="connsiteX5" fmla="*/ 48578 w 48577"/>
                  <a:gd name="connsiteY5" fmla="*/ 24289 h 4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77" h="48577">
                    <a:moveTo>
                      <a:pt x="48578" y="24289"/>
                    </a:moveTo>
                    <a:cubicBezTo>
                      <a:pt x="48578" y="37719"/>
                      <a:pt x="37719" y="48577"/>
                      <a:pt x="24289" y="48577"/>
                    </a:cubicBezTo>
                    <a:cubicBezTo>
                      <a:pt x="10858" y="48577"/>
                      <a:pt x="0" y="37624"/>
                      <a:pt x="0" y="24289"/>
                    </a:cubicBezTo>
                    <a:cubicBezTo>
                      <a:pt x="0" y="10858"/>
                      <a:pt x="10858" y="0"/>
                      <a:pt x="24289" y="0"/>
                    </a:cubicBezTo>
                    <a:cubicBezTo>
                      <a:pt x="37719" y="0"/>
                      <a:pt x="48578" y="10858"/>
                      <a:pt x="48578" y="24289"/>
                    </a:cubicBezTo>
                    <a:lnTo>
                      <a:pt x="48578" y="24289"/>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265" name="Freihandform: Form 264">
                <a:extLst>
                  <a:ext uri="{FF2B5EF4-FFF2-40B4-BE49-F238E27FC236}">
                    <a16:creationId xmlns:a16="http://schemas.microsoft.com/office/drawing/2014/main" id="{C6DF0BDC-6B5D-4C60-9B22-A1A3C281BE2E}"/>
                  </a:ext>
                </a:extLst>
              </p:cNvPr>
              <p:cNvSpPr/>
              <p:nvPr/>
            </p:nvSpPr>
            <p:spPr>
              <a:xfrm>
                <a:off x="5718192" y="2927780"/>
                <a:ext cx="48577" cy="48577"/>
              </a:xfrm>
              <a:custGeom>
                <a:avLst/>
                <a:gdLst>
                  <a:gd name="connsiteX0" fmla="*/ 48577 w 48577"/>
                  <a:gd name="connsiteY0" fmla="*/ 24289 h 48577"/>
                  <a:gd name="connsiteX1" fmla="*/ 24289 w 48577"/>
                  <a:gd name="connsiteY1" fmla="*/ 48577 h 48577"/>
                  <a:gd name="connsiteX2" fmla="*/ 0 w 48577"/>
                  <a:gd name="connsiteY2" fmla="*/ 24289 h 48577"/>
                  <a:gd name="connsiteX3" fmla="*/ 24289 w 48577"/>
                  <a:gd name="connsiteY3" fmla="*/ 0 h 48577"/>
                  <a:gd name="connsiteX4" fmla="*/ 48577 w 48577"/>
                  <a:gd name="connsiteY4" fmla="*/ 24289 h 48577"/>
                  <a:gd name="connsiteX5" fmla="*/ 48577 w 48577"/>
                  <a:gd name="connsiteY5" fmla="*/ 24289 h 4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77" h="48577">
                    <a:moveTo>
                      <a:pt x="48577" y="24289"/>
                    </a:moveTo>
                    <a:cubicBezTo>
                      <a:pt x="48577" y="37719"/>
                      <a:pt x="37719" y="48577"/>
                      <a:pt x="24289" y="48577"/>
                    </a:cubicBezTo>
                    <a:cubicBezTo>
                      <a:pt x="10858" y="48577"/>
                      <a:pt x="0" y="37719"/>
                      <a:pt x="0" y="24289"/>
                    </a:cubicBezTo>
                    <a:cubicBezTo>
                      <a:pt x="0" y="10858"/>
                      <a:pt x="10858" y="0"/>
                      <a:pt x="24289" y="0"/>
                    </a:cubicBezTo>
                    <a:cubicBezTo>
                      <a:pt x="37719" y="0"/>
                      <a:pt x="48577" y="10858"/>
                      <a:pt x="48577" y="24289"/>
                    </a:cubicBezTo>
                    <a:lnTo>
                      <a:pt x="48577" y="24289"/>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266" name="Freihandform: Form 265">
                <a:extLst>
                  <a:ext uri="{FF2B5EF4-FFF2-40B4-BE49-F238E27FC236}">
                    <a16:creationId xmlns:a16="http://schemas.microsoft.com/office/drawing/2014/main" id="{00C47925-0601-4B4E-B754-9AAC0FF8CAF0}"/>
                  </a:ext>
                </a:extLst>
              </p:cNvPr>
              <p:cNvSpPr/>
              <p:nvPr/>
            </p:nvSpPr>
            <p:spPr>
              <a:xfrm>
                <a:off x="5609321" y="2771761"/>
                <a:ext cx="19431" cy="19430"/>
              </a:xfrm>
              <a:custGeom>
                <a:avLst/>
                <a:gdLst>
                  <a:gd name="connsiteX0" fmla="*/ 19431 w 19431"/>
                  <a:gd name="connsiteY0" fmla="*/ 9716 h 19430"/>
                  <a:gd name="connsiteX1" fmla="*/ 9716 w 19431"/>
                  <a:gd name="connsiteY1" fmla="*/ 19431 h 19430"/>
                  <a:gd name="connsiteX2" fmla="*/ 0 w 19431"/>
                  <a:gd name="connsiteY2" fmla="*/ 9716 h 19430"/>
                  <a:gd name="connsiteX3" fmla="*/ 9716 w 19431"/>
                  <a:gd name="connsiteY3" fmla="*/ 0 h 19430"/>
                  <a:gd name="connsiteX4" fmla="*/ 19431 w 19431"/>
                  <a:gd name="connsiteY4" fmla="*/ 9716 h 19430"/>
                  <a:gd name="connsiteX5" fmla="*/ 19431 w 19431"/>
                  <a:gd name="connsiteY5" fmla="*/ 9716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 h="19430">
                    <a:moveTo>
                      <a:pt x="19431" y="9716"/>
                    </a:moveTo>
                    <a:cubicBezTo>
                      <a:pt x="19431" y="15050"/>
                      <a:pt x="15050" y="19431"/>
                      <a:pt x="9716" y="19431"/>
                    </a:cubicBezTo>
                    <a:cubicBezTo>
                      <a:pt x="4382" y="19431"/>
                      <a:pt x="0" y="15050"/>
                      <a:pt x="0" y="9716"/>
                    </a:cubicBezTo>
                    <a:cubicBezTo>
                      <a:pt x="0" y="4381"/>
                      <a:pt x="4382" y="0"/>
                      <a:pt x="9716" y="0"/>
                    </a:cubicBezTo>
                    <a:cubicBezTo>
                      <a:pt x="15145" y="0"/>
                      <a:pt x="19431" y="4381"/>
                      <a:pt x="19431" y="9716"/>
                    </a:cubicBezTo>
                    <a:lnTo>
                      <a:pt x="19431" y="971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267" name="Freihandform: Form 266">
                <a:extLst>
                  <a:ext uri="{FF2B5EF4-FFF2-40B4-BE49-F238E27FC236}">
                    <a16:creationId xmlns:a16="http://schemas.microsoft.com/office/drawing/2014/main" id="{D6DD9618-3F3E-4A41-8A9D-D5B4ED6A993C}"/>
                  </a:ext>
                </a:extLst>
              </p:cNvPr>
              <p:cNvSpPr/>
              <p:nvPr/>
            </p:nvSpPr>
            <p:spPr>
              <a:xfrm>
                <a:off x="5915741" y="3045890"/>
                <a:ext cx="19431" cy="19431"/>
              </a:xfrm>
              <a:custGeom>
                <a:avLst/>
                <a:gdLst>
                  <a:gd name="connsiteX0" fmla="*/ 19431 w 19431"/>
                  <a:gd name="connsiteY0" fmla="*/ 9716 h 19431"/>
                  <a:gd name="connsiteX1" fmla="*/ 9716 w 19431"/>
                  <a:gd name="connsiteY1" fmla="*/ 19431 h 19431"/>
                  <a:gd name="connsiteX2" fmla="*/ 0 w 19431"/>
                  <a:gd name="connsiteY2" fmla="*/ 9716 h 19431"/>
                  <a:gd name="connsiteX3" fmla="*/ 9716 w 19431"/>
                  <a:gd name="connsiteY3" fmla="*/ 0 h 19431"/>
                  <a:gd name="connsiteX4" fmla="*/ 19431 w 19431"/>
                  <a:gd name="connsiteY4" fmla="*/ 9716 h 19431"/>
                  <a:gd name="connsiteX5" fmla="*/ 19431 w 19431"/>
                  <a:gd name="connsiteY5" fmla="*/ 9716 h 1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 h="19431">
                    <a:moveTo>
                      <a:pt x="19431" y="9716"/>
                    </a:moveTo>
                    <a:cubicBezTo>
                      <a:pt x="19431" y="15050"/>
                      <a:pt x="15050" y="19431"/>
                      <a:pt x="9716" y="19431"/>
                    </a:cubicBezTo>
                    <a:cubicBezTo>
                      <a:pt x="4382" y="19431"/>
                      <a:pt x="0" y="15050"/>
                      <a:pt x="0" y="9716"/>
                    </a:cubicBezTo>
                    <a:cubicBezTo>
                      <a:pt x="0" y="4382"/>
                      <a:pt x="4382" y="0"/>
                      <a:pt x="9716" y="0"/>
                    </a:cubicBezTo>
                    <a:cubicBezTo>
                      <a:pt x="15145" y="95"/>
                      <a:pt x="19431" y="4382"/>
                      <a:pt x="19431" y="9716"/>
                    </a:cubicBezTo>
                    <a:lnTo>
                      <a:pt x="19431" y="971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268" name="Freihandform: Form 267">
                <a:extLst>
                  <a:ext uri="{FF2B5EF4-FFF2-40B4-BE49-F238E27FC236}">
                    <a16:creationId xmlns:a16="http://schemas.microsoft.com/office/drawing/2014/main" id="{52668128-3AEF-446B-848F-F656E02C621A}"/>
                  </a:ext>
                </a:extLst>
              </p:cNvPr>
              <p:cNvSpPr/>
              <p:nvPr/>
            </p:nvSpPr>
            <p:spPr>
              <a:xfrm>
                <a:off x="5801917" y="2938353"/>
                <a:ext cx="26670" cy="26669"/>
              </a:xfrm>
              <a:custGeom>
                <a:avLst/>
                <a:gdLst>
                  <a:gd name="connsiteX0" fmla="*/ 26670 w 26670"/>
                  <a:gd name="connsiteY0" fmla="*/ 13335 h 26669"/>
                  <a:gd name="connsiteX1" fmla="*/ 13335 w 26670"/>
                  <a:gd name="connsiteY1" fmla="*/ 26670 h 26669"/>
                  <a:gd name="connsiteX2" fmla="*/ 0 w 26670"/>
                  <a:gd name="connsiteY2" fmla="*/ 13335 h 26669"/>
                  <a:gd name="connsiteX3" fmla="*/ 13335 w 26670"/>
                  <a:gd name="connsiteY3" fmla="*/ 0 h 26669"/>
                  <a:gd name="connsiteX4" fmla="*/ 26670 w 26670"/>
                  <a:gd name="connsiteY4" fmla="*/ 13335 h 26669"/>
                  <a:gd name="connsiteX5" fmla="*/ 26670 w 26670"/>
                  <a:gd name="connsiteY5" fmla="*/ 13335 h 2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 h="26669">
                    <a:moveTo>
                      <a:pt x="26670" y="13335"/>
                    </a:moveTo>
                    <a:cubicBezTo>
                      <a:pt x="26670" y="20669"/>
                      <a:pt x="20669" y="26670"/>
                      <a:pt x="13335" y="26670"/>
                    </a:cubicBezTo>
                    <a:cubicBezTo>
                      <a:pt x="6001" y="26670"/>
                      <a:pt x="0" y="20669"/>
                      <a:pt x="0" y="13335"/>
                    </a:cubicBezTo>
                    <a:cubicBezTo>
                      <a:pt x="0" y="6001"/>
                      <a:pt x="6001" y="0"/>
                      <a:pt x="13335" y="0"/>
                    </a:cubicBezTo>
                    <a:cubicBezTo>
                      <a:pt x="20669" y="0"/>
                      <a:pt x="26670" y="6001"/>
                      <a:pt x="26670" y="13335"/>
                    </a:cubicBezTo>
                    <a:lnTo>
                      <a:pt x="26670" y="13335"/>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269" name="Freihandform: Form 268">
                <a:extLst>
                  <a:ext uri="{FF2B5EF4-FFF2-40B4-BE49-F238E27FC236}">
                    <a16:creationId xmlns:a16="http://schemas.microsoft.com/office/drawing/2014/main" id="{ABC5E918-F96B-442A-A25E-8DCB5C95C895}"/>
                  </a:ext>
                </a:extLst>
              </p:cNvPr>
              <p:cNvSpPr/>
              <p:nvPr/>
            </p:nvSpPr>
            <p:spPr>
              <a:xfrm>
                <a:off x="5524168" y="3048557"/>
                <a:ext cx="14668" cy="14668"/>
              </a:xfrm>
              <a:custGeom>
                <a:avLst/>
                <a:gdLst>
                  <a:gd name="connsiteX0" fmla="*/ 14669 w 14668"/>
                  <a:gd name="connsiteY0" fmla="*/ 7334 h 14668"/>
                  <a:gd name="connsiteX1" fmla="*/ 7334 w 14668"/>
                  <a:gd name="connsiteY1" fmla="*/ 14669 h 14668"/>
                  <a:gd name="connsiteX2" fmla="*/ 0 w 14668"/>
                  <a:gd name="connsiteY2" fmla="*/ 7334 h 14668"/>
                  <a:gd name="connsiteX3" fmla="*/ 7334 w 14668"/>
                  <a:gd name="connsiteY3" fmla="*/ 0 h 14668"/>
                  <a:gd name="connsiteX4" fmla="*/ 14669 w 14668"/>
                  <a:gd name="connsiteY4" fmla="*/ 7334 h 14668"/>
                  <a:gd name="connsiteX5" fmla="*/ 14669 w 14668"/>
                  <a:gd name="connsiteY5" fmla="*/ 7334 h 1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68" h="14668">
                    <a:moveTo>
                      <a:pt x="14669" y="7334"/>
                    </a:moveTo>
                    <a:cubicBezTo>
                      <a:pt x="14669" y="11335"/>
                      <a:pt x="11335" y="14669"/>
                      <a:pt x="7334" y="14669"/>
                    </a:cubicBezTo>
                    <a:cubicBezTo>
                      <a:pt x="3238" y="14669"/>
                      <a:pt x="0" y="11335"/>
                      <a:pt x="0" y="7334"/>
                    </a:cubicBezTo>
                    <a:cubicBezTo>
                      <a:pt x="0" y="3334"/>
                      <a:pt x="3334" y="0"/>
                      <a:pt x="7334" y="0"/>
                    </a:cubicBezTo>
                    <a:cubicBezTo>
                      <a:pt x="11430" y="0"/>
                      <a:pt x="14669" y="3334"/>
                      <a:pt x="14669" y="7334"/>
                    </a:cubicBezTo>
                    <a:lnTo>
                      <a:pt x="14669" y="7334"/>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270" name="Freihandform: Form 269">
                <a:extLst>
                  <a:ext uri="{FF2B5EF4-FFF2-40B4-BE49-F238E27FC236}">
                    <a16:creationId xmlns:a16="http://schemas.microsoft.com/office/drawing/2014/main" id="{0183442D-C5F8-40D1-BB4E-EFF85D207094}"/>
                  </a:ext>
                </a:extLst>
              </p:cNvPr>
              <p:cNvSpPr/>
              <p:nvPr/>
            </p:nvSpPr>
            <p:spPr>
              <a:xfrm>
                <a:off x="5408246" y="2877774"/>
                <a:ext cx="138782" cy="240220"/>
              </a:xfrm>
              <a:custGeom>
                <a:avLst/>
                <a:gdLst>
                  <a:gd name="connsiteX0" fmla="*/ 117637 w 138782"/>
                  <a:gd name="connsiteY0" fmla="*/ 223457 h 240220"/>
                  <a:gd name="connsiteX1" fmla="*/ 115541 w 138782"/>
                  <a:gd name="connsiteY1" fmla="*/ 228410 h 240220"/>
                  <a:gd name="connsiteX2" fmla="*/ 109731 w 138782"/>
                  <a:gd name="connsiteY2" fmla="*/ 230029 h 240220"/>
                  <a:gd name="connsiteX3" fmla="*/ 19053 w 138782"/>
                  <a:gd name="connsiteY3" fmla="*/ 230791 h 240220"/>
                  <a:gd name="connsiteX4" fmla="*/ 11719 w 138782"/>
                  <a:gd name="connsiteY4" fmla="*/ 226028 h 240220"/>
                  <a:gd name="connsiteX5" fmla="*/ 10290 w 138782"/>
                  <a:gd name="connsiteY5" fmla="*/ 213741 h 240220"/>
                  <a:gd name="connsiteX6" fmla="*/ 10861 w 138782"/>
                  <a:gd name="connsiteY6" fmla="*/ 18860 h 240220"/>
                  <a:gd name="connsiteX7" fmla="*/ 12957 w 138782"/>
                  <a:gd name="connsiteY7" fmla="*/ 12859 h 240220"/>
                  <a:gd name="connsiteX8" fmla="*/ 18862 w 138782"/>
                  <a:gd name="connsiteY8" fmla="*/ 10382 h 240220"/>
                  <a:gd name="connsiteX9" fmla="*/ 117160 w 138782"/>
                  <a:gd name="connsiteY9" fmla="*/ 9811 h 240220"/>
                  <a:gd name="connsiteX10" fmla="*/ 127162 w 138782"/>
                  <a:gd name="connsiteY10" fmla="*/ 13716 h 240220"/>
                  <a:gd name="connsiteX11" fmla="*/ 129352 w 138782"/>
                  <a:gd name="connsiteY11" fmla="*/ 42577 h 240220"/>
                  <a:gd name="connsiteX12" fmla="*/ 138782 w 138782"/>
                  <a:gd name="connsiteY12" fmla="*/ 42577 h 240220"/>
                  <a:gd name="connsiteX13" fmla="*/ 138497 w 138782"/>
                  <a:gd name="connsiteY13" fmla="*/ 18193 h 240220"/>
                  <a:gd name="connsiteX14" fmla="*/ 133258 w 138782"/>
                  <a:gd name="connsiteY14" fmla="*/ 4953 h 240220"/>
                  <a:gd name="connsiteX15" fmla="*/ 120399 w 138782"/>
                  <a:gd name="connsiteY15" fmla="*/ 0 h 240220"/>
                  <a:gd name="connsiteX16" fmla="*/ 18862 w 138782"/>
                  <a:gd name="connsiteY16" fmla="*/ 857 h 240220"/>
                  <a:gd name="connsiteX17" fmla="*/ 4765 w 138782"/>
                  <a:gd name="connsiteY17" fmla="*/ 6572 h 240220"/>
                  <a:gd name="connsiteX18" fmla="*/ 3 w 138782"/>
                  <a:gd name="connsiteY18" fmla="*/ 19050 h 240220"/>
                  <a:gd name="connsiteX19" fmla="*/ 670 w 138782"/>
                  <a:gd name="connsiteY19" fmla="*/ 216027 h 240220"/>
                  <a:gd name="connsiteX20" fmla="*/ 5337 w 138782"/>
                  <a:gd name="connsiteY20" fmla="*/ 233934 h 240220"/>
                  <a:gd name="connsiteX21" fmla="*/ 19148 w 138782"/>
                  <a:gd name="connsiteY21" fmla="*/ 239935 h 240220"/>
                  <a:gd name="connsiteX22" fmla="*/ 110112 w 138782"/>
                  <a:gd name="connsiteY22" fmla="*/ 240221 h 240220"/>
                  <a:gd name="connsiteX23" fmla="*/ 122971 w 138782"/>
                  <a:gd name="connsiteY23" fmla="*/ 235077 h 240220"/>
                  <a:gd name="connsiteX24" fmla="*/ 128210 w 138782"/>
                  <a:gd name="connsiteY24" fmla="*/ 225362 h 240220"/>
                  <a:gd name="connsiteX25" fmla="*/ 117637 w 138782"/>
                  <a:gd name="connsiteY25" fmla="*/ 223457 h 240220"/>
                  <a:gd name="connsiteX26" fmla="*/ 117637 w 138782"/>
                  <a:gd name="connsiteY26" fmla="*/ 223457 h 24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8782" h="240220">
                    <a:moveTo>
                      <a:pt x="117637" y="223457"/>
                    </a:moveTo>
                    <a:cubicBezTo>
                      <a:pt x="117637" y="223457"/>
                      <a:pt x="117160" y="227171"/>
                      <a:pt x="115541" y="228410"/>
                    </a:cubicBezTo>
                    <a:cubicBezTo>
                      <a:pt x="113636" y="229838"/>
                      <a:pt x="109731" y="230029"/>
                      <a:pt x="109731" y="230029"/>
                    </a:cubicBezTo>
                    <a:lnTo>
                      <a:pt x="19053" y="230791"/>
                    </a:lnTo>
                    <a:cubicBezTo>
                      <a:pt x="19053" y="230791"/>
                      <a:pt x="13528" y="231267"/>
                      <a:pt x="11719" y="226028"/>
                    </a:cubicBezTo>
                    <a:cubicBezTo>
                      <a:pt x="10004" y="220790"/>
                      <a:pt x="10290" y="213741"/>
                      <a:pt x="10290" y="213741"/>
                    </a:cubicBezTo>
                    <a:lnTo>
                      <a:pt x="10861" y="18860"/>
                    </a:lnTo>
                    <a:cubicBezTo>
                      <a:pt x="10861" y="18860"/>
                      <a:pt x="10195" y="15621"/>
                      <a:pt x="12957" y="12859"/>
                    </a:cubicBezTo>
                    <a:cubicBezTo>
                      <a:pt x="15719" y="10097"/>
                      <a:pt x="18862" y="10382"/>
                      <a:pt x="18862" y="10382"/>
                    </a:cubicBezTo>
                    <a:lnTo>
                      <a:pt x="117160" y="9811"/>
                    </a:lnTo>
                    <a:cubicBezTo>
                      <a:pt x="117160" y="9811"/>
                      <a:pt x="123447" y="10001"/>
                      <a:pt x="127162" y="13716"/>
                    </a:cubicBezTo>
                    <a:cubicBezTo>
                      <a:pt x="130114" y="16669"/>
                      <a:pt x="129352" y="42577"/>
                      <a:pt x="129352" y="42577"/>
                    </a:cubicBezTo>
                    <a:lnTo>
                      <a:pt x="138782" y="42577"/>
                    </a:lnTo>
                    <a:lnTo>
                      <a:pt x="138497" y="18193"/>
                    </a:lnTo>
                    <a:cubicBezTo>
                      <a:pt x="138497" y="18193"/>
                      <a:pt x="138497" y="10001"/>
                      <a:pt x="133258" y="4953"/>
                    </a:cubicBezTo>
                    <a:cubicBezTo>
                      <a:pt x="128019" y="-95"/>
                      <a:pt x="120399" y="0"/>
                      <a:pt x="120399" y="0"/>
                    </a:cubicBezTo>
                    <a:lnTo>
                      <a:pt x="18862" y="857"/>
                    </a:lnTo>
                    <a:cubicBezTo>
                      <a:pt x="18862" y="857"/>
                      <a:pt x="9814" y="-857"/>
                      <a:pt x="4765" y="6572"/>
                    </a:cubicBezTo>
                    <a:cubicBezTo>
                      <a:pt x="-283" y="14002"/>
                      <a:pt x="3" y="19050"/>
                      <a:pt x="3" y="19050"/>
                    </a:cubicBezTo>
                    <a:lnTo>
                      <a:pt x="670" y="216027"/>
                    </a:lnTo>
                    <a:cubicBezTo>
                      <a:pt x="670" y="216027"/>
                      <a:pt x="-92" y="228124"/>
                      <a:pt x="5337" y="233934"/>
                    </a:cubicBezTo>
                    <a:cubicBezTo>
                      <a:pt x="11719" y="240792"/>
                      <a:pt x="19148" y="239935"/>
                      <a:pt x="19148" y="239935"/>
                    </a:cubicBezTo>
                    <a:lnTo>
                      <a:pt x="110112" y="240221"/>
                    </a:lnTo>
                    <a:cubicBezTo>
                      <a:pt x="110112" y="240221"/>
                      <a:pt x="118589" y="239744"/>
                      <a:pt x="122971" y="235077"/>
                    </a:cubicBezTo>
                    <a:cubicBezTo>
                      <a:pt x="127352" y="230410"/>
                      <a:pt x="128210" y="225362"/>
                      <a:pt x="128210" y="225362"/>
                    </a:cubicBezTo>
                    <a:lnTo>
                      <a:pt x="117637" y="223457"/>
                    </a:lnTo>
                    <a:lnTo>
                      <a:pt x="117637" y="223457"/>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71" name="Freihandform: Form 270">
                <a:extLst>
                  <a:ext uri="{FF2B5EF4-FFF2-40B4-BE49-F238E27FC236}">
                    <a16:creationId xmlns:a16="http://schemas.microsoft.com/office/drawing/2014/main" id="{4C0D10F2-E959-4B2F-85C3-167E304F44C9}"/>
                  </a:ext>
                </a:extLst>
              </p:cNvPr>
              <p:cNvSpPr/>
              <p:nvPr/>
            </p:nvSpPr>
            <p:spPr>
              <a:xfrm>
                <a:off x="5490164" y="2773291"/>
                <a:ext cx="439875" cy="288221"/>
              </a:xfrm>
              <a:custGeom>
                <a:avLst/>
                <a:gdLst>
                  <a:gd name="connsiteX0" fmla="*/ 130683 w 439875"/>
                  <a:gd name="connsiteY0" fmla="*/ 15043 h 288221"/>
                  <a:gd name="connsiteX1" fmla="*/ 22955 w 439875"/>
                  <a:gd name="connsiteY1" fmla="*/ 34284 h 288221"/>
                  <a:gd name="connsiteX2" fmla="*/ 18193 w 439875"/>
                  <a:gd name="connsiteY2" fmla="*/ 37237 h 288221"/>
                  <a:gd name="connsiteX3" fmla="*/ 15621 w 439875"/>
                  <a:gd name="connsiteY3" fmla="*/ 43237 h 288221"/>
                  <a:gd name="connsiteX4" fmla="*/ 15050 w 439875"/>
                  <a:gd name="connsiteY4" fmla="*/ 192684 h 288221"/>
                  <a:gd name="connsiteX5" fmla="*/ 19907 w 439875"/>
                  <a:gd name="connsiteY5" fmla="*/ 201447 h 288221"/>
                  <a:gd name="connsiteX6" fmla="*/ 28670 w 439875"/>
                  <a:gd name="connsiteY6" fmla="*/ 205543 h 288221"/>
                  <a:gd name="connsiteX7" fmla="*/ 421291 w 439875"/>
                  <a:gd name="connsiteY7" fmla="*/ 207543 h 288221"/>
                  <a:gd name="connsiteX8" fmla="*/ 435007 w 439875"/>
                  <a:gd name="connsiteY8" fmla="*/ 212592 h 288221"/>
                  <a:gd name="connsiteX9" fmla="*/ 439864 w 439875"/>
                  <a:gd name="connsiteY9" fmla="*/ 226498 h 288221"/>
                  <a:gd name="connsiteX10" fmla="*/ 439769 w 439875"/>
                  <a:gd name="connsiteY10" fmla="*/ 283743 h 288221"/>
                  <a:gd name="connsiteX11" fmla="*/ 434530 w 439875"/>
                  <a:gd name="connsiteY11" fmla="*/ 288220 h 288221"/>
                  <a:gd name="connsiteX12" fmla="*/ 429863 w 439875"/>
                  <a:gd name="connsiteY12" fmla="*/ 283743 h 288221"/>
                  <a:gd name="connsiteX13" fmla="*/ 429577 w 439875"/>
                  <a:gd name="connsiteY13" fmla="*/ 226403 h 288221"/>
                  <a:gd name="connsiteX14" fmla="*/ 427292 w 439875"/>
                  <a:gd name="connsiteY14" fmla="*/ 220021 h 288221"/>
                  <a:gd name="connsiteX15" fmla="*/ 421100 w 439875"/>
                  <a:gd name="connsiteY15" fmla="*/ 217735 h 288221"/>
                  <a:gd name="connsiteX16" fmla="*/ 28289 w 439875"/>
                  <a:gd name="connsiteY16" fmla="*/ 219831 h 288221"/>
                  <a:gd name="connsiteX17" fmla="*/ 9525 w 439875"/>
                  <a:gd name="connsiteY17" fmla="*/ 211830 h 288221"/>
                  <a:gd name="connsiteX18" fmla="*/ 0 w 439875"/>
                  <a:gd name="connsiteY18" fmla="*/ 194875 h 288221"/>
                  <a:gd name="connsiteX19" fmla="*/ 1429 w 439875"/>
                  <a:gd name="connsiteY19" fmla="*/ 42094 h 288221"/>
                  <a:gd name="connsiteX20" fmla="*/ 7715 w 439875"/>
                  <a:gd name="connsiteY20" fmla="*/ 25330 h 288221"/>
                  <a:gd name="connsiteX21" fmla="*/ 19907 w 439875"/>
                  <a:gd name="connsiteY21" fmla="*/ 19139 h 288221"/>
                  <a:gd name="connsiteX22" fmla="*/ 127825 w 439875"/>
                  <a:gd name="connsiteY22" fmla="*/ 89 h 288221"/>
                  <a:gd name="connsiteX23" fmla="*/ 135731 w 439875"/>
                  <a:gd name="connsiteY23" fmla="*/ 5613 h 288221"/>
                  <a:gd name="connsiteX24" fmla="*/ 130683 w 439875"/>
                  <a:gd name="connsiteY24" fmla="*/ 15043 h 288221"/>
                  <a:gd name="connsiteX25" fmla="*/ 130683 w 439875"/>
                  <a:gd name="connsiteY25" fmla="*/ 15043 h 28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39875" h="288221">
                    <a:moveTo>
                      <a:pt x="130683" y="15043"/>
                    </a:moveTo>
                    <a:lnTo>
                      <a:pt x="22955" y="34284"/>
                    </a:lnTo>
                    <a:cubicBezTo>
                      <a:pt x="22955" y="34284"/>
                      <a:pt x="19526" y="35141"/>
                      <a:pt x="18193" y="37237"/>
                    </a:cubicBezTo>
                    <a:cubicBezTo>
                      <a:pt x="16192" y="40380"/>
                      <a:pt x="15621" y="43237"/>
                      <a:pt x="15621" y="43237"/>
                    </a:cubicBezTo>
                    <a:lnTo>
                      <a:pt x="15050" y="192684"/>
                    </a:lnTo>
                    <a:cubicBezTo>
                      <a:pt x="15050" y="192684"/>
                      <a:pt x="16954" y="198876"/>
                      <a:pt x="19907" y="201447"/>
                    </a:cubicBezTo>
                    <a:cubicBezTo>
                      <a:pt x="22765" y="203829"/>
                      <a:pt x="28670" y="205543"/>
                      <a:pt x="28670" y="205543"/>
                    </a:cubicBezTo>
                    <a:lnTo>
                      <a:pt x="421291" y="207543"/>
                    </a:lnTo>
                    <a:cubicBezTo>
                      <a:pt x="421291" y="207543"/>
                      <a:pt x="428054" y="205829"/>
                      <a:pt x="435007" y="212592"/>
                    </a:cubicBezTo>
                    <a:cubicBezTo>
                      <a:pt x="440341" y="217830"/>
                      <a:pt x="439864" y="226498"/>
                      <a:pt x="439864" y="226498"/>
                    </a:cubicBezTo>
                    <a:lnTo>
                      <a:pt x="439769" y="283743"/>
                    </a:lnTo>
                    <a:cubicBezTo>
                      <a:pt x="439769" y="283743"/>
                      <a:pt x="438817" y="288220"/>
                      <a:pt x="434530" y="288220"/>
                    </a:cubicBezTo>
                    <a:cubicBezTo>
                      <a:pt x="430244" y="288315"/>
                      <a:pt x="429863" y="283743"/>
                      <a:pt x="429863" y="283743"/>
                    </a:cubicBezTo>
                    <a:lnTo>
                      <a:pt x="429577" y="226403"/>
                    </a:lnTo>
                    <a:cubicBezTo>
                      <a:pt x="429577" y="226403"/>
                      <a:pt x="430149" y="222402"/>
                      <a:pt x="427292" y="220021"/>
                    </a:cubicBezTo>
                    <a:cubicBezTo>
                      <a:pt x="423767" y="217164"/>
                      <a:pt x="421100" y="217735"/>
                      <a:pt x="421100" y="217735"/>
                    </a:cubicBezTo>
                    <a:lnTo>
                      <a:pt x="28289" y="219831"/>
                    </a:lnTo>
                    <a:cubicBezTo>
                      <a:pt x="28289" y="219831"/>
                      <a:pt x="16859" y="219259"/>
                      <a:pt x="9525" y="211830"/>
                    </a:cubicBezTo>
                    <a:cubicBezTo>
                      <a:pt x="667" y="202971"/>
                      <a:pt x="0" y="194875"/>
                      <a:pt x="0" y="194875"/>
                    </a:cubicBezTo>
                    <a:lnTo>
                      <a:pt x="1429" y="42094"/>
                    </a:lnTo>
                    <a:cubicBezTo>
                      <a:pt x="1429" y="42094"/>
                      <a:pt x="1714" y="31140"/>
                      <a:pt x="7715" y="25330"/>
                    </a:cubicBezTo>
                    <a:cubicBezTo>
                      <a:pt x="14097" y="19234"/>
                      <a:pt x="19907" y="19139"/>
                      <a:pt x="19907" y="19139"/>
                    </a:cubicBezTo>
                    <a:lnTo>
                      <a:pt x="127825" y="89"/>
                    </a:lnTo>
                    <a:cubicBezTo>
                      <a:pt x="127825" y="89"/>
                      <a:pt x="134207" y="-1149"/>
                      <a:pt x="135731" y="5613"/>
                    </a:cubicBezTo>
                    <a:cubicBezTo>
                      <a:pt x="137446" y="12567"/>
                      <a:pt x="130683" y="15043"/>
                      <a:pt x="130683" y="15043"/>
                    </a:cubicBezTo>
                    <a:lnTo>
                      <a:pt x="130683" y="15043"/>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72" name="Freihandform: Form 271">
                <a:extLst>
                  <a:ext uri="{FF2B5EF4-FFF2-40B4-BE49-F238E27FC236}">
                    <a16:creationId xmlns:a16="http://schemas.microsoft.com/office/drawing/2014/main" id="{8373B261-AF5D-429E-9D36-2B53BA8995E5}"/>
                  </a:ext>
                </a:extLst>
              </p:cNvPr>
              <p:cNvSpPr/>
              <p:nvPr/>
            </p:nvSpPr>
            <p:spPr>
              <a:xfrm>
                <a:off x="5376912" y="2739566"/>
                <a:ext cx="384333" cy="232056"/>
              </a:xfrm>
              <a:custGeom>
                <a:avLst/>
                <a:gdLst>
                  <a:gd name="connsiteX0" fmla="*/ 77914 w 384333"/>
                  <a:gd name="connsiteY0" fmla="*/ 192405 h 232056"/>
                  <a:gd name="connsiteX1" fmla="*/ 363474 w 384333"/>
                  <a:gd name="connsiteY1" fmla="*/ 192405 h 232056"/>
                  <a:gd name="connsiteX2" fmla="*/ 363474 w 384333"/>
                  <a:gd name="connsiteY2" fmla="*/ 192500 h 232056"/>
                  <a:gd name="connsiteX3" fmla="*/ 364712 w 384333"/>
                  <a:gd name="connsiteY3" fmla="*/ 192500 h 232056"/>
                  <a:gd name="connsiteX4" fmla="*/ 384334 w 384333"/>
                  <a:gd name="connsiteY4" fmla="*/ 212122 h 232056"/>
                  <a:gd name="connsiteX5" fmla="*/ 364712 w 384333"/>
                  <a:gd name="connsiteY5" fmla="*/ 231743 h 232056"/>
                  <a:gd name="connsiteX6" fmla="*/ 363474 w 384333"/>
                  <a:gd name="connsiteY6" fmla="*/ 231743 h 232056"/>
                  <a:gd name="connsiteX7" fmla="*/ 363474 w 384333"/>
                  <a:gd name="connsiteY7" fmla="*/ 231839 h 232056"/>
                  <a:gd name="connsiteX8" fmla="*/ 76486 w 384333"/>
                  <a:gd name="connsiteY8" fmla="*/ 231839 h 232056"/>
                  <a:gd name="connsiteX9" fmla="*/ 76486 w 384333"/>
                  <a:gd name="connsiteY9" fmla="*/ 231934 h 232056"/>
                  <a:gd name="connsiteX10" fmla="*/ 24003 w 384333"/>
                  <a:gd name="connsiteY10" fmla="*/ 212884 h 232056"/>
                  <a:gd name="connsiteX11" fmla="*/ 95 w 384333"/>
                  <a:gd name="connsiteY11" fmla="*/ 159068 h 232056"/>
                  <a:gd name="connsiteX12" fmla="*/ 95 w 384333"/>
                  <a:gd name="connsiteY12" fmla="*/ 159068 h 232056"/>
                  <a:gd name="connsiteX13" fmla="*/ 95 w 384333"/>
                  <a:gd name="connsiteY13" fmla="*/ 74771 h 232056"/>
                  <a:gd name="connsiteX14" fmla="*/ 0 w 384333"/>
                  <a:gd name="connsiteY14" fmla="*/ 74771 h 232056"/>
                  <a:gd name="connsiteX15" fmla="*/ 21431 w 384333"/>
                  <a:gd name="connsiteY15" fmla="*/ 20860 h 232056"/>
                  <a:gd name="connsiteX16" fmla="*/ 72390 w 384333"/>
                  <a:gd name="connsiteY16" fmla="*/ 286 h 232056"/>
                  <a:gd name="connsiteX17" fmla="*/ 72390 w 384333"/>
                  <a:gd name="connsiteY17" fmla="*/ 0 h 232056"/>
                  <a:gd name="connsiteX18" fmla="*/ 300704 w 384333"/>
                  <a:gd name="connsiteY18" fmla="*/ 0 h 232056"/>
                  <a:gd name="connsiteX19" fmla="*/ 300704 w 384333"/>
                  <a:gd name="connsiteY19" fmla="*/ 286 h 232056"/>
                  <a:gd name="connsiteX20" fmla="*/ 303562 w 384333"/>
                  <a:gd name="connsiteY20" fmla="*/ 95 h 232056"/>
                  <a:gd name="connsiteX21" fmla="*/ 323183 w 384333"/>
                  <a:gd name="connsiteY21" fmla="*/ 19717 h 232056"/>
                  <a:gd name="connsiteX22" fmla="*/ 303562 w 384333"/>
                  <a:gd name="connsiteY22" fmla="*/ 39338 h 232056"/>
                  <a:gd name="connsiteX23" fmla="*/ 300704 w 384333"/>
                  <a:gd name="connsiteY23" fmla="*/ 39148 h 232056"/>
                  <a:gd name="connsiteX24" fmla="*/ 300704 w 384333"/>
                  <a:gd name="connsiteY24" fmla="*/ 39433 h 232056"/>
                  <a:gd name="connsiteX25" fmla="*/ 72390 w 384333"/>
                  <a:gd name="connsiteY25" fmla="*/ 39433 h 232056"/>
                  <a:gd name="connsiteX26" fmla="*/ 72390 w 384333"/>
                  <a:gd name="connsiteY26" fmla="*/ 39433 h 232056"/>
                  <a:gd name="connsiteX27" fmla="*/ 50006 w 384333"/>
                  <a:gd name="connsiteY27" fmla="*/ 49149 h 232056"/>
                  <a:gd name="connsiteX28" fmla="*/ 39719 w 384333"/>
                  <a:gd name="connsiteY28" fmla="*/ 75343 h 232056"/>
                  <a:gd name="connsiteX29" fmla="*/ 39434 w 384333"/>
                  <a:gd name="connsiteY29" fmla="*/ 75343 h 232056"/>
                  <a:gd name="connsiteX30" fmla="*/ 39434 w 384333"/>
                  <a:gd name="connsiteY30" fmla="*/ 155067 h 232056"/>
                  <a:gd name="connsiteX31" fmla="*/ 39719 w 384333"/>
                  <a:gd name="connsiteY31" fmla="*/ 155067 h 232056"/>
                  <a:gd name="connsiteX32" fmla="*/ 48006 w 384333"/>
                  <a:gd name="connsiteY32" fmla="*/ 181546 h 232056"/>
                  <a:gd name="connsiteX33" fmla="*/ 73914 w 384333"/>
                  <a:gd name="connsiteY33" fmla="*/ 192691 h 232056"/>
                  <a:gd name="connsiteX34" fmla="*/ 73914 w 384333"/>
                  <a:gd name="connsiteY34" fmla="*/ 192691 h 232056"/>
                  <a:gd name="connsiteX35" fmla="*/ 77343 w 384333"/>
                  <a:gd name="connsiteY35" fmla="*/ 192691 h 232056"/>
                  <a:gd name="connsiteX36" fmla="*/ 77914 w 384333"/>
                  <a:gd name="connsiteY36" fmla="*/ 192405 h 232056"/>
                  <a:gd name="connsiteX37" fmla="*/ 77914 w 384333"/>
                  <a:gd name="connsiteY37" fmla="*/ 192405 h 232056"/>
                  <a:gd name="connsiteX38" fmla="*/ 77914 w 384333"/>
                  <a:gd name="connsiteY38" fmla="*/ 192405 h 23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84333" h="232056">
                    <a:moveTo>
                      <a:pt x="77914" y="192405"/>
                    </a:moveTo>
                    <a:lnTo>
                      <a:pt x="363474" y="192405"/>
                    </a:lnTo>
                    <a:lnTo>
                      <a:pt x="363474" y="192500"/>
                    </a:lnTo>
                    <a:cubicBezTo>
                      <a:pt x="363855" y="192500"/>
                      <a:pt x="364331" y="192500"/>
                      <a:pt x="364712" y="192500"/>
                    </a:cubicBezTo>
                    <a:cubicBezTo>
                      <a:pt x="375571" y="192500"/>
                      <a:pt x="384334" y="201263"/>
                      <a:pt x="384334" y="212122"/>
                    </a:cubicBezTo>
                    <a:cubicBezTo>
                      <a:pt x="384334" y="222980"/>
                      <a:pt x="375571" y="231743"/>
                      <a:pt x="364712" y="231743"/>
                    </a:cubicBezTo>
                    <a:cubicBezTo>
                      <a:pt x="364331" y="231743"/>
                      <a:pt x="363855" y="231743"/>
                      <a:pt x="363474" y="231743"/>
                    </a:cubicBezTo>
                    <a:lnTo>
                      <a:pt x="363474" y="231839"/>
                    </a:lnTo>
                    <a:lnTo>
                      <a:pt x="76486" y="231839"/>
                    </a:lnTo>
                    <a:lnTo>
                      <a:pt x="76486" y="231934"/>
                    </a:lnTo>
                    <a:cubicBezTo>
                      <a:pt x="76486" y="231934"/>
                      <a:pt x="46577" y="234791"/>
                      <a:pt x="24003" y="212884"/>
                    </a:cubicBezTo>
                    <a:cubicBezTo>
                      <a:pt x="2286" y="191833"/>
                      <a:pt x="190" y="167164"/>
                      <a:pt x="95" y="159068"/>
                    </a:cubicBezTo>
                    <a:lnTo>
                      <a:pt x="95" y="159068"/>
                    </a:lnTo>
                    <a:lnTo>
                      <a:pt x="95" y="74771"/>
                    </a:lnTo>
                    <a:lnTo>
                      <a:pt x="0" y="74771"/>
                    </a:lnTo>
                    <a:cubicBezTo>
                      <a:pt x="0" y="74771"/>
                      <a:pt x="-95" y="42767"/>
                      <a:pt x="21431" y="20860"/>
                    </a:cubicBezTo>
                    <a:cubicBezTo>
                      <a:pt x="40957" y="952"/>
                      <a:pt x="67723" y="286"/>
                      <a:pt x="72390" y="286"/>
                    </a:cubicBezTo>
                    <a:lnTo>
                      <a:pt x="72390" y="0"/>
                    </a:lnTo>
                    <a:lnTo>
                      <a:pt x="300704" y="0"/>
                    </a:lnTo>
                    <a:lnTo>
                      <a:pt x="300704" y="286"/>
                    </a:lnTo>
                    <a:cubicBezTo>
                      <a:pt x="301657" y="190"/>
                      <a:pt x="302609" y="95"/>
                      <a:pt x="303562" y="95"/>
                    </a:cubicBezTo>
                    <a:cubicBezTo>
                      <a:pt x="314420" y="95"/>
                      <a:pt x="323183" y="8858"/>
                      <a:pt x="323183" y="19717"/>
                    </a:cubicBezTo>
                    <a:cubicBezTo>
                      <a:pt x="323183" y="30575"/>
                      <a:pt x="314420" y="39338"/>
                      <a:pt x="303562" y="39338"/>
                    </a:cubicBezTo>
                    <a:cubicBezTo>
                      <a:pt x="302609" y="39338"/>
                      <a:pt x="301657" y="39243"/>
                      <a:pt x="300704" y="39148"/>
                    </a:cubicBezTo>
                    <a:lnTo>
                      <a:pt x="300704" y="39433"/>
                    </a:lnTo>
                    <a:lnTo>
                      <a:pt x="72390" y="39433"/>
                    </a:lnTo>
                    <a:lnTo>
                      <a:pt x="72390" y="39433"/>
                    </a:lnTo>
                    <a:cubicBezTo>
                      <a:pt x="69628" y="39624"/>
                      <a:pt x="58484" y="40767"/>
                      <a:pt x="50006" y="49149"/>
                    </a:cubicBezTo>
                    <a:cubicBezTo>
                      <a:pt x="39814" y="59245"/>
                      <a:pt x="39719" y="75343"/>
                      <a:pt x="39719" y="75343"/>
                    </a:cubicBezTo>
                    <a:lnTo>
                      <a:pt x="39434" y="75343"/>
                    </a:lnTo>
                    <a:lnTo>
                      <a:pt x="39434" y="155067"/>
                    </a:lnTo>
                    <a:lnTo>
                      <a:pt x="39719" y="155067"/>
                    </a:lnTo>
                    <a:cubicBezTo>
                      <a:pt x="39719" y="155067"/>
                      <a:pt x="38671" y="170021"/>
                      <a:pt x="48006" y="181546"/>
                    </a:cubicBezTo>
                    <a:cubicBezTo>
                      <a:pt x="55531" y="190881"/>
                      <a:pt x="67627" y="192500"/>
                      <a:pt x="73914" y="192691"/>
                    </a:cubicBezTo>
                    <a:lnTo>
                      <a:pt x="73914" y="192691"/>
                    </a:lnTo>
                    <a:lnTo>
                      <a:pt x="77343" y="192691"/>
                    </a:lnTo>
                    <a:cubicBezTo>
                      <a:pt x="77724" y="192405"/>
                      <a:pt x="77914" y="192405"/>
                      <a:pt x="77914" y="192405"/>
                    </a:cubicBezTo>
                    <a:lnTo>
                      <a:pt x="77914" y="192405"/>
                    </a:lnTo>
                    <a:lnTo>
                      <a:pt x="77914" y="192405"/>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73" name="Freihandform: Form 272">
                <a:extLst>
                  <a:ext uri="{FF2B5EF4-FFF2-40B4-BE49-F238E27FC236}">
                    <a16:creationId xmlns:a16="http://schemas.microsoft.com/office/drawing/2014/main" id="{85F49B7A-0AFA-45B6-82A8-FBA2EB56B001}"/>
                  </a:ext>
                </a:extLst>
              </p:cNvPr>
              <p:cNvSpPr/>
              <p:nvPr/>
            </p:nvSpPr>
            <p:spPr>
              <a:xfrm>
                <a:off x="5542075" y="2905396"/>
                <a:ext cx="283535" cy="56793"/>
              </a:xfrm>
              <a:custGeom>
                <a:avLst/>
                <a:gdLst>
                  <a:gd name="connsiteX0" fmla="*/ 281559 w 283535"/>
                  <a:gd name="connsiteY0" fmla="*/ 40196 h 56793"/>
                  <a:gd name="connsiteX1" fmla="*/ 249079 w 283535"/>
                  <a:gd name="connsiteY1" fmla="*/ 10001 h 56793"/>
                  <a:gd name="connsiteX2" fmla="*/ 239173 w 283535"/>
                  <a:gd name="connsiteY2" fmla="*/ 3048 h 56793"/>
                  <a:gd name="connsiteX3" fmla="*/ 224790 w 283535"/>
                  <a:gd name="connsiteY3" fmla="*/ 0 h 56793"/>
                  <a:gd name="connsiteX4" fmla="*/ 0 w 283535"/>
                  <a:gd name="connsiteY4" fmla="*/ 286 h 56793"/>
                  <a:gd name="connsiteX5" fmla="*/ 95 w 283535"/>
                  <a:gd name="connsiteY5" fmla="*/ 17145 h 56793"/>
                  <a:gd name="connsiteX6" fmla="*/ 224409 w 283535"/>
                  <a:gd name="connsiteY6" fmla="*/ 17717 h 56793"/>
                  <a:gd name="connsiteX7" fmla="*/ 230886 w 283535"/>
                  <a:gd name="connsiteY7" fmla="*/ 18955 h 56793"/>
                  <a:gd name="connsiteX8" fmla="*/ 237172 w 283535"/>
                  <a:gd name="connsiteY8" fmla="*/ 23050 h 56793"/>
                  <a:gd name="connsiteX9" fmla="*/ 266700 w 283535"/>
                  <a:gd name="connsiteY9" fmla="*/ 53816 h 56793"/>
                  <a:gd name="connsiteX10" fmla="*/ 280035 w 283535"/>
                  <a:gd name="connsiteY10" fmla="*/ 53721 h 56793"/>
                  <a:gd name="connsiteX11" fmla="*/ 281559 w 283535"/>
                  <a:gd name="connsiteY11" fmla="*/ 40196 h 56793"/>
                  <a:gd name="connsiteX12" fmla="*/ 281559 w 283535"/>
                  <a:gd name="connsiteY12" fmla="*/ 40196 h 56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3535" h="56793">
                    <a:moveTo>
                      <a:pt x="281559" y="40196"/>
                    </a:moveTo>
                    <a:lnTo>
                      <a:pt x="249079" y="10001"/>
                    </a:lnTo>
                    <a:cubicBezTo>
                      <a:pt x="249079" y="10001"/>
                      <a:pt x="245174" y="5144"/>
                      <a:pt x="239173" y="3048"/>
                    </a:cubicBezTo>
                    <a:cubicBezTo>
                      <a:pt x="233172" y="953"/>
                      <a:pt x="224790" y="0"/>
                      <a:pt x="224790" y="0"/>
                    </a:cubicBezTo>
                    <a:lnTo>
                      <a:pt x="0" y="286"/>
                    </a:lnTo>
                    <a:lnTo>
                      <a:pt x="95" y="17145"/>
                    </a:lnTo>
                    <a:lnTo>
                      <a:pt x="224409" y="17717"/>
                    </a:lnTo>
                    <a:cubicBezTo>
                      <a:pt x="224409" y="17717"/>
                      <a:pt x="226981" y="17050"/>
                      <a:pt x="230886" y="18955"/>
                    </a:cubicBezTo>
                    <a:cubicBezTo>
                      <a:pt x="234791" y="20955"/>
                      <a:pt x="237172" y="23050"/>
                      <a:pt x="237172" y="23050"/>
                    </a:cubicBezTo>
                    <a:lnTo>
                      <a:pt x="266700" y="53816"/>
                    </a:lnTo>
                    <a:cubicBezTo>
                      <a:pt x="266700" y="53816"/>
                      <a:pt x="272891" y="60579"/>
                      <a:pt x="280035" y="53721"/>
                    </a:cubicBezTo>
                    <a:cubicBezTo>
                      <a:pt x="286893" y="47149"/>
                      <a:pt x="281559" y="40196"/>
                      <a:pt x="281559" y="40196"/>
                    </a:cubicBezTo>
                    <a:lnTo>
                      <a:pt x="281559" y="40196"/>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74" name="Freihandform: Form 273">
                <a:extLst>
                  <a:ext uri="{FF2B5EF4-FFF2-40B4-BE49-F238E27FC236}">
                    <a16:creationId xmlns:a16="http://schemas.microsoft.com/office/drawing/2014/main" id="{32A6EA40-13BD-4144-9C60-92A21D84DA24}"/>
                  </a:ext>
                </a:extLst>
              </p:cNvPr>
              <p:cNvSpPr/>
              <p:nvPr/>
            </p:nvSpPr>
            <p:spPr>
              <a:xfrm>
                <a:off x="5786487" y="2922253"/>
                <a:ext cx="9143" cy="9337"/>
              </a:xfrm>
              <a:custGeom>
                <a:avLst/>
                <a:gdLst>
                  <a:gd name="connsiteX0" fmla="*/ 9144 w 9143"/>
                  <a:gd name="connsiteY0" fmla="*/ 4670 h 9337"/>
                  <a:gd name="connsiteX1" fmla="*/ 4572 w 9143"/>
                  <a:gd name="connsiteY1" fmla="*/ 9338 h 9337"/>
                  <a:gd name="connsiteX2" fmla="*/ 0 w 9143"/>
                  <a:gd name="connsiteY2" fmla="*/ 4670 h 9337"/>
                  <a:gd name="connsiteX3" fmla="*/ 4572 w 9143"/>
                  <a:gd name="connsiteY3" fmla="*/ 3 h 9337"/>
                  <a:gd name="connsiteX4" fmla="*/ 9144 w 9143"/>
                  <a:gd name="connsiteY4" fmla="*/ 4670 h 9337"/>
                  <a:gd name="connsiteX5" fmla="*/ 9144 w 9143"/>
                  <a:gd name="connsiteY5" fmla="*/ 4670 h 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3" h="9337">
                    <a:moveTo>
                      <a:pt x="9144" y="4670"/>
                    </a:moveTo>
                    <a:cubicBezTo>
                      <a:pt x="9144" y="7242"/>
                      <a:pt x="7048" y="9338"/>
                      <a:pt x="4572" y="9338"/>
                    </a:cubicBezTo>
                    <a:cubicBezTo>
                      <a:pt x="2000" y="9338"/>
                      <a:pt x="0" y="7242"/>
                      <a:pt x="0" y="4670"/>
                    </a:cubicBezTo>
                    <a:cubicBezTo>
                      <a:pt x="0" y="2099"/>
                      <a:pt x="2096" y="3"/>
                      <a:pt x="4572" y="3"/>
                    </a:cubicBezTo>
                    <a:cubicBezTo>
                      <a:pt x="7144" y="-92"/>
                      <a:pt x="9144" y="2003"/>
                      <a:pt x="9144" y="4670"/>
                    </a:cubicBezTo>
                    <a:lnTo>
                      <a:pt x="9144" y="4670"/>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75" name="Freihandform: Form 274">
                <a:extLst>
                  <a:ext uri="{FF2B5EF4-FFF2-40B4-BE49-F238E27FC236}">
                    <a16:creationId xmlns:a16="http://schemas.microsoft.com/office/drawing/2014/main" id="{0D1C4771-1A17-41D4-A1AD-66B5443DC1A9}"/>
                  </a:ext>
                </a:extLst>
              </p:cNvPr>
              <p:cNvSpPr/>
              <p:nvPr/>
            </p:nvSpPr>
            <p:spPr>
              <a:xfrm>
                <a:off x="5787344" y="2923111"/>
                <a:ext cx="7620" cy="73535"/>
              </a:xfrm>
              <a:custGeom>
                <a:avLst/>
                <a:gdLst>
                  <a:gd name="connsiteX0" fmla="*/ 7429 w 7620"/>
                  <a:gd name="connsiteY0" fmla="*/ 2574 h 73535"/>
                  <a:gd name="connsiteX1" fmla="*/ 3524 w 7620"/>
                  <a:gd name="connsiteY1" fmla="*/ 2 h 73535"/>
                  <a:gd name="connsiteX2" fmla="*/ 0 w 7620"/>
                  <a:gd name="connsiteY2" fmla="*/ 2669 h 73535"/>
                  <a:gd name="connsiteX3" fmla="*/ 0 w 7620"/>
                  <a:gd name="connsiteY3" fmla="*/ 72964 h 73535"/>
                  <a:gd name="connsiteX4" fmla="*/ 7620 w 7620"/>
                  <a:gd name="connsiteY4" fmla="*/ 73536 h 73535"/>
                  <a:gd name="connsiteX5" fmla="*/ 7429 w 7620"/>
                  <a:gd name="connsiteY5" fmla="*/ 2574 h 73535"/>
                  <a:gd name="connsiteX6" fmla="*/ 7429 w 7620"/>
                  <a:gd name="connsiteY6" fmla="*/ 2574 h 7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 h="73535">
                    <a:moveTo>
                      <a:pt x="7429" y="2574"/>
                    </a:moveTo>
                    <a:cubicBezTo>
                      <a:pt x="7429" y="2574"/>
                      <a:pt x="6096" y="-93"/>
                      <a:pt x="3524" y="2"/>
                    </a:cubicBezTo>
                    <a:cubicBezTo>
                      <a:pt x="857" y="98"/>
                      <a:pt x="0" y="2669"/>
                      <a:pt x="0" y="2669"/>
                    </a:cubicBezTo>
                    <a:lnTo>
                      <a:pt x="0" y="72964"/>
                    </a:lnTo>
                    <a:lnTo>
                      <a:pt x="7620" y="73536"/>
                    </a:lnTo>
                    <a:lnTo>
                      <a:pt x="7429" y="2574"/>
                    </a:lnTo>
                    <a:lnTo>
                      <a:pt x="7429" y="2574"/>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76" name="Freihandform: Form 275">
                <a:extLst>
                  <a:ext uri="{FF2B5EF4-FFF2-40B4-BE49-F238E27FC236}">
                    <a16:creationId xmlns:a16="http://schemas.microsoft.com/office/drawing/2014/main" id="{6C5EC179-6E1E-42CC-BFF6-57AACEEC4B78}"/>
                  </a:ext>
                </a:extLst>
              </p:cNvPr>
              <p:cNvSpPr/>
              <p:nvPr/>
            </p:nvSpPr>
            <p:spPr>
              <a:xfrm>
                <a:off x="5411487" y="2969119"/>
                <a:ext cx="70675" cy="124396"/>
              </a:xfrm>
              <a:custGeom>
                <a:avLst/>
                <a:gdLst>
                  <a:gd name="connsiteX0" fmla="*/ 53245 w 70675"/>
                  <a:gd name="connsiteY0" fmla="*/ 27432 h 124396"/>
                  <a:gd name="connsiteX1" fmla="*/ 53245 w 70675"/>
                  <a:gd name="connsiteY1" fmla="*/ 0 h 124396"/>
                  <a:gd name="connsiteX2" fmla="*/ 70675 w 70675"/>
                  <a:gd name="connsiteY2" fmla="*/ 0 h 124396"/>
                  <a:gd name="connsiteX3" fmla="*/ 70675 w 70675"/>
                  <a:gd name="connsiteY3" fmla="*/ 124396 h 124396"/>
                  <a:gd name="connsiteX4" fmla="*/ 53245 w 70675"/>
                  <a:gd name="connsiteY4" fmla="*/ 124396 h 124396"/>
                  <a:gd name="connsiteX5" fmla="*/ 53245 w 70675"/>
                  <a:gd name="connsiteY5" fmla="*/ 45053 h 124396"/>
                  <a:gd name="connsiteX6" fmla="*/ 35814 w 70675"/>
                  <a:gd name="connsiteY6" fmla="*/ 44958 h 124396"/>
                  <a:gd name="connsiteX7" fmla="*/ 23527 w 70675"/>
                  <a:gd name="connsiteY7" fmla="*/ 49911 h 124396"/>
                  <a:gd name="connsiteX8" fmla="*/ 17717 w 70675"/>
                  <a:gd name="connsiteY8" fmla="*/ 62103 h 124396"/>
                  <a:gd name="connsiteX9" fmla="*/ 17907 w 70675"/>
                  <a:gd name="connsiteY9" fmla="*/ 120205 h 124396"/>
                  <a:gd name="connsiteX10" fmla="*/ 381 w 70675"/>
                  <a:gd name="connsiteY10" fmla="*/ 123254 h 124396"/>
                  <a:gd name="connsiteX11" fmla="*/ 0 w 70675"/>
                  <a:gd name="connsiteY11" fmla="*/ 62484 h 124396"/>
                  <a:gd name="connsiteX12" fmla="*/ 11716 w 70675"/>
                  <a:gd name="connsiteY12" fmla="*/ 35528 h 124396"/>
                  <a:gd name="connsiteX13" fmla="*/ 35528 w 70675"/>
                  <a:gd name="connsiteY13" fmla="*/ 27051 h 124396"/>
                  <a:gd name="connsiteX14" fmla="*/ 53245 w 70675"/>
                  <a:gd name="connsiteY14" fmla="*/ 27432 h 124396"/>
                  <a:gd name="connsiteX15" fmla="*/ 53245 w 70675"/>
                  <a:gd name="connsiteY15" fmla="*/ 27432 h 124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675" h="124396">
                    <a:moveTo>
                      <a:pt x="53245" y="27432"/>
                    </a:moveTo>
                    <a:lnTo>
                      <a:pt x="53245" y="0"/>
                    </a:lnTo>
                    <a:lnTo>
                      <a:pt x="70675" y="0"/>
                    </a:lnTo>
                    <a:lnTo>
                      <a:pt x="70675" y="124396"/>
                    </a:lnTo>
                    <a:lnTo>
                      <a:pt x="53245" y="124396"/>
                    </a:lnTo>
                    <a:lnTo>
                      <a:pt x="53245" y="45053"/>
                    </a:lnTo>
                    <a:lnTo>
                      <a:pt x="35814" y="44958"/>
                    </a:lnTo>
                    <a:cubicBezTo>
                      <a:pt x="35814" y="44958"/>
                      <a:pt x="28575" y="44482"/>
                      <a:pt x="23527" y="49911"/>
                    </a:cubicBezTo>
                    <a:cubicBezTo>
                      <a:pt x="18288" y="55531"/>
                      <a:pt x="17717" y="62103"/>
                      <a:pt x="17717" y="62103"/>
                    </a:cubicBezTo>
                    <a:lnTo>
                      <a:pt x="17907" y="120205"/>
                    </a:lnTo>
                    <a:lnTo>
                      <a:pt x="381" y="123254"/>
                    </a:lnTo>
                    <a:lnTo>
                      <a:pt x="0" y="62484"/>
                    </a:lnTo>
                    <a:cubicBezTo>
                      <a:pt x="0" y="62484"/>
                      <a:pt x="476" y="45529"/>
                      <a:pt x="11716" y="35528"/>
                    </a:cubicBezTo>
                    <a:cubicBezTo>
                      <a:pt x="22574" y="25813"/>
                      <a:pt x="35528" y="27051"/>
                      <a:pt x="35528" y="27051"/>
                    </a:cubicBezTo>
                    <a:lnTo>
                      <a:pt x="53245" y="27432"/>
                    </a:lnTo>
                    <a:lnTo>
                      <a:pt x="53245" y="27432"/>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77" name="Freihandform: Form 276">
                <a:extLst>
                  <a:ext uri="{FF2B5EF4-FFF2-40B4-BE49-F238E27FC236}">
                    <a16:creationId xmlns:a16="http://schemas.microsoft.com/office/drawing/2014/main" id="{5937BFC2-7EC4-46B1-9424-6F359467C43C}"/>
                  </a:ext>
                </a:extLst>
              </p:cNvPr>
              <p:cNvSpPr/>
              <p:nvPr/>
            </p:nvSpPr>
            <p:spPr>
              <a:xfrm>
                <a:off x="5503118" y="3003695"/>
                <a:ext cx="16478" cy="53911"/>
              </a:xfrm>
              <a:custGeom>
                <a:avLst/>
                <a:gdLst>
                  <a:gd name="connsiteX0" fmla="*/ 16288 w 16478"/>
                  <a:gd name="connsiteY0" fmla="*/ 0 h 53911"/>
                  <a:gd name="connsiteX1" fmla="*/ 6953 w 16478"/>
                  <a:gd name="connsiteY1" fmla="*/ 190 h 53911"/>
                  <a:gd name="connsiteX2" fmla="*/ 2096 w 16478"/>
                  <a:gd name="connsiteY2" fmla="*/ 1714 h 53911"/>
                  <a:gd name="connsiteX3" fmla="*/ 190 w 16478"/>
                  <a:gd name="connsiteY3" fmla="*/ 7048 h 53911"/>
                  <a:gd name="connsiteX4" fmla="*/ 0 w 16478"/>
                  <a:gd name="connsiteY4" fmla="*/ 53911 h 53911"/>
                  <a:gd name="connsiteX5" fmla="*/ 4381 w 16478"/>
                  <a:gd name="connsiteY5" fmla="*/ 53626 h 53911"/>
                  <a:gd name="connsiteX6" fmla="*/ 4572 w 16478"/>
                  <a:gd name="connsiteY6" fmla="*/ 7048 h 53911"/>
                  <a:gd name="connsiteX7" fmla="*/ 5143 w 16478"/>
                  <a:gd name="connsiteY7" fmla="*/ 4953 h 53911"/>
                  <a:gd name="connsiteX8" fmla="*/ 7239 w 16478"/>
                  <a:gd name="connsiteY8" fmla="*/ 4381 h 53911"/>
                  <a:gd name="connsiteX9" fmla="*/ 16478 w 16478"/>
                  <a:gd name="connsiteY9" fmla="*/ 4572 h 53911"/>
                  <a:gd name="connsiteX10" fmla="*/ 16288 w 16478"/>
                  <a:gd name="connsiteY10" fmla="*/ 0 h 53911"/>
                  <a:gd name="connsiteX11" fmla="*/ 16288 w 16478"/>
                  <a:gd name="connsiteY11" fmla="*/ 0 h 5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78" h="53911">
                    <a:moveTo>
                      <a:pt x="16288" y="0"/>
                    </a:moveTo>
                    <a:lnTo>
                      <a:pt x="6953" y="190"/>
                    </a:lnTo>
                    <a:cubicBezTo>
                      <a:pt x="6953" y="190"/>
                      <a:pt x="4191" y="-286"/>
                      <a:pt x="2096" y="1714"/>
                    </a:cubicBezTo>
                    <a:cubicBezTo>
                      <a:pt x="-95" y="3810"/>
                      <a:pt x="190" y="7048"/>
                      <a:pt x="190" y="7048"/>
                    </a:cubicBezTo>
                    <a:lnTo>
                      <a:pt x="0" y="53911"/>
                    </a:lnTo>
                    <a:lnTo>
                      <a:pt x="4381" y="53626"/>
                    </a:lnTo>
                    <a:lnTo>
                      <a:pt x="4572" y="7048"/>
                    </a:lnTo>
                    <a:cubicBezTo>
                      <a:pt x="4572" y="7048"/>
                      <a:pt x="4286" y="5715"/>
                      <a:pt x="5143" y="4953"/>
                    </a:cubicBezTo>
                    <a:cubicBezTo>
                      <a:pt x="5810" y="4286"/>
                      <a:pt x="7239" y="4381"/>
                      <a:pt x="7239" y="4381"/>
                    </a:cubicBezTo>
                    <a:lnTo>
                      <a:pt x="16478" y="4572"/>
                    </a:lnTo>
                    <a:lnTo>
                      <a:pt x="16288" y="0"/>
                    </a:lnTo>
                    <a:lnTo>
                      <a:pt x="16288" y="0"/>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78" name="Freihandform: Form 277">
                <a:extLst>
                  <a:ext uri="{FF2B5EF4-FFF2-40B4-BE49-F238E27FC236}">
                    <a16:creationId xmlns:a16="http://schemas.microsoft.com/office/drawing/2014/main" id="{0299CBAE-D0A1-4FED-9B84-12170C93340D}"/>
                  </a:ext>
                </a:extLst>
              </p:cNvPr>
              <p:cNvSpPr/>
              <p:nvPr/>
            </p:nvSpPr>
            <p:spPr>
              <a:xfrm>
                <a:off x="5525883" y="3050457"/>
                <a:ext cx="376237" cy="46678"/>
              </a:xfrm>
              <a:custGeom>
                <a:avLst/>
                <a:gdLst>
                  <a:gd name="connsiteX0" fmla="*/ 10763 w 376237"/>
                  <a:gd name="connsiteY0" fmla="*/ 33915 h 46678"/>
                  <a:gd name="connsiteX1" fmla="*/ 359664 w 376237"/>
                  <a:gd name="connsiteY1" fmla="*/ 33819 h 46678"/>
                  <a:gd name="connsiteX2" fmla="*/ 365093 w 376237"/>
                  <a:gd name="connsiteY2" fmla="*/ 31819 h 46678"/>
                  <a:gd name="connsiteX3" fmla="*/ 368617 w 376237"/>
                  <a:gd name="connsiteY3" fmla="*/ 25723 h 46678"/>
                  <a:gd name="connsiteX4" fmla="*/ 376238 w 376237"/>
                  <a:gd name="connsiteY4" fmla="*/ 30200 h 46678"/>
                  <a:gd name="connsiteX5" fmla="*/ 370237 w 376237"/>
                  <a:gd name="connsiteY5" fmla="*/ 40296 h 46678"/>
                  <a:gd name="connsiteX6" fmla="*/ 359569 w 376237"/>
                  <a:gd name="connsiteY6" fmla="*/ 43630 h 46678"/>
                  <a:gd name="connsiteX7" fmla="*/ 10382 w 376237"/>
                  <a:gd name="connsiteY7" fmla="*/ 43440 h 46678"/>
                  <a:gd name="connsiteX8" fmla="*/ 10287 w 376237"/>
                  <a:gd name="connsiteY8" fmla="*/ 46678 h 46678"/>
                  <a:gd name="connsiteX9" fmla="*/ 381 w 376237"/>
                  <a:gd name="connsiteY9" fmla="*/ 45916 h 46678"/>
                  <a:gd name="connsiteX10" fmla="*/ 0 w 376237"/>
                  <a:gd name="connsiteY10" fmla="*/ 5149 h 46678"/>
                  <a:gd name="connsiteX11" fmla="*/ 5239 w 376237"/>
                  <a:gd name="connsiteY11" fmla="*/ 5 h 46678"/>
                  <a:gd name="connsiteX12" fmla="*/ 10573 w 376237"/>
                  <a:gd name="connsiteY12" fmla="*/ 4673 h 46678"/>
                  <a:gd name="connsiteX13" fmla="*/ 10763 w 376237"/>
                  <a:gd name="connsiteY13" fmla="*/ 33915 h 46678"/>
                  <a:gd name="connsiteX14" fmla="*/ 10763 w 376237"/>
                  <a:gd name="connsiteY14" fmla="*/ 33915 h 4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237" h="46678">
                    <a:moveTo>
                      <a:pt x="10763" y="33915"/>
                    </a:moveTo>
                    <a:lnTo>
                      <a:pt x="359664" y="33819"/>
                    </a:lnTo>
                    <a:cubicBezTo>
                      <a:pt x="359664" y="33819"/>
                      <a:pt x="363760" y="33915"/>
                      <a:pt x="365093" y="31819"/>
                    </a:cubicBezTo>
                    <a:cubicBezTo>
                      <a:pt x="366427" y="29724"/>
                      <a:pt x="368617" y="25723"/>
                      <a:pt x="368617" y="25723"/>
                    </a:cubicBezTo>
                    <a:lnTo>
                      <a:pt x="376238" y="30200"/>
                    </a:lnTo>
                    <a:cubicBezTo>
                      <a:pt x="376238" y="30200"/>
                      <a:pt x="375571" y="36391"/>
                      <a:pt x="370237" y="40296"/>
                    </a:cubicBezTo>
                    <a:cubicBezTo>
                      <a:pt x="364903" y="44201"/>
                      <a:pt x="359569" y="43630"/>
                      <a:pt x="359569" y="43630"/>
                    </a:cubicBezTo>
                    <a:lnTo>
                      <a:pt x="10382" y="43440"/>
                    </a:lnTo>
                    <a:lnTo>
                      <a:pt x="10287" y="46678"/>
                    </a:lnTo>
                    <a:lnTo>
                      <a:pt x="381" y="45916"/>
                    </a:lnTo>
                    <a:lnTo>
                      <a:pt x="0" y="5149"/>
                    </a:lnTo>
                    <a:cubicBezTo>
                      <a:pt x="0" y="5149"/>
                      <a:pt x="476" y="196"/>
                      <a:pt x="5239" y="5"/>
                    </a:cubicBezTo>
                    <a:cubicBezTo>
                      <a:pt x="10001" y="-185"/>
                      <a:pt x="10573" y="4673"/>
                      <a:pt x="10573" y="4673"/>
                    </a:cubicBezTo>
                    <a:lnTo>
                      <a:pt x="10763" y="33915"/>
                    </a:lnTo>
                    <a:lnTo>
                      <a:pt x="10763" y="33915"/>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79" name="Freihandform: Form 278">
                <a:extLst>
                  <a:ext uri="{FF2B5EF4-FFF2-40B4-BE49-F238E27FC236}">
                    <a16:creationId xmlns:a16="http://schemas.microsoft.com/office/drawing/2014/main" id="{51C4D184-8F8B-4504-9597-587EA8AEF5ED}"/>
                  </a:ext>
                </a:extLst>
              </p:cNvPr>
              <p:cNvSpPr/>
              <p:nvPr/>
            </p:nvSpPr>
            <p:spPr>
              <a:xfrm>
                <a:off x="5501880" y="3052939"/>
                <a:ext cx="9429" cy="43433"/>
              </a:xfrm>
              <a:custGeom>
                <a:avLst/>
                <a:gdLst>
                  <a:gd name="connsiteX0" fmla="*/ 9430 w 9429"/>
                  <a:gd name="connsiteY0" fmla="*/ 43434 h 43433"/>
                  <a:gd name="connsiteX1" fmla="*/ 9430 w 9429"/>
                  <a:gd name="connsiteY1" fmla="*/ 0 h 43433"/>
                  <a:gd name="connsiteX2" fmla="*/ 0 w 9429"/>
                  <a:gd name="connsiteY2" fmla="*/ 0 h 43433"/>
                  <a:gd name="connsiteX3" fmla="*/ 0 w 9429"/>
                  <a:gd name="connsiteY3" fmla="*/ 43434 h 43433"/>
                  <a:gd name="connsiteX4" fmla="*/ 9430 w 9429"/>
                  <a:gd name="connsiteY4" fmla="*/ 43434 h 43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9" h="43433">
                    <a:moveTo>
                      <a:pt x="9430" y="43434"/>
                    </a:moveTo>
                    <a:lnTo>
                      <a:pt x="9430" y="0"/>
                    </a:lnTo>
                    <a:lnTo>
                      <a:pt x="0" y="0"/>
                    </a:lnTo>
                    <a:lnTo>
                      <a:pt x="0" y="43434"/>
                    </a:lnTo>
                    <a:lnTo>
                      <a:pt x="9430" y="43434"/>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80" name="Freihandform: Form 279">
                <a:extLst>
                  <a:ext uri="{FF2B5EF4-FFF2-40B4-BE49-F238E27FC236}">
                    <a16:creationId xmlns:a16="http://schemas.microsoft.com/office/drawing/2014/main" id="{0C821E14-6EA2-4E6E-8A28-0BF9515AD61D}"/>
                  </a:ext>
                </a:extLst>
              </p:cNvPr>
              <p:cNvSpPr/>
              <p:nvPr/>
            </p:nvSpPr>
            <p:spPr>
              <a:xfrm>
                <a:off x="5500355" y="3089515"/>
                <a:ext cx="12001" cy="1904"/>
              </a:xfrm>
              <a:custGeom>
                <a:avLst/>
                <a:gdLst>
                  <a:gd name="connsiteX0" fmla="*/ 12002 w 12001"/>
                  <a:gd name="connsiteY0" fmla="*/ 1905 h 1904"/>
                  <a:gd name="connsiteX1" fmla="*/ 12002 w 12001"/>
                  <a:gd name="connsiteY1" fmla="*/ 0 h 1904"/>
                  <a:gd name="connsiteX2" fmla="*/ 0 w 12001"/>
                  <a:gd name="connsiteY2" fmla="*/ 0 h 1904"/>
                  <a:gd name="connsiteX3" fmla="*/ 0 w 12001"/>
                  <a:gd name="connsiteY3" fmla="*/ 1905 h 1904"/>
                  <a:gd name="connsiteX4" fmla="*/ 12002 w 12001"/>
                  <a:gd name="connsiteY4" fmla="*/ 1905 h 1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01" h="1904">
                    <a:moveTo>
                      <a:pt x="12002" y="1905"/>
                    </a:moveTo>
                    <a:lnTo>
                      <a:pt x="12002" y="0"/>
                    </a:lnTo>
                    <a:lnTo>
                      <a:pt x="0" y="0"/>
                    </a:lnTo>
                    <a:lnTo>
                      <a:pt x="0" y="1905"/>
                    </a:lnTo>
                    <a:lnTo>
                      <a:pt x="12002" y="1905"/>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81" name="Freihandform: Form 280">
                <a:extLst>
                  <a:ext uri="{FF2B5EF4-FFF2-40B4-BE49-F238E27FC236}">
                    <a16:creationId xmlns:a16="http://schemas.microsoft.com/office/drawing/2014/main" id="{FFB0AD0D-031D-40FC-82F9-8727D62513CD}"/>
                  </a:ext>
                </a:extLst>
              </p:cNvPr>
              <p:cNvSpPr/>
              <p:nvPr/>
            </p:nvSpPr>
            <p:spPr>
              <a:xfrm>
                <a:off x="5461684" y="3045605"/>
                <a:ext cx="23145" cy="2286"/>
              </a:xfrm>
              <a:custGeom>
                <a:avLst/>
                <a:gdLst>
                  <a:gd name="connsiteX0" fmla="*/ 23146 w 23145"/>
                  <a:gd name="connsiteY0" fmla="*/ 2286 h 2286"/>
                  <a:gd name="connsiteX1" fmla="*/ 23146 w 23145"/>
                  <a:gd name="connsiteY1" fmla="*/ 0 h 2286"/>
                  <a:gd name="connsiteX2" fmla="*/ 0 w 23145"/>
                  <a:gd name="connsiteY2" fmla="*/ 0 h 2286"/>
                  <a:gd name="connsiteX3" fmla="*/ 0 w 23145"/>
                  <a:gd name="connsiteY3" fmla="*/ 2286 h 2286"/>
                  <a:gd name="connsiteX4" fmla="*/ 23146 w 23145"/>
                  <a:gd name="connsiteY4" fmla="*/ 2286 h 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5" h="2286">
                    <a:moveTo>
                      <a:pt x="23146" y="2286"/>
                    </a:moveTo>
                    <a:lnTo>
                      <a:pt x="23146" y="0"/>
                    </a:lnTo>
                    <a:lnTo>
                      <a:pt x="0" y="0"/>
                    </a:lnTo>
                    <a:lnTo>
                      <a:pt x="0" y="2286"/>
                    </a:lnTo>
                    <a:lnTo>
                      <a:pt x="23146" y="2286"/>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82" name="Freihandform: Form 281">
                <a:extLst>
                  <a:ext uri="{FF2B5EF4-FFF2-40B4-BE49-F238E27FC236}">
                    <a16:creationId xmlns:a16="http://schemas.microsoft.com/office/drawing/2014/main" id="{C229AE1A-DB10-4496-B132-C176F0AB12B7}"/>
                  </a:ext>
                </a:extLst>
              </p:cNvPr>
              <p:cNvSpPr/>
              <p:nvPr/>
            </p:nvSpPr>
            <p:spPr>
              <a:xfrm>
                <a:off x="5413868" y="3045414"/>
                <a:ext cx="18097" cy="2095"/>
              </a:xfrm>
              <a:custGeom>
                <a:avLst/>
                <a:gdLst>
                  <a:gd name="connsiteX0" fmla="*/ 18098 w 18097"/>
                  <a:gd name="connsiteY0" fmla="*/ 2096 h 2095"/>
                  <a:gd name="connsiteX1" fmla="*/ 18098 w 18097"/>
                  <a:gd name="connsiteY1" fmla="*/ 0 h 2095"/>
                  <a:gd name="connsiteX2" fmla="*/ 0 w 18097"/>
                  <a:gd name="connsiteY2" fmla="*/ 0 h 2095"/>
                  <a:gd name="connsiteX3" fmla="*/ 0 w 18097"/>
                  <a:gd name="connsiteY3" fmla="*/ 2096 h 2095"/>
                  <a:gd name="connsiteX4" fmla="*/ 18098 w 18097"/>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 h="2095">
                    <a:moveTo>
                      <a:pt x="18098" y="2096"/>
                    </a:moveTo>
                    <a:lnTo>
                      <a:pt x="18098" y="0"/>
                    </a:lnTo>
                    <a:lnTo>
                      <a:pt x="0" y="0"/>
                    </a:lnTo>
                    <a:lnTo>
                      <a:pt x="0" y="2096"/>
                    </a:lnTo>
                    <a:lnTo>
                      <a:pt x="18098" y="2096"/>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83" name="Freihandform: Form 282">
                <a:extLst>
                  <a:ext uri="{FF2B5EF4-FFF2-40B4-BE49-F238E27FC236}">
                    <a16:creationId xmlns:a16="http://schemas.microsoft.com/office/drawing/2014/main" id="{703B19B8-E978-40A6-B3B2-258DD6EAE70D}"/>
                  </a:ext>
                </a:extLst>
              </p:cNvPr>
              <p:cNvSpPr/>
              <p:nvPr/>
            </p:nvSpPr>
            <p:spPr>
              <a:xfrm>
                <a:off x="5747053" y="2990836"/>
                <a:ext cx="10287" cy="38100"/>
              </a:xfrm>
              <a:custGeom>
                <a:avLst/>
                <a:gdLst>
                  <a:gd name="connsiteX0" fmla="*/ 10287 w 10287"/>
                  <a:gd name="connsiteY0" fmla="*/ 38100 h 38100"/>
                  <a:gd name="connsiteX1" fmla="*/ 10287 w 10287"/>
                  <a:gd name="connsiteY1" fmla="*/ 0 h 38100"/>
                  <a:gd name="connsiteX2" fmla="*/ 0 w 10287"/>
                  <a:gd name="connsiteY2" fmla="*/ 0 h 38100"/>
                  <a:gd name="connsiteX3" fmla="*/ 0 w 10287"/>
                  <a:gd name="connsiteY3" fmla="*/ 38100 h 38100"/>
                  <a:gd name="connsiteX4" fmla="*/ 10287 w 10287"/>
                  <a:gd name="connsiteY4" fmla="*/ 3810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7" h="38100">
                    <a:moveTo>
                      <a:pt x="10287" y="38100"/>
                    </a:moveTo>
                    <a:lnTo>
                      <a:pt x="10287" y="0"/>
                    </a:lnTo>
                    <a:lnTo>
                      <a:pt x="0" y="0"/>
                    </a:lnTo>
                    <a:lnTo>
                      <a:pt x="0" y="38100"/>
                    </a:lnTo>
                    <a:lnTo>
                      <a:pt x="10287" y="38100"/>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84" name="Freihandform: Form 283">
                <a:extLst>
                  <a:ext uri="{FF2B5EF4-FFF2-40B4-BE49-F238E27FC236}">
                    <a16:creationId xmlns:a16="http://schemas.microsoft.com/office/drawing/2014/main" id="{71A42F60-1097-4D21-BE3C-13ED929362AC}"/>
                  </a:ext>
                </a:extLst>
              </p:cNvPr>
              <p:cNvSpPr/>
              <p:nvPr/>
            </p:nvSpPr>
            <p:spPr>
              <a:xfrm>
                <a:off x="5574174" y="2990931"/>
                <a:ext cx="13049" cy="38100"/>
              </a:xfrm>
              <a:custGeom>
                <a:avLst/>
                <a:gdLst>
                  <a:gd name="connsiteX0" fmla="*/ 13049 w 13049"/>
                  <a:gd name="connsiteY0" fmla="*/ 38100 h 38100"/>
                  <a:gd name="connsiteX1" fmla="*/ 13049 w 13049"/>
                  <a:gd name="connsiteY1" fmla="*/ 0 h 38100"/>
                  <a:gd name="connsiteX2" fmla="*/ 0 w 13049"/>
                  <a:gd name="connsiteY2" fmla="*/ 0 h 38100"/>
                  <a:gd name="connsiteX3" fmla="*/ 0 w 13049"/>
                  <a:gd name="connsiteY3" fmla="*/ 38100 h 38100"/>
                  <a:gd name="connsiteX4" fmla="*/ 13049 w 13049"/>
                  <a:gd name="connsiteY4" fmla="*/ 3810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 h="38100">
                    <a:moveTo>
                      <a:pt x="13049" y="38100"/>
                    </a:moveTo>
                    <a:lnTo>
                      <a:pt x="13049" y="0"/>
                    </a:lnTo>
                    <a:lnTo>
                      <a:pt x="0" y="0"/>
                    </a:lnTo>
                    <a:lnTo>
                      <a:pt x="0" y="38100"/>
                    </a:lnTo>
                    <a:lnTo>
                      <a:pt x="13049" y="38100"/>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85" name="Freihandform: Form 284">
                <a:extLst>
                  <a:ext uri="{FF2B5EF4-FFF2-40B4-BE49-F238E27FC236}">
                    <a16:creationId xmlns:a16="http://schemas.microsoft.com/office/drawing/2014/main" id="{CEA33E46-555F-48C8-947F-9D0CFB3A2033}"/>
                  </a:ext>
                </a:extLst>
              </p:cNvPr>
              <p:cNvSpPr/>
              <p:nvPr/>
            </p:nvSpPr>
            <p:spPr>
              <a:xfrm>
                <a:off x="5517310" y="2899777"/>
                <a:ext cx="40957" cy="9810"/>
              </a:xfrm>
              <a:custGeom>
                <a:avLst/>
                <a:gdLst>
                  <a:gd name="connsiteX0" fmla="*/ 40958 w 40957"/>
                  <a:gd name="connsiteY0" fmla="*/ 9811 h 9810"/>
                  <a:gd name="connsiteX1" fmla="*/ 40958 w 40957"/>
                  <a:gd name="connsiteY1" fmla="*/ 0 h 9810"/>
                  <a:gd name="connsiteX2" fmla="*/ 0 w 40957"/>
                  <a:gd name="connsiteY2" fmla="*/ 0 h 9810"/>
                  <a:gd name="connsiteX3" fmla="*/ 0 w 40957"/>
                  <a:gd name="connsiteY3" fmla="*/ 9811 h 9810"/>
                  <a:gd name="connsiteX4" fmla="*/ 40958 w 40957"/>
                  <a:gd name="connsiteY4" fmla="*/ 9811 h 9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57" h="9810">
                    <a:moveTo>
                      <a:pt x="40958" y="9811"/>
                    </a:moveTo>
                    <a:lnTo>
                      <a:pt x="40958" y="0"/>
                    </a:lnTo>
                    <a:lnTo>
                      <a:pt x="0" y="0"/>
                    </a:lnTo>
                    <a:lnTo>
                      <a:pt x="0" y="9811"/>
                    </a:lnTo>
                    <a:lnTo>
                      <a:pt x="40958" y="9811"/>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86" name="Freihandform: Form 285">
                <a:extLst>
                  <a:ext uri="{FF2B5EF4-FFF2-40B4-BE49-F238E27FC236}">
                    <a16:creationId xmlns:a16="http://schemas.microsoft.com/office/drawing/2014/main" id="{230CF5BF-2CA2-4260-882F-D9225D7FCEB7}"/>
                  </a:ext>
                </a:extLst>
              </p:cNvPr>
              <p:cNvSpPr/>
              <p:nvPr/>
            </p:nvSpPr>
            <p:spPr>
              <a:xfrm>
                <a:off x="5432252" y="2887585"/>
                <a:ext cx="85629" cy="20097"/>
              </a:xfrm>
              <a:custGeom>
                <a:avLst/>
                <a:gdLst>
                  <a:gd name="connsiteX0" fmla="*/ 85058 w 85629"/>
                  <a:gd name="connsiteY0" fmla="*/ 15526 h 20097"/>
                  <a:gd name="connsiteX1" fmla="*/ 9525 w 85629"/>
                  <a:gd name="connsiteY1" fmla="*/ 15050 h 20097"/>
                  <a:gd name="connsiteX2" fmla="*/ 6477 w 85629"/>
                  <a:gd name="connsiteY2" fmla="*/ 13811 h 20097"/>
                  <a:gd name="connsiteX3" fmla="*/ 5239 w 85629"/>
                  <a:gd name="connsiteY3" fmla="*/ 10954 h 20097"/>
                  <a:gd name="connsiteX4" fmla="*/ 5239 w 85629"/>
                  <a:gd name="connsiteY4" fmla="*/ 95 h 20097"/>
                  <a:gd name="connsiteX5" fmla="*/ 191 w 85629"/>
                  <a:gd name="connsiteY5" fmla="*/ 0 h 20097"/>
                  <a:gd name="connsiteX6" fmla="*/ 0 w 85629"/>
                  <a:gd name="connsiteY6" fmla="*/ 10763 h 20097"/>
                  <a:gd name="connsiteX7" fmla="*/ 2476 w 85629"/>
                  <a:gd name="connsiteY7" fmla="*/ 16573 h 20097"/>
                  <a:gd name="connsiteX8" fmla="*/ 9334 w 85629"/>
                  <a:gd name="connsiteY8" fmla="*/ 20002 h 20097"/>
                  <a:gd name="connsiteX9" fmla="*/ 85630 w 85629"/>
                  <a:gd name="connsiteY9" fmla="*/ 20098 h 20097"/>
                  <a:gd name="connsiteX10" fmla="*/ 85058 w 85629"/>
                  <a:gd name="connsiteY10" fmla="*/ 15526 h 20097"/>
                  <a:gd name="connsiteX11" fmla="*/ 85058 w 85629"/>
                  <a:gd name="connsiteY11" fmla="*/ 15526 h 2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629" h="20097">
                    <a:moveTo>
                      <a:pt x="85058" y="15526"/>
                    </a:moveTo>
                    <a:lnTo>
                      <a:pt x="9525" y="15050"/>
                    </a:lnTo>
                    <a:cubicBezTo>
                      <a:pt x="9525" y="15050"/>
                      <a:pt x="7334" y="15050"/>
                      <a:pt x="6477" y="13811"/>
                    </a:cubicBezTo>
                    <a:cubicBezTo>
                      <a:pt x="5525" y="12573"/>
                      <a:pt x="5239" y="10954"/>
                      <a:pt x="5239" y="10954"/>
                    </a:cubicBezTo>
                    <a:lnTo>
                      <a:pt x="5239" y="95"/>
                    </a:lnTo>
                    <a:lnTo>
                      <a:pt x="191" y="0"/>
                    </a:lnTo>
                    <a:lnTo>
                      <a:pt x="0" y="10763"/>
                    </a:lnTo>
                    <a:cubicBezTo>
                      <a:pt x="0" y="10763"/>
                      <a:pt x="476" y="14288"/>
                      <a:pt x="2476" y="16573"/>
                    </a:cubicBezTo>
                    <a:cubicBezTo>
                      <a:pt x="4477" y="18859"/>
                      <a:pt x="9334" y="20002"/>
                      <a:pt x="9334" y="20002"/>
                    </a:cubicBezTo>
                    <a:lnTo>
                      <a:pt x="85630" y="20098"/>
                    </a:lnTo>
                    <a:lnTo>
                      <a:pt x="85058" y="15526"/>
                    </a:lnTo>
                    <a:lnTo>
                      <a:pt x="85058" y="15526"/>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87" name="Freihandform: Form 286">
                <a:extLst>
                  <a:ext uri="{FF2B5EF4-FFF2-40B4-BE49-F238E27FC236}">
                    <a16:creationId xmlns:a16="http://schemas.microsoft.com/office/drawing/2014/main" id="{E3AD879E-2B72-4B2E-A7DC-BB7F57BE037E}"/>
                  </a:ext>
                </a:extLst>
              </p:cNvPr>
              <p:cNvSpPr/>
              <p:nvPr/>
            </p:nvSpPr>
            <p:spPr>
              <a:xfrm>
                <a:off x="5519405" y="3003695"/>
                <a:ext cx="267938" cy="4381"/>
              </a:xfrm>
              <a:custGeom>
                <a:avLst/>
                <a:gdLst>
                  <a:gd name="connsiteX0" fmla="*/ 267938 w 267938"/>
                  <a:gd name="connsiteY0" fmla="*/ 4381 h 4381"/>
                  <a:gd name="connsiteX1" fmla="*/ 267938 w 267938"/>
                  <a:gd name="connsiteY1" fmla="*/ 0 h 4381"/>
                  <a:gd name="connsiteX2" fmla="*/ 0 w 267938"/>
                  <a:gd name="connsiteY2" fmla="*/ 0 h 4381"/>
                  <a:gd name="connsiteX3" fmla="*/ 0 w 267938"/>
                  <a:gd name="connsiteY3" fmla="*/ 4381 h 4381"/>
                  <a:gd name="connsiteX4" fmla="*/ 267938 w 267938"/>
                  <a:gd name="connsiteY4" fmla="*/ 4381 h 4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38" h="4381">
                    <a:moveTo>
                      <a:pt x="267938" y="4381"/>
                    </a:moveTo>
                    <a:lnTo>
                      <a:pt x="267938" y="0"/>
                    </a:lnTo>
                    <a:lnTo>
                      <a:pt x="0" y="0"/>
                    </a:lnTo>
                    <a:lnTo>
                      <a:pt x="0" y="4381"/>
                    </a:lnTo>
                    <a:lnTo>
                      <a:pt x="267938" y="4381"/>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88" name="Freihandform: Form 287">
                <a:extLst>
                  <a:ext uri="{FF2B5EF4-FFF2-40B4-BE49-F238E27FC236}">
                    <a16:creationId xmlns:a16="http://schemas.microsoft.com/office/drawing/2014/main" id="{E18E3AF8-8150-4D1E-B5DE-1D0014601DD5}"/>
                  </a:ext>
                </a:extLst>
              </p:cNvPr>
              <p:cNvSpPr/>
              <p:nvPr/>
            </p:nvSpPr>
            <p:spPr>
              <a:xfrm>
                <a:off x="5785058" y="2992931"/>
                <a:ext cx="11620" cy="7334"/>
              </a:xfrm>
              <a:custGeom>
                <a:avLst/>
                <a:gdLst>
                  <a:gd name="connsiteX0" fmla="*/ 11621 w 11620"/>
                  <a:gd name="connsiteY0" fmla="*/ 7334 h 7334"/>
                  <a:gd name="connsiteX1" fmla="*/ 11621 w 11620"/>
                  <a:gd name="connsiteY1" fmla="*/ 0 h 7334"/>
                  <a:gd name="connsiteX2" fmla="*/ 0 w 11620"/>
                  <a:gd name="connsiteY2" fmla="*/ 0 h 7334"/>
                  <a:gd name="connsiteX3" fmla="*/ 0 w 11620"/>
                  <a:gd name="connsiteY3" fmla="*/ 7334 h 7334"/>
                  <a:gd name="connsiteX4" fmla="*/ 11621 w 11620"/>
                  <a:gd name="connsiteY4" fmla="*/ 7334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0" h="7334">
                    <a:moveTo>
                      <a:pt x="11621" y="7334"/>
                    </a:moveTo>
                    <a:lnTo>
                      <a:pt x="11621" y="0"/>
                    </a:lnTo>
                    <a:lnTo>
                      <a:pt x="0" y="0"/>
                    </a:lnTo>
                    <a:lnTo>
                      <a:pt x="0" y="7334"/>
                    </a:lnTo>
                    <a:lnTo>
                      <a:pt x="11621" y="7334"/>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89" name="Freihandform: Form 288">
                <a:extLst>
                  <a:ext uri="{FF2B5EF4-FFF2-40B4-BE49-F238E27FC236}">
                    <a16:creationId xmlns:a16="http://schemas.microsoft.com/office/drawing/2014/main" id="{E07ED30C-90AC-4099-9336-CAC9C780097D}"/>
                  </a:ext>
                </a:extLst>
              </p:cNvPr>
              <p:cNvSpPr/>
              <p:nvPr/>
            </p:nvSpPr>
            <p:spPr>
              <a:xfrm>
                <a:off x="5786201" y="3001028"/>
                <a:ext cx="9810" cy="9620"/>
              </a:xfrm>
              <a:custGeom>
                <a:avLst/>
                <a:gdLst>
                  <a:gd name="connsiteX0" fmla="*/ 7429 w 9810"/>
                  <a:gd name="connsiteY0" fmla="*/ 9620 h 9620"/>
                  <a:gd name="connsiteX1" fmla="*/ 9811 w 9810"/>
                  <a:gd name="connsiteY1" fmla="*/ 7239 h 9620"/>
                  <a:gd name="connsiteX2" fmla="*/ 9811 w 9810"/>
                  <a:gd name="connsiteY2" fmla="*/ 2381 h 9620"/>
                  <a:gd name="connsiteX3" fmla="*/ 7429 w 9810"/>
                  <a:gd name="connsiteY3" fmla="*/ 0 h 9620"/>
                  <a:gd name="connsiteX4" fmla="*/ 2381 w 9810"/>
                  <a:gd name="connsiteY4" fmla="*/ 0 h 9620"/>
                  <a:gd name="connsiteX5" fmla="*/ 0 w 9810"/>
                  <a:gd name="connsiteY5" fmla="*/ 2381 h 9620"/>
                  <a:gd name="connsiteX6" fmla="*/ 0 w 9810"/>
                  <a:gd name="connsiteY6" fmla="*/ 7239 h 9620"/>
                  <a:gd name="connsiteX7" fmla="*/ 2381 w 9810"/>
                  <a:gd name="connsiteY7" fmla="*/ 9620 h 9620"/>
                  <a:gd name="connsiteX8" fmla="*/ 7429 w 9810"/>
                  <a:gd name="connsiteY8" fmla="*/ 9620 h 9620"/>
                  <a:gd name="connsiteX9" fmla="*/ 7429 w 9810"/>
                  <a:gd name="connsiteY9" fmla="*/ 9620 h 9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10" h="9620">
                    <a:moveTo>
                      <a:pt x="7429" y="9620"/>
                    </a:moveTo>
                    <a:cubicBezTo>
                      <a:pt x="8763" y="9620"/>
                      <a:pt x="9811" y="8572"/>
                      <a:pt x="9811" y="7239"/>
                    </a:cubicBezTo>
                    <a:lnTo>
                      <a:pt x="9811" y="2381"/>
                    </a:lnTo>
                    <a:cubicBezTo>
                      <a:pt x="9811" y="1048"/>
                      <a:pt x="8763" y="0"/>
                      <a:pt x="7429" y="0"/>
                    </a:cubicBezTo>
                    <a:lnTo>
                      <a:pt x="2381" y="0"/>
                    </a:lnTo>
                    <a:cubicBezTo>
                      <a:pt x="1048" y="0"/>
                      <a:pt x="0" y="1048"/>
                      <a:pt x="0" y="2381"/>
                    </a:cubicBezTo>
                    <a:lnTo>
                      <a:pt x="0" y="7239"/>
                    </a:lnTo>
                    <a:cubicBezTo>
                      <a:pt x="0" y="8572"/>
                      <a:pt x="1048" y="9620"/>
                      <a:pt x="2381" y="9620"/>
                    </a:cubicBezTo>
                    <a:lnTo>
                      <a:pt x="7429" y="9620"/>
                    </a:lnTo>
                    <a:lnTo>
                      <a:pt x="7429" y="9620"/>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90" name="Freihandform: Form 289">
                <a:extLst>
                  <a:ext uri="{FF2B5EF4-FFF2-40B4-BE49-F238E27FC236}">
                    <a16:creationId xmlns:a16="http://schemas.microsoft.com/office/drawing/2014/main" id="{8E32F264-BC26-4B2E-945D-AE571CDF80BF}"/>
                  </a:ext>
                </a:extLst>
              </p:cNvPr>
              <p:cNvSpPr/>
              <p:nvPr/>
            </p:nvSpPr>
            <p:spPr>
              <a:xfrm>
                <a:off x="5787439" y="2996646"/>
                <a:ext cx="6286" cy="7715"/>
              </a:xfrm>
              <a:custGeom>
                <a:avLst/>
                <a:gdLst>
                  <a:gd name="connsiteX0" fmla="*/ 6287 w 6286"/>
                  <a:gd name="connsiteY0" fmla="*/ 7715 h 7715"/>
                  <a:gd name="connsiteX1" fmla="*/ 6287 w 6286"/>
                  <a:gd name="connsiteY1" fmla="*/ 0 h 7715"/>
                  <a:gd name="connsiteX2" fmla="*/ 0 w 6286"/>
                  <a:gd name="connsiteY2" fmla="*/ 0 h 7715"/>
                  <a:gd name="connsiteX3" fmla="*/ 0 w 6286"/>
                  <a:gd name="connsiteY3" fmla="*/ 7715 h 7715"/>
                  <a:gd name="connsiteX4" fmla="*/ 6287 w 6286"/>
                  <a:gd name="connsiteY4" fmla="*/ 7715 h 7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 h="7715">
                    <a:moveTo>
                      <a:pt x="6287" y="7715"/>
                    </a:moveTo>
                    <a:lnTo>
                      <a:pt x="6287" y="0"/>
                    </a:lnTo>
                    <a:lnTo>
                      <a:pt x="0" y="0"/>
                    </a:lnTo>
                    <a:lnTo>
                      <a:pt x="0" y="7715"/>
                    </a:lnTo>
                    <a:lnTo>
                      <a:pt x="6287" y="7715"/>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291" name="Freihandform: Form 290">
                <a:extLst>
                  <a:ext uri="{FF2B5EF4-FFF2-40B4-BE49-F238E27FC236}">
                    <a16:creationId xmlns:a16="http://schemas.microsoft.com/office/drawing/2014/main" id="{1C5BE77A-8364-4D6E-AD46-BF229A81760C}"/>
                  </a:ext>
                </a:extLst>
              </p:cNvPr>
              <p:cNvSpPr/>
              <p:nvPr/>
            </p:nvSpPr>
            <p:spPr>
              <a:xfrm>
                <a:off x="5782010" y="2996837"/>
                <a:ext cx="18097" cy="18097"/>
              </a:xfrm>
              <a:custGeom>
                <a:avLst/>
                <a:gdLst>
                  <a:gd name="connsiteX0" fmla="*/ 18097 w 18097"/>
                  <a:gd name="connsiteY0" fmla="*/ 9049 h 18097"/>
                  <a:gd name="connsiteX1" fmla="*/ 9049 w 18097"/>
                  <a:gd name="connsiteY1" fmla="*/ 18097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5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7"/>
                      <a:pt x="9049" y="18097"/>
                    </a:cubicBezTo>
                    <a:cubicBezTo>
                      <a:pt x="4000" y="18097"/>
                      <a:pt x="0" y="14002"/>
                      <a:pt x="0" y="9049"/>
                    </a:cubicBezTo>
                    <a:cubicBezTo>
                      <a:pt x="0" y="4000"/>
                      <a:pt x="4096" y="0"/>
                      <a:pt x="9049" y="0"/>
                    </a:cubicBezTo>
                    <a:cubicBezTo>
                      <a:pt x="14097" y="0"/>
                      <a:pt x="18097" y="4096"/>
                      <a:pt x="18097" y="9049"/>
                    </a:cubicBezTo>
                    <a:lnTo>
                      <a:pt x="18097" y="9049"/>
                    </a:lnTo>
                    <a:close/>
                    <a:moveTo>
                      <a:pt x="17335" y="9049"/>
                    </a:moveTo>
                    <a:cubicBezTo>
                      <a:pt x="17335" y="13621"/>
                      <a:pt x="13621" y="17335"/>
                      <a:pt x="9049" y="17335"/>
                    </a:cubicBezTo>
                    <a:cubicBezTo>
                      <a:pt x="4477" y="17335"/>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292" name="Freihandform: Form 291">
                <a:extLst>
                  <a:ext uri="{FF2B5EF4-FFF2-40B4-BE49-F238E27FC236}">
                    <a16:creationId xmlns:a16="http://schemas.microsoft.com/office/drawing/2014/main" id="{9EB1343B-9938-4FA7-A9D3-3559134056DF}"/>
                  </a:ext>
                </a:extLst>
              </p:cNvPr>
              <p:cNvSpPr/>
              <p:nvPr/>
            </p:nvSpPr>
            <p:spPr>
              <a:xfrm>
                <a:off x="5790773" y="3007505"/>
                <a:ext cx="762" cy="6858"/>
              </a:xfrm>
              <a:custGeom>
                <a:avLst/>
                <a:gdLst>
                  <a:gd name="connsiteX0" fmla="*/ 762 w 762"/>
                  <a:gd name="connsiteY0" fmla="*/ 6858 h 6858"/>
                  <a:gd name="connsiteX1" fmla="*/ 762 w 762"/>
                  <a:gd name="connsiteY1" fmla="*/ 0 h 6858"/>
                  <a:gd name="connsiteX2" fmla="*/ 0 w 762"/>
                  <a:gd name="connsiteY2" fmla="*/ 0 h 6858"/>
                  <a:gd name="connsiteX3" fmla="*/ 0 w 762"/>
                  <a:gd name="connsiteY3" fmla="*/ 6858 h 6858"/>
                  <a:gd name="connsiteX4" fmla="*/ 762 w 762"/>
                  <a:gd name="connsiteY4" fmla="*/ 6858 h 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 h="6858">
                    <a:moveTo>
                      <a:pt x="762" y="6858"/>
                    </a:moveTo>
                    <a:lnTo>
                      <a:pt x="762" y="0"/>
                    </a:lnTo>
                    <a:lnTo>
                      <a:pt x="0" y="0"/>
                    </a:lnTo>
                    <a:lnTo>
                      <a:pt x="0" y="6858"/>
                    </a:lnTo>
                    <a:lnTo>
                      <a:pt x="762" y="6858"/>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293" name="Freihandform: Form 292">
                <a:extLst>
                  <a:ext uri="{FF2B5EF4-FFF2-40B4-BE49-F238E27FC236}">
                    <a16:creationId xmlns:a16="http://schemas.microsoft.com/office/drawing/2014/main" id="{8BE8F745-FF22-481B-A306-C753B840A7C1}"/>
                  </a:ext>
                </a:extLst>
              </p:cNvPr>
              <p:cNvSpPr/>
              <p:nvPr/>
            </p:nvSpPr>
            <p:spPr>
              <a:xfrm>
                <a:off x="5782486" y="3005980"/>
                <a:ext cx="7524" cy="2095"/>
              </a:xfrm>
              <a:custGeom>
                <a:avLst/>
                <a:gdLst>
                  <a:gd name="connsiteX0" fmla="*/ 95 w 7524"/>
                  <a:gd name="connsiteY0" fmla="*/ 2096 h 2095"/>
                  <a:gd name="connsiteX1" fmla="*/ 7525 w 7524"/>
                  <a:gd name="connsiteY1" fmla="*/ 762 h 2095"/>
                  <a:gd name="connsiteX2" fmla="*/ 7334 w 7524"/>
                  <a:gd name="connsiteY2" fmla="*/ 0 h 2095"/>
                  <a:gd name="connsiteX3" fmla="*/ 0 w 7524"/>
                  <a:gd name="connsiteY3" fmla="*/ 1333 h 2095"/>
                  <a:gd name="connsiteX4" fmla="*/ 95 w 7524"/>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 h="2095">
                    <a:moveTo>
                      <a:pt x="95" y="2096"/>
                    </a:moveTo>
                    <a:lnTo>
                      <a:pt x="7525" y="762"/>
                    </a:lnTo>
                    <a:lnTo>
                      <a:pt x="7334" y="0"/>
                    </a:lnTo>
                    <a:lnTo>
                      <a:pt x="0" y="1333"/>
                    </a:lnTo>
                    <a:lnTo>
                      <a:pt x="95" y="209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294" name="Freihandform: Form 293">
                <a:extLst>
                  <a:ext uri="{FF2B5EF4-FFF2-40B4-BE49-F238E27FC236}">
                    <a16:creationId xmlns:a16="http://schemas.microsoft.com/office/drawing/2014/main" id="{65E730B8-DC10-45D8-8F24-13D64BDA4402}"/>
                  </a:ext>
                </a:extLst>
              </p:cNvPr>
              <p:cNvSpPr/>
              <p:nvPr/>
            </p:nvSpPr>
            <p:spPr>
              <a:xfrm>
                <a:off x="5785248" y="2999122"/>
                <a:ext cx="5143" cy="5524"/>
              </a:xfrm>
              <a:custGeom>
                <a:avLst/>
                <a:gdLst>
                  <a:gd name="connsiteX0" fmla="*/ 0 w 5143"/>
                  <a:gd name="connsiteY0" fmla="*/ 476 h 5524"/>
                  <a:gd name="connsiteX1" fmla="*/ 4572 w 5143"/>
                  <a:gd name="connsiteY1" fmla="*/ 5525 h 5524"/>
                  <a:gd name="connsiteX2" fmla="*/ 5143 w 5143"/>
                  <a:gd name="connsiteY2" fmla="*/ 5048 h 5524"/>
                  <a:gd name="connsiteX3" fmla="*/ 571 w 5143"/>
                  <a:gd name="connsiteY3" fmla="*/ 0 h 5524"/>
                  <a:gd name="connsiteX4" fmla="*/ 0 w 5143"/>
                  <a:gd name="connsiteY4" fmla="*/ 476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 h="5524">
                    <a:moveTo>
                      <a:pt x="0" y="476"/>
                    </a:moveTo>
                    <a:lnTo>
                      <a:pt x="4572" y="5525"/>
                    </a:lnTo>
                    <a:lnTo>
                      <a:pt x="5143" y="5048"/>
                    </a:lnTo>
                    <a:lnTo>
                      <a:pt x="571" y="0"/>
                    </a:lnTo>
                    <a:lnTo>
                      <a:pt x="0" y="47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295" name="Freihandform: Form 294">
                <a:extLst>
                  <a:ext uri="{FF2B5EF4-FFF2-40B4-BE49-F238E27FC236}">
                    <a16:creationId xmlns:a16="http://schemas.microsoft.com/office/drawing/2014/main" id="{FFD074CC-C9C8-455F-A02C-BB42E975059B}"/>
                  </a:ext>
                </a:extLst>
              </p:cNvPr>
              <p:cNvSpPr/>
              <p:nvPr/>
            </p:nvSpPr>
            <p:spPr>
              <a:xfrm>
                <a:off x="5791630" y="2998265"/>
                <a:ext cx="4191" cy="6191"/>
              </a:xfrm>
              <a:custGeom>
                <a:avLst/>
                <a:gdLst>
                  <a:gd name="connsiteX0" fmla="*/ 3620 w 4191"/>
                  <a:gd name="connsiteY0" fmla="*/ 0 h 6191"/>
                  <a:gd name="connsiteX1" fmla="*/ 0 w 4191"/>
                  <a:gd name="connsiteY1" fmla="*/ 5810 h 6191"/>
                  <a:gd name="connsiteX2" fmla="*/ 667 w 4191"/>
                  <a:gd name="connsiteY2" fmla="*/ 6191 h 6191"/>
                  <a:gd name="connsiteX3" fmla="*/ 4191 w 4191"/>
                  <a:gd name="connsiteY3" fmla="*/ 381 h 6191"/>
                  <a:gd name="connsiteX4" fmla="*/ 3620 w 4191"/>
                  <a:gd name="connsiteY4" fmla="*/ 0 h 6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191">
                    <a:moveTo>
                      <a:pt x="3620" y="0"/>
                    </a:moveTo>
                    <a:lnTo>
                      <a:pt x="0" y="5810"/>
                    </a:lnTo>
                    <a:lnTo>
                      <a:pt x="667" y="6191"/>
                    </a:lnTo>
                    <a:lnTo>
                      <a:pt x="4191" y="381"/>
                    </a:lnTo>
                    <a:lnTo>
                      <a:pt x="3620" y="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296" name="Freihandform: Form 295">
                <a:extLst>
                  <a:ext uri="{FF2B5EF4-FFF2-40B4-BE49-F238E27FC236}">
                    <a16:creationId xmlns:a16="http://schemas.microsoft.com/office/drawing/2014/main" id="{855F4F7A-B465-4171-B816-E560F6789450}"/>
                  </a:ext>
                </a:extLst>
              </p:cNvPr>
              <p:cNvSpPr/>
              <p:nvPr/>
            </p:nvSpPr>
            <p:spPr>
              <a:xfrm>
                <a:off x="5792678" y="3005885"/>
                <a:ext cx="6858" cy="2571"/>
              </a:xfrm>
              <a:custGeom>
                <a:avLst/>
                <a:gdLst>
                  <a:gd name="connsiteX0" fmla="*/ 6858 w 6858"/>
                  <a:gd name="connsiteY0" fmla="*/ 1810 h 2571"/>
                  <a:gd name="connsiteX1" fmla="*/ 191 w 6858"/>
                  <a:gd name="connsiteY1" fmla="*/ 0 h 2571"/>
                  <a:gd name="connsiteX2" fmla="*/ 0 w 6858"/>
                  <a:gd name="connsiteY2" fmla="*/ 762 h 2571"/>
                  <a:gd name="connsiteX3" fmla="*/ 6667 w 6858"/>
                  <a:gd name="connsiteY3" fmla="*/ 2572 h 2571"/>
                  <a:gd name="connsiteX4" fmla="*/ 6858 w 6858"/>
                  <a:gd name="connsiteY4" fmla="*/ 1810 h 2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 h="2571">
                    <a:moveTo>
                      <a:pt x="6858" y="1810"/>
                    </a:moveTo>
                    <a:lnTo>
                      <a:pt x="191" y="0"/>
                    </a:lnTo>
                    <a:lnTo>
                      <a:pt x="0" y="762"/>
                    </a:lnTo>
                    <a:lnTo>
                      <a:pt x="6667" y="2572"/>
                    </a:lnTo>
                    <a:lnTo>
                      <a:pt x="6858" y="181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297" name="Freihandform: Form 296">
                <a:extLst>
                  <a:ext uri="{FF2B5EF4-FFF2-40B4-BE49-F238E27FC236}">
                    <a16:creationId xmlns:a16="http://schemas.microsoft.com/office/drawing/2014/main" id="{8A8EFB70-8624-4DAE-B732-75942D8FBCDE}"/>
                  </a:ext>
                </a:extLst>
              </p:cNvPr>
              <p:cNvSpPr/>
              <p:nvPr/>
            </p:nvSpPr>
            <p:spPr>
              <a:xfrm>
                <a:off x="5789154" y="3003599"/>
                <a:ext cx="4191" cy="4191"/>
              </a:xfrm>
              <a:custGeom>
                <a:avLst/>
                <a:gdLst>
                  <a:gd name="connsiteX0" fmla="*/ 4191 w 4191"/>
                  <a:gd name="connsiteY0" fmla="*/ 2096 h 4191"/>
                  <a:gd name="connsiteX1" fmla="*/ 2096 w 4191"/>
                  <a:gd name="connsiteY1" fmla="*/ 4191 h 4191"/>
                  <a:gd name="connsiteX2" fmla="*/ 0 w 4191"/>
                  <a:gd name="connsiteY2" fmla="*/ 2096 h 4191"/>
                  <a:gd name="connsiteX3" fmla="*/ 2096 w 4191"/>
                  <a:gd name="connsiteY3" fmla="*/ 0 h 4191"/>
                  <a:gd name="connsiteX4" fmla="*/ 4191 w 4191"/>
                  <a:gd name="connsiteY4" fmla="*/ 2096 h 4191"/>
                  <a:gd name="connsiteX5" fmla="*/ 4191 w 4191"/>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 h="4191">
                    <a:moveTo>
                      <a:pt x="4191" y="2096"/>
                    </a:moveTo>
                    <a:cubicBezTo>
                      <a:pt x="4191" y="3238"/>
                      <a:pt x="3238" y="4191"/>
                      <a:pt x="2096" y="4191"/>
                    </a:cubicBezTo>
                    <a:cubicBezTo>
                      <a:pt x="952" y="4191"/>
                      <a:pt x="0" y="3238"/>
                      <a:pt x="0" y="2096"/>
                    </a:cubicBezTo>
                    <a:cubicBezTo>
                      <a:pt x="0" y="953"/>
                      <a:pt x="952" y="0"/>
                      <a:pt x="2096" y="0"/>
                    </a:cubicBezTo>
                    <a:cubicBezTo>
                      <a:pt x="3238" y="95"/>
                      <a:pt x="4191" y="953"/>
                      <a:pt x="4191" y="2096"/>
                    </a:cubicBezTo>
                    <a:lnTo>
                      <a:pt x="4191" y="209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298" name="Freihandform: Form 297">
                <a:extLst>
                  <a:ext uri="{FF2B5EF4-FFF2-40B4-BE49-F238E27FC236}">
                    <a16:creationId xmlns:a16="http://schemas.microsoft.com/office/drawing/2014/main" id="{FBA57705-90FB-476B-B61E-1EFFCB160068}"/>
                  </a:ext>
                </a:extLst>
              </p:cNvPr>
              <p:cNvSpPr/>
              <p:nvPr/>
            </p:nvSpPr>
            <p:spPr>
              <a:xfrm>
                <a:off x="5853733" y="3081038"/>
                <a:ext cx="18097" cy="18097"/>
              </a:xfrm>
              <a:custGeom>
                <a:avLst/>
                <a:gdLst>
                  <a:gd name="connsiteX0" fmla="*/ 18097 w 18097"/>
                  <a:gd name="connsiteY0" fmla="*/ 9049 h 18097"/>
                  <a:gd name="connsiteX1" fmla="*/ 9049 w 18097"/>
                  <a:gd name="connsiteY1" fmla="*/ 18097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5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7"/>
                      <a:pt x="9049" y="18097"/>
                    </a:cubicBezTo>
                    <a:cubicBezTo>
                      <a:pt x="4000" y="18097"/>
                      <a:pt x="0" y="14002"/>
                      <a:pt x="0" y="9049"/>
                    </a:cubicBezTo>
                    <a:cubicBezTo>
                      <a:pt x="0" y="4000"/>
                      <a:pt x="4096" y="0"/>
                      <a:pt x="9049" y="0"/>
                    </a:cubicBezTo>
                    <a:cubicBezTo>
                      <a:pt x="14002" y="0"/>
                      <a:pt x="18097" y="4096"/>
                      <a:pt x="18097" y="9049"/>
                    </a:cubicBezTo>
                    <a:lnTo>
                      <a:pt x="18097" y="9049"/>
                    </a:lnTo>
                    <a:close/>
                    <a:moveTo>
                      <a:pt x="17335" y="9049"/>
                    </a:moveTo>
                    <a:cubicBezTo>
                      <a:pt x="17335" y="13621"/>
                      <a:pt x="13621" y="17335"/>
                      <a:pt x="9049" y="17335"/>
                    </a:cubicBezTo>
                    <a:cubicBezTo>
                      <a:pt x="4477" y="17335"/>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299" name="Freihandform: Form 298">
                <a:extLst>
                  <a:ext uri="{FF2B5EF4-FFF2-40B4-BE49-F238E27FC236}">
                    <a16:creationId xmlns:a16="http://schemas.microsoft.com/office/drawing/2014/main" id="{C9198187-891A-47B3-B5D4-1F8C2FFEAC94}"/>
                  </a:ext>
                </a:extLst>
              </p:cNvPr>
              <p:cNvSpPr/>
              <p:nvPr/>
            </p:nvSpPr>
            <p:spPr>
              <a:xfrm>
                <a:off x="5862401" y="3091705"/>
                <a:ext cx="761" cy="6762"/>
              </a:xfrm>
              <a:custGeom>
                <a:avLst/>
                <a:gdLst>
                  <a:gd name="connsiteX0" fmla="*/ 762 w 761"/>
                  <a:gd name="connsiteY0" fmla="*/ 6763 h 6762"/>
                  <a:gd name="connsiteX1" fmla="*/ 762 w 761"/>
                  <a:gd name="connsiteY1" fmla="*/ 0 h 6762"/>
                  <a:gd name="connsiteX2" fmla="*/ 0 w 761"/>
                  <a:gd name="connsiteY2" fmla="*/ 0 h 6762"/>
                  <a:gd name="connsiteX3" fmla="*/ 0 w 761"/>
                  <a:gd name="connsiteY3" fmla="*/ 6763 h 6762"/>
                  <a:gd name="connsiteX4" fmla="*/ 762 w 761"/>
                  <a:gd name="connsiteY4" fmla="*/ 6763 h 6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 h="6762">
                    <a:moveTo>
                      <a:pt x="762" y="6763"/>
                    </a:moveTo>
                    <a:lnTo>
                      <a:pt x="762" y="0"/>
                    </a:lnTo>
                    <a:lnTo>
                      <a:pt x="0" y="0"/>
                    </a:lnTo>
                    <a:lnTo>
                      <a:pt x="0" y="6763"/>
                    </a:lnTo>
                    <a:lnTo>
                      <a:pt x="762" y="676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00" name="Freihandform: Form 299">
                <a:extLst>
                  <a:ext uri="{FF2B5EF4-FFF2-40B4-BE49-F238E27FC236}">
                    <a16:creationId xmlns:a16="http://schemas.microsoft.com/office/drawing/2014/main" id="{24A15B6D-3144-4541-91C6-E11F44EDAE93}"/>
                  </a:ext>
                </a:extLst>
              </p:cNvPr>
              <p:cNvSpPr/>
              <p:nvPr/>
            </p:nvSpPr>
            <p:spPr>
              <a:xfrm>
                <a:off x="5854114" y="3090181"/>
                <a:ext cx="7524" cy="2095"/>
              </a:xfrm>
              <a:custGeom>
                <a:avLst/>
                <a:gdLst>
                  <a:gd name="connsiteX0" fmla="*/ 191 w 7524"/>
                  <a:gd name="connsiteY0" fmla="*/ 2096 h 2095"/>
                  <a:gd name="connsiteX1" fmla="*/ 7525 w 7524"/>
                  <a:gd name="connsiteY1" fmla="*/ 667 h 2095"/>
                  <a:gd name="connsiteX2" fmla="*/ 7429 w 7524"/>
                  <a:gd name="connsiteY2" fmla="*/ 0 h 2095"/>
                  <a:gd name="connsiteX3" fmla="*/ 0 w 7524"/>
                  <a:gd name="connsiteY3" fmla="*/ 1334 h 2095"/>
                  <a:gd name="connsiteX4" fmla="*/ 191 w 7524"/>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 h="2095">
                    <a:moveTo>
                      <a:pt x="191" y="2096"/>
                    </a:moveTo>
                    <a:lnTo>
                      <a:pt x="7525" y="667"/>
                    </a:lnTo>
                    <a:lnTo>
                      <a:pt x="7429" y="0"/>
                    </a:lnTo>
                    <a:lnTo>
                      <a:pt x="0" y="1334"/>
                    </a:lnTo>
                    <a:lnTo>
                      <a:pt x="191" y="209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01" name="Freihandform: Form 300">
                <a:extLst>
                  <a:ext uri="{FF2B5EF4-FFF2-40B4-BE49-F238E27FC236}">
                    <a16:creationId xmlns:a16="http://schemas.microsoft.com/office/drawing/2014/main" id="{9B0810CD-200A-4361-B518-D1D58BFCA00E}"/>
                  </a:ext>
                </a:extLst>
              </p:cNvPr>
              <p:cNvSpPr/>
              <p:nvPr/>
            </p:nvSpPr>
            <p:spPr>
              <a:xfrm>
                <a:off x="5856876" y="3083324"/>
                <a:ext cx="5238" cy="5524"/>
              </a:xfrm>
              <a:custGeom>
                <a:avLst/>
                <a:gdLst>
                  <a:gd name="connsiteX0" fmla="*/ 0 w 5238"/>
                  <a:gd name="connsiteY0" fmla="*/ 476 h 5524"/>
                  <a:gd name="connsiteX1" fmla="*/ 4667 w 5238"/>
                  <a:gd name="connsiteY1" fmla="*/ 5524 h 5524"/>
                  <a:gd name="connsiteX2" fmla="*/ 5239 w 5238"/>
                  <a:gd name="connsiteY2" fmla="*/ 5048 h 5524"/>
                  <a:gd name="connsiteX3" fmla="*/ 571 w 5238"/>
                  <a:gd name="connsiteY3" fmla="*/ 0 h 5524"/>
                  <a:gd name="connsiteX4" fmla="*/ 0 w 5238"/>
                  <a:gd name="connsiteY4" fmla="*/ 476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 h="5524">
                    <a:moveTo>
                      <a:pt x="0" y="476"/>
                    </a:moveTo>
                    <a:lnTo>
                      <a:pt x="4667" y="5524"/>
                    </a:lnTo>
                    <a:lnTo>
                      <a:pt x="5239" y="5048"/>
                    </a:lnTo>
                    <a:lnTo>
                      <a:pt x="571" y="0"/>
                    </a:lnTo>
                    <a:lnTo>
                      <a:pt x="0" y="47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02" name="Freihandform: Form 301">
                <a:extLst>
                  <a:ext uri="{FF2B5EF4-FFF2-40B4-BE49-F238E27FC236}">
                    <a16:creationId xmlns:a16="http://schemas.microsoft.com/office/drawing/2014/main" id="{C3420578-8B5B-4910-A95B-E435B42BCD92}"/>
                  </a:ext>
                </a:extLst>
              </p:cNvPr>
              <p:cNvSpPr/>
              <p:nvPr/>
            </p:nvSpPr>
            <p:spPr>
              <a:xfrm>
                <a:off x="5863353" y="3082466"/>
                <a:ext cx="4191" cy="6191"/>
              </a:xfrm>
              <a:custGeom>
                <a:avLst/>
                <a:gdLst>
                  <a:gd name="connsiteX0" fmla="*/ 3524 w 4191"/>
                  <a:gd name="connsiteY0" fmla="*/ 0 h 6191"/>
                  <a:gd name="connsiteX1" fmla="*/ 0 w 4191"/>
                  <a:gd name="connsiteY1" fmla="*/ 5810 h 6191"/>
                  <a:gd name="connsiteX2" fmla="*/ 667 w 4191"/>
                  <a:gd name="connsiteY2" fmla="*/ 6191 h 6191"/>
                  <a:gd name="connsiteX3" fmla="*/ 4191 w 4191"/>
                  <a:gd name="connsiteY3" fmla="*/ 381 h 6191"/>
                  <a:gd name="connsiteX4" fmla="*/ 3524 w 4191"/>
                  <a:gd name="connsiteY4" fmla="*/ 0 h 6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191">
                    <a:moveTo>
                      <a:pt x="3524" y="0"/>
                    </a:moveTo>
                    <a:lnTo>
                      <a:pt x="0" y="5810"/>
                    </a:lnTo>
                    <a:lnTo>
                      <a:pt x="667" y="6191"/>
                    </a:lnTo>
                    <a:lnTo>
                      <a:pt x="4191" y="381"/>
                    </a:lnTo>
                    <a:lnTo>
                      <a:pt x="3524" y="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03" name="Freihandform: Form 302">
                <a:extLst>
                  <a:ext uri="{FF2B5EF4-FFF2-40B4-BE49-F238E27FC236}">
                    <a16:creationId xmlns:a16="http://schemas.microsoft.com/office/drawing/2014/main" id="{3E3A2E2E-1D91-42DD-A7B3-F0568984513E}"/>
                  </a:ext>
                </a:extLst>
              </p:cNvPr>
              <p:cNvSpPr/>
              <p:nvPr/>
            </p:nvSpPr>
            <p:spPr>
              <a:xfrm>
                <a:off x="5864401" y="3090086"/>
                <a:ext cx="6762" cy="2571"/>
              </a:xfrm>
              <a:custGeom>
                <a:avLst/>
                <a:gdLst>
                  <a:gd name="connsiteX0" fmla="*/ 6763 w 6762"/>
                  <a:gd name="connsiteY0" fmla="*/ 1810 h 2571"/>
                  <a:gd name="connsiteX1" fmla="*/ 191 w 6762"/>
                  <a:gd name="connsiteY1" fmla="*/ 0 h 2571"/>
                  <a:gd name="connsiteX2" fmla="*/ 0 w 6762"/>
                  <a:gd name="connsiteY2" fmla="*/ 762 h 2571"/>
                  <a:gd name="connsiteX3" fmla="*/ 6572 w 6762"/>
                  <a:gd name="connsiteY3" fmla="*/ 2572 h 2571"/>
                  <a:gd name="connsiteX4" fmla="*/ 6763 w 6762"/>
                  <a:gd name="connsiteY4" fmla="*/ 1810 h 2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2" h="2571">
                    <a:moveTo>
                      <a:pt x="6763" y="1810"/>
                    </a:moveTo>
                    <a:lnTo>
                      <a:pt x="191" y="0"/>
                    </a:lnTo>
                    <a:lnTo>
                      <a:pt x="0" y="762"/>
                    </a:lnTo>
                    <a:lnTo>
                      <a:pt x="6572" y="2572"/>
                    </a:lnTo>
                    <a:lnTo>
                      <a:pt x="6763" y="181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04" name="Freihandform: Form 303">
                <a:extLst>
                  <a:ext uri="{FF2B5EF4-FFF2-40B4-BE49-F238E27FC236}">
                    <a16:creationId xmlns:a16="http://schemas.microsoft.com/office/drawing/2014/main" id="{8982CF83-DF7D-4E55-84A0-A9F11DFA972D}"/>
                  </a:ext>
                </a:extLst>
              </p:cNvPr>
              <p:cNvSpPr/>
              <p:nvPr/>
            </p:nvSpPr>
            <p:spPr>
              <a:xfrm>
                <a:off x="5860781" y="3087800"/>
                <a:ext cx="4191" cy="4191"/>
              </a:xfrm>
              <a:custGeom>
                <a:avLst/>
                <a:gdLst>
                  <a:gd name="connsiteX0" fmla="*/ 4191 w 4191"/>
                  <a:gd name="connsiteY0" fmla="*/ 2096 h 4191"/>
                  <a:gd name="connsiteX1" fmla="*/ 2096 w 4191"/>
                  <a:gd name="connsiteY1" fmla="*/ 4191 h 4191"/>
                  <a:gd name="connsiteX2" fmla="*/ 0 w 4191"/>
                  <a:gd name="connsiteY2" fmla="*/ 2096 h 4191"/>
                  <a:gd name="connsiteX3" fmla="*/ 2096 w 4191"/>
                  <a:gd name="connsiteY3" fmla="*/ 0 h 4191"/>
                  <a:gd name="connsiteX4" fmla="*/ 4191 w 4191"/>
                  <a:gd name="connsiteY4" fmla="*/ 2096 h 4191"/>
                  <a:gd name="connsiteX5" fmla="*/ 4191 w 4191"/>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 h="4191">
                    <a:moveTo>
                      <a:pt x="4191" y="2096"/>
                    </a:moveTo>
                    <a:cubicBezTo>
                      <a:pt x="4191" y="3239"/>
                      <a:pt x="3239" y="4191"/>
                      <a:pt x="2096" y="4191"/>
                    </a:cubicBezTo>
                    <a:cubicBezTo>
                      <a:pt x="953" y="4191"/>
                      <a:pt x="0" y="3239"/>
                      <a:pt x="0" y="2096"/>
                    </a:cubicBezTo>
                    <a:cubicBezTo>
                      <a:pt x="0" y="953"/>
                      <a:pt x="953" y="0"/>
                      <a:pt x="2096" y="0"/>
                    </a:cubicBezTo>
                    <a:cubicBezTo>
                      <a:pt x="3239" y="0"/>
                      <a:pt x="4191" y="953"/>
                      <a:pt x="4191" y="2096"/>
                    </a:cubicBezTo>
                    <a:lnTo>
                      <a:pt x="4191" y="209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05" name="Freihandform: Form 304">
                <a:extLst>
                  <a:ext uri="{FF2B5EF4-FFF2-40B4-BE49-F238E27FC236}">
                    <a16:creationId xmlns:a16="http://schemas.microsoft.com/office/drawing/2014/main" id="{B848E394-B44E-4EDB-9BF4-560A024C6769}"/>
                  </a:ext>
                </a:extLst>
              </p:cNvPr>
              <p:cNvSpPr/>
              <p:nvPr/>
            </p:nvSpPr>
            <p:spPr>
              <a:xfrm>
                <a:off x="5476734" y="2873488"/>
                <a:ext cx="18097" cy="18097"/>
              </a:xfrm>
              <a:custGeom>
                <a:avLst/>
                <a:gdLst>
                  <a:gd name="connsiteX0" fmla="*/ 18097 w 18097"/>
                  <a:gd name="connsiteY0" fmla="*/ 9049 h 18097"/>
                  <a:gd name="connsiteX1" fmla="*/ 9049 w 18097"/>
                  <a:gd name="connsiteY1" fmla="*/ 18098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6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8"/>
                      <a:pt x="9049" y="18098"/>
                    </a:cubicBezTo>
                    <a:cubicBezTo>
                      <a:pt x="4000" y="18098"/>
                      <a:pt x="0" y="14002"/>
                      <a:pt x="0" y="9049"/>
                    </a:cubicBezTo>
                    <a:cubicBezTo>
                      <a:pt x="0" y="4001"/>
                      <a:pt x="4096" y="0"/>
                      <a:pt x="9049" y="0"/>
                    </a:cubicBezTo>
                    <a:cubicBezTo>
                      <a:pt x="14002" y="0"/>
                      <a:pt x="18097" y="4096"/>
                      <a:pt x="18097" y="9049"/>
                    </a:cubicBezTo>
                    <a:lnTo>
                      <a:pt x="18097" y="9049"/>
                    </a:lnTo>
                    <a:close/>
                    <a:moveTo>
                      <a:pt x="17335" y="9049"/>
                    </a:moveTo>
                    <a:cubicBezTo>
                      <a:pt x="17335" y="13621"/>
                      <a:pt x="13621" y="17336"/>
                      <a:pt x="9049" y="17336"/>
                    </a:cubicBezTo>
                    <a:cubicBezTo>
                      <a:pt x="4477" y="17336"/>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06" name="Freihandform: Form 305">
                <a:extLst>
                  <a:ext uri="{FF2B5EF4-FFF2-40B4-BE49-F238E27FC236}">
                    <a16:creationId xmlns:a16="http://schemas.microsoft.com/office/drawing/2014/main" id="{E495C3EF-7B1D-4DB0-A288-D0DE916461BF}"/>
                  </a:ext>
                </a:extLst>
              </p:cNvPr>
              <p:cNvSpPr/>
              <p:nvPr/>
            </p:nvSpPr>
            <p:spPr>
              <a:xfrm>
                <a:off x="5485496" y="2884156"/>
                <a:ext cx="762" cy="6858"/>
              </a:xfrm>
              <a:custGeom>
                <a:avLst/>
                <a:gdLst>
                  <a:gd name="connsiteX0" fmla="*/ 762 w 762"/>
                  <a:gd name="connsiteY0" fmla="*/ 6858 h 6858"/>
                  <a:gd name="connsiteX1" fmla="*/ 762 w 762"/>
                  <a:gd name="connsiteY1" fmla="*/ 0 h 6858"/>
                  <a:gd name="connsiteX2" fmla="*/ 0 w 762"/>
                  <a:gd name="connsiteY2" fmla="*/ 0 h 6858"/>
                  <a:gd name="connsiteX3" fmla="*/ 0 w 762"/>
                  <a:gd name="connsiteY3" fmla="*/ 6858 h 6858"/>
                  <a:gd name="connsiteX4" fmla="*/ 762 w 762"/>
                  <a:gd name="connsiteY4" fmla="*/ 6858 h 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 h="6858">
                    <a:moveTo>
                      <a:pt x="762" y="6858"/>
                    </a:moveTo>
                    <a:lnTo>
                      <a:pt x="762" y="0"/>
                    </a:lnTo>
                    <a:lnTo>
                      <a:pt x="0" y="0"/>
                    </a:lnTo>
                    <a:lnTo>
                      <a:pt x="0" y="6858"/>
                    </a:lnTo>
                    <a:lnTo>
                      <a:pt x="762" y="6858"/>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07" name="Freihandform: Form 306">
                <a:extLst>
                  <a:ext uri="{FF2B5EF4-FFF2-40B4-BE49-F238E27FC236}">
                    <a16:creationId xmlns:a16="http://schemas.microsoft.com/office/drawing/2014/main" id="{FD3F1BE3-BCDC-4881-9338-099B89CA2620}"/>
                  </a:ext>
                </a:extLst>
              </p:cNvPr>
              <p:cNvSpPr/>
              <p:nvPr/>
            </p:nvSpPr>
            <p:spPr>
              <a:xfrm>
                <a:off x="5477114" y="2882632"/>
                <a:ext cx="7620" cy="2095"/>
              </a:xfrm>
              <a:custGeom>
                <a:avLst/>
                <a:gdLst>
                  <a:gd name="connsiteX0" fmla="*/ 191 w 7620"/>
                  <a:gd name="connsiteY0" fmla="*/ 2096 h 2095"/>
                  <a:gd name="connsiteX1" fmla="*/ 7620 w 7620"/>
                  <a:gd name="connsiteY1" fmla="*/ 762 h 2095"/>
                  <a:gd name="connsiteX2" fmla="*/ 7429 w 7620"/>
                  <a:gd name="connsiteY2" fmla="*/ 0 h 2095"/>
                  <a:gd name="connsiteX3" fmla="*/ 0 w 7620"/>
                  <a:gd name="connsiteY3" fmla="*/ 1429 h 2095"/>
                  <a:gd name="connsiteX4" fmla="*/ 191 w 7620"/>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 h="2095">
                    <a:moveTo>
                      <a:pt x="191" y="2096"/>
                    </a:moveTo>
                    <a:lnTo>
                      <a:pt x="7620" y="762"/>
                    </a:lnTo>
                    <a:lnTo>
                      <a:pt x="7429" y="0"/>
                    </a:lnTo>
                    <a:lnTo>
                      <a:pt x="0" y="1429"/>
                    </a:lnTo>
                    <a:lnTo>
                      <a:pt x="191" y="209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08" name="Freihandform: Form 307">
                <a:extLst>
                  <a:ext uri="{FF2B5EF4-FFF2-40B4-BE49-F238E27FC236}">
                    <a16:creationId xmlns:a16="http://schemas.microsoft.com/office/drawing/2014/main" id="{6EA04D62-C4F1-49DC-926F-937B55D8EB68}"/>
                  </a:ext>
                </a:extLst>
              </p:cNvPr>
              <p:cNvSpPr/>
              <p:nvPr/>
            </p:nvSpPr>
            <p:spPr>
              <a:xfrm>
                <a:off x="5479972" y="2875774"/>
                <a:ext cx="5143" cy="5524"/>
              </a:xfrm>
              <a:custGeom>
                <a:avLst/>
                <a:gdLst>
                  <a:gd name="connsiteX0" fmla="*/ 0 w 5143"/>
                  <a:gd name="connsiteY0" fmla="*/ 571 h 5524"/>
                  <a:gd name="connsiteX1" fmla="*/ 4572 w 5143"/>
                  <a:gd name="connsiteY1" fmla="*/ 5525 h 5524"/>
                  <a:gd name="connsiteX2" fmla="*/ 5144 w 5143"/>
                  <a:gd name="connsiteY2" fmla="*/ 5048 h 5524"/>
                  <a:gd name="connsiteX3" fmla="*/ 476 w 5143"/>
                  <a:gd name="connsiteY3" fmla="*/ 0 h 5524"/>
                  <a:gd name="connsiteX4" fmla="*/ 0 w 5143"/>
                  <a:gd name="connsiteY4" fmla="*/ 571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 h="5524">
                    <a:moveTo>
                      <a:pt x="0" y="571"/>
                    </a:moveTo>
                    <a:lnTo>
                      <a:pt x="4572" y="5525"/>
                    </a:lnTo>
                    <a:lnTo>
                      <a:pt x="5144" y="5048"/>
                    </a:lnTo>
                    <a:lnTo>
                      <a:pt x="476" y="0"/>
                    </a:lnTo>
                    <a:lnTo>
                      <a:pt x="0" y="571"/>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09" name="Freihandform: Form 308">
                <a:extLst>
                  <a:ext uri="{FF2B5EF4-FFF2-40B4-BE49-F238E27FC236}">
                    <a16:creationId xmlns:a16="http://schemas.microsoft.com/office/drawing/2014/main" id="{9516ED8B-CAC4-47EE-B1F4-2CF0F4C67675}"/>
                  </a:ext>
                </a:extLst>
              </p:cNvPr>
              <p:cNvSpPr/>
              <p:nvPr/>
            </p:nvSpPr>
            <p:spPr>
              <a:xfrm>
                <a:off x="5486354" y="2874917"/>
                <a:ext cx="4191" cy="6286"/>
              </a:xfrm>
              <a:custGeom>
                <a:avLst/>
                <a:gdLst>
                  <a:gd name="connsiteX0" fmla="*/ 3524 w 4191"/>
                  <a:gd name="connsiteY0" fmla="*/ 0 h 6286"/>
                  <a:gd name="connsiteX1" fmla="*/ 0 w 4191"/>
                  <a:gd name="connsiteY1" fmla="*/ 5810 h 6286"/>
                  <a:gd name="connsiteX2" fmla="*/ 667 w 4191"/>
                  <a:gd name="connsiteY2" fmla="*/ 6287 h 6286"/>
                  <a:gd name="connsiteX3" fmla="*/ 4191 w 4191"/>
                  <a:gd name="connsiteY3" fmla="*/ 381 h 6286"/>
                  <a:gd name="connsiteX4" fmla="*/ 3524 w 4191"/>
                  <a:gd name="connsiteY4" fmla="*/ 0 h 6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286">
                    <a:moveTo>
                      <a:pt x="3524" y="0"/>
                    </a:moveTo>
                    <a:lnTo>
                      <a:pt x="0" y="5810"/>
                    </a:lnTo>
                    <a:lnTo>
                      <a:pt x="667" y="6287"/>
                    </a:lnTo>
                    <a:lnTo>
                      <a:pt x="4191" y="381"/>
                    </a:lnTo>
                    <a:lnTo>
                      <a:pt x="3524" y="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10" name="Freihandform: Form 309">
                <a:extLst>
                  <a:ext uri="{FF2B5EF4-FFF2-40B4-BE49-F238E27FC236}">
                    <a16:creationId xmlns:a16="http://schemas.microsoft.com/office/drawing/2014/main" id="{AB1442E0-00F5-402B-A8FF-572924D55A2A}"/>
                  </a:ext>
                </a:extLst>
              </p:cNvPr>
              <p:cNvSpPr/>
              <p:nvPr/>
            </p:nvSpPr>
            <p:spPr>
              <a:xfrm>
                <a:off x="5487401" y="2882632"/>
                <a:ext cx="6762" cy="2476"/>
              </a:xfrm>
              <a:custGeom>
                <a:avLst/>
                <a:gdLst>
                  <a:gd name="connsiteX0" fmla="*/ 6763 w 6762"/>
                  <a:gd name="connsiteY0" fmla="*/ 1810 h 2476"/>
                  <a:gd name="connsiteX1" fmla="*/ 191 w 6762"/>
                  <a:gd name="connsiteY1" fmla="*/ 0 h 2476"/>
                  <a:gd name="connsiteX2" fmla="*/ 0 w 6762"/>
                  <a:gd name="connsiteY2" fmla="*/ 667 h 2476"/>
                  <a:gd name="connsiteX3" fmla="*/ 6572 w 6762"/>
                  <a:gd name="connsiteY3" fmla="*/ 2476 h 2476"/>
                  <a:gd name="connsiteX4" fmla="*/ 6763 w 6762"/>
                  <a:gd name="connsiteY4" fmla="*/ 1810 h 2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2" h="2476">
                    <a:moveTo>
                      <a:pt x="6763" y="1810"/>
                    </a:moveTo>
                    <a:lnTo>
                      <a:pt x="191" y="0"/>
                    </a:lnTo>
                    <a:lnTo>
                      <a:pt x="0" y="667"/>
                    </a:lnTo>
                    <a:lnTo>
                      <a:pt x="6572" y="2476"/>
                    </a:lnTo>
                    <a:lnTo>
                      <a:pt x="6763" y="181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11" name="Freihandform: Form 310">
                <a:extLst>
                  <a:ext uri="{FF2B5EF4-FFF2-40B4-BE49-F238E27FC236}">
                    <a16:creationId xmlns:a16="http://schemas.microsoft.com/office/drawing/2014/main" id="{D754540B-B722-448F-B4A0-10474FCD6682}"/>
                  </a:ext>
                </a:extLst>
              </p:cNvPr>
              <p:cNvSpPr/>
              <p:nvPr/>
            </p:nvSpPr>
            <p:spPr>
              <a:xfrm>
                <a:off x="5483782" y="2880346"/>
                <a:ext cx="4190" cy="4191"/>
              </a:xfrm>
              <a:custGeom>
                <a:avLst/>
                <a:gdLst>
                  <a:gd name="connsiteX0" fmla="*/ 4191 w 4190"/>
                  <a:gd name="connsiteY0" fmla="*/ 2096 h 4191"/>
                  <a:gd name="connsiteX1" fmla="*/ 2096 w 4190"/>
                  <a:gd name="connsiteY1" fmla="*/ 4191 h 4191"/>
                  <a:gd name="connsiteX2" fmla="*/ 0 w 4190"/>
                  <a:gd name="connsiteY2" fmla="*/ 2096 h 4191"/>
                  <a:gd name="connsiteX3" fmla="*/ 2096 w 4190"/>
                  <a:gd name="connsiteY3" fmla="*/ 0 h 4191"/>
                  <a:gd name="connsiteX4" fmla="*/ 4191 w 4190"/>
                  <a:gd name="connsiteY4" fmla="*/ 2096 h 4191"/>
                  <a:gd name="connsiteX5" fmla="*/ 4191 w 4190"/>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0" h="4191">
                    <a:moveTo>
                      <a:pt x="4191" y="2096"/>
                    </a:moveTo>
                    <a:cubicBezTo>
                      <a:pt x="4191" y="3239"/>
                      <a:pt x="3238" y="4191"/>
                      <a:pt x="2096" y="4191"/>
                    </a:cubicBezTo>
                    <a:cubicBezTo>
                      <a:pt x="952" y="4191"/>
                      <a:pt x="0" y="3239"/>
                      <a:pt x="0" y="2096"/>
                    </a:cubicBezTo>
                    <a:cubicBezTo>
                      <a:pt x="0" y="953"/>
                      <a:pt x="952" y="0"/>
                      <a:pt x="2096" y="0"/>
                    </a:cubicBezTo>
                    <a:cubicBezTo>
                      <a:pt x="3334" y="0"/>
                      <a:pt x="4191" y="953"/>
                      <a:pt x="4191" y="2096"/>
                    </a:cubicBezTo>
                    <a:lnTo>
                      <a:pt x="4191" y="209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12" name="Freihandform: Form 311">
                <a:extLst>
                  <a:ext uri="{FF2B5EF4-FFF2-40B4-BE49-F238E27FC236}">
                    <a16:creationId xmlns:a16="http://schemas.microsoft.com/office/drawing/2014/main" id="{97182F11-54A2-424F-87A9-AB85A0546D07}"/>
                  </a:ext>
                </a:extLst>
              </p:cNvPr>
              <p:cNvSpPr/>
              <p:nvPr/>
            </p:nvSpPr>
            <p:spPr>
              <a:xfrm>
                <a:off x="5445206" y="2898729"/>
                <a:ext cx="11620" cy="11620"/>
              </a:xfrm>
              <a:custGeom>
                <a:avLst/>
                <a:gdLst>
                  <a:gd name="connsiteX0" fmla="*/ 11621 w 11620"/>
                  <a:gd name="connsiteY0" fmla="*/ 5810 h 11620"/>
                  <a:gd name="connsiteX1" fmla="*/ 5810 w 11620"/>
                  <a:gd name="connsiteY1" fmla="*/ 11621 h 11620"/>
                  <a:gd name="connsiteX2" fmla="*/ 0 w 11620"/>
                  <a:gd name="connsiteY2" fmla="*/ 5810 h 11620"/>
                  <a:gd name="connsiteX3" fmla="*/ 5810 w 11620"/>
                  <a:gd name="connsiteY3" fmla="*/ 0 h 11620"/>
                  <a:gd name="connsiteX4" fmla="*/ 11621 w 11620"/>
                  <a:gd name="connsiteY4" fmla="*/ 5810 h 11620"/>
                  <a:gd name="connsiteX5" fmla="*/ 11621 w 11620"/>
                  <a:gd name="connsiteY5" fmla="*/ 5810 h 11620"/>
                  <a:gd name="connsiteX6" fmla="*/ 11049 w 11620"/>
                  <a:gd name="connsiteY6" fmla="*/ 5810 h 11620"/>
                  <a:gd name="connsiteX7" fmla="*/ 5810 w 11620"/>
                  <a:gd name="connsiteY7" fmla="*/ 11049 h 11620"/>
                  <a:gd name="connsiteX8" fmla="*/ 571 w 11620"/>
                  <a:gd name="connsiteY8" fmla="*/ 5810 h 11620"/>
                  <a:gd name="connsiteX9" fmla="*/ 5810 w 11620"/>
                  <a:gd name="connsiteY9" fmla="*/ 571 h 11620"/>
                  <a:gd name="connsiteX10" fmla="*/ 11049 w 11620"/>
                  <a:gd name="connsiteY10" fmla="*/ 5810 h 11620"/>
                  <a:gd name="connsiteX11" fmla="*/ 11049 w 11620"/>
                  <a:gd name="connsiteY11" fmla="*/ 5810 h 1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20" h="11620">
                    <a:moveTo>
                      <a:pt x="11621" y="5810"/>
                    </a:moveTo>
                    <a:cubicBezTo>
                      <a:pt x="11621" y="8954"/>
                      <a:pt x="9049" y="11621"/>
                      <a:pt x="5810" y="11621"/>
                    </a:cubicBezTo>
                    <a:cubicBezTo>
                      <a:pt x="2572" y="11621"/>
                      <a:pt x="0" y="9049"/>
                      <a:pt x="0" y="5810"/>
                    </a:cubicBezTo>
                    <a:cubicBezTo>
                      <a:pt x="0" y="2667"/>
                      <a:pt x="2572" y="0"/>
                      <a:pt x="5810" y="0"/>
                    </a:cubicBezTo>
                    <a:cubicBezTo>
                      <a:pt x="8954" y="0"/>
                      <a:pt x="11621" y="2572"/>
                      <a:pt x="11621" y="5810"/>
                    </a:cubicBezTo>
                    <a:lnTo>
                      <a:pt x="11621" y="5810"/>
                    </a:lnTo>
                    <a:close/>
                    <a:moveTo>
                      <a:pt x="11049" y="5810"/>
                    </a:moveTo>
                    <a:cubicBezTo>
                      <a:pt x="11049" y="8668"/>
                      <a:pt x="8668" y="11049"/>
                      <a:pt x="5810" y="11049"/>
                    </a:cubicBezTo>
                    <a:cubicBezTo>
                      <a:pt x="2858" y="11049"/>
                      <a:pt x="571" y="8668"/>
                      <a:pt x="571" y="5810"/>
                    </a:cubicBezTo>
                    <a:cubicBezTo>
                      <a:pt x="571" y="2953"/>
                      <a:pt x="2953" y="571"/>
                      <a:pt x="5810" y="571"/>
                    </a:cubicBezTo>
                    <a:cubicBezTo>
                      <a:pt x="8763" y="476"/>
                      <a:pt x="11049" y="2858"/>
                      <a:pt x="11049" y="5810"/>
                    </a:cubicBezTo>
                    <a:lnTo>
                      <a:pt x="11049" y="581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13" name="Freihandform: Form 312">
                <a:extLst>
                  <a:ext uri="{FF2B5EF4-FFF2-40B4-BE49-F238E27FC236}">
                    <a16:creationId xmlns:a16="http://schemas.microsoft.com/office/drawing/2014/main" id="{F409190B-D612-4880-9743-5653DA78E7F9}"/>
                  </a:ext>
                </a:extLst>
              </p:cNvPr>
              <p:cNvSpPr/>
              <p:nvPr/>
            </p:nvSpPr>
            <p:spPr>
              <a:xfrm>
                <a:off x="5450825" y="2905492"/>
                <a:ext cx="476" cy="4381"/>
              </a:xfrm>
              <a:custGeom>
                <a:avLst/>
                <a:gdLst>
                  <a:gd name="connsiteX0" fmla="*/ 476 w 476"/>
                  <a:gd name="connsiteY0" fmla="*/ 4382 h 4381"/>
                  <a:gd name="connsiteX1" fmla="*/ 476 w 476"/>
                  <a:gd name="connsiteY1" fmla="*/ 0 h 4381"/>
                  <a:gd name="connsiteX2" fmla="*/ 0 w 476"/>
                  <a:gd name="connsiteY2" fmla="*/ 0 h 4381"/>
                  <a:gd name="connsiteX3" fmla="*/ 0 w 476"/>
                  <a:gd name="connsiteY3" fmla="*/ 4382 h 4381"/>
                  <a:gd name="connsiteX4" fmla="*/ 476 w 476"/>
                  <a:gd name="connsiteY4" fmla="*/ 4382 h 4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 h="4381">
                    <a:moveTo>
                      <a:pt x="476" y="4382"/>
                    </a:moveTo>
                    <a:lnTo>
                      <a:pt x="476" y="0"/>
                    </a:lnTo>
                    <a:lnTo>
                      <a:pt x="0" y="0"/>
                    </a:lnTo>
                    <a:lnTo>
                      <a:pt x="0" y="4382"/>
                    </a:lnTo>
                    <a:lnTo>
                      <a:pt x="476" y="4382"/>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14" name="Freihandform: Form 313">
                <a:extLst>
                  <a:ext uri="{FF2B5EF4-FFF2-40B4-BE49-F238E27FC236}">
                    <a16:creationId xmlns:a16="http://schemas.microsoft.com/office/drawing/2014/main" id="{C7F21957-7C3C-435B-A1D0-616A9D8D33C0}"/>
                  </a:ext>
                </a:extLst>
              </p:cNvPr>
              <p:cNvSpPr/>
              <p:nvPr/>
            </p:nvSpPr>
            <p:spPr>
              <a:xfrm>
                <a:off x="5445587" y="2904539"/>
                <a:ext cx="4762" cy="1333"/>
              </a:xfrm>
              <a:custGeom>
                <a:avLst/>
                <a:gdLst>
                  <a:gd name="connsiteX0" fmla="*/ 0 w 4762"/>
                  <a:gd name="connsiteY0" fmla="*/ 1333 h 1333"/>
                  <a:gd name="connsiteX1" fmla="*/ 4763 w 4762"/>
                  <a:gd name="connsiteY1" fmla="*/ 476 h 1333"/>
                  <a:gd name="connsiteX2" fmla="*/ 4667 w 4762"/>
                  <a:gd name="connsiteY2" fmla="*/ 0 h 1333"/>
                  <a:gd name="connsiteX3" fmla="*/ 0 w 4762"/>
                  <a:gd name="connsiteY3" fmla="*/ 857 h 1333"/>
                  <a:gd name="connsiteX4" fmla="*/ 0 w 4762"/>
                  <a:gd name="connsiteY4" fmla="*/ 1333 h 1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 h="1333">
                    <a:moveTo>
                      <a:pt x="0" y="1333"/>
                    </a:moveTo>
                    <a:lnTo>
                      <a:pt x="4763" y="476"/>
                    </a:lnTo>
                    <a:lnTo>
                      <a:pt x="4667" y="0"/>
                    </a:lnTo>
                    <a:lnTo>
                      <a:pt x="0" y="857"/>
                    </a:lnTo>
                    <a:lnTo>
                      <a:pt x="0" y="133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15" name="Freihandform: Form 314">
                <a:extLst>
                  <a:ext uri="{FF2B5EF4-FFF2-40B4-BE49-F238E27FC236}">
                    <a16:creationId xmlns:a16="http://schemas.microsoft.com/office/drawing/2014/main" id="{D09A01D2-492F-45C3-8F03-31A7F390B56D}"/>
                  </a:ext>
                </a:extLst>
              </p:cNvPr>
              <p:cNvSpPr/>
              <p:nvPr/>
            </p:nvSpPr>
            <p:spPr>
              <a:xfrm>
                <a:off x="5447301" y="2900158"/>
                <a:ext cx="3333" cy="3524"/>
              </a:xfrm>
              <a:custGeom>
                <a:avLst/>
                <a:gdLst>
                  <a:gd name="connsiteX0" fmla="*/ 0 w 3333"/>
                  <a:gd name="connsiteY0" fmla="*/ 381 h 3524"/>
                  <a:gd name="connsiteX1" fmla="*/ 2953 w 3333"/>
                  <a:gd name="connsiteY1" fmla="*/ 3524 h 3524"/>
                  <a:gd name="connsiteX2" fmla="*/ 3334 w 3333"/>
                  <a:gd name="connsiteY2" fmla="*/ 3239 h 3524"/>
                  <a:gd name="connsiteX3" fmla="*/ 381 w 3333"/>
                  <a:gd name="connsiteY3" fmla="*/ 0 h 3524"/>
                  <a:gd name="connsiteX4" fmla="*/ 0 w 3333"/>
                  <a:gd name="connsiteY4" fmla="*/ 381 h 3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3524">
                    <a:moveTo>
                      <a:pt x="0" y="381"/>
                    </a:moveTo>
                    <a:lnTo>
                      <a:pt x="2953" y="3524"/>
                    </a:lnTo>
                    <a:lnTo>
                      <a:pt x="3334" y="3239"/>
                    </a:lnTo>
                    <a:lnTo>
                      <a:pt x="381" y="0"/>
                    </a:lnTo>
                    <a:lnTo>
                      <a:pt x="0" y="381"/>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16" name="Freihandform: Form 315">
                <a:extLst>
                  <a:ext uri="{FF2B5EF4-FFF2-40B4-BE49-F238E27FC236}">
                    <a16:creationId xmlns:a16="http://schemas.microsoft.com/office/drawing/2014/main" id="{9B7ACB04-FB2D-41E9-A788-6A5E923343E3}"/>
                  </a:ext>
                </a:extLst>
              </p:cNvPr>
              <p:cNvSpPr/>
              <p:nvPr/>
            </p:nvSpPr>
            <p:spPr>
              <a:xfrm>
                <a:off x="5451397" y="2899681"/>
                <a:ext cx="2666" cy="3905"/>
              </a:xfrm>
              <a:custGeom>
                <a:avLst/>
                <a:gdLst>
                  <a:gd name="connsiteX0" fmla="*/ 2286 w 2666"/>
                  <a:gd name="connsiteY0" fmla="*/ 0 h 3905"/>
                  <a:gd name="connsiteX1" fmla="*/ 0 w 2666"/>
                  <a:gd name="connsiteY1" fmla="*/ 3715 h 3905"/>
                  <a:gd name="connsiteX2" fmla="*/ 381 w 2666"/>
                  <a:gd name="connsiteY2" fmla="*/ 3905 h 3905"/>
                  <a:gd name="connsiteX3" fmla="*/ 2667 w 2666"/>
                  <a:gd name="connsiteY3" fmla="*/ 191 h 3905"/>
                  <a:gd name="connsiteX4" fmla="*/ 2286 w 2666"/>
                  <a:gd name="connsiteY4" fmla="*/ 0 h 3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 h="3905">
                    <a:moveTo>
                      <a:pt x="2286" y="0"/>
                    </a:moveTo>
                    <a:lnTo>
                      <a:pt x="0" y="3715"/>
                    </a:lnTo>
                    <a:lnTo>
                      <a:pt x="381" y="3905"/>
                    </a:lnTo>
                    <a:lnTo>
                      <a:pt x="2667" y="191"/>
                    </a:lnTo>
                    <a:lnTo>
                      <a:pt x="2286" y="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17" name="Freihandform: Form 316">
                <a:extLst>
                  <a:ext uri="{FF2B5EF4-FFF2-40B4-BE49-F238E27FC236}">
                    <a16:creationId xmlns:a16="http://schemas.microsoft.com/office/drawing/2014/main" id="{C1226F4F-2CB4-4997-912E-D9ECB9B85D8F}"/>
                  </a:ext>
                </a:extLst>
              </p:cNvPr>
              <p:cNvSpPr/>
              <p:nvPr/>
            </p:nvSpPr>
            <p:spPr>
              <a:xfrm>
                <a:off x="5452064" y="2904539"/>
                <a:ext cx="4286" cy="1619"/>
              </a:xfrm>
              <a:custGeom>
                <a:avLst/>
                <a:gdLst>
                  <a:gd name="connsiteX0" fmla="*/ 4286 w 4286"/>
                  <a:gd name="connsiteY0" fmla="*/ 1143 h 1619"/>
                  <a:gd name="connsiteX1" fmla="*/ 95 w 4286"/>
                  <a:gd name="connsiteY1" fmla="*/ 0 h 1619"/>
                  <a:gd name="connsiteX2" fmla="*/ 0 w 4286"/>
                  <a:gd name="connsiteY2" fmla="*/ 381 h 1619"/>
                  <a:gd name="connsiteX3" fmla="*/ 4191 w 4286"/>
                  <a:gd name="connsiteY3" fmla="*/ 1619 h 1619"/>
                  <a:gd name="connsiteX4" fmla="*/ 4286 w 4286"/>
                  <a:gd name="connsiteY4" fmla="*/ 1143 h 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6" h="1619">
                    <a:moveTo>
                      <a:pt x="4286" y="1143"/>
                    </a:moveTo>
                    <a:lnTo>
                      <a:pt x="95" y="0"/>
                    </a:lnTo>
                    <a:lnTo>
                      <a:pt x="0" y="381"/>
                    </a:lnTo>
                    <a:lnTo>
                      <a:pt x="4191" y="1619"/>
                    </a:lnTo>
                    <a:lnTo>
                      <a:pt x="4286" y="114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18" name="Freihandform: Form 317">
                <a:extLst>
                  <a:ext uri="{FF2B5EF4-FFF2-40B4-BE49-F238E27FC236}">
                    <a16:creationId xmlns:a16="http://schemas.microsoft.com/office/drawing/2014/main" id="{1A06B0DF-25B7-4C21-BB8C-935D6020F770}"/>
                  </a:ext>
                </a:extLst>
              </p:cNvPr>
              <p:cNvSpPr/>
              <p:nvPr/>
            </p:nvSpPr>
            <p:spPr>
              <a:xfrm>
                <a:off x="5449778" y="2903015"/>
                <a:ext cx="2666" cy="2666"/>
              </a:xfrm>
              <a:custGeom>
                <a:avLst/>
                <a:gdLst>
                  <a:gd name="connsiteX0" fmla="*/ 2667 w 2666"/>
                  <a:gd name="connsiteY0" fmla="*/ 1333 h 2666"/>
                  <a:gd name="connsiteX1" fmla="*/ 1333 w 2666"/>
                  <a:gd name="connsiteY1" fmla="*/ 2667 h 2666"/>
                  <a:gd name="connsiteX2" fmla="*/ 0 w 2666"/>
                  <a:gd name="connsiteY2" fmla="*/ 1333 h 2666"/>
                  <a:gd name="connsiteX3" fmla="*/ 1333 w 2666"/>
                  <a:gd name="connsiteY3" fmla="*/ 0 h 2666"/>
                  <a:gd name="connsiteX4" fmla="*/ 2667 w 2666"/>
                  <a:gd name="connsiteY4" fmla="*/ 1333 h 2666"/>
                  <a:gd name="connsiteX5" fmla="*/ 2667 w 2666"/>
                  <a:gd name="connsiteY5" fmla="*/ 1333 h 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6" h="2666">
                    <a:moveTo>
                      <a:pt x="2667" y="1333"/>
                    </a:moveTo>
                    <a:cubicBezTo>
                      <a:pt x="2667" y="2096"/>
                      <a:pt x="2096" y="2667"/>
                      <a:pt x="1333" y="2667"/>
                    </a:cubicBezTo>
                    <a:cubicBezTo>
                      <a:pt x="667" y="2667"/>
                      <a:pt x="0" y="2096"/>
                      <a:pt x="0" y="1333"/>
                    </a:cubicBezTo>
                    <a:cubicBezTo>
                      <a:pt x="0" y="571"/>
                      <a:pt x="571" y="0"/>
                      <a:pt x="1333" y="0"/>
                    </a:cubicBezTo>
                    <a:cubicBezTo>
                      <a:pt x="2096" y="95"/>
                      <a:pt x="2667" y="667"/>
                      <a:pt x="2667" y="1333"/>
                    </a:cubicBezTo>
                    <a:lnTo>
                      <a:pt x="2667" y="133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19" name="Freihandform: Form 318">
                <a:extLst>
                  <a:ext uri="{FF2B5EF4-FFF2-40B4-BE49-F238E27FC236}">
                    <a16:creationId xmlns:a16="http://schemas.microsoft.com/office/drawing/2014/main" id="{04AF9D96-2D32-4FF3-8DD8-ADBDEFFFFFA1}"/>
                  </a:ext>
                </a:extLst>
              </p:cNvPr>
              <p:cNvSpPr/>
              <p:nvPr/>
            </p:nvSpPr>
            <p:spPr>
              <a:xfrm>
                <a:off x="5498355" y="2898443"/>
                <a:ext cx="11620" cy="11620"/>
              </a:xfrm>
              <a:custGeom>
                <a:avLst/>
                <a:gdLst>
                  <a:gd name="connsiteX0" fmla="*/ 11621 w 11620"/>
                  <a:gd name="connsiteY0" fmla="*/ 5810 h 11620"/>
                  <a:gd name="connsiteX1" fmla="*/ 5810 w 11620"/>
                  <a:gd name="connsiteY1" fmla="*/ 11621 h 11620"/>
                  <a:gd name="connsiteX2" fmla="*/ 0 w 11620"/>
                  <a:gd name="connsiteY2" fmla="*/ 5810 h 11620"/>
                  <a:gd name="connsiteX3" fmla="*/ 5810 w 11620"/>
                  <a:gd name="connsiteY3" fmla="*/ 0 h 11620"/>
                  <a:gd name="connsiteX4" fmla="*/ 11621 w 11620"/>
                  <a:gd name="connsiteY4" fmla="*/ 5810 h 11620"/>
                  <a:gd name="connsiteX5" fmla="*/ 11621 w 11620"/>
                  <a:gd name="connsiteY5" fmla="*/ 5810 h 11620"/>
                  <a:gd name="connsiteX6" fmla="*/ 11144 w 11620"/>
                  <a:gd name="connsiteY6" fmla="*/ 5810 h 11620"/>
                  <a:gd name="connsiteX7" fmla="*/ 5905 w 11620"/>
                  <a:gd name="connsiteY7" fmla="*/ 11049 h 11620"/>
                  <a:gd name="connsiteX8" fmla="*/ 667 w 11620"/>
                  <a:gd name="connsiteY8" fmla="*/ 5810 h 11620"/>
                  <a:gd name="connsiteX9" fmla="*/ 5905 w 11620"/>
                  <a:gd name="connsiteY9" fmla="*/ 571 h 11620"/>
                  <a:gd name="connsiteX10" fmla="*/ 11144 w 11620"/>
                  <a:gd name="connsiteY10" fmla="*/ 5810 h 11620"/>
                  <a:gd name="connsiteX11" fmla="*/ 11144 w 11620"/>
                  <a:gd name="connsiteY11" fmla="*/ 5810 h 1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20" h="11620">
                    <a:moveTo>
                      <a:pt x="11621" y="5810"/>
                    </a:moveTo>
                    <a:cubicBezTo>
                      <a:pt x="11621" y="8954"/>
                      <a:pt x="9049" y="11621"/>
                      <a:pt x="5810" y="11621"/>
                    </a:cubicBezTo>
                    <a:cubicBezTo>
                      <a:pt x="2572" y="11621"/>
                      <a:pt x="0" y="9049"/>
                      <a:pt x="0" y="5810"/>
                    </a:cubicBezTo>
                    <a:cubicBezTo>
                      <a:pt x="0" y="2572"/>
                      <a:pt x="2572" y="0"/>
                      <a:pt x="5810" y="0"/>
                    </a:cubicBezTo>
                    <a:cubicBezTo>
                      <a:pt x="9049" y="0"/>
                      <a:pt x="11621" y="2667"/>
                      <a:pt x="11621" y="5810"/>
                    </a:cubicBezTo>
                    <a:lnTo>
                      <a:pt x="11621" y="5810"/>
                    </a:lnTo>
                    <a:close/>
                    <a:moveTo>
                      <a:pt x="11144" y="5810"/>
                    </a:moveTo>
                    <a:cubicBezTo>
                      <a:pt x="11144" y="8668"/>
                      <a:pt x="8763" y="11049"/>
                      <a:pt x="5905" y="11049"/>
                    </a:cubicBezTo>
                    <a:cubicBezTo>
                      <a:pt x="2953" y="11049"/>
                      <a:pt x="667" y="8668"/>
                      <a:pt x="667" y="5810"/>
                    </a:cubicBezTo>
                    <a:cubicBezTo>
                      <a:pt x="667" y="2858"/>
                      <a:pt x="3048" y="571"/>
                      <a:pt x="5905" y="571"/>
                    </a:cubicBezTo>
                    <a:cubicBezTo>
                      <a:pt x="8763" y="571"/>
                      <a:pt x="11144" y="2953"/>
                      <a:pt x="11144" y="5810"/>
                    </a:cubicBezTo>
                    <a:lnTo>
                      <a:pt x="11144" y="581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20" name="Freihandform: Form 319">
                <a:extLst>
                  <a:ext uri="{FF2B5EF4-FFF2-40B4-BE49-F238E27FC236}">
                    <a16:creationId xmlns:a16="http://schemas.microsoft.com/office/drawing/2014/main" id="{7D6DAAC5-5E33-4D7A-A90A-518CA3CA6A3F}"/>
                  </a:ext>
                </a:extLst>
              </p:cNvPr>
              <p:cNvSpPr/>
              <p:nvPr/>
            </p:nvSpPr>
            <p:spPr>
              <a:xfrm>
                <a:off x="5503975" y="2905301"/>
                <a:ext cx="476" cy="4286"/>
              </a:xfrm>
              <a:custGeom>
                <a:avLst/>
                <a:gdLst>
                  <a:gd name="connsiteX0" fmla="*/ 476 w 476"/>
                  <a:gd name="connsiteY0" fmla="*/ 4286 h 4286"/>
                  <a:gd name="connsiteX1" fmla="*/ 476 w 476"/>
                  <a:gd name="connsiteY1" fmla="*/ 0 h 4286"/>
                  <a:gd name="connsiteX2" fmla="*/ 0 w 476"/>
                  <a:gd name="connsiteY2" fmla="*/ 0 h 4286"/>
                  <a:gd name="connsiteX3" fmla="*/ 0 w 476"/>
                  <a:gd name="connsiteY3" fmla="*/ 4286 h 4286"/>
                  <a:gd name="connsiteX4" fmla="*/ 476 w 476"/>
                  <a:gd name="connsiteY4" fmla="*/ 4286 h 4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 h="4286">
                    <a:moveTo>
                      <a:pt x="476" y="4286"/>
                    </a:moveTo>
                    <a:lnTo>
                      <a:pt x="476" y="0"/>
                    </a:lnTo>
                    <a:lnTo>
                      <a:pt x="0" y="0"/>
                    </a:lnTo>
                    <a:lnTo>
                      <a:pt x="0" y="4286"/>
                    </a:lnTo>
                    <a:lnTo>
                      <a:pt x="476" y="428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21" name="Freihandform: Form 320">
                <a:extLst>
                  <a:ext uri="{FF2B5EF4-FFF2-40B4-BE49-F238E27FC236}">
                    <a16:creationId xmlns:a16="http://schemas.microsoft.com/office/drawing/2014/main" id="{8678F20B-7584-40F9-94FA-FBF919ACB8D8}"/>
                  </a:ext>
                </a:extLst>
              </p:cNvPr>
              <p:cNvSpPr/>
              <p:nvPr/>
            </p:nvSpPr>
            <p:spPr>
              <a:xfrm>
                <a:off x="5498736" y="2904254"/>
                <a:ext cx="4762" cy="1428"/>
              </a:xfrm>
              <a:custGeom>
                <a:avLst/>
                <a:gdLst>
                  <a:gd name="connsiteX0" fmla="*/ 95 w 4762"/>
                  <a:gd name="connsiteY0" fmla="*/ 1429 h 1428"/>
                  <a:gd name="connsiteX1" fmla="*/ 4763 w 4762"/>
                  <a:gd name="connsiteY1" fmla="*/ 476 h 1428"/>
                  <a:gd name="connsiteX2" fmla="*/ 4667 w 4762"/>
                  <a:gd name="connsiteY2" fmla="*/ 0 h 1428"/>
                  <a:gd name="connsiteX3" fmla="*/ 0 w 4762"/>
                  <a:gd name="connsiteY3" fmla="*/ 952 h 1428"/>
                  <a:gd name="connsiteX4" fmla="*/ 95 w 4762"/>
                  <a:gd name="connsiteY4" fmla="*/ 1429 h 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 h="1428">
                    <a:moveTo>
                      <a:pt x="95" y="1429"/>
                    </a:moveTo>
                    <a:lnTo>
                      <a:pt x="4763" y="476"/>
                    </a:lnTo>
                    <a:lnTo>
                      <a:pt x="4667" y="0"/>
                    </a:lnTo>
                    <a:lnTo>
                      <a:pt x="0" y="952"/>
                    </a:lnTo>
                    <a:lnTo>
                      <a:pt x="95" y="1429"/>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22" name="Freihandform: Form 321">
                <a:extLst>
                  <a:ext uri="{FF2B5EF4-FFF2-40B4-BE49-F238E27FC236}">
                    <a16:creationId xmlns:a16="http://schemas.microsoft.com/office/drawing/2014/main" id="{0AF21E59-86F9-4315-837E-4FA76A349E13}"/>
                  </a:ext>
                </a:extLst>
              </p:cNvPr>
              <p:cNvSpPr/>
              <p:nvPr/>
            </p:nvSpPr>
            <p:spPr>
              <a:xfrm>
                <a:off x="5500451" y="2899967"/>
                <a:ext cx="3333" cy="3524"/>
              </a:xfrm>
              <a:custGeom>
                <a:avLst/>
                <a:gdLst>
                  <a:gd name="connsiteX0" fmla="*/ 0 w 3333"/>
                  <a:gd name="connsiteY0" fmla="*/ 286 h 3524"/>
                  <a:gd name="connsiteX1" fmla="*/ 2953 w 3333"/>
                  <a:gd name="connsiteY1" fmla="*/ 3524 h 3524"/>
                  <a:gd name="connsiteX2" fmla="*/ 3334 w 3333"/>
                  <a:gd name="connsiteY2" fmla="*/ 3143 h 3524"/>
                  <a:gd name="connsiteX3" fmla="*/ 381 w 3333"/>
                  <a:gd name="connsiteY3" fmla="*/ 0 h 3524"/>
                  <a:gd name="connsiteX4" fmla="*/ 0 w 3333"/>
                  <a:gd name="connsiteY4" fmla="*/ 286 h 3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3524">
                    <a:moveTo>
                      <a:pt x="0" y="286"/>
                    </a:moveTo>
                    <a:lnTo>
                      <a:pt x="2953" y="3524"/>
                    </a:lnTo>
                    <a:lnTo>
                      <a:pt x="3334" y="3143"/>
                    </a:lnTo>
                    <a:lnTo>
                      <a:pt x="381" y="0"/>
                    </a:lnTo>
                    <a:lnTo>
                      <a:pt x="0" y="28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23" name="Freihandform: Form 322">
                <a:extLst>
                  <a:ext uri="{FF2B5EF4-FFF2-40B4-BE49-F238E27FC236}">
                    <a16:creationId xmlns:a16="http://schemas.microsoft.com/office/drawing/2014/main" id="{4248EFDD-BA0A-4414-B7D6-28E71B12BB66}"/>
                  </a:ext>
                </a:extLst>
              </p:cNvPr>
              <p:cNvSpPr/>
              <p:nvPr/>
            </p:nvSpPr>
            <p:spPr>
              <a:xfrm>
                <a:off x="5504546" y="2899396"/>
                <a:ext cx="2666" cy="4000"/>
              </a:xfrm>
              <a:custGeom>
                <a:avLst/>
                <a:gdLst>
                  <a:gd name="connsiteX0" fmla="*/ 2286 w 2666"/>
                  <a:gd name="connsiteY0" fmla="*/ 0 h 4000"/>
                  <a:gd name="connsiteX1" fmla="*/ 0 w 2666"/>
                  <a:gd name="connsiteY1" fmla="*/ 3715 h 4000"/>
                  <a:gd name="connsiteX2" fmla="*/ 476 w 2666"/>
                  <a:gd name="connsiteY2" fmla="*/ 4001 h 4000"/>
                  <a:gd name="connsiteX3" fmla="*/ 2667 w 2666"/>
                  <a:gd name="connsiteY3" fmla="*/ 286 h 4000"/>
                  <a:gd name="connsiteX4" fmla="*/ 2286 w 2666"/>
                  <a:gd name="connsiteY4" fmla="*/ 0 h 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 h="4000">
                    <a:moveTo>
                      <a:pt x="2286" y="0"/>
                    </a:moveTo>
                    <a:lnTo>
                      <a:pt x="0" y="3715"/>
                    </a:lnTo>
                    <a:lnTo>
                      <a:pt x="476" y="4001"/>
                    </a:lnTo>
                    <a:lnTo>
                      <a:pt x="2667" y="286"/>
                    </a:lnTo>
                    <a:lnTo>
                      <a:pt x="2286" y="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24" name="Freihandform: Form 323">
                <a:extLst>
                  <a:ext uri="{FF2B5EF4-FFF2-40B4-BE49-F238E27FC236}">
                    <a16:creationId xmlns:a16="http://schemas.microsoft.com/office/drawing/2014/main" id="{B4578B6A-5B79-4BFC-A2FB-42CB1889150E}"/>
                  </a:ext>
                </a:extLst>
              </p:cNvPr>
              <p:cNvSpPr/>
              <p:nvPr/>
            </p:nvSpPr>
            <p:spPr>
              <a:xfrm>
                <a:off x="5505213" y="2904254"/>
                <a:ext cx="4381" cy="1619"/>
              </a:xfrm>
              <a:custGeom>
                <a:avLst/>
                <a:gdLst>
                  <a:gd name="connsiteX0" fmla="*/ 4381 w 4381"/>
                  <a:gd name="connsiteY0" fmla="*/ 1143 h 1619"/>
                  <a:gd name="connsiteX1" fmla="*/ 190 w 4381"/>
                  <a:gd name="connsiteY1" fmla="*/ 0 h 1619"/>
                  <a:gd name="connsiteX2" fmla="*/ 0 w 4381"/>
                  <a:gd name="connsiteY2" fmla="*/ 476 h 1619"/>
                  <a:gd name="connsiteX3" fmla="*/ 4191 w 4381"/>
                  <a:gd name="connsiteY3" fmla="*/ 1619 h 1619"/>
                  <a:gd name="connsiteX4" fmla="*/ 4381 w 4381"/>
                  <a:gd name="connsiteY4" fmla="*/ 1143 h 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 h="1619">
                    <a:moveTo>
                      <a:pt x="4381" y="1143"/>
                    </a:moveTo>
                    <a:lnTo>
                      <a:pt x="190" y="0"/>
                    </a:lnTo>
                    <a:lnTo>
                      <a:pt x="0" y="476"/>
                    </a:lnTo>
                    <a:lnTo>
                      <a:pt x="4191" y="1619"/>
                    </a:lnTo>
                    <a:lnTo>
                      <a:pt x="4381" y="114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25" name="Freihandform: Form 324">
                <a:extLst>
                  <a:ext uri="{FF2B5EF4-FFF2-40B4-BE49-F238E27FC236}">
                    <a16:creationId xmlns:a16="http://schemas.microsoft.com/office/drawing/2014/main" id="{389BBF48-069F-4B26-9C55-46A0489878F5}"/>
                  </a:ext>
                </a:extLst>
              </p:cNvPr>
              <p:cNvSpPr/>
              <p:nvPr/>
            </p:nvSpPr>
            <p:spPr>
              <a:xfrm>
                <a:off x="5502927" y="2902825"/>
                <a:ext cx="2666" cy="2666"/>
              </a:xfrm>
              <a:custGeom>
                <a:avLst/>
                <a:gdLst>
                  <a:gd name="connsiteX0" fmla="*/ 2667 w 2666"/>
                  <a:gd name="connsiteY0" fmla="*/ 1333 h 2666"/>
                  <a:gd name="connsiteX1" fmla="*/ 1333 w 2666"/>
                  <a:gd name="connsiteY1" fmla="*/ 2667 h 2666"/>
                  <a:gd name="connsiteX2" fmla="*/ 0 w 2666"/>
                  <a:gd name="connsiteY2" fmla="*/ 1333 h 2666"/>
                  <a:gd name="connsiteX3" fmla="*/ 1333 w 2666"/>
                  <a:gd name="connsiteY3" fmla="*/ 0 h 2666"/>
                  <a:gd name="connsiteX4" fmla="*/ 2667 w 2666"/>
                  <a:gd name="connsiteY4" fmla="*/ 1333 h 2666"/>
                  <a:gd name="connsiteX5" fmla="*/ 2667 w 2666"/>
                  <a:gd name="connsiteY5" fmla="*/ 1333 h 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6" h="2666">
                    <a:moveTo>
                      <a:pt x="2667" y="1333"/>
                    </a:moveTo>
                    <a:cubicBezTo>
                      <a:pt x="2667" y="2096"/>
                      <a:pt x="2096" y="2667"/>
                      <a:pt x="1333" y="2667"/>
                    </a:cubicBezTo>
                    <a:cubicBezTo>
                      <a:pt x="571" y="2667"/>
                      <a:pt x="0" y="2096"/>
                      <a:pt x="0" y="1333"/>
                    </a:cubicBezTo>
                    <a:cubicBezTo>
                      <a:pt x="0" y="572"/>
                      <a:pt x="571" y="0"/>
                      <a:pt x="1333" y="0"/>
                    </a:cubicBezTo>
                    <a:cubicBezTo>
                      <a:pt x="2096" y="0"/>
                      <a:pt x="2667" y="572"/>
                      <a:pt x="2667" y="1333"/>
                    </a:cubicBezTo>
                    <a:lnTo>
                      <a:pt x="2667" y="133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26" name="Freihandform: Form 325">
                <a:extLst>
                  <a:ext uri="{FF2B5EF4-FFF2-40B4-BE49-F238E27FC236}">
                    <a16:creationId xmlns:a16="http://schemas.microsoft.com/office/drawing/2014/main" id="{286DCC53-4198-4048-8305-5C4CF792A1FB}"/>
                  </a:ext>
                </a:extLst>
              </p:cNvPr>
              <p:cNvSpPr/>
              <p:nvPr/>
            </p:nvSpPr>
            <p:spPr>
              <a:xfrm>
                <a:off x="5473114" y="2900729"/>
                <a:ext cx="8191" cy="8191"/>
              </a:xfrm>
              <a:custGeom>
                <a:avLst/>
                <a:gdLst>
                  <a:gd name="connsiteX0" fmla="*/ 8192 w 8191"/>
                  <a:gd name="connsiteY0" fmla="*/ 4096 h 8191"/>
                  <a:gd name="connsiteX1" fmla="*/ 4096 w 8191"/>
                  <a:gd name="connsiteY1" fmla="*/ 8192 h 8191"/>
                  <a:gd name="connsiteX2" fmla="*/ 0 w 8191"/>
                  <a:gd name="connsiteY2" fmla="*/ 4096 h 8191"/>
                  <a:gd name="connsiteX3" fmla="*/ 4096 w 8191"/>
                  <a:gd name="connsiteY3" fmla="*/ 0 h 8191"/>
                  <a:gd name="connsiteX4" fmla="*/ 8192 w 8191"/>
                  <a:gd name="connsiteY4" fmla="*/ 4096 h 8191"/>
                  <a:gd name="connsiteX5" fmla="*/ 8192 w 8191"/>
                  <a:gd name="connsiteY5" fmla="*/ 4096 h 8191"/>
                  <a:gd name="connsiteX6" fmla="*/ 7811 w 8191"/>
                  <a:gd name="connsiteY6" fmla="*/ 4096 h 8191"/>
                  <a:gd name="connsiteX7" fmla="*/ 4096 w 8191"/>
                  <a:gd name="connsiteY7" fmla="*/ 7811 h 8191"/>
                  <a:gd name="connsiteX8" fmla="*/ 381 w 8191"/>
                  <a:gd name="connsiteY8" fmla="*/ 4096 h 8191"/>
                  <a:gd name="connsiteX9" fmla="*/ 4096 w 8191"/>
                  <a:gd name="connsiteY9" fmla="*/ 381 h 8191"/>
                  <a:gd name="connsiteX10" fmla="*/ 7811 w 8191"/>
                  <a:gd name="connsiteY10" fmla="*/ 4096 h 8191"/>
                  <a:gd name="connsiteX11" fmla="*/ 7811 w 8191"/>
                  <a:gd name="connsiteY11" fmla="*/ 4096 h 8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91" h="8191">
                    <a:moveTo>
                      <a:pt x="8192" y="4096"/>
                    </a:moveTo>
                    <a:cubicBezTo>
                      <a:pt x="8192" y="6382"/>
                      <a:pt x="6382" y="8192"/>
                      <a:pt x="4096" y="8192"/>
                    </a:cubicBezTo>
                    <a:cubicBezTo>
                      <a:pt x="1810" y="8192"/>
                      <a:pt x="0" y="6382"/>
                      <a:pt x="0" y="4096"/>
                    </a:cubicBezTo>
                    <a:cubicBezTo>
                      <a:pt x="0" y="1810"/>
                      <a:pt x="1810" y="0"/>
                      <a:pt x="4096" y="0"/>
                    </a:cubicBezTo>
                    <a:cubicBezTo>
                      <a:pt x="6382" y="0"/>
                      <a:pt x="8192" y="1810"/>
                      <a:pt x="8192" y="4096"/>
                    </a:cubicBezTo>
                    <a:lnTo>
                      <a:pt x="8192" y="4096"/>
                    </a:lnTo>
                    <a:close/>
                    <a:moveTo>
                      <a:pt x="7811" y="4096"/>
                    </a:moveTo>
                    <a:cubicBezTo>
                      <a:pt x="7811" y="6096"/>
                      <a:pt x="6096" y="7811"/>
                      <a:pt x="4096" y="7811"/>
                    </a:cubicBezTo>
                    <a:cubicBezTo>
                      <a:pt x="2096" y="7811"/>
                      <a:pt x="381" y="6096"/>
                      <a:pt x="381" y="4096"/>
                    </a:cubicBezTo>
                    <a:cubicBezTo>
                      <a:pt x="381" y="2000"/>
                      <a:pt x="2096" y="381"/>
                      <a:pt x="4096" y="381"/>
                    </a:cubicBezTo>
                    <a:cubicBezTo>
                      <a:pt x="6191" y="381"/>
                      <a:pt x="7811" y="2000"/>
                      <a:pt x="7811" y="4096"/>
                    </a:cubicBezTo>
                    <a:lnTo>
                      <a:pt x="7811" y="4096"/>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27" name="Freihandform: Form 326">
                <a:extLst>
                  <a:ext uri="{FF2B5EF4-FFF2-40B4-BE49-F238E27FC236}">
                    <a16:creationId xmlns:a16="http://schemas.microsoft.com/office/drawing/2014/main" id="{0EC36341-1175-40CB-B1C7-B212E6DD4E8E}"/>
                  </a:ext>
                </a:extLst>
              </p:cNvPr>
              <p:cNvSpPr/>
              <p:nvPr/>
            </p:nvSpPr>
            <p:spPr>
              <a:xfrm>
                <a:off x="5477114" y="2905492"/>
                <a:ext cx="285" cy="3143"/>
              </a:xfrm>
              <a:custGeom>
                <a:avLst/>
                <a:gdLst>
                  <a:gd name="connsiteX0" fmla="*/ 286 w 285"/>
                  <a:gd name="connsiteY0" fmla="*/ 3143 h 3143"/>
                  <a:gd name="connsiteX1" fmla="*/ 286 w 285"/>
                  <a:gd name="connsiteY1" fmla="*/ 0 h 3143"/>
                  <a:gd name="connsiteX2" fmla="*/ 0 w 285"/>
                  <a:gd name="connsiteY2" fmla="*/ 0 h 3143"/>
                  <a:gd name="connsiteX3" fmla="*/ 0 w 285"/>
                  <a:gd name="connsiteY3" fmla="*/ 3143 h 3143"/>
                  <a:gd name="connsiteX4" fmla="*/ 286 w 285"/>
                  <a:gd name="connsiteY4" fmla="*/ 3143 h 31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 h="3143">
                    <a:moveTo>
                      <a:pt x="286" y="3143"/>
                    </a:moveTo>
                    <a:lnTo>
                      <a:pt x="286" y="0"/>
                    </a:lnTo>
                    <a:lnTo>
                      <a:pt x="0" y="0"/>
                    </a:lnTo>
                    <a:lnTo>
                      <a:pt x="0" y="3143"/>
                    </a:lnTo>
                    <a:lnTo>
                      <a:pt x="286" y="314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28" name="Freihandform: Form 327">
                <a:extLst>
                  <a:ext uri="{FF2B5EF4-FFF2-40B4-BE49-F238E27FC236}">
                    <a16:creationId xmlns:a16="http://schemas.microsoft.com/office/drawing/2014/main" id="{97F3CCE3-D169-4AB0-9885-43696E23A60C}"/>
                  </a:ext>
                </a:extLst>
              </p:cNvPr>
              <p:cNvSpPr/>
              <p:nvPr/>
            </p:nvSpPr>
            <p:spPr>
              <a:xfrm>
                <a:off x="5473400" y="2904825"/>
                <a:ext cx="3333" cy="952"/>
              </a:xfrm>
              <a:custGeom>
                <a:avLst/>
                <a:gdLst>
                  <a:gd name="connsiteX0" fmla="*/ 0 w 3333"/>
                  <a:gd name="connsiteY0" fmla="*/ 953 h 952"/>
                  <a:gd name="connsiteX1" fmla="*/ 3334 w 3333"/>
                  <a:gd name="connsiteY1" fmla="*/ 381 h 952"/>
                  <a:gd name="connsiteX2" fmla="*/ 3334 w 3333"/>
                  <a:gd name="connsiteY2" fmla="*/ 0 h 952"/>
                  <a:gd name="connsiteX3" fmla="*/ 0 w 3333"/>
                  <a:gd name="connsiteY3" fmla="*/ 667 h 952"/>
                  <a:gd name="connsiteX4" fmla="*/ 0 w 3333"/>
                  <a:gd name="connsiteY4" fmla="*/ 953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952">
                    <a:moveTo>
                      <a:pt x="0" y="953"/>
                    </a:moveTo>
                    <a:lnTo>
                      <a:pt x="3334" y="381"/>
                    </a:lnTo>
                    <a:lnTo>
                      <a:pt x="3334" y="0"/>
                    </a:lnTo>
                    <a:lnTo>
                      <a:pt x="0" y="667"/>
                    </a:lnTo>
                    <a:lnTo>
                      <a:pt x="0" y="95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29" name="Freihandform: Form 328">
                <a:extLst>
                  <a:ext uri="{FF2B5EF4-FFF2-40B4-BE49-F238E27FC236}">
                    <a16:creationId xmlns:a16="http://schemas.microsoft.com/office/drawing/2014/main" id="{3925E948-EF9F-470C-AA0B-5D0AE4E09DF0}"/>
                  </a:ext>
                </a:extLst>
              </p:cNvPr>
              <p:cNvSpPr/>
              <p:nvPr/>
            </p:nvSpPr>
            <p:spPr>
              <a:xfrm>
                <a:off x="5474638" y="2901777"/>
                <a:ext cx="2286" cy="2476"/>
              </a:xfrm>
              <a:custGeom>
                <a:avLst/>
                <a:gdLst>
                  <a:gd name="connsiteX0" fmla="*/ 0 w 2286"/>
                  <a:gd name="connsiteY0" fmla="*/ 191 h 2476"/>
                  <a:gd name="connsiteX1" fmla="*/ 2096 w 2286"/>
                  <a:gd name="connsiteY1" fmla="*/ 2477 h 2476"/>
                  <a:gd name="connsiteX2" fmla="*/ 2286 w 2286"/>
                  <a:gd name="connsiteY2" fmla="*/ 2286 h 2476"/>
                  <a:gd name="connsiteX3" fmla="*/ 191 w 2286"/>
                  <a:gd name="connsiteY3" fmla="*/ 0 h 2476"/>
                  <a:gd name="connsiteX4" fmla="*/ 0 w 2286"/>
                  <a:gd name="connsiteY4" fmla="*/ 191 h 2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 h="2476">
                    <a:moveTo>
                      <a:pt x="0" y="191"/>
                    </a:moveTo>
                    <a:lnTo>
                      <a:pt x="2096" y="2477"/>
                    </a:lnTo>
                    <a:lnTo>
                      <a:pt x="2286" y="2286"/>
                    </a:lnTo>
                    <a:lnTo>
                      <a:pt x="191" y="0"/>
                    </a:lnTo>
                    <a:lnTo>
                      <a:pt x="0" y="191"/>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30" name="Freihandform: Form 329">
                <a:extLst>
                  <a:ext uri="{FF2B5EF4-FFF2-40B4-BE49-F238E27FC236}">
                    <a16:creationId xmlns:a16="http://schemas.microsoft.com/office/drawing/2014/main" id="{6AD22077-3E2E-4F10-A7F1-42CC02FB2A98}"/>
                  </a:ext>
                </a:extLst>
              </p:cNvPr>
              <p:cNvSpPr/>
              <p:nvPr/>
            </p:nvSpPr>
            <p:spPr>
              <a:xfrm>
                <a:off x="5477496" y="2901396"/>
                <a:ext cx="1904" cy="2762"/>
              </a:xfrm>
              <a:custGeom>
                <a:avLst/>
                <a:gdLst>
                  <a:gd name="connsiteX0" fmla="*/ 1619 w 1904"/>
                  <a:gd name="connsiteY0" fmla="*/ 0 h 2762"/>
                  <a:gd name="connsiteX1" fmla="*/ 0 w 1904"/>
                  <a:gd name="connsiteY1" fmla="*/ 2572 h 2762"/>
                  <a:gd name="connsiteX2" fmla="*/ 286 w 1904"/>
                  <a:gd name="connsiteY2" fmla="*/ 2762 h 2762"/>
                  <a:gd name="connsiteX3" fmla="*/ 1905 w 1904"/>
                  <a:gd name="connsiteY3" fmla="*/ 191 h 2762"/>
                  <a:gd name="connsiteX4" fmla="*/ 1619 w 1904"/>
                  <a:gd name="connsiteY4" fmla="*/ 0 h 2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4" h="2762">
                    <a:moveTo>
                      <a:pt x="1619" y="0"/>
                    </a:moveTo>
                    <a:lnTo>
                      <a:pt x="0" y="2572"/>
                    </a:lnTo>
                    <a:lnTo>
                      <a:pt x="286" y="2762"/>
                    </a:lnTo>
                    <a:lnTo>
                      <a:pt x="1905" y="191"/>
                    </a:lnTo>
                    <a:lnTo>
                      <a:pt x="1619" y="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31" name="Freihandform: Form 330">
                <a:extLst>
                  <a:ext uri="{FF2B5EF4-FFF2-40B4-BE49-F238E27FC236}">
                    <a16:creationId xmlns:a16="http://schemas.microsoft.com/office/drawing/2014/main" id="{6A4D181D-363D-465E-B9CD-2C88556F66F4}"/>
                  </a:ext>
                </a:extLst>
              </p:cNvPr>
              <p:cNvSpPr/>
              <p:nvPr/>
            </p:nvSpPr>
            <p:spPr>
              <a:xfrm>
                <a:off x="5477972" y="2904825"/>
                <a:ext cx="3047" cy="1142"/>
              </a:xfrm>
              <a:custGeom>
                <a:avLst/>
                <a:gdLst>
                  <a:gd name="connsiteX0" fmla="*/ 3048 w 3047"/>
                  <a:gd name="connsiteY0" fmla="*/ 857 h 1142"/>
                  <a:gd name="connsiteX1" fmla="*/ 95 w 3047"/>
                  <a:gd name="connsiteY1" fmla="*/ 0 h 1142"/>
                  <a:gd name="connsiteX2" fmla="*/ 0 w 3047"/>
                  <a:gd name="connsiteY2" fmla="*/ 286 h 1142"/>
                  <a:gd name="connsiteX3" fmla="*/ 2953 w 3047"/>
                  <a:gd name="connsiteY3" fmla="*/ 1143 h 1142"/>
                  <a:gd name="connsiteX4" fmla="*/ 3048 w 3047"/>
                  <a:gd name="connsiteY4" fmla="*/ 857 h 1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7" h="1142">
                    <a:moveTo>
                      <a:pt x="3048" y="857"/>
                    </a:moveTo>
                    <a:lnTo>
                      <a:pt x="95" y="0"/>
                    </a:lnTo>
                    <a:lnTo>
                      <a:pt x="0" y="286"/>
                    </a:lnTo>
                    <a:lnTo>
                      <a:pt x="2953" y="1143"/>
                    </a:lnTo>
                    <a:lnTo>
                      <a:pt x="3048" y="857"/>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32" name="Freihandform: Form 331">
                <a:extLst>
                  <a:ext uri="{FF2B5EF4-FFF2-40B4-BE49-F238E27FC236}">
                    <a16:creationId xmlns:a16="http://schemas.microsoft.com/office/drawing/2014/main" id="{4BC34617-3008-476E-BD16-660F634B442A}"/>
                  </a:ext>
                </a:extLst>
              </p:cNvPr>
              <p:cNvSpPr/>
              <p:nvPr/>
            </p:nvSpPr>
            <p:spPr>
              <a:xfrm>
                <a:off x="5476353" y="2903777"/>
                <a:ext cx="1904" cy="1904"/>
              </a:xfrm>
              <a:custGeom>
                <a:avLst/>
                <a:gdLst>
                  <a:gd name="connsiteX0" fmla="*/ 1905 w 1904"/>
                  <a:gd name="connsiteY0" fmla="*/ 953 h 1904"/>
                  <a:gd name="connsiteX1" fmla="*/ 952 w 1904"/>
                  <a:gd name="connsiteY1" fmla="*/ 1905 h 1904"/>
                  <a:gd name="connsiteX2" fmla="*/ 0 w 1904"/>
                  <a:gd name="connsiteY2" fmla="*/ 953 h 1904"/>
                  <a:gd name="connsiteX3" fmla="*/ 952 w 1904"/>
                  <a:gd name="connsiteY3" fmla="*/ 0 h 1904"/>
                  <a:gd name="connsiteX4" fmla="*/ 1905 w 1904"/>
                  <a:gd name="connsiteY4" fmla="*/ 953 h 1904"/>
                  <a:gd name="connsiteX5" fmla="*/ 1905 w 1904"/>
                  <a:gd name="connsiteY5" fmla="*/ 953 h 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4" h="1904">
                    <a:moveTo>
                      <a:pt x="1905" y="953"/>
                    </a:moveTo>
                    <a:cubicBezTo>
                      <a:pt x="1905" y="1429"/>
                      <a:pt x="1524" y="1905"/>
                      <a:pt x="952" y="1905"/>
                    </a:cubicBezTo>
                    <a:cubicBezTo>
                      <a:pt x="476" y="1905"/>
                      <a:pt x="0" y="1524"/>
                      <a:pt x="0" y="953"/>
                    </a:cubicBezTo>
                    <a:cubicBezTo>
                      <a:pt x="0" y="476"/>
                      <a:pt x="381" y="0"/>
                      <a:pt x="952" y="0"/>
                    </a:cubicBezTo>
                    <a:cubicBezTo>
                      <a:pt x="1429" y="0"/>
                      <a:pt x="1905" y="476"/>
                      <a:pt x="1905" y="953"/>
                    </a:cubicBezTo>
                    <a:lnTo>
                      <a:pt x="1905" y="95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33" name="Freihandform: Form 332">
                <a:extLst>
                  <a:ext uri="{FF2B5EF4-FFF2-40B4-BE49-F238E27FC236}">
                    <a16:creationId xmlns:a16="http://schemas.microsoft.com/office/drawing/2014/main" id="{EA55719C-F7C3-4AD6-A2FC-818ABCF7EA63}"/>
                  </a:ext>
                </a:extLst>
              </p:cNvPr>
              <p:cNvSpPr/>
              <p:nvPr/>
            </p:nvSpPr>
            <p:spPr>
              <a:xfrm>
                <a:off x="5460541" y="3083324"/>
                <a:ext cx="26288" cy="26288"/>
              </a:xfrm>
              <a:custGeom>
                <a:avLst/>
                <a:gdLst>
                  <a:gd name="connsiteX0" fmla="*/ 26289 w 26288"/>
                  <a:gd name="connsiteY0" fmla="*/ 13144 h 26288"/>
                  <a:gd name="connsiteX1" fmla="*/ 13144 w 26288"/>
                  <a:gd name="connsiteY1" fmla="*/ 26289 h 26288"/>
                  <a:gd name="connsiteX2" fmla="*/ 0 w 26288"/>
                  <a:gd name="connsiteY2" fmla="*/ 13144 h 26288"/>
                  <a:gd name="connsiteX3" fmla="*/ 13144 w 26288"/>
                  <a:gd name="connsiteY3" fmla="*/ 0 h 26288"/>
                  <a:gd name="connsiteX4" fmla="*/ 26289 w 26288"/>
                  <a:gd name="connsiteY4" fmla="*/ 13144 h 26288"/>
                  <a:gd name="connsiteX5" fmla="*/ 26289 w 26288"/>
                  <a:gd name="connsiteY5" fmla="*/ 13144 h 2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88" h="26288">
                    <a:moveTo>
                      <a:pt x="26289" y="13144"/>
                    </a:moveTo>
                    <a:cubicBezTo>
                      <a:pt x="26289" y="20383"/>
                      <a:pt x="20383" y="26289"/>
                      <a:pt x="13144" y="26289"/>
                    </a:cubicBezTo>
                    <a:cubicBezTo>
                      <a:pt x="5905" y="26289"/>
                      <a:pt x="0" y="20383"/>
                      <a:pt x="0" y="13144"/>
                    </a:cubicBezTo>
                    <a:cubicBezTo>
                      <a:pt x="0" y="5905"/>
                      <a:pt x="5905" y="0"/>
                      <a:pt x="13144" y="0"/>
                    </a:cubicBezTo>
                    <a:cubicBezTo>
                      <a:pt x="20383" y="0"/>
                      <a:pt x="26289" y="5905"/>
                      <a:pt x="26289" y="13144"/>
                    </a:cubicBezTo>
                    <a:lnTo>
                      <a:pt x="26289" y="13144"/>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334" name="Freihandform: Form 333">
                <a:extLst>
                  <a:ext uri="{FF2B5EF4-FFF2-40B4-BE49-F238E27FC236}">
                    <a16:creationId xmlns:a16="http://schemas.microsoft.com/office/drawing/2014/main" id="{DEE1DCF5-3244-4621-9828-FEED690338C5}"/>
                  </a:ext>
                </a:extLst>
              </p:cNvPr>
              <p:cNvSpPr/>
              <p:nvPr/>
            </p:nvSpPr>
            <p:spPr>
              <a:xfrm>
                <a:off x="5461208" y="3083895"/>
                <a:ext cx="24955" cy="25050"/>
              </a:xfrm>
              <a:custGeom>
                <a:avLst/>
                <a:gdLst>
                  <a:gd name="connsiteX0" fmla="*/ 24956 w 24955"/>
                  <a:gd name="connsiteY0" fmla="*/ 12573 h 25050"/>
                  <a:gd name="connsiteX1" fmla="*/ 12478 w 24955"/>
                  <a:gd name="connsiteY1" fmla="*/ 25051 h 25050"/>
                  <a:gd name="connsiteX2" fmla="*/ 0 w 24955"/>
                  <a:gd name="connsiteY2" fmla="*/ 12573 h 25050"/>
                  <a:gd name="connsiteX3" fmla="*/ 12478 w 24955"/>
                  <a:gd name="connsiteY3" fmla="*/ 0 h 25050"/>
                  <a:gd name="connsiteX4" fmla="*/ 24956 w 24955"/>
                  <a:gd name="connsiteY4" fmla="*/ 12573 h 25050"/>
                  <a:gd name="connsiteX5" fmla="*/ 24956 w 24955"/>
                  <a:gd name="connsiteY5" fmla="*/ 12573 h 2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55" h="25050">
                    <a:moveTo>
                      <a:pt x="24956" y="12573"/>
                    </a:moveTo>
                    <a:cubicBezTo>
                      <a:pt x="24956" y="19526"/>
                      <a:pt x="19336" y="25051"/>
                      <a:pt x="12478" y="25051"/>
                    </a:cubicBezTo>
                    <a:cubicBezTo>
                      <a:pt x="5620" y="25051"/>
                      <a:pt x="0" y="19431"/>
                      <a:pt x="0" y="12573"/>
                    </a:cubicBezTo>
                    <a:cubicBezTo>
                      <a:pt x="0" y="5620"/>
                      <a:pt x="5620" y="0"/>
                      <a:pt x="12478" y="0"/>
                    </a:cubicBezTo>
                    <a:cubicBezTo>
                      <a:pt x="19336" y="0"/>
                      <a:pt x="24956" y="5620"/>
                      <a:pt x="24956" y="12573"/>
                    </a:cubicBezTo>
                    <a:lnTo>
                      <a:pt x="24956" y="1257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35" name="Freihandform: Form 334">
                <a:extLst>
                  <a:ext uri="{FF2B5EF4-FFF2-40B4-BE49-F238E27FC236}">
                    <a16:creationId xmlns:a16="http://schemas.microsoft.com/office/drawing/2014/main" id="{B20E011A-DAE5-48F7-8585-A317095EEEFD}"/>
                  </a:ext>
                </a:extLst>
              </p:cNvPr>
              <p:cNvSpPr/>
              <p:nvPr/>
            </p:nvSpPr>
            <p:spPr>
              <a:xfrm>
                <a:off x="5407772" y="3083324"/>
                <a:ext cx="26289" cy="26288"/>
              </a:xfrm>
              <a:custGeom>
                <a:avLst/>
                <a:gdLst>
                  <a:gd name="connsiteX0" fmla="*/ 26289 w 26289"/>
                  <a:gd name="connsiteY0" fmla="*/ 13144 h 26288"/>
                  <a:gd name="connsiteX1" fmla="*/ 13145 w 26289"/>
                  <a:gd name="connsiteY1" fmla="*/ 26289 h 26288"/>
                  <a:gd name="connsiteX2" fmla="*/ 0 w 26289"/>
                  <a:gd name="connsiteY2" fmla="*/ 13144 h 26288"/>
                  <a:gd name="connsiteX3" fmla="*/ 13145 w 26289"/>
                  <a:gd name="connsiteY3" fmla="*/ 0 h 26288"/>
                  <a:gd name="connsiteX4" fmla="*/ 26289 w 26289"/>
                  <a:gd name="connsiteY4" fmla="*/ 13144 h 26288"/>
                  <a:gd name="connsiteX5" fmla="*/ 26289 w 26289"/>
                  <a:gd name="connsiteY5" fmla="*/ 13144 h 2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89" h="26288">
                    <a:moveTo>
                      <a:pt x="26289" y="13144"/>
                    </a:moveTo>
                    <a:cubicBezTo>
                      <a:pt x="26289" y="20383"/>
                      <a:pt x="20383" y="26289"/>
                      <a:pt x="13145" y="26289"/>
                    </a:cubicBezTo>
                    <a:cubicBezTo>
                      <a:pt x="5906" y="26289"/>
                      <a:pt x="0" y="20383"/>
                      <a:pt x="0" y="13144"/>
                    </a:cubicBezTo>
                    <a:cubicBezTo>
                      <a:pt x="0" y="5905"/>
                      <a:pt x="5906" y="0"/>
                      <a:pt x="13145" y="0"/>
                    </a:cubicBezTo>
                    <a:cubicBezTo>
                      <a:pt x="20383" y="0"/>
                      <a:pt x="26289" y="5905"/>
                      <a:pt x="26289" y="13144"/>
                    </a:cubicBezTo>
                    <a:lnTo>
                      <a:pt x="26289" y="13144"/>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336" name="Freihandform: Form 335">
                <a:extLst>
                  <a:ext uri="{FF2B5EF4-FFF2-40B4-BE49-F238E27FC236}">
                    <a16:creationId xmlns:a16="http://schemas.microsoft.com/office/drawing/2014/main" id="{236B827E-53F7-496D-972A-C71EBEE006C7}"/>
                  </a:ext>
                </a:extLst>
              </p:cNvPr>
              <p:cNvSpPr/>
              <p:nvPr/>
            </p:nvSpPr>
            <p:spPr>
              <a:xfrm>
                <a:off x="5408344" y="3083895"/>
                <a:ext cx="25050" cy="25050"/>
              </a:xfrm>
              <a:custGeom>
                <a:avLst/>
                <a:gdLst>
                  <a:gd name="connsiteX0" fmla="*/ 25051 w 25050"/>
                  <a:gd name="connsiteY0" fmla="*/ 12573 h 25050"/>
                  <a:gd name="connsiteX1" fmla="*/ 12573 w 25050"/>
                  <a:gd name="connsiteY1" fmla="*/ 25051 h 25050"/>
                  <a:gd name="connsiteX2" fmla="*/ 0 w 25050"/>
                  <a:gd name="connsiteY2" fmla="*/ 12573 h 25050"/>
                  <a:gd name="connsiteX3" fmla="*/ 12573 w 25050"/>
                  <a:gd name="connsiteY3" fmla="*/ 0 h 25050"/>
                  <a:gd name="connsiteX4" fmla="*/ 25051 w 25050"/>
                  <a:gd name="connsiteY4" fmla="*/ 12573 h 25050"/>
                  <a:gd name="connsiteX5" fmla="*/ 25051 w 25050"/>
                  <a:gd name="connsiteY5" fmla="*/ 12573 h 2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50" h="25050">
                    <a:moveTo>
                      <a:pt x="25051" y="12573"/>
                    </a:moveTo>
                    <a:cubicBezTo>
                      <a:pt x="25051" y="19526"/>
                      <a:pt x="19431" y="25051"/>
                      <a:pt x="12573" y="25051"/>
                    </a:cubicBezTo>
                    <a:cubicBezTo>
                      <a:pt x="5620" y="25051"/>
                      <a:pt x="0" y="19431"/>
                      <a:pt x="0" y="12573"/>
                    </a:cubicBezTo>
                    <a:cubicBezTo>
                      <a:pt x="0" y="5620"/>
                      <a:pt x="5620" y="0"/>
                      <a:pt x="12573" y="0"/>
                    </a:cubicBezTo>
                    <a:cubicBezTo>
                      <a:pt x="19431" y="0"/>
                      <a:pt x="25051" y="5620"/>
                      <a:pt x="25051" y="12573"/>
                    </a:cubicBezTo>
                    <a:lnTo>
                      <a:pt x="25051" y="12573"/>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37" name="Freihandform: Form 336">
                <a:extLst>
                  <a:ext uri="{FF2B5EF4-FFF2-40B4-BE49-F238E27FC236}">
                    <a16:creationId xmlns:a16="http://schemas.microsoft.com/office/drawing/2014/main" id="{34788135-E79F-4821-9AA6-343AECC25C9C}"/>
                  </a:ext>
                </a:extLst>
              </p:cNvPr>
              <p:cNvSpPr/>
              <p:nvPr/>
            </p:nvSpPr>
            <p:spPr>
              <a:xfrm>
                <a:off x="5498736" y="3091705"/>
                <a:ext cx="16002" cy="16002"/>
              </a:xfrm>
              <a:custGeom>
                <a:avLst/>
                <a:gdLst>
                  <a:gd name="connsiteX0" fmla="*/ 16002 w 16002"/>
                  <a:gd name="connsiteY0" fmla="*/ 8001 h 16002"/>
                  <a:gd name="connsiteX1" fmla="*/ 8001 w 16002"/>
                  <a:gd name="connsiteY1" fmla="*/ 16002 h 16002"/>
                  <a:gd name="connsiteX2" fmla="*/ 0 w 16002"/>
                  <a:gd name="connsiteY2" fmla="*/ 8001 h 16002"/>
                  <a:gd name="connsiteX3" fmla="*/ 8001 w 16002"/>
                  <a:gd name="connsiteY3" fmla="*/ 0 h 16002"/>
                  <a:gd name="connsiteX4" fmla="*/ 16002 w 16002"/>
                  <a:gd name="connsiteY4" fmla="*/ 8001 h 16002"/>
                  <a:gd name="connsiteX5" fmla="*/ 16002 w 16002"/>
                  <a:gd name="connsiteY5" fmla="*/ 8001 h 16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02" h="16002">
                    <a:moveTo>
                      <a:pt x="16002" y="8001"/>
                    </a:moveTo>
                    <a:cubicBezTo>
                      <a:pt x="16002" y="12478"/>
                      <a:pt x="12383" y="16002"/>
                      <a:pt x="8001" y="16002"/>
                    </a:cubicBezTo>
                    <a:cubicBezTo>
                      <a:pt x="3524" y="16002"/>
                      <a:pt x="0" y="12383"/>
                      <a:pt x="0" y="8001"/>
                    </a:cubicBezTo>
                    <a:cubicBezTo>
                      <a:pt x="0" y="3524"/>
                      <a:pt x="3620" y="0"/>
                      <a:pt x="8001" y="0"/>
                    </a:cubicBezTo>
                    <a:cubicBezTo>
                      <a:pt x="12383" y="0"/>
                      <a:pt x="16002" y="3620"/>
                      <a:pt x="16002" y="8001"/>
                    </a:cubicBezTo>
                    <a:lnTo>
                      <a:pt x="16002" y="8001"/>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338" name="Freihandform: Form 337">
                <a:extLst>
                  <a:ext uri="{FF2B5EF4-FFF2-40B4-BE49-F238E27FC236}">
                    <a16:creationId xmlns:a16="http://schemas.microsoft.com/office/drawing/2014/main" id="{C33082F4-05BD-4791-AB30-2BCC4C1640E0}"/>
                  </a:ext>
                </a:extLst>
              </p:cNvPr>
              <p:cNvSpPr/>
              <p:nvPr/>
            </p:nvSpPr>
            <p:spPr>
              <a:xfrm>
                <a:off x="5499117" y="3092087"/>
                <a:ext cx="15239" cy="15239"/>
              </a:xfrm>
              <a:custGeom>
                <a:avLst/>
                <a:gdLst>
                  <a:gd name="connsiteX0" fmla="*/ 15240 w 15239"/>
                  <a:gd name="connsiteY0" fmla="*/ 7620 h 15239"/>
                  <a:gd name="connsiteX1" fmla="*/ 7620 w 15239"/>
                  <a:gd name="connsiteY1" fmla="*/ 15240 h 15239"/>
                  <a:gd name="connsiteX2" fmla="*/ 0 w 15239"/>
                  <a:gd name="connsiteY2" fmla="*/ 7620 h 15239"/>
                  <a:gd name="connsiteX3" fmla="*/ 7620 w 15239"/>
                  <a:gd name="connsiteY3" fmla="*/ 0 h 15239"/>
                  <a:gd name="connsiteX4" fmla="*/ 15240 w 15239"/>
                  <a:gd name="connsiteY4" fmla="*/ 7620 h 15239"/>
                  <a:gd name="connsiteX5" fmla="*/ 15240 w 15239"/>
                  <a:gd name="connsiteY5" fmla="*/ 7620 h 1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39" h="15239">
                    <a:moveTo>
                      <a:pt x="15240" y="7620"/>
                    </a:moveTo>
                    <a:cubicBezTo>
                      <a:pt x="15240" y="11811"/>
                      <a:pt x="11811" y="15240"/>
                      <a:pt x="7620" y="15240"/>
                    </a:cubicBezTo>
                    <a:cubicBezTo>
                      <a:pt x="3429" y="15240"/>
                      <a:pt x="0" y="11811"/>
                      <a:pt x="0" y="7620"/>
                    </a:cubicBezTo>
                    <a:cubicBezTo>
                      <a:pt x="0" y="3429"/>
                      <a:pt x="3429" y="0"/>
                      <a:pt x="7620" y="0"/>
                    </a:cubicBezTo>
                    <a:cubicBezTo>
                      <a:pt x="11811" y="0"/>
                      <a:pt x="15240" y="3429"/>
                      <a:pt x="15240" y="7620"/>
                    </a:cubicBezTo>
                    <a:lnTo>
                      <a:pt x="15240" y="762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39" name="Freihandform: Form 338">
                <a:extLst>
                  <a:ext uri="{FF2B5EF4-FFF2-40B4-BE49-F238E27FC236}">
                    <a16:creationId xmlns:a16="http://schemas.microsoft.com/office/drawing/2014/main" id="{FBA826A4-2A3B-4333-B2C2-F57DEC397FDB}"/>
                  </a:ext>
                </a:extLst>
              </p:cNvPr>
              <p:cNvSpPr/>
              <p:nvPr/>
            </p:nvSpPr>
            <p:spPr>
              <a:xfrm>
                <a:off x="5523692" y="3091515"/>
                <a:ext cx="16097" cy="16001"/>
              </a:xfrm>
              <a:custGeom>
                <a:avLst/>
                <a:gdLst>
                  <a:gd name="connsiteX0" fmla="*/ 16097 w 16097"/>
                  <a:gd name="connsiteY0" fmla="*/ 8001 h 16001"/>
                  <a:gd name="connsiteX1" fmla="*/ 8096 w 16097"/>
                  <a:gd name="connsiteY1" fmla="*/ 16002 h 16001"/>
                  <a:gd name="connsiteX2" fmla="*/ 0 w 16097"/>
                  <a:gd name="connsiteY2" fmla="*/ 8001 h 16001"/>
                  <a:gd name="connsiteX3" fmla="*/ 8096 w 16097"/>
                  <a:gd name="connsiteY3" fmla="*/ 0 h 16001"/>
                  <a:gd name="connsiteX4" fmla="*/ 16097 w 16097"/>
                  <a:gd name="connsiteY4" fmla="*/ 8001 h 16001"/>
                  <a:gd name="connsiteX5" fmla="*/ 16097 w 16097"/>
                  <a:gd name="connsiteY5" fmla="*/ 8001 h 1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97" h="16001">
                    <a:moveTo>
                      <a:pt x="16097" y="8001"/>
                    </a:moveTo>
                    <a:cubicBezTo>
                      <a:pt x="16097" y="12478"/>
                      <a:pt x="12478" y="16002"/>
                      <a:pt x="8096" y="16002"/>
                    </a:cubicBezTo>
                    <a:cubicBezTo>
                      <a:pt x="3620" y="16002"/>
                      <a:pt x="0" y="12382"/>
                      <a:pt x="0" y="8001"/>
                    </a:cubicBezTo>
                    <a:cubicBezTo>
                      <a:pt x="0" y="3524"/>
                      <a:pt x="3620" y="0"/>
                      <a:pt x="8096" y="0"/>
                    </a:cubicBezTo>
                    <a:cubicBezTo>
                      <a:pt x="12573" y="0"/>
                      <a:pt x="16097" y="3619"/>
                      <a:pt x="16097" y="8001"/>
                    </a:cubicBezTo>
                    <a:lnTo>
                      <a:pt x="16097" y="8001"/>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sp>
            <p:nvSpPr>
              <p:cNvPr id="340" name="Freihandform: Form 339">
                <a:extLst>
                  <a:ext uri="{FF2B5EF4-FFF2-40B4-BE49-F238E27FC236}">
                    <a16:creationId xmlns:a16="http://schemas.microsoft.com/office/drawing/2014/main" id="{FE0D0A4A-2F94-450C-8F76-E08FB5314400}"/>
                  </a:ext>
                </a:extLst>
              </p:cNvPr>
              <p:cNvSpPr/>
              <p:nvPr/>
            </p:nvSpPr>
            <p:spPr>
              <a:xfrm>
                <a:off x="5524168" y="3091896"/>
                <a:ext cx="15240" cy="15240"/>
              </a:xfrm>
              <a:custGeom>
                <a:avLst/>
                <a:gdLst>
                  <a:gd name="connsiteX0" fmla="*/ 15240 w 15240"/>
                  <a:gd name="connsiteY0" fmla="*/ 7620 h 15240"/>
                  <a:gd name="connsiteX1" fmla="*/ 7620 w 15240"/>
                  <a:gd name="connsiteY1" fmla="*/ 15240 h 15240"/>
                  <a:gd name="connsiteX2" fmla="*/ 0 w 15240"/>
                  <a:gd name="connsiteY2" fmla="*/ 7620 h 15240"/>
                  <a:gd name="connsiteX3" fmla="*/ 7620 w 15240"/>
                  <a:gd name="connsiteY3" fmla="*/ 0 h 15240"/>
                  <a:gd name="connsiteX4" fmla="*/ 15240 w 15240"/>
                  <a:gd name="connsiteY4" fmla="*/ 7620 h 15240"/>
                  <a:gd name="connsiteX5" fmla="*/ 15240 w 15240"/>
                  <a:gd name="connsiteY5" fmla="*/ 7620 h 1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0" h="15240">
                    <a:moveTo>
                      <a:pt x="15240" y="7620"/>
                    </a:moveTo>
                    <a:cubicBezTo>
                      <a:pt x="15240" y="11811"/>
                      <a:pt x="11811" y="15240"/>
                      <a:pt x="7620" y="15240"/>
                    </a:cubicBezTo>
                    <a:cubicBezTo>
                      <a:pt x="3429" y="15240"/>
                      <a:pt x="0" y="11811"/>
                      <a:pt x="0" y="7620"/>
                    </a:cubicBezTo>
                    <a:cubicBezTo>
                      <a:pt x="0" y="3429"/>
                      <a:pt x="3429" y="0"/>
                      <a:pt x="7620" y="0"/>
                    </a:cubicBezTo>
                    <a:cubicBezTo>
                      <a:pt x="11811" y="0"/>
                      <a:pt x="15240" y="3429"/>
                      <a:pt x="15240" y="7620"/>
                    </a:cubicBezTo>
                    <a:lnTo>
                      <a:pt x="15240" y="7620"/>
                    </a:lnTo>
                    <a:close/>
                  </a:path>
                </a:pathLst>
              </a:custGeom>
              <a:solidFill>
                <a:srgbClr val="638792"/>
              </a:solidFill>
              <a:ln w="9525" cap="flat">
                <a:noFill/>
                <a:prstDash val="solid"/>
                <a:miter/>
              </a:ln>
            </p:spPr>
            <p:txBody>
              <a:bodyPr rtlCol="0" anchor="ctr"/>
              <a:lstStyle/>
              <a:p>
                <a:endParaRPr lang="de-DE" sz="3198">
                  <a:latin typeface="Siemens Sans" pitchFamily="2" charset="0"/>
                </a:endParaRPr>
              </a:p>
            </p:txBody>
          </p:sp>
          <p:sp>
            <p:nvSpPr>
              <p:cNvPr id="341" name="Freihandform: Form 340">
                <a:extLst>
                  <a:ext uri="{FF2B5EF4-FFF2-40B4-BE49-F238E27FC236}">
                    <a16:creationId xmlns:a16="http://schemas.microsoft.com/office/drawing/2014/main" id="{292B3E5F-82DC-4274-BF94-BAD50D7F570A}"/>
                  </a:ext>
                </a:extLst>
              </p:cNvPr>
              <p:cNvSpPr/>
              <p:nvPr/>
            </p:nvSpPr>
            <p:spPr>
              <a:xfrm>
                <a:off x="5612655" y="2861486"/>
                <a:ext cx="239267" cy="9906"/>
              </a:xfrm>
              <a:custGeom>
                <a:avLst/>
                <a:gdLst>
                  <a:gd name="connsiteX0" fmla="*/ 236792 w 239267"/>
                  <a:gd name="connsiteY0" fmla="*/ 9906 h 9906"/>
                  <a:gd name="connsiteX1" fmla="*/ 239268 w 239267"/>
                  <a:gd name="connsiteY1" fmla="*/ 7429 h 9906"/>
                  <a:gd name="connsiteX2" fmla="*/ 239268 w 239267"/>
                  <a:gd name="connsiteY2" fmla="*/ 2476 h 9906"/>
                  <a:gd name="connsiteX3" fmla="*/ 236792 w 239267"/>
                  <a:gd name="connsiteY3" fmla="*/ 0 h 9906"/>
                  <a:gd name="connsiteX4" fmla="*/ 2476 w 239267"/>
                  <a:gd name="connsiteY4" fmla="*/ 0 h 9906"/>
                  <a:gd name="connsiteX5" fmla="*/ 0 w 239267"/>
                  <a:gd name="connsiteY5" fmla="*/ 2476 h 9906"/>
                  <a:gd name="connsiteX6" fmla="*/ 0 w 239267"/>
                  <a:gd name="connsiteY6" fmla="*/ 7429 h 9906"/>
                  <a:gd name="connsiteX7" fmla="*/ 2476 w 239267"/>
                  <a:gd name="connsiteY7" fmla="*/ 9906 h 9906"/>
                  <a:gd name="connsiteX8" fmla="*/ 236792 w 239267"/>
                  <a:gd name="connsiteY8" fmla="*/ 9906 h 9906"/>
                  <a:gd name="connsiteX9" fmla="*/ 236792 w 239267"/>
                  <a:gd name="connsiteY9" fmla="*/ 9906 h 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267" h="9906">
                    <a:moveTo>
                      <a:pt x="236792" y="9906"/>
                    </a:moveTo>
                    <a:cubicBezTo>
                      <a:pt x="238125" y="9906"/>
                      <a:pt x="239268" y="8763"/>
                      <a:pt x="239268" y="7429"/>
                    </a:cubicBezTo>
                    <a:lnTo>
                      <a:pt x="239268" y="2476"/>
                    </a:lnTo>
                    <a:cubicBezTo>
                      <a:pt x="239268" y="1143"/>
                      <a:pt x="238125" y="0"/>
                      <a:pt x="236792" y="0"/>
                    </a:cubicBezTo>
                    <a:lnTo>
                      <a:pt x="2476" y="0"/>
                    </a:lnTo>
                    <a:cubicBezTo>
                      <a:pt x="1143" y="0"/>
                      <a:pt x="0" y="1143"/>
                      <a:pt x="0" y="2476"/>
                    </a:cubicBezTo>
                    <a:lnTo>
                      <a:pt x="0" y="7429"/>
                    </a:lnTo>
                    <a:cubicBezTo>
                      <a:pt x="0" y="8763"/>
                      <a:pt x="1143" y="9906"/>
                      <a:pt x="2476" y="9906"/>
                    </a:cubicBezTo>
                    <a:lnTo>
                      <a:pt x="236792" y="9906"/>
                    </a:lnTo>
                    <a:lnTo>
                      <a:pt x="236792" y="9906"/>
                    </a:lnTo>
                    <a:close/>
                  </a:path>
                </a:pathLst>
              </a:custGeom>
              <a:solidFill>
                <a:srgbClr val="EBEBEB"/>
              </a:solidFill>
              <a:ln w="9525" cap="flat">
                <a:noFill/>
                <a:prstDash val="solid"/>
                <a:miter/>
              </a:ln>
            </p:spPr>
            <p:txBody>
              <a:bodyPr rtlCol="0" anchor="ctr"/>
              <a:lstStyle/>
              <a:p>
                <a:endParaRPr lang="de-DE" sz="3198">
                  <a:latin typeface="Siemens Sans" pitchFamily="2" charset="0"/>
                </a:endParaRPr>
              </a:p>
            </p:txBody>
          </p:sp>
          <p:sp>
            <p:nvSpPr>
              <p:cNvPr id="342" name="Freihandform: Form 341">
                <a:extLst>
                  <a:ext uri="{FF2B5EF4-FFF2-40B4-BE49-F238E27FC236}">
                    <a16:creationId xmlns:a16="http://schemas.microsoft.com/office/drawing/2014/main" id="{A4EDC41C-B7E2-467C-93CA-9772CB204599}"/>
                  </a:ext>
                </a:extLst>
              </p:cNvPr>
              <p:cNvSpPr/>
              <p:nvPr/>
            </p:nvSpPr>
            <p:spPr>
              <a:xfrm>
                <a:off x="5903549" y="2874440"/>
                <a:ext cx="16668" cy="19907"/>
              </a:xfrm>
              <a:custGeom>
                <a:avLst/>
                <a:gdLst>
                  <a:gd name="connsiteX0" fmla="*/ 16669 w 16668"/>
                  <a:gd name="connsiteY0" fmla="*/ 19907 h 19907"/>
                  <a:gd name="connsiteX1" fmla="*/ 16669 w 16668"/>
                  <a:gd name="connsiteY1" fmla="*/ 0 h 19907"/>
                  <a:gd name="connsiteX2" fmla="*/ 0 w 16668"/>
                  <a:gd name="connsiteY2" fmla="*/ 0 h 19907"/>
                  <a:gd name="connsiteX3" fmla="*/ 0 w 16668"/>
                  <a:gd name="connsiteY3" fmla="*/ 19907 h 19907"/>
                  <a:gd name="connsiteX4" fmla="*/ 16669 w 16668"/>
                  <a:gd name="connsiteY4" fmla="*/ 19907 h 19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68" h="19907">
                    <a:moveTo>
                      <a:pt x="16669" y="19907"/>
                    </a:moveTo>
                    <a:lnTo>
                      <a:pt x="16669" y="0"/>
                    </a:lnTo>
                    <a:lnTo>
                      <a:pt x="0" y="0"/>
                    </a:lnTo>
                    <a:lnTo>
                      <a:pt x="0" y="19907"/>
                    </a:lnTo>
                    <a:lnTo>
                      <a:pt x="16669" y="19907"/>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343" name="Freihandform: Form 342">
                <a:extLst>
                  <a:ext uri="{FF2B5EF4-FFF2-40B4-BE49-F238E27FC236}">
                    <a16:creationId xmlns:a16="http://schemas.microsoft.com/office/drawing/2014/main" id="{3A94BCB2-A970-4EFF-BE93-680B21418503}"/>
                  </a:ext>
                </a:extLst>
              </p:cNvPr>
              <p:cNvSpPr/>
              <p:nvPr/>
            </p:nvSpPr>
            <p:spPr>
              <a:xfrm>
                <a:off x="5627133" y="2880917"/>
                <a:ext cx="213645" cy="11620"/>
              </a:xfrm>
              <a:custGeom>
                <a:avLst/>
                <a:gdLst>
                  <a:gd name="connsiteX0" fmla="*/ 213646 w 213645"/>
                  <a:gd name="connsiteY0" fmla="*/ 11620 h 11620"/>
                  <a:gd name="connsiteX1" fmla="*/ 213646 w 213645"/>
                  <a:gd name="connsiteY1" fmla="*/ 0 h 11620"/>
                  <a:gd name="connsiteX2" fmla="*/ 0 w 213645"/>
                  <a:gd name="connsiteY2" fmla="*/ 0 h 11620"/>
                  <a:gd name="connsiteX3" fmla="*/ 0 w 213645"/>
                  <a:gd name="connsiteY3" fmla="*/ 11620 h 11620"/>
                  <a:gd name="connsiteX4" fmla="*/ 213646 w 213645"/>
                  <a:gd name="connsiteY4" fmla="*/ 11620 h 11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645" h="11620">
                    <a:moveTo>
                      <a:pt x="213646" y="11620"/>
                    </a:moveTo>
                    <a:lnTo>
                      <a:pt x="213646" y="0"/>
                    </a:lnTo>
                    <a:lnTo>
                      <a:pt x="0" y="0"/>
                    </a:lnTo>
                    <a:lnTo>
                      <a:pt x="0" y="11620"/>
                    </a:lnTo>
                    <a:lnTo>
                      <a:pt x="213646" y="11620"/>
                    </a:lnTo>
                    <a:close/>
                  </a:path>
                </a:pathLst>
              </a:custGeom>
              <a:solidFill>
                <a:srgbClr val="BBBBBB"/>
              </a:solidFill>
              <a:ln w="9525" cap="flat">
                <a:noFill/>
                <a:prstDash val="solid"/>
                <a:miter/>
              </a:ln>
            </p:spPr>
            <p:txBody>
              <a:bodyPr rtlCol="0" anchor="ctr"/>
              <a:lstStyle/>
              <a:p>
                <a:endParaRPr lang="de-DE" sz="3198">
                  <a:latin typeface="Siemens Sans" pitchFamily="2" charset="0"/>
                </a:endParaRPr>
              </a:p>
            </p:txBody>
          </p:sp>
          <p:sp>
            <p:nvSpPr>
              <p:cNvPr id="344" name="Freihandform: Form 343">
                <a:extLst>
                  <a:ext uri="{FF2B5EF4-FFF2-40B4-BE49-F238E27FC236}">
                    <a16:creationId xmlns:a16="http://schemas.microsoft.com/office/drawing/2014/main" id="{C0AA9610-E460-4A6E-98F3-AC9588DFACC8}"/>
                  </a:ext>
                </a:extLst>
              </p:cNvPr>
              <p:cNvSpPr/>
              <p:nvPr/>
            </p:nvSpPr>
            <p:spPr>
              <a:xfrm>
                <a:off x="5882689" y="3066369"/>
                <a:ext cx="40004" cy="17811"/>
              </a:xfrm>
              <a:custGeom>
                <a:avLst/>
                <a:gdLst>
                  <a:gd name="connsiteX0" fmla="*/ 40005 w 40004"/>
                  <a:gd name="connsiteY0" fmla="*/ 17812 h 17811"/>
                  <a:gd name="connsiteX1" fmla="*/ 40005 w 40004"/>
                  <a:gd name="connsiteY1" fmla="*/ 0 h 17811"/>
                  <a:gd name="connsiteX2" fmla="*/ 0 w 40004"/>
                  <a:gd name="connsiteY2" fmla="*/ 0 h 17811"/>
                  <a:gd name="connsiteX3" fmla="*/ 0 w 40004"/>
                  <a:gd name="connsiteY3" fmla="*/ 17812 h 17811"/>
                  <a:gd name="connsiteX4" fmla="*/ 40005 w 40004"/>
                  <a:gd name="connsiteY4" fmla="*/ 17812 h 17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4" h="17811">
                    <a:moveTo>
                      <a:pt x="40005" y="17812"/>
                    </a:moveTo>
                    <a:lnTo>
                      <a:pt x="40005" y="0"/>
                    </a:lnTo>
                    <a:lnTo>
                      <a:pt x="0" y="0"/>
                    </a:lnTo>
                    <a:lnTo>
                      <a:pt x="0" y="17812"/>
                    </a:lnTo>
                    <a:lnTo>
                      <a:pt x="40005" y="17812"/>
                    </a:lnTo>
                    <a:close/>
                  </a:path>
                </a:pathLst>
              </a:custGeom>
              <a:solidFill>
                <a:srgbClr val="EBEBEB"/>
              </a:solidFill>
              <a:ln w="9525" cap="flat">
                <a:noFill/>
                <a:prstDash val="solid"/>
                <a:miter/>
              </a:ln>
            </p:spPr>
            <p:txBody>
              <a:bodyPr rtlCol="0" anchor="ctr"/>
              <a:lstStyle/>
              <a:p>
                <a:endParaRPr lang="de-DE" sz="3198">
                  <a:latin typeface="Siemens Sans" pitchFamily="2" charset="0"/>
                </a:endParaRPr>
              </a:p>
            </p:txBody>
          </p:sp>
          <p:sp>
            <p:nvSpPr>
              <p:cNvPr id="345" name="Freihandform: Form 344">
                <a:extLst>
                  <a:ext uri="{FF2B5EF4-FFF2-40B4-BE49-F238E27FC236}">
                    <a16:creationId xmlns:a16="http://schemas.microsoft.com/office/drawing/2014/main" id="{53FBD114-AD8C-48D4-88F9-5437BE77F3A0}"/>
                  </a:ext>
                </a:extLst>
              </p:cNvPr>
              <p:cNvSpPr/>
              <p:nvPr/>
            </p:nvSpPr>
            <p:spPr>
              <a:xfrm>
                <a:off x="5369863" y="2817576"/>
                <a:ext cx="49149" cy="51054"/>
              </a:xfrm>
              <a:custGeom>
                <a:avLst/>
                <a:gdLst>
                  <a:gd name="connsiteX0" fmla="*/ 49149 w 49149"/>
                  <a:gd name="connsiteY0" fmla="*/ 51054 h 51054"/>
                  <a:gd name="connsiteX1" fmla="*/ 49149 w 49149"/>
                  <a:gd name="connsiteY1" fmla="*/ 0 h 51054"/>
                  <a:gd name="connsiteX2" fmla="*/ 0 w 49149"/>
                  <a:gd name="connsiteY2" fmla="*/ 0 h 51054"/>
                  <a:gd name="connsiteX3" fmla="*/ 0 w 49149"/>
                  <a:gd name="connsiteY3" fmla="*/ 51054 h 51054"/>
                  <a:gd name="connsiteX4" fmla="*/ 49149 w 49149"/>
                  <a:gd name="connsiteY4" fmla="*/ 51054 h 51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49" h="51054">
                    <a:moveTo>
                      <a:pt x="49149" y="51054"/>
                    </a:moveTo>
                    <a:lnTo>
                      <a:pt x="49149" y="0"/>
                    </a:lnTo>
                    <a:lnTo>
                      <a:pt x="0" y="0"/>
                    </a:lnTo>
                    <a:lnTo>
                      <a:pt x="0" y="51054"/>
                    </a:lnTo>
                    <a:lnTo>
                      <a:pt x="49149" y="51054"/>
                    </a:lnTo>
                    <a:close/>
                  </a:path>
                </a:pathLst>
              </a:custGeom>
              <a:solidFill>
                <a:srgbClr val="B1C6CE"/>
              </a:solidFill>
              <a:ln w="9525" cap="flat">
                <a:noFill/>
                <a:prstDash val="solid"/>
                <a:miter/>
              </a:ln>
            </p:spPr>
            <p:txBody>
              <a:bodyPr rtlCol="0" anchor="ctr"/>
              <a:lstStyle/>
              <a:p>
                <a:endParaRPr lang="de-DE" sz="3198">
                  <a:latin typeface="Siemens Sans" pitchFamily="2" charset="0"/>
                </a:endParaRPr>
              </a:p>
            </p:txBody>
          </p:sp>
        </p:grpSp>
        <p:sp>
          <p:nvSpPr>
            <p:cNvPr id="241" name="Freihandform: Form 240">
              <a:extLst>
                <a:ext uri="{FF2B5EF4-FFF2-40B4-BE49-F238E27FC236}">
                  <a16:creationId xmlns:a16="http://schemas.microsoft.com/office/drawing/2014/main" id="{695CAD29-9B78-4BF3-BC21-A44FFF1C376E}"/>
                </a:ext>
              </a:extLst>
            </p:cNvPr>
            <p:cNvSpPr/>
            <p:nvPr/>
          </p:nvSpPr>
          <p:spPr bwMode="auto">
            <a:xfrm rot="16200000">
              <a:off x="7756147" y="5421328"/>
              <a:ext cx="690424" cy="427471"/>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a:solidFill>
                <a:srgbClr val="FFB9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8">
                <a:latin typeface="Siemens Sans" pitchFamily="2" charset="0"/>
              </a:endParaRPr>
            </a:p>
          </p:txBody>
        </p:sp>
        <p:sp>
          <p:nvSpPr>
            <p:cNvPr id="242" name="Rechteck 241">
              <a:extLst>
                <a:ext uri="{FF2B5EF4-FFF2-40B4-BE49-F238E27FC236}">
                  <a16:creationId xmlns:a16="http://schemas.microsoft.com/office/drawing/2014/main" id="{E207C657-DF16-4386-B6F7-2EC63B34B775}"/>
                </a:ext>
              </a:extLst>
            </p:cNvPr>
            <p:cNvSpPr/>
            <p:nvPr/>
          </p:nvSpPr>
          <p:spPr>
            <a:xfrm>
              <a:off x="9687409" y="5028243"/>
              <a:ext cx="1975304" cy="261618"/>
            </a:xfrm>
            <a:prstGeom prst="rect">
              <a:avLst/>
            </a:prstGeom>
          </p:spPr>
          <p:txBody>
            <a:bodyPr wrap="square">
              <a:spAutoFit/>
            </a:bodyPr>
            <a:lstStyle/>
            <a:p>
              <a:pPr algn="ctr"/>
              <a:r>
                <a:rPr lang="de-DE" sz="1099" b="1" err="1">
                  <a:solidFill>
                    <a:srgbClr val="3C464B"/>
                  </a:solidFill>
                  <a:latin typeface="Siemens Sans" pitchFamily="2" charset="0"/>
                </a:rPr>
                <a:t>District</a:t>
              </a:r>
              <a:r>
                <a:rPr lang="de-DE" sz="1099" b="1">
                  <a:solidFill>
                    <a:srgbClr val="3C464B"/>
                  </a:solidFill>
                  <a:latin typeface="Siemens Sans" pitchFamily="2" charset="0"/>
                </a:rPr>
                <a:t> </a:t>
              </a:r>
              <a:r>
                <a:rPr lang="de-DE" sz="1099" b="1" err="1">
                  <a:solidFill>
                    <a:srgbClr val="3C464B"/>
                  </a:solidFill>
                  <a:latin typeface="Siemens Sans" pitchFamily="2" charset="0"/>
                </a:rPr>
                <a:t>Heating</a:t>
              </a:r>
              <a:r>
                <a:rPr lang="de-DE" sz="1099" b="1">
                  <a:solidFill>
                    <a:srgbClr val="3C464B"/>
                  </a:solidFill>
                  <a:latin typeface="Siemens Sans" pitchFamily="2" charset="0"/>
                </a:rPr>
                <a:t> Network</a:t>
              </a:r>
            </a:p>
          </p:txBody>
        </p:sp>
        <p:sp>
          <p:nvSpPr>
            <p:cNvPr id="243" name="Rechteck 242">
              <a:extLst>
                <a:ext uri="{FF2B5EF4-FFF2-40B4-BE49-F238E27FC236}">
                  <a16:creationId xmlns:a16="http://schemas.microsoft.com/office/drawing/2014/main" id="{F2F4699E-B1A0-4C89-BA23-3CB08CAC1D37}"/>
                </a:ext>
              </a:extLst>
            </p:cNvPr>
            <p:cNvSpPr/>
            <p:nvPr/>
          </p:nvSpPr>
          <p:spPr>
            <a:xfrm>
              <a:off x="7820420" y="5986223"/>
              <a:ext cx="1565036" cy="261610"/>
            </a:xfrm>
            <a:prstGeom prst="rect">
              <a:avLst/>
            </a:prstGeom>
          </p:spPr>
          <p:txBody>
            <a:bodyPr wrap="square">
              <a:spAutoFit/>
            </a:bodyPr>
            <a:lstStyle/>
            <a:p>
              <a:pPr algn="ctr"/>
              <a:r>
                <a:rPr lang="de-DE" sz="1099" b="1">
                  <a:solidFill>
                    <a:srgbClr val="3C464B"/>
                  </a:solidFill>
                  <a:latin typeface="Siemens Sans" pitchFamily="2" charset="0"/>
                </a:rPr>
                <a:t>60 </a:t>
              </a:r>
              <a:r>
                <a:rPr lang="de-DE" sz="1099" b="1">
                  <a:solidFill>
                    <a:srgbClr val="3C464B"/>
                  </a:solidFill>
                  <a:latin typeface="Arial Black" panose="020B0A04020102020204" pitchFamily="34" charset="0"/>
                </a:rPr>
                <a:t>˚</a:t>
              </a:r>
              <a:r>
                <a:rPr lang="de-DE" sz="1099" b="1">
                  <a:solidFill>
                    <a:srgbClr val="3C464B"/>
                  </a:solidFill>
                  <a:latin typeface="Siemens Sans" pitchFamily="2" charset="0"/>
                </a:rPr>
                <a:t>C</a:t>
              </a:r>
            </a:p>
          </p:txBody>
        </p:sp>
        <p:sp>
          <p:nvSpPr>
            <p:cNvPr id="244" name="Rechteck 243">
              <a:extLst>
                <a:ext uri="{FF2B5EF4-FFF2-40B4-BE49-F238E27FC236}">
                  <a16:creationId xmlns:a16="http://schemas.microsoft.com/office/drawing/2014/main" id="{946274FE-DED8-48EB-9221-6E94C8481ED1}"/>
                </a:ext>
              </a:extLst>
            </p:cNvPr>
            <p:cNvSpPr/>
            <p:nvPr/>
          </p:nvSpPr>
          <p:spPr>
            <a:xfrm>
              <a:off x="7264129" y="5042938"/>
              <a:ext cx="1565036" cy="261610"/>
            </a:xfrm>
            <a:prstGeom prst="rect">
              <a:avLst/>
            </a:prstGeom>
          </p:spPr>
          <p:txBody>
            <a:bodyPr wrap="square">
              <a:spAutoFit/>
            </a:bodyPr>
            <a:lstStyle/>
            <a:p>
              <a:pPr algn="ctr"/>
              <a:r>
                <a:rPr lang="de-DE" sz="1099" b="1">
                  <a:solidFill>
                    <a:srgbClr val="3C464B"/>
                  </a:solidFill>
                  <a:latin typeface="Siemens Sans" pitchFamily="2" charset="0"/>
                </a:rPr>
                <a:t>60 </a:t>
              </a:r>
              <a:r>
                <a:rPr lang="de-DE" sz="1099" b="1">
                  <a:solidFill>
                    <a:srgbClr val="3C464B"/>
                  </a:solidFill>
                  <a:latin typeface="Arial Black" panose="020B0A04020102020204" pitchFamily="34" charset="0"/>
                </a:rPr>
                <a:t>˚</a:t>
              </a:r>
              <a:r>
                <a:rPr lang="de-DE" sz="1099" b="1">
                  <a:solidFill>
                    <a:srgbClr val="3C464B"/>
                  </a:solidFill>
                  <a:latin typeface="Siemens Sans" pitchFamily="2" charset="0"/>
                </a:rPr>
                <a:t>C</a:t>
              </a:r>
            </a:p>
          </p:txBody>
        </p:sp>
        <p:sp>
          <p:nvSpPr>
            <p:cNvPr id="245" name="Rechteck 244">
              <a:extLst>
                <a:ext uri="{FF2B5EF4-FFF2-40B4-BE49-F238E27FC236}">
                  <a16:creationId xmlns:a16="http://schemas.microsoft.com/office/drawing/2014/main" id="{0441E4C2-23AA-4617-A5B9-22A5B7246376}"/>
                </a:ext>
              </a:extLst>
            </p:cNvPr>
            <p:cNvSpPr/>
            <p:nvPr/>
          </p:nvSpPr>
          <p:spPr>
            <a:xfrm>
              <a:off x="8743237" y="5466479"/>
              <a:ext cx="1565036" cy="261610"/>
            </a:xfrm>
            <a:prstGeom prst="rect">
              <a:avLst/>
            </a:prstGeom>
          </p:spPr>
          <p:txBody>
            <a:bodyPr wrap="square">
              <a:spAutoFit/>
            </a:bodyPr>
            <a:lstStyle/>
            <a:p>
              <a:pPr algn="ctr"/>
              <a:r>
                <a:rPr lang="de-DE" sz="1099" b="1">
                  <a:solidFill>
                    <a:srgbClr val="3C464B"/>
                  </a:solidFill>
                  <a:latin typeface="Siemens Sans" pitchFamily="2" charset="0"/>
                </a:rPr>
                <a:t>110 </a:t>
              </a:r>
              <a:r>
                <a:rPr lang="de-DE" sz="1099" b="1">
                  <a:solidFill>
                    <a:srgbClr val="3C464B"/>
                  </a:solidFill>
                  <a:latin typeface="Arial Black" panose="020B0A04020102020204" pitchFamily="34" charset="0"/>
                </a:rPr>
                <a:t>˚</a:t>
              </a:r>
              <a:r>
                <a:rPr lang="de-DE" sz="1099" b="1">
                  <a:solidFill>
                    <a:srgbClr val="3C464B"/>
                  </a:solidFill>
                  <a:latin typeface="Siemens Sans" pitchFamily="2" charset="0"/>
                </a:rPr>
                <a:t>C</a:t>
              </a:r>
            </a:p>
          </p:txBody>
        </p:sp>
        <p:sp>
          <p:nvSpPr>
            <p:cNvPr id="246" name="Rechteck 245">
              <a:extLst>
                <a:ext uri="{FF2B5EF4-FFF2-40B4-BE49-F238E27FC236}">
                  <a16:creationId xmlns:a16="http://schemas.microsoft.com/office/drawing/2014/main" id="{351987D3-AD74-41D0-B063-C0B9C6550A6C}"/>
                </a:ext>
              </a:extLst>
            </p:cNvPr>
            <p:cNvSpPr/>
            <p:nvPr/>
          </p:nvSpPr>
          <p:spPr>
            <a:xfrm>
              <a:off x="7806609" y="3631232"/>
              <a:ext cx="1565036" cy="261610"/>
            </a:xfrm>
            <a:prstGeom prst="rect">
              <a:avLst/>
            </a:prstGeom>
          </p:spPr>
          <p:txBody>
            <a:bodyPr wrap="square">
              <a:spAutoFit/>
            </a:bodyPr>
            <a:lstStyle/>
            <a:p>
              <a:pPr algn="ctr"/>
              <a:r>
                <a:rPr lang="de-DE" sz="1099" b="1">
                  <a:solidFill>
                    <a:srgbClr val="3C464B"/>
                  </a:solidFill>
                  <a:latin typeface="Siemens Sans" pitchFamily="2" charset="0"/>
                </a:rPr>
                <a:t>Heat Pump</a:t>
              </a:r>
            </a:p>
          </p:txBody>
        </p:sp>
      </p:grpSp>
      <p:cxnSp>
        <p:nvCxnSpPr>
          <p:cNvPr id="389" name="Gerader Verbinder 388">
            <a:extLst>
              <a:ext uri="{FF2B5EF4-FFF2-40B4-BE49-F238E27FC236}">
                <a16:creationId xmlns:a16="http://schemas.microsoft.com/office/drawing/2014/main" id="{06C88EC0-E496-4AC7-9759-AFC60F1A1D8D}"/>
              </a:ext>
            </a:extLst>
          </p:cNvPr>
          <p:cNvCxnSpPr/>
          <p:nvPr/>
        </p:nvCxnSpPr>
        <p:spPr bwMode="auto">
          <a:xfrm>
            <a:off x="6357806" y="1746486"/>
            <a:ext cx="5400599" cy="0"/>
          </a:xfrm>
          <a:prstGeom prst="line">
            <a:avLst/>
          </a:prstGeom>
          <a:solidFill>
            <a:schemeClr val="tx2"/>
          </a:solidFill>
          <a:ln w="19050" cap="flat" cmpd="sng" algn="ctr">
            <a:solidFill>
              <a:srgbClr val="4334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90" name="Gerader Verbinder 389">
            <a:extLst>
              <a:ext uri="{FF2B5EF4-FFF2-40B4-BE49-F238E27FC236}">
                <a16:creationId xmlns:a16="http://schemas.microsoft.com/office/drawing/2014/main" id="{8B187170-4FEE-4BEC-9806-E3CD24D37469}"/>
              </a:ext>
            </a:extLst>
          </p:cNvPr>
          <p:cNvCxnSpPr/>
          <p:nvPr/>
        </p:nvCxnSpPr>
        <p:spPr bwMode="auto">
          <a:xfrm>
            <a:off x="469674" y="5375752"/>
            <a:ext cx="11208415" cy="0"/>
          </a:xfrm>
          <a:prstGeom prst="line">
            <a:avLst/>
          </a:prstGeom>
          <a:solidFill>
            <a:schemeClr val="tx2"/>
          </a:solidFill>
          <a:ln w="19050" cap="flat" cmpd="sng" algn="ctr">
            <a:solidFill>
              <a:srgbClr val="4334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Tree>
    <p:extLst>
      <p:ext uri="{BB962C8B-B14F-4D97-AF65-F5344CB8AC3E}">
        <p14:creationId xmlns:p14="http://schemas.microsoft.com/office/powerpoint/2010/main" val="3702869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20479CEC-452A-4036-A384-623AA4E1C8D2}"/>
              </a:ext>
            </a:extLst>
          </p:cNvPr>
          <p:cNvGraphicFramePr>
            <a:graphicFrameLocks noChangeAspect="1"/>
          </p:cNvGraphicFramePr>
          <p:nvPr>
            <p:custDataLst>
              <p:tags r:id="rId2"/>
            </p:custDataLst>
          </p:nvPr>
        </p:nvGraphicFramePr>
        <p:xfrm>
          <a:off x="1587" y="3372"/>
          <a:ext cx="1587" cy="1587"/>
        </p:xfrm>
        <a:graphic>
          <a:graphicData uri="http://schemas.openxmlformats.org/presentationml/2006/ole">
            <mc:AlternateContent xmlns:mc="http://schemas.openxmlformats.org/markup-compatibility/2006">
              <mc:Choice xmlns:v="urn:schemas-microsoft-com:vml" Requires="v">
                <p:oleObj spid="_x0000_s15363" name="think-cell Slide" r:id="rId5" imgW="395" imgH="396" progId="TCLayout.ActiveDocument.1">
                  <p:embed/>
                </p:oleObj>
              </mc:Choice>
              <mc:Fallback>
                <p:oleObj name="think-cell Slide" r:id="rId5" imgW="395" imgH="396" progId="TCLayout.ActiveDocument.1">
                  <p:embed/>
                  <p:pic>
                    <p:nvPicPr>
                      <p:cNvPr id="4" name="Objekt 3" hidden="1">
                        <a:extLst>
                          <a:ext uri="{FF2B5EF4-FFF2-40B4-BE49-F238E27FC236}">
                            <a16:creationId xmlns:a16="http://schemas.microsoft.com/office/drawing/2014/main" id="{20479CEC-452A-4036-A384-623AA4E1C8D2}"/>
                          </a:ext>
                        </a:extLst>
                      </p:cNvPr>
                      <p:cNvPicPr/>
                      <p:nvPr/>
                    </p:nvPicPr>
                    <p:blipFill>
                      <a:blip r:embed="rId6"/>
                      <a:stretch>
                        <a:fillRect/>
                      </a:stretch>
                    </p:blipFill>
                    <p:spPr>
                      <a:xfrm>
                        <a:off x="1587" y="3372"/>
                        <a:ext cx="1587" cy="1587"/>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4B9DBB84-65C8-4FC0-B9ED-E6EFBD5FA968}"/>
              </a:ext>
            </a:extLst>
          </p:cNvPr>
          <p:cNvSpPr/>
          <p:nvPr>
            <p:custDataLst>
              <p:tags r:id="rId3"/>
            </p:custDataLst>
          </p:nvPr>
        </p:nvSpPr>
        <p:spPr bwMode="auto">
          <a:xfrm>
            <a:off x="0" y="1785"/>
            <a:ext cx="158667" cy="158667"/>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numCol="1" spcCol="0" rtlCol="0" anchor="ctr" anchorCtr="0">
            <a:noAutofit/>
          </a:bodyPr>
          <a:lstStyle/>
          <a:p>
            <a:pPr algn="ctr">
              <a:lnSpc>
                <a:spcPct val="110000"/>
              </a:lnSpc>
              <a:spcBef>
                <a:spcPct val="0"/>
              </a:spcBef>
              <a:buFont typeface="Wingdings" charset="0"/>
              <a:buNone/>
            </a:pPr>
            <a:endParaRPr lang="en-US" sz="1999" b="1">
              <a:latin typeface="Arial" panose="020B0604020202020204" pitchFamily="34" charset="0"/>
              <a:ea typeface="+mj-ea"/>
              <a:cs typeface="+mj-cs"/>
              <a:sym typeface="Arial" panose="020B0604020202020204" pitchFamily="34" charset="0"/>
            </a:endParaRPr>
          </a:p>
        </p:txBody>
      </p:sp>
      <p:sp>
        <p:nvSpPr>
          <p:cNvPr id="2" name="Titel 1">
            <a:extLst>
              <a:ext uri="{FF2B5EF4-FFF2-40B4-BE49-F238E27FC236}">
                <a16:creationId xmlns:a16="http://schemas.microsoft.com/office/drawing/2014/main" id="{DEED56D9-F331-4E39-A098-5B5E0EC6EAFB}"/>
              </a:ext>
            </a:extLst>
          </p:cNvPr>
          <p:cNvSpPr>
            <a:spLocks noGrp="1"/>
          </p:cNvSpPr>
          <p:nvPr>
            <p:ph type="title"/>
          </p:nvPr>
        </p:nvSpPr>
        <p:spPr>
          <a:xfrm>
            <a:off x="0" y="1"/>
            <a:ext cx="12191999" cy="1414800"/>
          </a:xfrm>
        </p:spPr>
        <p:txBody>
          <a:bodyPr vert="horz" lIns="626400" tIns="378000" rIns="3058407" bIns="0" rtlCol="0" anchor="t" anchorCtr="0">
            <a:noAutofit/>
          </a:bodyPr>
          <a:lstStyle/>
          <a:p>
            <a:r>
              <a:rPr lang="en-US" sz="1999" b="0"/>
              <a:t>Integration of Industrial Heat Pump – Project Example</a:t>
            </a:r>
            <a:br>
              <a:rPr lang="en-US" sz="1999" b="0"/>
            </a:br>
            <a:r>
              <a:rPr lang="en-US" sz="1999"/>
              <a:t>Heating and cooling facility at Potsdamer Platz | Overview &amp; key figures</a:t>
            </a:r>
            <a:br>
              <a:rPr lang="en-US" sz="1999"/>
            </a:br>
            <a:endParaRPr lang="en-US" sz="1999"/>
          </a:p>
        </p:txBody>
      </p:sp>
      <p:graphicFrame>
        <p:nvGraphicFramePr>
          <p:cNvPr id="6" name="Tabelle 5">
            <a:extLst>
              <a:ext uri="{FF2B5EF4-FFF2-40B4-BE49-F238E27FC236}">
                <a16:creationId xmlns:a16="http://schemas.microsoft.com/office/drawing/2014/main" id="{B200CBB5-A0CD-4B33-8783-6638E1C53C41}"/>
              </a:ext>
            </a:extLst>
          </p:cNvPr>
          <p:cNvGraphicFramePr>
            <a:graphicFrameLocks noGrp="1"/>
          </p:cNvGraphicFramePr>
          <p:nvPr/>
        </p:nvGraphicFramePr>
        <p:xfrm>
          <a:off x="6455853" y="1989589"/>
          <a:ext cx="5420167" cy="4186534"/>
        </p:xfrm>
        <a:graphic>
          <a:graphicData uri="http://schemas.openxmlformats.org/drawingml/2006/table">
            <a:tbl>
              <a:tblPr firstRow="1" bandRow="1">
                <a:tableStyleId>{5C22544A-7EE6-4342-B048-85BDC9FD1C3A}</a:tableStyleId>
              </a:tblPr>
              <a:tblGrid>
                <a:gridCol w="1943204">
                  <a:extLst>
                    <a:ext uri="{9D8B030D-6E8A-4147-A177-3AD203B41FA5}">
                      <a16:colId xmlns:a16="http://schemas.microsoft.com/office/drawing/2014/main" val="1598555928"/>
                    </a:ext>
                  </a:extLst>
                </a:gridCol>
                <a:gridCol w="3476963">
                  <a:extLst>
                    <a:ext uri="{9D8B030D-6E8A-4147-A177-3AD203B41FA5}">
                      <a16:colId xmlns:a16="http://schemas.microsoft.com/office/drawing/2014/main" val="4136267872"/>
                    </a:ext>
                  </a:extLst>
                </a:gridCol>
              </a:tblGrid>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err="1">
                          <a:solidFill>
                            <a:schemeClr val="accent2"/>
                          </a:solidFill>
                          <a:latin typeface="Arial" pitchFamily="34" charset="0"/>
                          <a:ea typeface="ＭＳ Ｐゴシック" charset="-128"/>
                          <a:cs typeface="+mn-cs"/>
                        </a:rPr>
                        <a:t>Capacity</a:t>
                      </a:r>
                      <a:endParaRPr lang="de-DE" sz="1000" b="0" kern="1200" cap="all" spc="70">
                        <a:solidFill>
                          <a:schemeClr val="accent2"/>
                        </a:solidFill>
                        <a:latin typeface="Arial" pitchFamily="34" charset="0"/>
                        <a:ea typeface="ＭＳ Ｐゴシック" charset="-128"/>
                        <a:cs typeface="+mn-cs"/>
                      </a:endParaRP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1 Unit ~8 </a:t>
                      </a:r>
                      <a:r>
                        <a:rPr lang="de-DE" sz="1200" b="0" kern="1200" err="1">
                          <a:solidFill>
                            <a:srgbClr val="3C464B"/>
                          </a:solidFill>
                          <a:latin typeface="+mn-lt"/>
                          <a:ea typeface="+mn-ea"/>
                          <a:cs typeface="+mn-cs"/>
                        </a:rPr>
                        <a:t>MWth</a:t>
                      </a:r>
                      <a:r>
                        <a:rPr lang="de-DE" sz="1200" b="0" kern="1200">
                          <a:solidFill>
                            <a:srgbClr val="3C464B"/>
                          </a:solidFill>
                          <a:latin typeface="+mn-lt"/>
                          <a:ea typeface="+mn-ea"/>
                          <a:cs typeface="+mn-cs"/>
                        </a:rPr>
                        <a:t>,</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210590661"/>
                  </a:ext>
                </a:extLst>
              </a:tr>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cap="all" spc="70">
                          <a:solidFill>
                            <a:schemeClr val="accent2"/>
                          </a:solidFill>
                          <a:latin typeface="Arial" pitchFamily="34" charset="0"/>
                          <a:ea typeface="ＭＳ Ｐゴシック" charset="-128"/>
                          <a:cs typeface="+mn-cs"/>
                        </a:rPr>
                        <a:t>Average COP </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~3</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5684337"/>
                  </a:ext>
                </a:extLst>
              </a:tr>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err="1">
                          <a:solidFill>
                            <a:schemeClr val="accent2"/>
                          </a:solidFill>
                          <a:latin typeface="Arial" pitchFamily="34" charset="0"/>
                          <a:ea typeface="ＭＳ Ｐゴシック" charset="-128"/>
                          <a:cs typeface="+mn-cs"/>
                        </a:rPr>
                        <a:t>Refrigerant</a:t>
                      </a:r>
                      <a:endParaRPr lang="de-DE" sz="1000" b="0" kern="1200" cap="all" spc="70">
                        <a:solidFill>
                          <a:schemeClr val="accent2"/>
                        </a:solidFill>
                        <a:latin typeface="Arial" pitchFamily="34" charset="0"/>
                        <a:ea typeface="ＭＳ Ｐゴシック" charset="-128"/>
                        <a:cs typeface="+mn-cs"/>
                      </a:endParaRP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Hydro-(-</a:t>
                      </a:r>
                      <a:r>
                        <a:rPr lang="de-DE" sz="1200" b="0" kern="1200" err="1">
                          <a:solidFill>
                            <a:srgbClr val="3C464B"/>
                          </a:solidFill>
                          <a:latin typeface="+mn-lt"/>
                          <a:ea typeface="+mn-ea"/>
                          <a:cs typeface="+mn-cs"/>
                        </a:rPr>
                        <a:t>chloro</a:t>
                      </a:r>
                      <a:r>
                        <a:rPr lang="de-DE" sz="1200" b="0" kern="1200">
                          <a:solidFill>
                            <a:srgbClr val="3C464B"/>
                          </a:solidFill>
                          <a:latin typeface="+mn-lt"/>
                          <a:ea typeface="+mn-ea"/>
                          <a:cs typeface="+mn-cs"/>
                        </a:rPr>
                        <a:t>)-</a:t>
                      </a:r>
                      <a:r>
                        <a:rPr lang="de-DE" sz="1200" b="0" kern="1200" err="1">
                          <a:solidFill>
                            <a:srgbClr val="3C464B"/>
                          </a:solidFill>
                          <a:latin typeface="+mn-lt"/>
                          <a:ea typeface="+mn-ea"/>
                          <a:cs typeface="+mn-cs"/>
                        </a:rPr>
                        <a:t>fluoro</a:t>
                      </a:r>
                      <a:r>
                        <a:rPr lang="de-DE" sz="1200" b="0" kern="1200">
                          <a:solidFill>
                            <a:srgbClr val="3C464B"/>
                          </a:solidFill>
                          <a:latin typeface="+mn-lt"/>
                          <a:ea typeface="+mn-ea"/>
                          <a:cs typeface="+mn-cs"/>
                        </a:rPr>
                        <a:t>-olefin (H(C)FO)</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313101498"/>
                  </a:ext>
                </a:extLst>
              </a:tr>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a:solidFill>
                            <a:schemeClr val="accent2"/>
                          </a:solidFill>
                          <a:latin typeface="Arial" pitchFamily="34" charset="0"/>
                          <a:ea typeface="ＭＳ Ｐゴシック" charset="-128"/>
                          <a:cs typeface="+mn-cs"/>
                        </a:rPr>
                        <a:t>Arrangement</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err="1">
                          <a:solidFill>
                            <a:srgbClr val="3C464B"/>
                          </a:solidFill>
                          <a:latin typeface="+mn-lt"/>
                          <a:ea typeface="+mn-ea"/>
                          <a:cs typeface="+mn-cs"/>
                        </a:rPr>
                        <a:t>Brownfield</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integration</a:t>
                      </a:r>
                      <a:r>
                        <a:rPr lang="de-DE" sz="1200" b="0" kern="1200">
                          <a:solidFill>
                            <a:srgbClr val="3C464B"/>
                          </a:solidFill>
                          <a:latin typeface="+mn-lt"/>
                          <a:ea typeface="+mn-ea"/>
                          <a:cs typeface="+mn-cs"/>
                        </a:rPr>
                        <a:t> in </a:t>
                      </a:r>
                      <a:r>
                        <a:rPr lang="de-DE" sz="1200" b="0" kern="1200" err="1">
                          <a:solidFill>
                            <a:srgbClr val="3C464B"/>
                          </a:solidFill>
                          <a:latin typeface="+mn-lt"/>
                          <a:ea typeface="+mn-ea"/>
                          <a:cs typeface="+mn-cs"/>
                        </a:rPr>
                        <a:t>existing</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building</a:t>
                      </a:r>
                      <a:r>
                        <a:rPr lang="de-DE" sz="1200" b="0" kern="1200">
                          <a:solidFill>
                            <a:srgbClr val="3C464B"/>
                          </a:solidFill>
                          <a:latin typeface="+mn-lt"/>
                          <a:ea typeface="+mn-ea"/>
                          <a:cs typeface="+mn-cs"/>
                        </a:rPr>
                        <a:t>)</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89473466"/>
                  </a:ext>
                </a:extLst>
              </a:tr>
              <a:tr h="4907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a:solidFill>
                            <a:schemeClr val="accent2"/>
                          </a:solidFill>
                          <a:latin typeface="Arial" pitchFamily="34" charset="0"/>
                          <a:ea typeface="ＭＳ Ｐゴシック" charset="-128"/>
                          <a:cs typeface="+mn-cs"/>
                        </a:rPr>
                        <a:t>Heat source</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Cooling </a:t>
                      </a:r>
                      <a:r>
                        <a:rPr lang="de-DE" sz="1200" b="0" kern="1200" err="1">
                          <a:solidFill>
                            <a:srgbClr val="3C464B"/>
                          </a:solidFill>
                          <a:latin typeface="+mn-lt"/>
                          <a:ea typeface="+mn-ea"/>
                          <a:cs typeface="+mn-cs"/>
                        </a:rPr>
                        <a:t>water</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return</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from</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compression</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chillers</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to</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wet</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cell</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cooling</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tower</a:t>
                      </a:r>
                      <a:r>
                        <a:rPr lang="de-DE" sz="1200" b="0" kern="1200">
                          <a:solidFill>
                            <a:srgbClr val="3C464B"/>
                          </a:solidFill>
                          <a:latin typeface="+mn-lt"/>
                          <a:ea typeface="+mn-ea"/>
                          <a:cs typeface="+mn-cs"/>
                        </a:rPr>
                        <a:t> (32 → 27 °C)</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30988049"/>
                  </a:ext>
                </a:extLst>
              </a:tr>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a:solidFill>
                            <a:schemeClr val="accent2"/>
                          </a:solidFill>
                          <a:latin typeface="Arial" pitchFamily="34" charset="0"/>
                          <a:ea typeface="ＭＳ Ｐゴシック" charset="-128"/>
                          <a:cs typeface="+mn-cs"/>
                        </a:rPr>
                        <a:t>Heat sink</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err="1">
                          <a:solidFill>
                            <a:srgbClr val="3C464B"/>
                          </a:solidFill>
                          <a:latin typeface="+mn-lt"/>
                          <a:ea typeface="+mn-ea"/>
                          <a:cs typeface="+mn-cs"/>
                        </a:rPr>
                        <a:t>District</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heating</a:t>
                      </a:r>
                      <a:r>
                        <a:rPr lang="de-DE" sz="1200" b="0" kern="1200">
                          <a:solidFill>
                            <a:srgbClr val="3C464B"/>
                          </a:solidFill>
                          <a:latin typeface="+mn-lt"/>
                          <a:ea typeface="+mn-ea"/>
                          <a:cs typeface="+mn-cs"/>
                        </a:rPr>
                        <a:t> (50 → 85 - 128°C)</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648033479"/>
                  </a:ext>
                </a:extLst>
              </a:tr>
              <a:tr h="4907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err="1">
                          <a:solidFill>
                            <a:schemeClr val="accent2"/>
                          </a:solidFill>
                          <a:latin typeface="Arial" pitchFamily="34" charset="0"/>
                          <a:ea typeface="ＭＳ Ｐゴシック" charset="-128"/>
                          <a:cs typeface="+mn-cs"/>
                        </a:rPr>
                        <a:t>Compressor</a:t>
                      </a:r>
                      <a:endParaRPr lang="de-DE" sz="1000" b="0" kern="1200" cap="all" spc="70">
                        <a:solidFill>
                          <a:schemeClr val="accent2"/>
                        </a:solidFill>
                        <a:latin typeface="Arial" pitchFamily="34" charset="0"/>
                        <a:ea typeface="ＭＳ Ｐゴシック" charset="-128"/>
                        <a:cs typeface="+mn-cs"/>
                      </a:endParaRP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rgbClr val="3C464B"/>
                          </a:solidFill>
                          <a:latin typeface="+mn-lt"/>
                          <a:ea typeface="+mn-ea"/>
                          <a:cs typeface="+mn-cs"/>
                        </a:rPr>
                        <a:t>SIEMENS single shaft centrifugal vertically split radial compressor </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756531290"/>
                  </a:ext>
                </a:extLst>
              </a:tr>
              <a:tr h="4907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err="1">
                          <a:solidFill>
                            <a:schemeClr val="accent2"/>
                          </a:solidFill>
                          <a:latin typeface="Arial" pitchFamily="34" charset="0"/>
                          <a:ea typeface="ＭＳ Ｐゴシック" charset="-128"/>
                          <a:cs typeface="+mn-cs"/>
                        </a:rPr>
                        <a:t>Lube</a:t>
                      </a:r>
                      <a:r>
                        <a:rPr lang="de-DE" sz="1000" b="0" kern="1200" cap="all" spc="70">
                          <a:solidFill>
                            <a:schemeClr val="accent2"/>
                          </a:solidFill>
                          <a:latin typeface="Arial" pitchFamily="34" charset="0"/>
                          <a:ea typeface="ＭＳ Ｐゴシック" charset="-128"/>
                          <a:cs typeface="+mn-cs"/>
                        </a:rPr>
                        <a:t> &amp; Seal Oil System</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err="1">
                          <a:solidFill>
                            <a:srgbClr val="3C464B"/>
                          </a:solidFill>
                          <a:latin typeface="+mn-lt"/>
                          <a:ea typeface="+mn-ea"/>
                          <a:cs typeface="+mn-cs"/>
                        </a:rPr>
                        <a:t>Combined</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lube</a:t>
                      </a:r>
                      <a:r>
                        <a:rPr lang="de-DE" sz="1200" b="0" kern="1200">
                          <a:solidFill>
                            <a:srgbClr val="3C464B"/>
                          </a:solidFill>
                          <a:latin typeface="+mn-lt"/>
                          <a:ea typeface="+mn-ea"/>
                          <a:cs typeface="+mn-cs"/>
                        </a:rPr>
                        <a:t> and Seal Oil System</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69792060"/>
                  </a:ext>
                </a:extLst>
              </a:tr>
              <a:tr h="4569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a:solidFill>
                            <a:schemeClr val="accent2"/>
                          </a:solidFill>
                          <a:latin typeface="Arial" pitchFamily="34" charset="0"/>
                          <a:ea typeface="ＭＳ Ｐゴシック" charset="-128"/>
                          <a:cs typeface="+mn-cs"/>
                        </a:rPr>
                        <a:t>Heat </a:t>
                      </a:r>
                      <a:r>
                        <a:rPr lang="de-DE" sz="1000" b="0" kern="1200" cap="all" spc="70" err="1">
                          <a:solidFill>
                            <a:schemeClr val="accent2"/>
                          </a:solidFill>
                          <a:latin typeface="Arial" pitchFamily="34" charset="0"/>
                          <a:ea typeface="ＭＳ Ｐゴシック" charset="-128"/>
                          <a:cs typeface="+mn-cs"/>
                        </a:rPr>
                        <a:t>Exchanger</a:t>
                      </a:r>
                      <a:endParaRPr lang="de-DE" sz="1000" b="0" kern="1200" cap="all" spc="70">
                        <a:solidFill>
                          <a:schemeClr val="accent2"/>
                        </a:solidFill>
                        <a:latin typeface="Arial" pitchFamily="34" charset="0"/>
                        <a:ea typeface="ＭＳ Ｐゴシック" charset="-128"/>
                        <a:cs typeface="+mn-cs"/>
                      </a:endParaRP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Semi-</a:t>
                      </a:r>
                      <a:r>
                        <a:rPr lang="de-DE" sz="1200" b="0" kern="1200" err="1">
                          <a:solidFill>
                            <a:srgbClr val="3C464B"/>
                          </a:solidFill>
                          <a:latin typeface="+mn-lt"/>
                          <a:ea typeface="+mn-ea"/>
                          <a:cs typeface="+mn-cs"/>
                        </a:rPr>
                        <a:t>welded</a:t>
                      </a:r>
                      <a:r>
                        <a:rPr lang="de-DE" sz="1200" b="0" kern="1200">
                          <a:solidFill>
                            <a:srgbClr val="3C464B"/>
                          </a:solidFill>
                          <a:latin typeface="+mn-lt"/>
                          <a:ea typeface="+mn-ea"/>
                          <a:cs typeface="+mn-cs"/>
                        </a:rPr>
                        <a:t> Plate Type Heat </a:t>
                      </a:r>
                      <a:r>
                        <a:rPr lang="de-DE" sz="1200" b="0" kern="1200" err="1">
                          <a:solidFill>
                            <a:srgbClr val="3C464B"/>
                          </a:solidFill>
                          <a:latin typeface="+mn-lt"/>
                          <a:ea typeface="+mn-ea"/>
                          <a:cs typeface="+mn-cs"/>
                        </a:rPr>
                        <a:t>Exchangers</a:t>
                      </a:r>
                      <a:r>
                        <a:rPr lang="de-DE" sz="1200" b="0" kern="1200">
                          <a:solidFill>
                            <a:srgbClr val="3C464B"/>
                          </a:solidFill>
                          <a:latin typeface="+mn-lt"/>
                          <a:ea typeface="+mn-ea"/>
                          <a:cs typeface="+mn-cs"/>
                        </a:rPr>
                        <a:t> (Evaporator, </a:t>
                      </a:r>
                      <a:r>
                        <a:rPr lang="de-DE" sz="1200" b="0" kern="1200" err="1">
                          <a:solidFill>
                            <a:srgbClr val="3C464B"/>
                          </a:solidFill>
                          <a:latin typeface="+mn-lt"/>
                          <a:ea typeface="+mn-ea"/>
                          <a:cs typeface="+mn-cs"/>
                        </a:rPr>
                        <a:t>Condenser</a:t>
                      </a:r>
                      <a:r>
                        <a:rPr lang="de-DE" sz="1200" b="0" kern="1200">
                          <a:solidFill>
                            <a:srgbClr val="3C464B"/>
                          </a:solidFill>
                          <a:latin typeface="+mn-lt"/>
                          <a:ea typeface="+mn-ea"/>
                          <a:cs typeface="+mn-cs"/>
                        </a:rPr>
                        <a:t>, Subcooler)</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51860543"/>
                  </a:ext>
                </a:extLst>
              </a:tr>
              <a:tr h="4907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a:solidFill>
                            <a:schemeClr val="accent2"/>
                          </a:solidFill>
                          <a:latin typeface="Arial" pitchFamily="34" charset="0"/>
                          <a:ea typeface="ＭＳ Ｐゴシック" charset="-128"/>
                          <a:cs typeface="+mn-cs"/>
                        </a:rPr>
                        <a:t>I&amp;C System</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T3000 </a:t>
                      </a:r>
                      <a:r>
                        <a:rPr lang="de-DE" sz="1200" b="0" kern="1200" err="1">
                          <a:solidFill>
                            <a:srgbClr val="3C464B"/>
                          </a:solidFill>
                          <a:latin typeface="+mn-lt"/>
                          <a:ea typeface="+mn-ea"/>
                          <a:cs typeface="+mn-cs"/>
                        </a:rPr>
                        <a:t>compact</a:t>
                      </a:r>
                      <a:r>
                        <a:rPr lang="de-DE" sz="1200" b="0" kern="1200">
                          <a:solidFill>
                            <a:srgbClr val="3C464B"/>
                          </a:solidFill>
                          <a:latin typeface="+mn-lt"/>
                          <a:ea typeface="+mn-ea"/>
                          <a:cs typeface="+mn-cs"/>
                        </a:rPr>
                        <a:t> </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81931179"/>
                  </a:ext>
                </a:extLst>
              </a:tr>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b="1">
                        <a:solidFill>
                          <a:srgbClr val="004669"/>
                        </a:solidFill>
                        <a:latin typeface="Siemens Sans" pitchFamily="2" charset="0"/>
                      </a:endParaRP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b="0" kern="1200">
                        <a:solidFill>
                          <a:srgbClr val="004669"/>
                        </a:solidFill>
                        <a:latin typeface="Siemens Sans" pitchFamily="2" charset="0"/>
                        <a:ea typeface="+mn-ea"/>
                        <a:cs typeface="+mn-cs"/>
                      </a:endParaRP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613443069"/>
                  </a:ext>
                </a:extLst>
              </a:tr>
            </a:tbl>
          </a:graphicData>
        </a:graphic>
      </p:graphicFrame>
      <p:sp>
        <p:nvSpPr>
          <p:cNvPr id="7" name="Textfeld 6">
            <a:extLst>
              <a:ext uri="{FF2B5EF4-FFF2-40B4-BE49-F238E27FC236}">
                <a16:creationId xmlns:a16="http://schemas.microsoft.com/office/drawing/2014/main" id="{D573586D-173D-44E1-A9ED-9C83B4214D87}"/>
              </a:ext>
            </a:extLst>
          </p:cNvPr>
          <p:cNvSpPr txBox="1"/>
          <p:nvPr/>
        </p:nvSpPr>
        <p:spPr>
          <a:xfrm>
            <a:off x="6475980" y="1441035"/>
            <a:ext cx="4916373" cy="302527"/>
          </a:xfrm>
          <a:prstGeom prst="rect">
            <a:avLst/>
          </a:prstGeom>
          <a:noFill/>
        </p:spPr>
        <p:txBody>
          <a:bodyPr wrap="square" lIns="0" tIns="0" rIns="0" bIns="0" rtlCol="0">
            <a:noAutofit/>
          </a:bodyPr>
          <a:lstStyle/>
          <a:p>
            <a:pPr>
              <a:lnSpc>
                <a:spcPct val="110000"/>
              </a:lnSpc>
            </a:pPr>
            <a:r>
              <a:rPr lang="en-US" sz="1199" b="1" cap="all" spc="100">
                <a:solidFill>
                  <a:schemeClr val="accent2"/>
                </a:solidFill>
              </a:rPr>
              <a:t>Key Figures</a:t>
            </a:r>
          </a:p>
          <a:p>
            <a:pPr>
              <a:lnSpc>
                <a:spcPct val="110000"/>
              </a:lnSpc>
            </a:pPr>
            <a:endParaRPr lang="en-US" sz="1599" b="1" kern="0">
              <a:solidFill>
                <a:schemeClr val="accent2"/>
              </a:solidFill>
              <a:latin typeface="Siemens Sans" pitchFamily="2" charset="0"/>
              <a:ea typeface="+mj-ea"/>
              <a:cs typeface="Arial" pitchFamily="34" charset="0"/>
            </a:endParaRPr>
          </a:p>
          <a:p>
            <a:pPr>
              <a:lnSpc>
                <a:spcPct val="110000"/>
              </a:lnSpc>
            </a:pPr>
            <a:endParaRPr lang="en-US" sz="999" cap="all" spc="70">
              <a:solidFill>
                <a:schemeClr val="accent2"/>
              </a:solidFill>
            </a:endParaRPr>
          </a:p>
        </p:txBody>
      </p:sp>
      <p:sp>
        <p:nvSpPr>
          <p:cNvPr id="10" name="Textfeld 9">
            <a:extLst>
              <a:ext uri="{FF2B5EF4-FFF2-40B4-BE49-F238E27FC236}">
                <a16:creationId xmlns:a16="http://schemas.microsoft.com/office/drawing/2014/main" id="{8B412BE0-FDF7-410B-A3B7-23A2C0170C23}"/>
              </a:ext>
            </a:extLst>
          </p:cNvPr>
          <p:cNvSpPr txBox="1"/>
          <p:nvPr/>
        </p:nvSpPr>
        <p:spPr>
          <a:xfrm>
            <a:off x="698262" y="1435070"/>
            <a:ext cx="4916373" cy="308492"/>
          </a:xfrm>
          <a:prstGeom prst="rect">
            <a:avLst/>
          </a:prstGeom>
          <a:noFill/>
        </p:spPr>
        <p:txBody>
          <a:bodyPr wrap="square" lIns="0" tIns="0" rIns="0" bIns="0" rtlCol="0">
            <a:noAutofit/>
          </a:bodyPr>
          <a:lstStyle/>
          <a:p>
            <a:pPr>
              <a:lnSpc>
                <a:spcPct val="110000"/>
              </a:lnSpc>
            </a:pPr>
            <a:r>
              <a:rPr lang="en-US" sz="1199" b="1" cap="all" spc="100">
                <a:solidFill>
                  <a:schemeClr val="accent2"/>
                </a:solidFill>
              </a:rPr>
              <a:t>Overview</a:t>
            </a:r>
          </a:p>
          <a:p>
            <a:pPr>
              <a:lnSpc>
                <a:spcPct val="110000"/>
              </a:lnSpc>
            </a:pPr>
            <a:endParaRPr lang="en-US" sz="1599" b="1" kern="0">
              <a:solidFill>
                <a:schemeClr val="accent2"/>
              </a:solidFill>
              <a:latin typeface="Siemens Sans" pitchFamily="2" charset="0"/>
              <a:ea typeface="+mj-ea"/>
              <a:cs typeface="Arial" pitchFamily="34" charset="0"/>
            </a:endParaRPr>
          </a:p>
          <a:p>
            <a:pPr>
              <a:lnSpc>
                <a:spcPct val="110000"/>
              </a:lnSpc>
            </a:pPr>
            <a:endParaRPr lang="en-US" sz="1599" b="1" kern="0">
              <a:solidFill>
                <a:schemeClr val="accent2"/>
              </a:solidFill>
              <a:latin typeface="Siemens Sans" pitchFamily="2" charset="0"/>
              <a:ea typeface="+mj-ea"/>
              <a:cs typeface="Arial" pitchFamily="34" charset="0"/>
            </a:endParaRPr>
          </a:p>
        </p:txBody>
      </p:sp>
      <p:sp>
        <p:nvSpPr>
          <p:cNvPr id="13" name="Textfeld 12">
            <a:extLst>
              <a:ext uri="{FF2B5EF4-FFF2-40B4-BE49-F238E27FC236}">
                <a16:creationId xmlns:a16="http://schemas.microsoft.com/office/drawing/2014/main" id="{ADC903FA-1E42-4324-848A-C87419ADE7BA}"/>
              </a:ext>
            </a:extLst>
          </p:cNvPr>
          <p:cNvSpPr txBox="1"/>
          <p:nvPr/>
        </p:nvSpPr>
        <p:spPr>
          <a:xfrm>
            <a:off x="698448" y="4896454"/>
            <a:ext cx="5325581" cy="1483334"/>
          </a:xfrm>
          <a:prstGeom prst="rect">
            <a:avLst/>
          </a:prstGeom>
          <a:noFill/>
        </p:spPr>
        <p:txBody>
          <a:bodyPr wrap="square" lIns="0" tIns="0" rIns="0" bIns="0" rtlCol="0">
            <a:noAutofit/>
          </a:bodyPr>
          <a:lstStyle/>
          <a:p>
            <a:pPr>
              <a:lnSpc>
                <a:spcPct val="110000"/>
              </a:lnSpc>
            </a:pPr>
            <a:r>
              <a:rPr lang="en-US" sz="1199" b="1" cap="all" spc="100">
                <a:solidFill>
                  <a:schemeClr val="accent2"/>
                </a:solidFill>
              </a:rPr>
              <a:t>Background</a:t>
            </a:r>
          </a:p>
          <a:p>
            <a:pPr>
              <a:lnSpc>
                <a:spcPct val="110000"/>
              </a:lnSpc>
            </a:pPr>
            <a:endParaRPr lang="en-US" sz="1199" b="1" kern="0">
              <a:solidFill>
                <a:srgbClr val="3C464B"/>
              </a:solidFill>
              <a:ea typeface="+mj-ea"/>
              <a:cs typeface="Arial" pitchFamily="34" charset="0"/>
            </a:endParaRPr>
          </a:p>
          <a:p>
            <a:pPr marL="174538" indent="-174538" algn="just">
              <a:lnSpc>
                <a:spcPct val="110000"/>
              </a:lnSpc>
              <a:buFont typeface="Arial" panose="020B0604020202020204" pitchFamily="34" charset="0"/>
              <a:buChar char="•"/>
            </a:pPr>
            <a:r>
              <a:rPr lang="en-US" sz="1199">
                <a:solidFill>
                  <a:srgbClr val="3C464B"/>
                </a:solidFill>
              </a:rPr>
              <a:t>Heat pump lifts the temperature level of cooling water from chillers to the temperature level of the district heating system</a:t>
            </a:r>
          </a:p>
          <a:p>
            <a:pPr marL="174538" indent="-174538" algn="just">
              <a:lnSpc>
                <a:spcPct val="110000"/>
              </a:lnSpc>
              <a:buFont typeface="Arial" panose="020B0604020202020204" pitchFamily="34" charset="0"/>
              <a:buChar char="•"/>
            </a:pPr>
            <a:r>
              <a:rPr lang="en-US" sz="1199">
                <a:solidFill>
                  <a:srgbClr val="3C464B"/>
                </a:solidFill>
              </a:rPr>
              <a:t>Public funded project (</a:t>
            </a:r>
            <a:r>
              <a:rPr lang="en-US" sz="1199" err="1">
                <a:solidFill>
                  <a:srgbClr val="3C464B"/>
                </a:solidFill>
              </a:rPr>
              <a:t>BMWi</a:t>
            </a:r>
            <a:r>
              <a:rPr lang="en-US" sz="1199">
                <a:solidFill>
                  <a:srgbClr val="3C464B"/>
                </a:solidFill>
              </a:rPr>
              <a:t>) in cooperation with Vattenfall </a:t>
            </a:r>
            <a:r>
              <a:rPr lang="en-US" sz="1199" err="1">
                <a:solidFill>
                  <a:srgbClr val="3C464B"/>
                </a:solidFill>
              </a:rPr>
              <a:t>Wärme</a:t>
            </a:r>
            <a:r>
              <a:rPr lang="en-US" sz="1199">
                <a:solidFill>
                  <a:srgbClr val="3C464B"/>
                </a:solidFill>
              </a:rPr>
              <a:t> Berlin</a:t>
            </a:r>
          </a:p>
          <a:p>
            <a:pPr algn="just">
              <a:lnSpc>
                <a:spcPct val="110000"/>
              </a:lnSpc>
            </a:pPr>
            <a:endParaRPr lang="en-US" sz="1199">
              <a:solidFill>
                <a:srgbClr val="3C464B"/>
              </a:solidFill>
            </a:endParaRPr>
          </a:p>
        </p:txBody>
      </p:sp>
      <p:cxnSp>
        <p:nvCxnSpPr>
          <p:cNvPr id="179" name="Gerader Verbinder 178">
            <a:extLst>
              <a:ext uri="{FF2B5EF4-FFF2-40B4-BE49-F238E27FC236}">
                <a16:creationId xmlns:a16="http://schemas.microsoft.com/office/drawing/2014/main" id="{0FCE7093-278C-4822-9739-A1AD6C181251}"/>
              </a:ext>
            </a:extLst>
          </p:cNvPr>
          <p:cNvCxnSpPr/>
          <p:nvPr/>
        </p:nvCxnSpPr>
        <p:spPr bwMode="auto">
          <a:xfrm>
            <a:off x="6433474" y="1773678"/>
            <a:ext cx="5348196" cy="0"/>
          </a:xfrm>
          <a:prstGeom prst="line">
            <a:avLst/>
          </a:prstGeom>
          <a:solidFill>
            <a:schemeClr val="tx2"/>
          </a:solidFill>
          <a:ln w="19050" cap="flat" cmpd="sng" algn="ctr">
            <a:solidFill>
              <a:srgbClr val="4334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80" name="Gerader Verbinder 179">
            <a:extLst>
              <a:ext uri="{FF2B5EF4-FFF2-40B4-BE49-F238E27FC236}">
                <a16:creationId xmlns:a16="http://schemas.microsoft.com/office/drawing/2014/main" id="{1473C937-7725-445E-A545-27BEC4E6BF5D}"/>
              </a:ext>
            </a:extLst>
          </p:cNvPr>
          <p:cNvCxnSpPr/>
          <p:nvPr/>
        </p:nvCxnSpPr>
        <p:spPr bwMode="auto">
          <a:xfrm>
            <a:off x="676959" y="1774766"/>
            <a:ext cx="5397788" cy="0"/>
          </a:xfrm>
          <a:prstGeom prst="line">
            <a:avLst/>
          </a:prstGeom>
          <a:solidFill>
            <a:schemeClr val="tx2"/>
          </a:solidFill>
          <a:ln w="19050" cap="flat" cmpd="sng" algn="ctr">
            <a:solidFill>
              <a:srgbClr val="4334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81" name="Gerader Verbinder 180">
            <a:extLst>
              <a:ext uri="{FF2B5EF4-FFF2-40B4-BE49-F238E27FC236}">
                <a16:creationId xmlns:a16="http://schemas.microsoft.com/office/drawing/2014/main" id="{4DF9EC4F-7D0E-4BD4-8954-17471004DA89}"/>
              </a:ext>
            </a:extLst>
          </p:cNvPr>
          <p:cNvCxnSpPr/>
          <p:nvPr/>
        </p:nvCxnSpPr>
        <p:spPr bwMode="auto">
          <a:xfrm>
            <a:off x="676958" y="5228263"/>
            <a:ext cx="5397788" cy="0"/>
          </a:xfrm>
          <a:prstGeom prst="line">
            <a:avLst/>
          </a:prstGeom>
          <a:solidFill>
            <a:schemeClr val="tx2"/>
          </a:solidFill>
          <a:ln w="19050" cap="flat" cmpd="sng" algn="ctr">
            <a:solidFill>
              <a:srgbClr val="4334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182" name="Gruppieren 181">
            <a:extLst>
              <a:ext uri="{FF2B5EF4-FFF2-40B4-BE49-F238E27FC236}">
                <a16:creationId xmlns:a16="http://schemas.microsoft.com/office/drawing/2014/main" id="{2092F066-7EF8-4D14-90D5-7EBB58AB734C}"/>
              </a:ext>
            </a:extLst>
          </p:cNvPr>
          <p:cNvGrpSpPr/>
          <p:nvPr/>
        </p:nvGrpSpPr>
        <p:grpSpPr>
          <a:xfrm>
            <a:off x="792427" y="1988840"/>
            <a:ext cx="5234740" cy="2649684"/>
            <a:chOff x="572531" y="1912800"/>
            <a:chExt cx="5234740" cy="2649684"/>
          </a:xfrm>
        </p:grpSpPr>
        <p:cxnSp>
          <p:nvCxnSpPr>
            <p:cNvPr id="183" name="Verbinder: gewinkelt 182">
              <a:extLst>
                <a:ext uri="{FF2B5EF4-FFF2-40B4-BE49-F238E27FC236}">
                  <a16:creationId xmlns:a16="http://schemas.microsoft.com/office/drawing/2014/main" id="{5A5C42A7-67D6-474C-B4F1-740A9FB3B6F5}"/>
                </a:ext>
              </a:extLst>
            </p:cNvPr>
            <p:cNvCxnSpPr/>
            <p:nvPr/>
          </p:nvCxnSpPr>
          <p:spPr bwMode="auto">
            <a:xfrm flipH="1">
              <a:off x="817205" y="3166528"/>
              <a:ext cx="437" cy="1167934"/>
            </a:xfrm>
            <a:prstGeom prst="bentConnector3">
              <a:avLst>
                <a:gd name="adj1" fmla="val 30321510"/>
              </a:avLst>
            </a:prstGeom>
            <a:solidFill>
              <a:schemeClr val="tx2"/>
            </a:solidFill>
            <a:ln w="25400" cap="flat" cmpd="sng" algn="ctr">
              <a:solidFill>
                <a:srgbClr val="879628"/>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184" name="Gruppieren 183">
              <a:extLst>
                <a:ext uri="{FF2B5EF4-FFF2-40B4-BE49-F238E27FC236}">
                  <a16:creationId xmlns:a16="http://schemas.microsoft.com/office/drawing/2014/main" id="{52CD8CFA-1102-44FA-AEBB-51D798873719}"/>
                </a:ext>
              </a:extLst>
            </p:cNvPr>
            <p:cNvGrpSpPr/>
            <p:nvPr/>
          </p:nvGrpSpPr>
          <p:grpSpPr>
            <a:xfrm>
              <a:off x="4582071" y="2063046"/>
              <a:ext cx="1005914" cy="602454"/>
              <a:chOff x="4378791" y="1940811"/>
              <a:chExt cx="1218608" cy="729839"/>
            </a:xfrm>
          </p:grpSpPr>
          <p:sp>
            <p:nvSpPr>
              <p:cNvPr id="396" name="Rechteck: abgerundete Ecken 395">
                <a:extLst>
                  <a:ext uri="{FF2B5EF4-FFF2-40B4-BE49-F238E27FC236}">
                    <a16:creationId xmlns:a16="http://schemas.microsoft.com/office/drawing/2014/main" id="{45F69A31-9B78-474B-8268-141CE4B6B7CC}"/>
                  </a:ext>
                </a:extLst>
              </p:cNvPr>
              <p:cNvSpPr/>
              <p:nvPr/>
            </p:nvSpPr>
            <p:spPr bwMode="auto">
              <a:xfrm>
                <a:off x="4378791" y="1940811"/>
                <a:ext cx="1218608" cy="729839"/>
              </a:xfrm>
              <a:prstGeom prst="roundRect">
                <a:avLst>
                  <a:gd name="adj" fmla="val 12873"/>
                </a:avLst>
              </a:prstGeom>
              <a:solidFill>
                <a:srgbClr val="59606B"/>
              </a:solidFill>
              <a:ln>
                <a:noFill/>
              </a:ln>
              <a:effec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a:solidFill>
                    <a:schemeClr val="tx1"/>
                  </a:solidFill>
                  <a:latin typeface="+mn-lt"/>
                  <a:ea typeface="Arial Unicode MS" panose="020B0604020202020204" pitchFamily="34" charset="-128"/>
                  <a:cs typeface="Arial Unicode MS" panose="020B0604020202020204" pitchFamily="34" charset="-128"/>
                </a:endParaRPr>
              </a:p>
            </p:txBody>
          </p:sp>
          <p:grpSp>
            <p:nvGrpSpPr>
              <p:cNvPr id="397" name="Gruppieren 396">
                <a:extLst>
                  <a:ext uri="{FF2B5EF4-FFF2-40B4-BE49-F238E27FC236}">
                    <a16:creationId xmlns:a16="http://schemas.microsoft.com/office/drawing/2014/main" id="{5B62A9E1-B749-453E-BB97-0BBB8FE96582}"/>
                  </a:ext>
                </a:extLst>
              </p:cNvPr>
              <p:cNvGrpSpPr/>
              <p:nvPr/>
            </p:nvGrpSpPr>
            <p:grpSpPr>
              <a:xfrm>
                <a:off x="4624205" y="2013145"/>
                <a:ext cx="873060" cy="579285"/>
                <a:chOff x="3558036" y="3008973"/>
                <a:chExt cx="1467666" cy="973813"/>
              </a:xfrm>
            </p:grpSpPr>
            <p:sp>
              <p:nvSpPr>
                <p:cNvPr id="398" name="Freihandform: Form 397">
                  <a:extLst>
                    <a:ext uri="{FF2B5EF4-FFF2-40B4-BE49-F238E27FC236}">
                      <a16:creationId xmlns:a16="http://schemas.microsoft.com/office/drawing/2014/main" id="{026EF115-91DE-4396-A521-AE2AFCE3B5F0}"/>
                    </a:ext>
                  </a:extLst>
                </p:cNvPr>
                <p:cNvSpPr/>
                <p:nvPr/>
              </p:nvSpPr>
              <p:spPr>
                <a:xfrm>
                  <a:off x="4262082" y="3364672"/>
                  <a:ext cx="517425" cy="394866"/>
                </a:xfrm>
                <a:custGeom>
                  <a:avLst/>
                  <a:gdLst>
                    <a:gd name="connsiteX0" fmla="*/ 284131 w 309538"/>
                    <a:gd name="connsiteY0" fmla="*/ 223075 h 236220"/>
                    <a:gd name="connsiteX1" fmla="*/ 251079 w 309538"/>
                    <a:gd name="connsiteY1" fmla="*/ 38862 h 236220"/>
                    <a:gd name="connsiteX2" fmla="*/ 246031 w 309538"/>
                    <a:gd name="connsiteY2" fmla="*/ 30766 h 236220"/>
                    <a:gd name="connsiteX3" fmla="*/ 235744 w 309538"/>
                    <a:gd name="connsiteY3" fmla="*/ 26384 h 236220"/>
                    <a:gd name="connsiteX4" fmla="*/ 46577 w 309538"/>
                    <a:gd name="connsiteY4" fmla="*/ 25718 h 236220"/>
                    <a:gd name="connsiteX5" fmla="*/ 31718 w 309538"/>
                    <a:gd name="connsiteY5" fmla="*/ 34004 h 236220"/>
                    <a:gd name="connsiteX6" fmla="*/ 24670 w 309538"/>
                    <a:gd name="connsiteY6" fmla="*/ 49054 h 236220"/>
                    <a:gd name="connsiteX7" fmla="*/ 24575 w 309538"/>
                    <a:gd name="connsiteY7" fmla="*/ 236220 h 236220"/>
                    <a:gd name="connsiteX8" fmla="*/ 1333 w 309538"/>
                    <a:gd name="connsiteY8" fmla="*/ 235363 h 236220"/>
                    <a:gd name="connsiteX9" fmla="*/ 0 w 309538"/>
                    <a:gd name="connsiteY9" fmla="*/ 48577 h 236220"/>
                    <a:gd name="connsiteX10" fmla="*/ 13621 w 309538"/>
                    <a:gd name="connsiteY10" fmla="*/ 16383 h 236220"/>
                    <a:gd name="connsiteX11" fmla="*/ 42672 w 309538"/>
                    <a:gd name="connsiteY11" fmla="*/ 0 h 236220"/>
                    <a:gd name="connsiteX12" fmla="*/ 237458 w 309538"/>
                    <a:gd name="connsiteY12" fmla="*/ 2096 h 236220"/>
                    <a:gd name="connsiteX13" fmla="*/ 266129 w 309538"/>
                    <a:gd name="connsiteY13" fmla="*/ 12954 h 236220"/>
                    <a:gd name="connsiteX14" fmla="*/ 276701 w 309538"/>
                    <a:gd name="connsiteY14" fmla="*/ 33814 h 236220"/>
                    <a:gd name="connsiteX15" fmla="*/ 309372 w 309538"/>
                    <a:gd name="connsiteY15" fmla="*/ 218408 h 236220"/>
                    <a:gd name="connsiteX16" fmla="*/ 300038 w 309538"/>
                    <a:gd name="connsiteY16" fmla="*/ 231934 h 236220"/>
                    <a:gd name="connsiteX17" fmla="*/ 284131 w 309538"/>
                    <a:gd name="connsiteY17" fmla="*/ 223075 h 236220"/>
                    <a:gd name="connsiteX18" fmla="*/ 284131 w 309538"/>
                    <a:gd name="connsiteY18" fmla="*/ 223075 h 23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9538" h="236220">
                      <a:moveTo>
                        <a:pt x="284131" y="223075"/>
                      </a:moveTo>
                      <a:lnTo>
                        <a:pt x="251079" y="38862"/>
                      </a:lnTo>
                      <a:cubicBezTo>
                        <a:pt x="251079" y="38862"/>
                        <a:pt x="249650" y="33052"/>
                        <a:pt x="246031" y="30766"/>
                      </a:cubicBezTo>
                      <a:cubicBezTo>
                        <a:pt x="240601" y="27432"/>
                        <a:pt x="235744" y="26384"/>
                        <a:pt x="235744" y="26384"/>
                      </a:cubicBezTo>
                      <a:lnTo>
                        <a:pt x="46577" y="25718"/>
                      </a:lnTo>
                      <a:cubicBezTo>
                        <a:pt x="46577" y="25718"/>
                        <a:pt x="35909" y="28956"/>
                        <a:pt x="31718" y="34004"/>
                      </a:cubicBezTo>
                      <a:cubicBezTo>
                        <a:pt x="27718" y="38767"/>
                        <a:pt x="24670" y="49054"/>
                        <a:pt x="24670" y="49054"/>
                      </a:cubicBezTo>
                      <a:lnTo>
                        <a:pt x="24575" y="236220"/>
                      </a:lnTo>
                      <a:lnTo>
                        <a:pt x="1333" y="235363"/>
                      </a:lnTo>
                      <a:lnTo>
                        <a:pt x="0" y="48577"/>
                      </a:lnTo>
                      <a:cubicBezTo>
                        <a:pt x="0" y="48577"/>
                        <a:pt x="1048" y="29051"/>
                        <a:pt x="13621" y="16383"/>
                      </a:cubicBezTo>
                      <a:cubicBezTo>
                        <a:pt x="28765" y="1238"/>
                        <a:pt x="42672" y="0"/>
                        <a:pt x="42672" y="0"/>
                      </a:cubicBezTo>
                      <a:lnTo>
                        <a:pt x="237458" y="2096"/>
                      </a:lnTo>
                      <a:cubicBezTo>
                        <a:pt x="237458" y="2096"/>
                        <a:pt x="256222" y="2667"/>
                        <a:pt x="266129" y="12954"/>
                      </a:cubicBezTo>
                      <a:cubicBezTo>
                        <a:pt x="276606" y="23813"/>
                        <a:pt x="276701" y="33814"/>
                        <a:pt x="276701" y="33814"/>
                      </a:cubicBezTo>
                      <a:lnTo>
                        <a:pt x="309372" y="218408"/>
                      </a:lnTo>
                      <a:cubicBezTo>
                        <a:pt x="309372" y="218408"/>
                        <a:pt x="311563" y="229362"/>
                        <a:pt x="300038" y="231934"/>
                      </a:cubicBezTo>
                      <a:cubicBezTo>
                        <a:pt x="288322" y="234601"/>
                        <a:pt x="284131" y="223075"/>
                        <a:pt x="284131" y="223075"/>
                      </a:cubicBezTo>
                      <a:lnTo>
                        <a:pt x="284131" y="223075"/>
                      </a:lnTo>
                      <a:close/>
                    </a:path>
                  </a:pathLst>
                </a:custGeom>
                <a:solidFill>
                  <a:srgbClr val="B0C6CE"/>
                </a:solidFill>
                <a:ln w="9525" cap="flat">
                  <a:noFill/>
                  <a:prstDash val="solid"/>
                  <a:miter/>
                </a:ln>
              </p:spPr>
              <p:txBody>
                <a:bodyPr rtlCol="0" anchor="ctr"/>
                <a:lstStyle/>
                <a:p>
                  <a:endParaRPr lang="de-DE">
                    <a:latin typeface="Siemens Sans" pitchFamily="2" charset="0"/>
                  </a:endParaRPr>
                </a:p>
              </p:txBody>
            </p:sp>
            <p:sp>
              <p:nvSpPr>
                <p:cNvPr id="399" name="Freihandform: Form 398">
                  <a:extLst>
                    <a:ext uri="{FF2B5EF4-FFF2-40B4-BE49-F238E27FC236}">
                      <a16:creationId xmlns:a16="http://schemas.microsoft.com/office/drawing/2014/main" id="{BE1E85DF-28B0-45D7-BC3F-92E7E0803ACC}"/>
                    </a:ext>
                  </a:extLst>
                </p:cNvPr>
                <p:cNvSpPr/>
                <p:nvPr/>
              </p:nvSpPr>
              <p:spPr>
                <a:xfrm>
                  <a:off x="4267397" y="3468960"/>
                  <a:ext cx="497343" cy="99995"/>
                </a:xfrm>
                <a:custGeom>
                  <a:avLst/>
                  <a:gdLst>
                    <a:gd name="connsiteX0" fmla="*/ 2059 w 297524"/>
                    <a:gd name="connsiteY0" fmla="*/ 42196 h 59820"/>
                    <a:gd name="connsiteX1" fmla="*/ 36159 w 297524"/>
                    <a:gd name="connsiteY1" fmla="*/ 10478 h 59820"/>
                    <a:gd name="connsiteX2" fmla="*/ 46541 w 297524"/>
                    <a:gd name="connsiteY2" fmla="*/ 3143 h 59820"/>
                    <a:gd name="connsiteX3" fmla="*/ 61590 w 297524"/>
                    <a:gd name="connsiteY3" fmla="*/ 0 h 59820"/>
                    <a:gd name="connsiteX4" fmla="*/ 297525 w 297524"/>
                    <a:gd name="connsiteY4" fmla="*/ 286 h 59820"/>
                    <a:gd name="connsiteX5" fmla="*/ 297429 w 297524"/>
                    <a:gd name="connsiteY5" fmla="*/ 18002 h 59820"/>
                    <a:gd name="connsiteX6" fmla="*/ 61971 w 297524"/>
                    <a:gd name="connsiteY6" fmla="*/ 18669 h 59820"/>
                    <a:gd name="connsiteX7" fmla="*/ 55113 w 297524"/>
                    <a:gd name="connsiteY7" fmla="*/ 20003 h 59820"/>
                    <a:gd name="connsiteX8" fmla="*/ 48541 w 297524"/>
                    <a:gd name="connsiteY8" fmla="*/ 24384 h 59820"/>
                    <a:gd name="connsiteX9" fmla="*/ 17585 w 297524"/>
                    <a:gd name="connsiteY9" fmla="*/ 56674 h 59820"/>
                    <a:gd name="connsiteX10" fmla="*/ 3583 w 297524"/>
                    <a:gd name="connsiteY10" fmla="*/ 56579 h 59820"/>
                    <a:gd name="connsiteX11" fmla="*/ 2059 w 297524"/>
                    <a:gd name="connsiteY11" fmla="*/ 42196 h 59820"/>
                    <a:gd name="connsiteX12" fmla="*/ 2059 w 297524"/>
                    <a:gd name="connsiteY12" fmla="*/ 42196 h 5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7524" h="59820">
                      <a:moveTo>
                        <a:pt x="2059" y="42196"/>
                      </a:moveTo>
                      <a:lnTo>
                        <a:pt x="36159" y="10478"/>
                      </a:lnTo>
                      <a:cubicBezTo>
                        <a:pt x="36159" y="10478"/>
                        <a:pt x="40254" y="5334"/>
                        <a:pt x="46541" y="3143"/>
                      </a:cubicBezTo>
                      <a:cubicBezTo>
                        <a:pt x="52827" y="953"/>
                        <a:pt x="61590" y="0"/>
                        <a:pt x="61590" y="0"/>
                      </a:cubicBezTo>
                      <a:lnTo>
                        <a:pt x="297525" y="286"/>
                      </a:lnTo>
                      <a:lnTo>
                        <a:pt x="297429" y="18002"/>
                      </a:lnTo>
                      <a:lnTo>
                        <a:pt x="61971" y="18669"/>
                      </a:lnTo>
                      <a:cubicBezTo>
                        <a:pt x="61971" y="18669"/>
                        <a:pt x="59304" y="17907"/>
                        <a:pt x="55113" y="20003"/>
                      </a:cubicBezTo>
                      <a:cubicBezTo>
                        <a:pt x="51018" y="22098"/>
                        <a:pt x="48541" y="24384"/>
                        <a:pt x="48541" y="24384"/>
                      </a:cubicBezTo>
                      <a:lnTo>
                        <a:pt x="17585" y="56674"/>
                      </a:lnTo>
                      <a:cubicBezTo>
                        <a:pt x="17585" y="56674"/>
                        <a:pt x="11013" y="63818"/>
                        <a:pt x="3583" y="56579"/>
                      </a:cubicBezTo>
                      <a:cubicBezTo>
                        <a:pt x="-3465" y="49435"/>
                        <a:pt x="2059" y="42196"/>
                        <a:pt x="2059" y="42196"/>
                      </a:cubicBezTo>
                      <a:lnTo>
                        <a:pt x="2059" y="42196"/>
                      </a:lnTo>
                      <a:close/>
                    </a:path>
                  </a:pathLst>
                </a:custGeom>
                <a:solidFill>
                  <a:srgbClr val="B0C6CE"/>
                </a:solidFill>
                <a:ln w="9525" cap="flat">
                  <a:noFill/>
                  <a:prstDash val="solid"/>
                  <a:miter/>
                </a:ln>
              </p:spPr>
              <p:txBody>
                <a:bodyPr rtlCol="0" anchor="ctr"/>
                <a:lstStyle/>
                <a:p>
                  <a:endParaRPr lang="de-DE">
                    <a:latin typeface="Siemens Sans" pitchFamily="2" charset="0"/>
                  </a:endParaRPr>
                </a:p>
              </p:txBody>
            </p:sp>
            <p:sp>
              <p:nvSpPr>
                <p:cNvPr id="400" name="Freihandform: Form 399">
                  <a:extLst>
                    <a:ext uri="{FF2B5EF4-FFF2-40B4-BE49-F238E27FC236}">
                      <a16:creationId xmlns:a16="http://schemas.microsoft.com/office/drawing/2014/main" id="{C4D45CB0-464D-4E0A-B472-0ED57772A0CB}"/>
                    </a:ext>
                  </a:extLst>
                </p:cNvPr>
                <p:cNvSpPr/>
                <p:nvPr/>
              </p:nvSpPr>
              <p:spPr>
                <a:xfrm>
                  <a:off x="4299180" y="3430429"/>
                  <a:ext cx="390726" cy="10986"/>
                </a:xfrm>
                <a:custGeom>
                  <a:avLst/>
                  <a:gdLst>
                    <a:gd name="connsiteX0" fmla="*/ 233743 w 233743"/>
                    <a:gd name="connsiteY0" fmla="*/ 0 h 6572"/>
                    <a:gd name="connsiteX1" fmla="*/ 0 w 233743"/>
                    <a:gd name="connsiteY1" fmla="*/ 0 h 6572"/>
                    <a:gd name="connsiteX2" fmla="*/ 0 w 233743"/>
                    <a:gd name="connsiteY2" fmla="*/ 6572 h 6572"/>
                    <a:gd name="connsiteX3" fmla="*/ 233743 w 233743"/>
                    <a:gd name="connsiteY3" fmla="*/ 6572 h 6572"/>
                    <a:gd name="connsiteX4" fmla="*/ 233743 w 233743"/>
                    <a:gd name="connsiteY4" fmla="*/ 0 h 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743" h="6572">
                      <a:moveTo>
                        <a:pt x="233743" y="0"/>
                      </a:moveTo>
                      <a:lnTo>
                        <a:pt x="0" y="0"/>
                      </a:lnTo>
                      <a:lnTo>
                        <a:pt x="0" y="6572"/>
                      </a:lnTo>
                      <a:lnTo>
                        <a:pt x="233743" y="6572"/>
                      </a:lnTo>
                      <a:lnTo>
                        <a:pt x="233743" y="0"/>
                      </a:lnTo>
                      <a:close/>
                    </a:path>
                  </a:pathLst>
                </a:custGeom>
                <a:solidFill>
                  <a:srgbClr val="B0C6CE"/>
                </a:solidFill>
                <a:ln w="9525" cap="flat">
                  <a:noFill/>
                  <a:prstDash val="solid"/>
                  <a:miter/>
                </a:ln>
              </p:spPr>
              <p:txBody>
                <a:bodyPr rtlCol="0" anchor="ctr"/>
                <a:lstStyle/>
                <a:p>
                  <a:endParaRPr lang="de-DE">
                    <a:latin typeface="Siemens Sans" pitchFamily="2" charset="0"/>
                  </a:endParaRPr>
                </a:p>
              </p:txBody>
            </p:sp>
            <p:sp>
              <p:nvSpPr>
                <p:cNvPr id="401" name="Freihandform: Form 400">
                  <a:extLst>
                    <a:ext uri="{FF2B5EF4-FFF2-40B4-BE49-F238E27FC236}">
                      <a16:creationId xmlns:a16="http://schemas.microsoft.com/office/drawing/2014/main" id="{4AA57372-B735-446C-91DF-86D055F650D7}"/>
                    </a:ext>
                  </a:extLst>
                </p:cNvPr>
                <p:cNvSpPr/>
                <p:nvPr/>
              </p:nvSpPr>
              <p:spPr>
                <a:xfrm>
                  <a:off x="4528139" y="3442530"/>
                  <a:ext cx="8916" cy="34868"/>
                </a:xfrm>
                <a:custGeom>
                  <a:avLst/>
                  <a:gdLst>
                    <a:gd name="connsiteX0" fmla="*/ 5334 w 5334"/>
                    <a:gd name="connsiteY0" fmla="*/ 0 h 20859"/>
                    <a:gd name="connsiteX1" fmla="*/ 0 w 5334"/>
                    <a:gd name="connsiteY1" fmla="*/ 0 h 20859"/>
                    <a:gd name="connsiteX2" fmla="*/ 0 w 5334"/>
                    <a:gd name="connsiteY2" fmla="*/ 20860 h 20859"/>
                    <a:gd name="connsiteX3" fmla="*/ 5334 w 5334"/>
                    <a:gd name="connsiteY3" fmla="*/ 20860 h 20859"/>
                    <a:gd name="connsiteX4" fmla="*/ 5334 w 5334"/>
                    <a:gd name="connsiteY4" fmla="*/ 0 h 2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 h="20859">
                      <a:moveTo>
                        <a:pt x="5334" y="0"/>
                      </a:moveTo>
                      <a:lnTo>
                        <a:pt x="0" y="0"/>
                      </a:lnTo>
                      <a:lnTo>
                        <a:pt x="0" y="20860"/>
                      </a:lnTo>
                      <a:lnTo>
                        <a:pt x="5334" y="20860"/>
                      </a:lnTo>
                      <a:lnTo>
                        <a:pt x="5334" y="0"/>
                      </a:lnTo>
                      <a:close/>
                    </a:path>
                  </a:pathLst>
                </a:custGeom>
                <a:solidFill>
                  <a:srgbClr val="B0C6CE"/>
                </a:solidFill>
                <a:ln w="9525" cap="flat">
                  <a:noFill/>
                  <a:prstDash val="solid"/>
                  <a:miter/>
                </a:ln>
              </p:spPr>
              <p:txBody>
                <a:bodyPr rtlCol="0" anchor="ctr"/>
                <a:lstStyle/>
                <a:p>
                  <a:endParaRPr lang="de-DE">
                    <a:latin typeface="Siemens Sans" pitchFamily="2" charset="0"/>
                  </a:endParaRPr>
                </a:p>
              </p:txBody>
            </p:sp>
            <p:sp>
              <p:nvSpPr>
                <p:cNvPr id="402" name="Freihandform: Form 401">
                  <a:extLst>
                    <a:ext uri="{FF2B5EF4-FFF2-40B4-BE49-F238E27FC236}">
                      <a16:creationId xmlns:a16="http://schemas.microsoft.com/office/drawing/2014/main" id="{12776F18-359B-4736-A294-EFA88D6B020B}"/>
                    </a:ext>
                  </a:extLst>
                </p:cNvPr>
                <p:cNvSpPr/>
                <p:nvPr/>
              </p:nvSpPr>
              <p:spPr>
                <a:xfrm>
                  <a:off x="4229123" y="3566404"/>
                  <a:ext cx="42989" cy="239148"/>
                </a:xfrm>
                <a:custGeom>
                  <a:avLst/>
                  <a:gdLst>
                    <a:gd name="connsiteX0" fmla="*/ 95 w 25717"/>
                    <a:gd name="connsiteY0" fmla="*/ 33623 h 143065"/>
                    <a:gd name="connsiteX1" fmla="*/ 95 w 25717"/>
                    <a:gd name="connsiteY1" fmla="*/ 11906 h 143065"/>
                    <a:gd name="connsiteX2" fmla="*/ 4572 w 25717"/>
                    <a:gd name="connsiteY2" fmla="*/ 3143 h 143065"/>
                    <a:gd name="connsiteX3" fmla="*/ 12001 w 25717"/>
                    <a:gd name="connsiteY3" fmla="*/ 0 h 143065"/>
                    <a:gd name="connsiteX4" fmla="*/ 25717 w 25717"/>
                    <a:gd name="connsiteY4" fmla="*/ 190 h 143065"/>
                    <a:gd name="connsiteX5" fmla="*/ 25622 w 25717"/>
                    <a:gd name="connsiteY5" fmla="*/ 6667 h 143065"/>
                    <a:gd name="connsiteX6" fmla="*/ 11716 w 25717"/>
                    <a:gd name="connsiteY6" fmla="*/ 6667 h 143065"/>
                    <a:gd name="connsiteX7" fmla="*/ 8096 w 25717"/>
                    <a:gd name="connsiteY7" fmla="*/ 8191 h 143065"/>
                    <a:gd name="connsiteX8" fmla="*/ 6572 w 25717"/>
                    <a:gd name="connsiteY8" fmla="*/ 12097 h 143065"/>
                    <a:gd name="connsiteX9" fmla="*/ 6191 w 25717"/>
                    <a:gd name="connsiteY9" fmla="*/ 71533 h 143065"/>
                    <a:gd name="connsiteX10" fmla="*/ 6572 w 25717"/>
                    <a:gd name="connsiteY10" fmla="*/ 130969 h 143065"/>
                    <a:gd name="connsiteX11" fmla="*/ 8096 w 25717"/>
                    <a:gd name="connsiteY11" fmla="*/ 134874 h 143065"/>
                    <a:gd name="connsiteX12" fmla="*/ 11716 w 25717"/>
                    <a:gd name="connsiteY12" fmla="*/ 136398 h 143065"/>
                    <a:gd name="connsiteX13" fmla="*/ 25622 w 25717"/>
                    <a:gd name="connsiteY13" fmla="*/ 136398 h 143065"/>
                    <a:gd name="connsiteX14" fmla="*/ 25717 w 25717"/>
                    <a:gd name="connsiteY14" fmla="*/ 142875 h 143065"/>
                    <a:gd name="connsiteX15" fmla="*/ 12001 w 25717"/>
                    <a:gd name="connsiteY15" fmla="*/ 143066 h 143065"/>
                    <a:gd name="connsiteX16" fmla="*/ 4572 w 25717"/>
                    <a:gd name="connsiteY16" fmla="*/ 139922 h 143065"/>
                    <a:gd name="connsiteX17" fmla="*/ 95 w 25717"/>
                    <a:gd name="connsiteY17" fmla="*/ 131064 h 143065"/>
                    <a:gd name="connsiteX18" fmla="*/ 95 w 25717"/>
                    <a:gd name="connsiteY18" fmla="*/ 109347 h 143065"/>
                    <a:gd name="connsiteX19" fmla="*/ 0 w 25717"/>
                    <a:gd name="connsiteY19" fmla="*/ 109347 h 143065"/>
                    <a:gd name="connsiteX20" fmla="*/ 0 w 25717"/>
                    <a:gd name="connsiteY20" fmla="*/ 71438 h 143065"/>
                    <a:gd name="connsiteX21" fmla="*/ 0 w 25717"/>
                    <a:gd name="connsiteY21" fmla="*/ 33528 h 143065"/>
                    <a:gd name="connsiteX22" fmla="*/ 95 w 25717"/>
                    <a:gd name="connsiteY22" fmla="*/ 33623 h 143065"/>
                    <a:gd name="connsiteX23" fmla="*/ 95 w 25717"/>
                    <a:gd name="connsiteY23" fmla="*/ 33623 h 14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717" h="143065">
                      <a:moveTo>
                        <a:pt x="95" y="33623"/>
                      </a:moveTo>
                      <a:lnTo>
                        <a:pt x="95" y="11906"/>
                      </a:lnTo>
                      <a:cubicBezTo>
                        <a:pt x="95" y="11906"/>
                        <a:pt x="0" y="6572"/>
                        <a:pt x="4572" y="3143"/>
                      </a:cubicBezTo>
                      <a:cubicBezTo>
                        <a:pt x="7715" y="762"/>
                        <a:pt x="12001" y="0"/>
                        <a:pt x="12001" y="0"/>
                      </a:cubicBezTo>
                      <a:lnTo>
                        <a:pt x="25717" y="190"/>
                      </a:lnTo>
                      <a:lnTo>
                        <a:pt x="25622" y="6667"/>
                      </a:lnTo>
                      <a:lnTo>
                        <a:pt x="11716" y="6667"/>
                      </a:lnTo>
                      <a:cubicBezTo>
                        <a:pt x="11716" y="6667"/>
                        <a:pt x="9715" y="7048"/>
                        <a:pt x="8096" y="8191"/>
                      </a:cubicBezTo>
                      <a:cubicBezTo>
                        <a:pt x="6477" y="9430"/>
                        <a:pt x="6572" y="12097"/>
                        <a:pt x="6572" y="12097"/>
                      </a:cubicBezTo>
                      <a:lnTo>
                        <a:pt x="6191" y="71533"/>
                      </a:lnTo>
                      <a:lnTo>
                        <a:pt x="6572" y="130969"/>
                      </a:lnTo>
                      <a:cubicBezTo>
                        <a:pt x="6572" y="130969"/>
                        <a:pt x="6572" y="133731"/>
                        <a:pt x="8096" y="134874"/>
                      </a:cubicBezTo>
                      <a:cubicBezTo>
                        <a:pt x="9715" y="136112"/>
                        <a:pt x="11716" y="136398"/>
                        <a:pt x="11716" y="136398"/>
                      </a:cubicBezTo>
                      <a:lnTo>
                        <a:pt x="25622" y="136398"/>
                      </a:lnTo>
                      <a:lnTo>
                        <a:pt x="25717" y="142875"/>
                      </a:lnTo>
                      <a:lnTo>
                        <a:pt x="12001" y="143066"/>
                      </a:lnTo>
                      <a:cubicBezTo>
                        <a:pt x="12001" y="143066"/>
                        <a:pt x="7525" y="142589"/>
                        <a:pt x="4572" y="139922"/>
                      </a:cubicBezTo>
                      <a:cubicBezTo>
                        <a:pt x="0" y="135731"/>
                        <a:pt x="95" y="131064"/>
                        <a:pt x="95" y="131064"/>
                      </a:cubicBezTo>
                      <a:lnTo>
                        <a:pt x="95" y="109347"/>
                      </a:lnTo>
                      <a:lnTo>
                        <a:pt x="0" y="109347"/>
                      </a:lnTo>
                      <a:lnTo>
                        <a:pt x="0" y="71438"/>
                      </a:lnTo>
                      <a:lnTo>
                        <a:pt x="0" y="33528"/>
                      </a:lnTo>
                      <a:lnTo>
                        <a:pt x="95" y="33623"/>
                      </a:lnTo>
                      <a:lnTo>
                        <a:pt x="95" y="33623"/>
                      </a:lnTo>
                      <a:close/>
                    </a:path>
                  </a:pathLst>
                </a:custGeom>
                <a:solidFill>
                  <a:srgbClr val="B0C6CE"/>
                </a:solidFill>
                <a:ln w="9525" cap="flat">
                  <a:noFill/>
                  <a:prstDash val="solid"/>
                  <a:miter/>
                </a:ln>
              </p:spPr>
              <p:txBody>
                <a:bodyPr rtlCol="0" anchor="ctr"/>
                <a:lstStyle/>
                <a:p>
                  <a:endParaRPr lang="de-DE">
                    <a:latin typeface="Siemens Sans" pitchFamily="2" charset="0"/>
                  </a:endParaRPr>
                </a:p>
              </p:txBody>
            </p:sp>
            <p:sp>
              <p:nvSpPr>
                <p:cNvPr id="403" name="Freihandform: Form 402">
                  <a:extLst>
                    <a:ext uri="{FF2B5EF4-FFF2-40B4-BE49-F238E27FC236}">
                      <a16:creationId xmlns:a16="http://schemas.microsoft.com/office/drawing/2014/main" id="{3B87AFC6-1718-4A96-915B-4CFA60EE5AC3}"/>
                    </a:ext>
                  </a:extLst>
                </p:cNvPr>
                <p:cNvSpPr/>
                <p:nvPr/>
              </p:nvSpPr>
              <p:spPr>
                <a:xfrm>
                  <a:off x="4815373" y="3008973"/>
                  <a:ext cx="191064" cy="930164"/>
                </a:xfrm>
                <a:custGeom>
                  <a:avLst/>
                  <a:gdLst>
                    <a:gd name="connsiteX0" fmla="*/ 95155 w 114300"/>
                    <a:gd name="connsiteY0" fmla="*/ 0 h 556450"/>
                    <a:gd name="connsiteX1" fmla="*/ 18859 w 114300"/>
                    <a:gd name="connsiteY1" fmla="*/ 0 h 556450"/>
                    <a:gd name="connsiteX2" fmla="*/ 0 w 114300"/>
                    <a:gd name="connsiteY2" fmla="*/ 556451 h 556450"/>
                    <a:gd name="connsiteX3" fmla="*/ 114300 w 114300"/>
                    <a:gd name="connsiteY3" fmla="*/ 556451 h 556450"/>
                    <a:gd name="connsiteX4" fmla="*/ 95155 w 114300"/>
                    <a:gd name="connsiteY4" fmla="*/ 0 h 55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556450">
                      <a:moveTo>
                        <a:pt x="95155" y="0"/>
                      </a:moveTo>
                      <a:lnTo>
                        <a:pt x="18859" y="0"/>
                      </a:lnTo>
                      <a:lnTo>
                        <a:pt x="0" y="556451"/>
                      </a:lnTo>
                      <a:lnTo>
                        <a:pt x="114300" y="556451"/>
                      </a:lnTo>
                      <a:lnTo>
                        <a:pt x="95155" y="0"/>
                      </a:lnTo>
                      <a:close/>
                    </a:path>
                  </a:pathLst>
                </a:custGeom>
                <a:solidFill>
                  <a:srgbClr val="CDD9E1"/>
                </a:solidFill>
                <a:ln w="9525" cap="flat">
                  <a:noFill/>
                  <a:prstDash val="solid"/>
                  <a:miter/>
                </a:ln>
              </p:spPr>
              <p:txBody>
                <a:bodyPr rtlCol="0" anchor="ctr"/>
                <a:lstStyle/>
                <a:p>
                  <a:endParaRPr lang="de-DE">
                    <a:latin typeface="Siemens Sans" pitchFamily="2" charset="0"/>
                  </a:endParaRPr>
                </a:p>
              </p:txBody>
            </p:sp>
            <p:sp>
              <p:nvSpPr>
                <p:cNvPr id="404" name="Freihandform: Form 403">
                  <a:extLst>
                    <a:ext uri="{FF2B5EF4-FFF2-40B4-BE49-F238E27FC236}">
                      <a16:creationId xmlns:a16="http://schemas.microsoft.com/office/drawing/2014/main" id="{88C08223-E99B-4B63-806F-B61E59F54795}"/>
                    </a:ext>
                  </a:extLst>
                </p:cNvPr>
                <p:cNvSpPr/>
                <p:nvPr/>
              </p:nvSpPr>
              <p:spPr>
                <a:xfrm>
                  <a:off x="4848969" y="3084762"/>
                  <a:ext cx="124190" cy="65599"/>
                </a:xfrm>
                <a:custGeom>
                  <a:avLst/>
                  <a:gdLst>
                    <a:gd name="connsiteX0" fmla="*/ 74295 w 74294"/>
                    <a:gd name="connsiteY0" fmla="*/ 39243 h 39243"/>
                    <a:gd name="connsiteX1" fmla="*/ 0 w 74294"/>
                    <a:gd name="connsiteY1" fmla="*/ 39243 h 39243"/>
                    <a:gd name="connsiteX2" fmla="*/ 1238 w 74294"/>
                    <a:gd name="connsiteY2" fmla="*/ 0 h 39243"/>
                    <a:gd name="connsiteX3" fmla="*/ 73057 w 74294"/>
                    <a:gd name="connsiteY3" fmla="*/ 0 h 39243"/>
                    <a:gd name="connsiteX4" fmla="*/ 74295 w 74294"/>
                    <a:gd name="connsiteY4" fmla="*/ 39243 h 39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4" h="39243">
                      <a:moveTo>
                        <a:pt x="74295" y="39243"/>
                      </a:moveTo>
                      <a:lnTo>
                        <a:pt x="0" y="39243"/>
                      </a:lnTo>
                      <a:lnTo>
                        <a:pt x="1238" y="0"/>
                      </a:lnTo>
                      <a:lnTo>
                        <a:pt x="73057" y="0"/>
                      </a:lnTo>
                      <a:lnTo>
                        <a:pt x="74295" y="39243"/>
                      </a:lnTo>
                      <a:close/>
                    </a:path>
                  </a:pathLst>
                </a:custGeom>
                <a:solidFill>
                  <a:srgbClr val="EB780A"/>
                </a:solidFill>
                <a:ln w="9525" cap="flat">
                  <a:noFill/>
                  <a:prstDash val="solid"/>
                  <a:miter/>
                </a:ln>
              </p:spPr>
              <p:txBody>
                <a:bodyPr rtlCol="0" anchor="ctr"/>
                <a:lstStyle/>
                <a:p>
                  <a:endParaRPr lang="de-DE">
                    <a:latin typeface="Siemens Sans" pitchFamily="2" charset="0"/>
                  </a:endParaRPr>
                </a:p>
              </p:txBody>
            </p:sp>
            <p:sp>
              <p:nvSpPr>
                <p:cNvPr id="405" name="Freihandform: Form 404">
                  <a:extLst>
                    <a:ext uri="{FF2B5EF4-FFF2-40B4-BE49-F238E27FC236}">
                      <a16:creationId xmlns:a16="http://schemas.microsoft.com/office/drawing/2014/main" id="{CC71F7D2-4F18-481C-8DCA-4C73AFC135E2}"/>
                    </a:ext>
                  </a:extLst>
                </p:cNvPr>
                <p:cNvSpPr/>
                <p:nvPr/>
              </p:nvSpPr>
              <p:spPr>
                <a:xfrm>
                  <a:off x="4851038" y="3019482"/>
                  <a:ext cx="120051" cy="65599"/>
                </a:xfrm>
                <a:custGeom>
                  <a:avLst/>
                  <a:gdLst>
                    <a:gd name="connsiteX0" fmla="*/ 71819 w 71818"/>
                    <a:gd name="connsiteY0" fmla="*/ 39243 h 39243"/>
                    <a:gd name="connsiteX1" fmla="*/ 0 w 71818"/>
                    <a:gd name="connsiteY1" fmla="*/ 39243 h 39243"/>
                    <a:gd name="connsiteX2" fmla="*/ 1143 w 71818"/>
                    <a:gd name="connsiteY2" fmla="*/ 0 h 39243"/>
                    <a:gd name="connsiteX3" fmla="*/ 70580 w 71818"/>
                    <a:gd name="connsiteY3" fmla="*/ 0 h 39243"/>
                    <a:gd name="connsiteX4" fmla="*/ 71819 w 71818"/>
                    <a:gd name="connsiteY4" fmla="*/ 39243 h 39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18" h="39243">
                      <a:moveTo>
                        <a:pt x="71819" y="39243"/>
                      </a:moveTo>
                      <a:lnTo>
                        <a:pt x="0" y="39243"/>
                      </a:lnTo>
                      <a:lnTo>
                        <a:pt x="1143" y="0"/>
                      </a:lnTo>
                      <a:lnTo>
                        <a:pt x="70580" y="0"/>
                      </a:lnTo>
                      <a:lnTo>
                        <a:pt x="71819" y="39243"/>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406" name="Freihandform: Form 405">
                  <a:extLst>
                    <a:ext uri="{FF2B5EF4-FFF2-40B4-BE49-F238E27FC236}">
                      <a16:creationId xmlns:a16="http://schemas.microsoft.com/office/drawing/2014/main" id="{4F8CA595-2726-45C5-90A6-95D303EDB38C}"/>
                    </a:ext>
                  </a:extLst>
                </p:cNvPr>
                <p:cNvSpPr/>
                <p:nvPr/>
              </p:nvSpPr>
              <p:spPr>
                <a:xfrm>
                  <a:off x="4847057" y="3149247"/>
                  <a:ext cx="128013" cy="65758"/>
                </a:xfrm>
                <a:custGeom>
                  <a:avLst/>
                  <a:gdLst>
                    <a:gd name="connsiteX0" fmla="*/ 76581 w 76581"/>
                    <a:gd name="connsiteY0" fmla="*/ 39338 h 39338"/>
                    <a:gd name="connsiteX1" fmla="*/ 0 w 76581"/>
                    <a:gd name="connsiteY1" fmla="*/ 39338 h 39338"/>
                    <a:gd name="connsiteX2" fmla="*/ 1143 w 76581"/>
                    <a:gd name="connsiteY2" fmla="*/ 0 h 39338"/>
                    <a:gd name="connsiteX3" fmla="*/ 75438 w 76581"/>
                    <a:gd name="connsiteY3" fmla="*/ 0 h 39338"/>
                    <a:gd name="connsiteX4" fmla="*/ 76581 w 76581"/>
                    <a:gd name="connsiteY4" fmla="*/ 39338 h 3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81" h="39338">
                      <a:moveTo>
                        <a:pt x="76581" y="39338"/>
                      </a:moveTo>
                      <a:lnTo>
                        <a:pt x="0" y="39338"/>
                      </a:lnTo>
                      <a:lnTo>
                        <a:pt x="1143" y="0"/>
                      </a:lnTo>
                      <a:lnTo>
                        <a:pt x="75438" y="0"/>
                      </a:lnTo>
                      <a:lnTo>
                        <a:pt x="76581" y="39338"/>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407" name="Freihandform: Form 406">
                  <a:extLst>
                    <a:ext uri="{FF2B5EF4-FFF2-40B4-BE49-F238E27FC236}">
                      <a16:creationId xmlns:a16="http://schemas.microsoft.com/office/drawing/2014/main" id="{64F24616-A6A1-4E2B-B4A7-067D38C7E336}"/>
                    </a:ext>
                  </a:extLst>
                </p:cNvPr>
                <p:cNvSpPr/>
                <p:nvPr/>
              </p:nvSpPr>
              <p:spPr>
                <a:xfrm>
                  <a:off x="4814258" y="3785968"/>
                  <a:ext cx="158901" cy="161607"/>
                </a:xfrm>
                <a:custGeom>
                  <a:avLst/>
                  <a:gdLst>
                    <a:gd name="connsiteX0" fmla="*/ 95059 w 95059"/>
                    <a:gd name="connsiteY0" fmla="*/ 0 h 96678"/>
                    <a:gd name="connsiteX1" fmla="*/ 0 w 95059"/>
                    <a:gd name="connsiteY1" fmla="*/ 0 h 96678"/>
                    <a:gd name="connsiteX2" fmla="*/ 0 w 95059"/>
                    <a:gd name="connsiteY2" fmla="*/ 96679 h 96678"/>
                    <a:gd name="connsiteX3" fmla="*/ 95059 w 95059"/>
                    <a:gd name="connsiteY3" fmla="*/ 96679 h 96678"/>
                    <a:gd name="connsiteX4" fmla="*/ 95059 w 95059"/>
                    <a:gd name="connsiteY4" fmla="*/ 0 h 96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59" h="96678">
                      <a:moveTo>
                        <a:pt x="95059" y="0"/>
                      </a:moveTo>
                      <a:lnTo>
                        <a:pt x="0" y="0"/>
                      </a:lnTo>
                      <a:lnTo>
                        <a:pt x="0" y="96679"/>
                      </a:lnTo>
                      <a:lnTo>
                        <a:pt x="95059" y="96679"/>
                      </a:lnTo>
                      <a:lnTo>
                        <a:pt x="95059" y="0"/>
                      </a:lnTo>
                      <a:close/>
                    </a:path>
                  </a:pathLst>
                </a:custGeom>
                <a:solidFill>
                  <a:srgbClr val="9BAFBE"/>
                </a:solidFill>
                <a:ln w="9525" cap="flat">
                  <a:noFill/>
                  <a:prstDash val="solid"/>
                  <a:miter/>
                </a:ln>
              </p:spPr>
              <p:txBody>
                <a:bodyPr rtlCol="0" anchor="ctr"/>
                <a:lstStyle/>
                <a:p>
                  <a:endParaRPr lang="de-DE">
                    <a:latin typeface="Siemens Sans" pitchFamily="2" charset="0"/>
                  </a:endParaRPr>
                </a:p>
              </p:txBody>
            </p:sp>
            <p:sp>
              <p:nvSpPr>
                <p:cNvPr id="408" name="Freihandform: Form 407">
                  <a:extLst>
                    <a:ext uri="{FF2B5EF4-FFF2-40B4-BE49-F238E27FC236}">
                      <a16:creationId xmlns:a16="http://schemas.microsoft.com/office/drawing/2014/main" id="{6A1453C2-B976-453F-A6F1-545A027DC523}"/>
                    </a:ext>
                  </a:extLst>
                </p:cNvPr>
                <p:cNvSpPr/>
                <p:nvPr/>
              </p:nvSpPr>
              <p:spPr>
                <a:xfrm>
                  <a:off x="4842281" y="3009292"/>
                  <a:ext cx="136930" cy="19106"/>
                </a:xfrm>
                <a:custGeom>
                  <a:avLst/>
                  <a:gdLst>
                    <a:gd name="connsiteX0" fmla="*/ 81915 w 81915"/>
                    <a:gd name="connsiteY0" fmla="*/ 0 h 11430"/>
                    <a:gd name="connsiteX1" fmla="*/ 0 w 81915"/>
                    <a:gd name="connsiteY1" fmla="*/ 0 h 11430"/>
                    <a:gd name="connsiteX2" fmla="*/ 0 w 81915"/>
                    <a:gd name="connsiteY2" fmla="*/ 11430 h 11430"/>
                    <a:gd name="connsiteX3" fmla="*/ 81915 w 81915"/>
                    <a:gd name="connsiteY3" fmla="*/ 11430 h 11430"/>
                    <a:gd name="connsiteX4" fmla="*/ 81915 w 81915"/>
                    <a:gd name="connsiteY4" fmla="*/ 0 h 11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11430">
                      <a:moveTo>
                        <a:pt x="81915" y="0"/>
                      </a:moveTo>
                      <a:lnTo>
                        <a:pt x="0" y="0"/>
                      </a:lnTo>
                      <a:lnTo>
                        <a:pt x="0" y="11430"/>
                      </a:lnTo>
                      <a:lnTo>
                        <a:pt x="81915" y="11430"/>
                      </a:lnTo>
                      <a:lnTo>
                        <a:pt x="81915" y="0"/>
                      </a:lnTo>
                      <a:close/>
                    </a:path>
                  </a:pathLst>
                </a:custGeom>
                <a:solidFill>
                  <a:srgbClr val="CDD9E1"/>
                </a:solidFill>
                <a:ln w="9525" cap="flat">
                  <a:noFill/>
                  <a:prstDash val="solid"/>
                  <a:miter/>
                </a:ln>
              </p:spPr>
              <p:txBody>
                <a:bodyPr rtlCol="0" anchor="ctr"/>
                <a:lstStyle/>
                <a:p>
                  <a:endParaRPr lang="de-DE">
                    <a:latin typeface="Siemens Sans" pitchFamily="2" charset="0"/>
                  </a:endParaRPr>
                </a:p>
              </p:txBody>
            </p:sp>
            <p:sp>
              <p:nvSpPr>
                <p:cNvPr id="409" name="Freihandform: Form 408">
                  <a:extLst>
                    <a:ext uri="{FF2B5EF4-FFF2-40B4-BE49-F238E27FC236}">
                      <a16:creationId xmlns:a16="http://schemas.microsoft.com/office/drawing/2014/main" id="{743EF378-E3D8-4313-AA09-417AACBD60A0}"/>
                    </a:ext>
                  </a:extLst>
                </p:cNvPr>
                <p:cNvSpPr/>
                <p:nvPr/>
              </p:nvSpPr>
              <p:spPr>
                <a:xfrm>
                  <a:off x="4678761" y="3444441"/>
                  <a:ext cx="57478" cy="8438"/>
                </a:xfrm>
                <a:custGeom>
                  <a:avLst/>
                  <a:gdLst>
                    <a:gd name="connsiteX0" fmla="*/ 34385 w 34385"/>
                    <a:gd name="connsiteY0" fmla="*/ 0 h 5048"/>
                    <a:gd name="connsiteX1" fmla="*/ 0 w 34385"/>
                    <a:gd name="connsiteY1" fmla="*/ 0 h 5048"/>
                    <a:gd name="connsiteX2" fmla="*/ 0 w 34385"/>
                    <a:gd name="connsiteY2" fmla="*/ 5048 h 5048"/>
                    <a:gd name="connsiteX3" fmla="*/ 34385 w 34385"/>
                    <a:gd name="connsiteY3" fmla="*/ 5048 h 5048"/>
                    <a:gd name="connsiteX4" fmla="*/ 34385 w 34385"/>
                    <a:gd name="connsiteY4" fmla="*/ 0 h 5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85" h="5048">
                      <a:moveTo>
                        <a:pt x="34385" y="0"/>
                      </a:moveTo>
                      <a:lnTo>
                        <a:pt x="0" y="0"/>
                      </a:lnTo>
                      <a:lnTo>
                        <a:pt x="0" y="5048"/>
                      </a:lnTo>
                      <a:lnTo>
                        <a:pt x="34385" y="5048"/>
                      </a:lnTo>
                      <a:lnTo>
                        <a:pt x="34385" y="0"/>
                      </a:lnTo>
                      <a:close/>
                    </a:path>
                  </a:pathLst>
                </a:custGeom>
                <a:solidFill>
                  <a:srgbClr val="628792"/>
                </a:solidFill>
                <a:ln w="9525" cap="flat">
                  <a:noFill/>
                  <a:prstDash val="solid"/>
                  <a:miter/>
                </a:ln>
              </p:spPr>
              <p:txBody>
                <a:bodyPr rtlCol="0" anchor="ctr"/>
                <a:lstStyle/>
                <a:p>
                  <a:endParaRPr lang="de-DE">
                    <a:latin typeface="Siemens Sans" pitchFamily="2" charset="0"/>
                  </a:endParaRPr>
                </a:p>
              </p:txBody>
            </p:sp>
            <p:sp>
              <p:nvSpPr>
                <p:cNvPr id="410" name="Freihandform: Form 409">
                  <a:extLst>
                    <a:ext uri="{FF2B5EF4-FFF2-40B4-BE49-F238E27FC236}">
                      <a16:creationId xmlns:a16="http://schemas.microsoft.com/office/drawing/2014/main" id="{D35B4EDD-F4A7-4980-966B-FA1442F541DE}"/>
                    </a:ext>
                  </a:extLst>
                </p:cNvPr>
                <p:cNvSpPr/>
                <p:nvPr/>
              </p:nvSpPr>
              <p:spPr>
                <a:xfrm>
                  <a:off x="4259056" y="3700786"/>
                  <a:ext cx="47925" cy="14966"/>
                </a:xfrm>
                <a:custGeom>
                  <a:avLst/>
                  <a:gdLst>
                    <a:gd name="connsiteX0" fmla="*/ 28670 w 28670"/>
                    <a:gd name="connsiteY0" fmla="*/ 0 h 8953"/>
                    <a:gd name="connsiteX1" fmla="*/ 0 w 28670"/>
                    <a:gd name="connsiteY1" fmla="*/ 0 h 8953"/>
                    <a:gd name="connsiteX2" fmla="*/ 0 w 28670"/>
                    <a:gd name="connsiteY2" fmla="*/ 8954 h 8953"/>
                    <a:gd name="connsiteX3" fmla="*/ 28670 w 28670"/>
                    <a:gd name="connsiteY3" fmla="*/ 8954 h 8953"/>
                    <a:gd name="connsiteX4" fmla="*/ 28670 w 28670"/>
                    <a:gd name="connsiteY4" fmla="*/ 0 h 8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70" h="8953">
                      <a:moveTo>
                        <a:pt x="28670" y="0"/>
                      </a:moveTo>
                      <a:lnTo>
                        <a:pt x="0" y="0"/>
                      </a:lnTo>
                      <a:lnTo>
                        <a:pt x="0" y="8954"/>
                      </a:lnTo>
                      <a:lnTo>
                        <a:pt x="28670" y="8954"/>
                      </a:lnTo>
                      <a:lnTo>
                        <a:pt x="28670" y="0"/>
                      </a:lnTo>
                      <a:close/>
                    </a:path>
                  </a:pathLst>
                </a:custGeom>
                <a:solidFill>
                  <a:srgbClr val="628792"/>
                </a:solidFill>
                <a:ln w="9525" cap="flat">
                  <a:noFill/>
                  <a:prstDash val="solid"/>
                  <a:miter/>
                </a:ln>
              </p:spPr>
              <p:txBody>
                <a:bodyPr rtlCol="0" anchor="ctr"/>
                <a:lstStyle/>
                <a:p>
                  <a:endParaRPr lang="de-DE">
                    <a:latin typeface="Siemens Sans" pitchFamily="2" charset="0"/>
                  </a:endParaRPr>
                </a:p>
              </p:txBody>
            </p:sp>
            <p:sp>
              <p:nvSpPr>
                <p:cNvPr id="411" name="Freihandform: Form 410">
                  <a:extLst>
                    <a:ext uri="{FF2B5EF4-FFF2-40B4-BE49-F238E27FC236}">
                      <a16:creationId xmlns:a16="http://schemas.microsoft.com/office/drawing/2014/main" id="{25812C70-A409-41DB-86DD-8888168C531B}"/>
                    </a:ext>
                  </a:extLst>
                </p:cNvPr>
                <p:cNvSpPr/>
                <p:nvPr/>
              </p:nvSpPr>
              <p:spPr>
                <a:xfrm>
                  <a:off x="4515878" y="3428997"/>
                  <a:ext cx="33435" cy="14807"/>
                </a:xfrm>
                <a:custGeom>
                  <a:avLst/>
                  <a:gdLst>
                    <a:gd name="connsiteX0" fmla="*/ 20003 w 20002"/>
                    <a:gd name="connsiteY0" fmla="*/ 0 h 8858"/>
                    <a:gd name="connsiteX1" fmla="*/ 0 w 20002"/>
                    <a:gd name="connsiteY1" fmla="*/ 0 h 8858"/>
                    <a:gd name="connsiteX2" fmla="*/ 0 w 20002"/>
                    <a:gd name="connsiteY2" fmla="*/ 8858 h 8858"/>
                    <a:gd name="connsiteX3" fmla="*/ 20003 w 20002"/>
                    <a:gd name="connsiteY3" fmla="*/ 8858 h 8858"/>
                    <a:gd name="connsiteX4" fmla="*/ 20003 w 20002"/>
                    <a:gd name="connsiteY4" fmla="*/ 0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 h="8858">
                      <a:moveTo>
                        <a:pt x="20003" y="0"/>
                      </a:moveTo>
                      <a:lnTo>
                        <a:pt x="0" y="0"/>
                      </a:lnTo>
                      <a:lnTo>
                        <a:pt x="0" y="8858"/>
                      </a:lnTo>
                      <a:lnTo>
                        <a:pt x="20003" y="8858"/>
                      </a:lnTo>
                      <a:lnTo>
                        <a:pt x="20003" y="0"/>
                      </a:lnTo>
                      <a:close/>
                    </a:path>
                  </a:pathLst>
                </a:custGeom>
                <a:solidFill>
                  <a:srgbClr val="B0C6CE"/>
                </a:solidFill>
                <a:ln w="9525" cap="flat">
                  <a:noFill/>
                  <a:prstDash val="solid"/>
                  <a:miter/>
                </a:ln>
              </p:spPr>
              <p:txBody>
                <a:bodyPr rtlCol="0" anchor="ctr"/>
                <a:lstStyle/>
                <a:p>
                  <a:endParaRPr lang="de-DE">
                    <a:latin typeface="Siemens Sans" pitchFamily="2" charset="0"/>
                  </a:endParaRPr>
                </a:p>
              </p:txBody>
            </p:sp>
            <p:sp>
              <p:nvSpPr>
                <p:cNvPr id="412" name="Freihandform: Form 411">
                  <a:extLst>
                    <a:ext uri="{FF2B5EF4-FFF2-40B4-BE49-F238E27FC236}">
                      <a16:creationId xmlns:a16="http://schemas.microsoft.com/office/drawing/2014/main" id="{BB65DE67-018B-4F52-88B3-2E2102370A91}"/>
                    </a:ext>
                  </a:extLst>
                </p:cNvPr>
                <p:cNvSpPr/>
                <p:nvPr/>
              </p:nvSpPr>
              <p:spPr>
                <a:xfrm>
                  <a:off x="4302842" y="3426608"/>
                  <a:ext cx="5571" cy="26749"/>
                </a:xfrm>
                <a:custGeom>
                  <a:avLst/>
                  <a:gdLst>
                    <a:gd name="connsiteX0" fmla="*/ 3334 w 3333"/>
                    <a:gd name="connsiteY0" fmla="*/ 0 h 16002"/>
                    <a:gd name="connsiteX1" fmla="*/ 0 w 3333"/>
                    <a:gd name="connsiteY1" fmla="*/ 0 h 16002"/>
                    <a:gd name="connsiteX2" fmla="*/ 0 w 3333"/>
                    <a:gd name="connsiteY2" fmla="*/ 16002 h 16002"/>
                    <a:gd name="connsiteX3" fmla="*/ 3334 w 3333"/>
                    <a:gd name="connsiteY3" fmla="*/ 16002 h 16002"/>
                    <a:gd name="connsiteX4" fmla="*/ 3334 w 3333"/>
                    <a:gd name="connsiteY4" fmla="*/ 0 h 16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16002">
                      <a:moveTo>
                        <a:pt x="3334" y="0"/>
                      </a:moveTo>
                      <a:lnTo>
                        <a:pt x="0" y="0"/>
                      </a:lnTo>
                      <a:lnTo>
                        <a:pt x="0" y="16002"/>
                      </a:lnTo>
                      <a:lnTo>
                        <a:pt x="3334" y="16002"/>
                      </a:lnTo>
                      <a:lnTo>
                        <a:pt x="3334" y="0"/>
                      </a:lnTo>
                      <a:close/>
                    </a:path>
                  </a:pathLst>
                </a:custGeom>
                <a:solidFill>
                  <a:srgbClr val="628792"/>
                </a:solidFill>
                <a:ln w="9525" cap="flat">
                  <a:noFill/>
                  <a:prstDash val="solid"/>
                  <a:miter/>
                </a:ln>
              </p:spPr>
              <p:txBody>
                <a:bodyPr rtlCol="0" anchor="ctr"/>
                <a:lstStyle/>
                <a:p>
                  <a:endParaRPr lang="de-DE">
                    <a:latin typeface="Siemens Sans" pitchFamily="2" charset="0"/>
                  </a:endParaRPr>
                </a:p>
              </p:txBody>
            </p:sp>
            <p:sp>
              <p:nvSpPr>
                <p:cNvPr id="413" name="Freihandform: Form 412">
                  <a:extLst>
                    <a:ext uri="{FF2B5EF4-FFF2-40B4-BE49-F238E27FC236}">
                      <a16:creationId xmlns:a16="http://schemas.microsoft.com/office/drawing/2014/main" id="{87CC8529-0638-4905-8132-48F1DE9DFDC4}"/>
                    </a:ext>
                  </a:extLst>
                </p:cNvPr>
                <p:cNvSpPr/>
                <p:nvPr/>
              </p:nvSpPr>
              <p:spPr>
                <a:xfrm>
                  <a:off x="4253644" y="3545705"/>
                  <a:ext cx="17355" cy="60343"/>
                </a:xfrm>
                <a:custGeom>
                  <a:avLst/>
                  <a:gdLst>
                    <a:gd name="connsiteX0" fmla="*/ 10382 w 10382"/>
                    <a:gd name="connsiteY0" fmla="*/ 0 h 36099"/>
                    <a:gd name="connsiteX1" fmla="*/ 0 w 10382"/>
                    <a:gd name="connsiteY1" fmla="*/ 0 h 36099"/>
                    <a:gd name="connsiteX2" fmla="*/ 0 w 10382"/>
                    <a:gd name="connsiteY2" fmla="*/ 36100 h 36099"/>
                    <a:gd name="connsiteX3" fmla="*/ 10382 w 10382"/>
                    <a:gd name="connsiteY3" fmla="*/ 36100 h 36099"/>
                    <a:gd name="connsiteX4" fmla="*/ 10382 w 10382"/>
                    <a:gd name="connsiteY4" fmla="*/ 0 h 36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82" h="36099">
                      <a:moveTo>
                        <a:pt x="10382" y="0"/>
                      </a:moveTo>
                      <a:lnTo>
                        <a:pt x="0" y="0"/>
                      </a:lnTo>
                      <a:lnTo>
                        <a:pt x="0" y="36100"/>
                      </a:lnTo>
                      <a:lnTo>
                        <a:pt x="10382" y="36100"/>
                      </a:lnTo>
                      <a:lnTo>
                        <a:pt x="10382" y="0"/>
                      </a:lnTo>
                      <a:close/>
                    </a:path>
                  </a:pathLst>
                </a:custGeom>
                <a:solidFill>
                  <a:srgbClr val="B0C6CE"/>
                </a:solidFill>
                <a:ln w="9525" cap="flat">
                  <a:noFill/>
                  <a:prstDash val="solid"/>
                  <a:miter/>
                </a:ln>
              </p:spPr>
              <p:txBody>
                <a:bodyPr rtlCol="0" anchor="ctr"/>
                <a:lstStyle/>
                <a:p>
                  <a:endParaRPr lang="de-DE">
                    <a:latin typeface="Siemens Sans" pitchFamily="2" charset="0"/>
                  </a:endParaRPr>
                </a:p>
              </p:txBody>
            </p:sp>
            <p:sp>
              <p:nvSpPr>
                <p:cNvPr id="414" name="Freihandform: Form 413">
                  <a:extLst>
                    <a:ext uri="{FF2B5EF4-FFF2-40B4-BE49-F238E27FC236}">
                      <a16:creationId xmlns:a16="http://schemas.microsoft.com/office/drawing/2014/main" id="{9B1F9E57-222F-4E55-A62D-DE6871B4300F}"/>
                    </a:ext>
                  </a:extLst>
                </p:cNvPr>
                <p:cNvSpPr/>
                <p:nvPr/>
              </p:nvSpPr>
              <p:spPr>
                <a:xfrm>
                  <a:off x="4507122" y="3466890"/>
                  <a:ext cx="54135" cy="14966"/>
                </a:xfrm>
                <a:custGeom>
                  <a:avLst/>
                  <a:gdLst>
                    <a:gd name="connsiteX0" fmla="*/ 32385 w 32385"/>
                    <a:gd name="connsiteY0" fmla="*/ 0 h 8953"/>
                    <a:gd name="connsiteX1" fmla="*/ 0 w 32385"/>
                    <a:gd name="connsiteY1" fmla="*/ 0 h 8953"/>
                    <a:gd name="connsiteX2" fmla="*/ 0 w 32385"/>
                    <a:gd name="connsiteY2" fmla="*/ 8953 h 8953"/>
                    <a:gd name="connsiteX3" fmla="*/ 32385 w 32385"/>
                    <a:gd name="connsiteY3" fmla="*/ 8953 h 8953"/>
                    <a:gd name="connsiteX4" fmla="*/ 32385 w 32385"/>
                    <a:gd name="connsiteY4" fmla="*/ 0 h 8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5" h="8953">
                      <a:moveTo>
                        <a:pt x="32385" y="0"/>
                      </a:moveTo>
                      <a:lnTo>
                        <a:pt x="0" y="0"/>
                      </a:lnTo>
                      <a:lnTo>
                        <a:pt x="0" y="8953"/>
                      </a:lnTo>
                      <a:lnTo>
                        <a:pt x="32385" y="8953"/>
                      </a:lnTo>
                      <a:lnTo>
                        <a:pt x="32385" y="0"/>
                      </a:lnTo>
                      <a:close/>
                    </a:path>
                  </a:pathLst>
                </a:custGeom>
                <a:solidFill>
                  <a:srgbClr val="B0C6CE"/>
                </a:solidFill>
                <a:ln w="9525" cap="flat">
                  <a:noFill/>
                  <a:prstDash val="solid"/>
                  <a:miter/>
                </a:ln>
              </p:spPr>
              <p:txBody>
                <a:bodyPr rtlCol="0" anchor="ctr"/>
                <a:lstStyle/>
                <a:p>
                  <a:endParaRPr lang="de-DE">
                    <a:latin typeface="Siemens Sans" pitchFamily="2" charset="0"/>
                  </a:endParaRPr>
                </a:p>
              </p:txBody>
            </p:sp>
            <p:sp>
              <p:nvSpPr>
                <p:cNvPr id="415" name="Freihandform: Form 414">
                  <a:extLst>
                    <a:ext uri="{FF2B5EF4-FFF2-40B4-BE49-F238E27FC236}">
                      <a16:creationId xmlns:a16="http://schemas.microsoft.com/office/drawing/2014/main" id="{DF3E7733-ECAB-4342-8BBF-93E276C22AFC}"/>
                    </a:ext>
                  </a:extLst>
                </p:cNvPr>
                <p:cNvSpPr/>
                <p:nvPr/>
              </p:nvSpPr>
              <p:spPr>
                <a:xfrm>
                  <a:off x="4659496" y="3448899"/>
                  <a:ext cx="183422" cy="78813"/>
                </a:xfrm>
                <a:custGeom>
                  <a:avLst/>
                  <a:gdLst>
                    <a:gd name="connsiteX0" fmla="*/ 109728 w 109728"/>
                    <a:gd name="connsiteY0" fmla="*/ 0 h 47148"/>
                    <a:gd name="connsiteX1" fmla="*/ 0 w 109728"/>
                    <a:gd name="connsiteY1" fmla="*/ 0 h 47148"/>
                    <a:gd name="connsiteX2" fmla="*/ 0 w 109728"/>
                    <a:gd name="connsiteY2" fmla="*/ 47149 h 47148"/>
                    <a:gd name="connsiteX3" fmla="*/ 109728 w 109728"/>
                    <a:gd name="connsiteY3" fmla="*/ 47149 h 47148"/>
                    <a:gd name="connsiteX4" fmla="*/ 109728 w 109728"/>
                    <a:gd name="connsiteY4" fmla="*/ 0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28" h="47148">
                      <a:moveTo>
                        <a:pt x="109728" y="0"/>
                      </a:moveTo>
                      <a:lnTo>
                        <a:pt x="0" y="0"/>
                      </a:lnTo>
                      <a:lnTo>
                        <a:pt x="0" y="47149"/>
                      </a:lnTo>
                      <a:lnTo>
                        <a:pt x="109728" y="47149"/>
                      </a:lnTo>
                      <a:lnTo>
                        <a:pt x="109728" y="0"/>
                      </a:lnTo>
                      <a:close/>
                    </a:path>
                  </a:pathLst>
                </a:custGeom>
                <a:solidFill>
                  <a:srgbClr val="CDD9E1"/>
                </a:solidFill>
                <a:ln w="9525" cap="flat">
                  <a:noFill/>
                  <a:prstDash val="solid"/>
                  <a:miter/>
                </a:ln>
              </p:spPr>
              <p:txBody>
                <a:bodyPr rtlCol="0" anchor="ctr"/>
                <a:lstStyle/>
                <a:p>
                  <a:endParaRPr lang="de-DE">
                    <a:latin typeface="Siemens Sans" pitchFamily="2" charset="0"/>
                  </a:endParaRPr>
                </a:p>
              </p:txBody>
            </p:sp>
            <p:sp>
              <p:nvSpPr>
                <p:cNvPr id="416" name="Freihandform: Form 415">
                  <a:extLst>
                    <a:ext uri="{FF2B5EF4-FFF2-40B4-BE49-F238E27FC236}">
                      <a16:creationId xmlns:a16="http://schemas.microsoft.com/office/drawing/2014/main" id="{F54D5CD3-674B-4D6B-9238-336F2B7D5436}"/>
                    </a:ext>
                  </a:extLst>
                </p:cNvPr>
                <p:cNvSpPr/>
                <p:nvPr/>
              </p:nvSpPr>
              <p:spPr>
                <a:xfrm>
                  <a:off x="4312554" y="3454313"/>
                  <a:ext cx="521924" cy="484347"/>
                </a:xfrm>
                <a:custGeom>
                  <a:avLst/>
                  <a:gdLst>
                    <a:gd name="connsiteX0" fmla="*/ 312230 w 312229"/>
                    <a:gd name="connsiteY0" fmla="*/ 0 h 289750"/>
                    <a:gd name="connsiteX1" fmla="*/ 0 w 312229"/>
                    <a:gd name="connsiteY1" fmla="*/ 58102 h 289750"/>
                    <a:gd name="connsiteX2" fmla="*/ 0 w 312229"/>
                    <a:gd name="connsiteY2" fmla="*/ 289751 h 289750"/>
                    <a:gd name="connsiteX3" fmla="*/ 312039 w 312229"/>
                    <a:gd name="connsiteY3" fmla="*/ 289751 h 289750"/>
                    <a:gd name="connsiteX4" fmla="*/ 312230 w 312229"/>
                    <a:gd name="connsiteY4" fmla="*/ 0 h 28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29" h="289750">
                      <a:moveTo>
                        <a:pt x="312230" y="0"/>
                      </a:moveTo>
                      <a:lnTo>
                        <a:pt x="0" y="58102"/>
                      </a:lnTo>
                      <a:lnTo>
                        <a:pt x="0" y="289751"/>
                      </a:lnTo>
                      <a:lnTo>
                        <a:pt x="312039" y="289751"/>
                      </a:lnTo>
                      <a:lnTo>
                        <a:pt x="312230" y="0"/>
                      </a:lnTo>
                      <a:close/>
                    </a:path>
                  </a:pathLst>
                </a:custGeom>
                <a:solidFill>
                  <a:srgbClr val="CDD9E1"/>
                </a:solidFill>
                <a:ln w="9525" cap="flat">
                  <a:noFill/>
                  <a:prstDash val="solid"/>
                  <a:miter/>
                </a:ln>
              </p:spPr>
              <p:txBody>
                <a:bodyPr rtlCol="0" anchor="ctr"/>
                <a:lstStyle/>
                <a:p>
                  <a:endParaRPr lang="de-DE">
                    <a:latin typeface="Siemens Sans" pitchFamily="2" charset="0"/>
                  </a:endParaRPr>
                </a:p>
              </p:txBody>
            </p:sp>
            <p:sp>
              <p:nvSpPr>
                <p:cNvPr id="417" name="Freihandform: Form 416">
                  <a:extLst>
                    <a:ext uri="{FF2B5EF4-FFF2-40B4-BE49-F238E27FC236}">
                      <a16:creationId xmlns:a16="http://schemas.microsoft.com/office/drawing/2014/main" id="{86E4399A-0689-4D4E-BA81-5F8A4F7ADB4D}"/>
                    </a:ext>
                  </a:extLst>
                </p:cNvPr>
                <p:cNvSpPr/>
                <p:nvPr/>
              </p:nvSpPr>
              <p:spPr>
                <a:xfrm>
                  <a:off x="4245204" y="3710020"/>
                  <a:ext cx="74355" cy="228958"/>
                </a:xfrm>
                <a:custGeom>
                  <a:avLst/>
                  <a:gdLst>
                    <a:gd name="connsiteX0" fmla="*/ 44482 w 44481"/>
                    <a:gd name="connsiteY0" fmla="*/ 0 h 136969"/>
                    <a:gd name="connsiteX1" fmla="*/ 0 w 44481"/>
                    <a:gd name="connsiteY1" fmla="*/ 0 h 136969"/>
                    <a:gd name="connsiteX2" fmla="*/ 0 w 44481"/>
                    <a:gd name="connsiteY2" fmla="*/ 136969 h 136969"/>
                    <a:gd name="connsiteX3" fmla="*/ 44482 w 44481"/>
                    <a:gd name="connsiteY3" fmla="*/ 136969 h 136969"/>
                    <a:gd name="connsiteX4" fmla="*/ 44482 w 44481"/>
                    <a:gd name="connsiteY4" fmla="*/ 0 h 136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81" h="136969">
                      <a:moveTo>
                        <a:pt x="44482" y="0"/>
                      </a:moveTo>
                      <a:lnTo>
                        <a:pt x="0" y="0"/>
                      </a:lnTo>
                      <a:lnTo>
                        <a:pt x="0" y="136969"/>
                      </a:lnTo>
                      <a:lnTo>
                        <a:pt x="44482" y="136969"/>
                      </a:lnTo>
                      <a:lnTo>
                        <a:pt x="44482" y="0"/>
                      </a:lnTo>
                      <a:close/>
                    </a:path>
                  </a:pathLst>
                </a:custGeom>
                <a:solidFill>
                  <a:srgbClr val="CDD9E1"/>
                </a:solidFill>
                <a:ln w="9525" cap="flat">
                  <a:noFill/>
                  <a:prstDash val="solid"/>
                  <a:miter/>
                </a:ln>
              </p:spPr>
              <p:txBody>
                <a:bodyPr rtlCol="0" anchor="ctr"/>
                <a:lstStyle/>
                <a:p>
                  <a:endParaRPr lang="de-DE">
                    <a:latin typeface="Siemens Sans" pitchFamily="2" charset="0"/>
                  </a:endParaRPr>
                </a:p>
              </p:txBody>
            </p:sp>
            <p:sp>
              <p:nvSpPr>
                <p:cNvPr id="418" name="Freihandform: Form 417">
                  <a:extLst>
                    <a:ext uri="{FF2B5EF4-FFF2-40B4-BE49-F238E27FC236}">
                      <a16:creationId xmlns:a16="http://schemas.microsoft.com/office/drawing/2014/main" id="{C8439877-6C93-42C0-84F3-35E2E3395652}"/>
                    </a:ext>
                  </a:extLst>
                </p:cNvPr>
                <p:cNvSpPr/>
                <p:nvPr/>
              </p:nvSpPr>
              <p:spPr>
                <a:xfrm>
                  <a:off x="4356340" y="3474374"/>
                  <a:ext cx="426550" cy="464287"/>
                </a:xfrm>
                <a:custGeom>
                  <a:avLst/>
                  <a:gdLst>
                    <a:gd name="connsiteX0" fmla="*/ 56483 w 255174"/>
                    <a:gd name="connsiteY0" fmla="*/ 277749 h 277749"/>
                    <a:gd name="connsiteX1" fmla="*/ 0 w 255174"/>
                    <a:gd name="connsiteY1" fmla="*/ 277749 h 277749"/>
                    <a:gd name="connsiteX2" fmla="*/ 0 w 255174"/>
                    <a:gd name="connsiteY2" fmla="*/ 46387 h 277749"/>
                    <a:gd name="connsiteX3" fmla="*/ 56483 w 255174"/>
                    <a:gd name="connsiteY3" fmla="*/ 36100 h 277749"/>
                    <a:gd name="connsiteX4" fmla="*/ 56483 w 255174"/>
                    <a:gd name="connsiteY4" fmla="*/ 277749 h 277749"/>
                    <a:gd name="connsiteX5" fmla="*/ 56483 w 255174"/>
                    <a:gd name="connsiteY5" fmla="*/ 277749 h 277749"/>
                    <a:gd name="connsiteX6" fmla="*/ 155638 w 255174"/>
                    <a:gd name="connsiteY6" fmla="*/ 277749 h 277749"/>
                    <a:gd name="connsiteX7" fmla="*/ 99155 w 255174"/>
                    <a:gd name="connsiteY7" fmla="*/ 277749 h 277749"/>
                    <a:gd name="connsiteX8" fmla="*/ 99155 w 255174"/>
                    <a:gd name="connsiteY8" fmla="*/ 28384 h 277749"/>
                    <a:gd name="connsiteX9" fmla="*/ 155638 w 255174"/>
                    <a:gd name="connsiteY9" fmla="*/ 18098 h 277749"/>
                    <a:gd name="connsiteX10" fmla="*/ 155638 w 255174"/>
                    <a:gd name="connsiteY10" fmla="*/ 277749 h 277749"/>
                    <a:gd name="connsiteX11" fmla="*/ 155638 w 255174"/>
                    <a:gd name="connsiteY11" fmla="*/ 277749 h 277749"/>
                    <a:gd name="connsiteX12" fmla="*/ 255175 w 255174"/>
                    <a:gd name="connsiteY12" fmla="*/ 277749 h 277749"/>
                    <a:gd name="connsiteX13" fmla="*/ 198691 w 255174"/>
                    <a:gd name="connsiteY13" fmla="*/ 277749 h 277749"/>
                    <a:gd name="connsiteX14" fmla="*/ 198691 w 255174"/>
                    <a:gd name="connsiteY14" fmla="*/ 10287 h 277749"/>
                    <a:gd name="connsiteX15" fmla="*/ 255175 w 255174"/>
                    <a:gd name="connsiteY15" fmla="*/ 0 h 277749"/>
                    <a:gd name="connsiteX16" fmla="*/ 255175 w 255174"/>
                    <a:gd name="connsiteY16" fmla="*/ 277749 h 277749"/>
                    <a:gd name="connsiteX17" fmla="*/ 255175 w 255174"/>
                    <a:gd name="connsiteY17" fmla="*/ 277749 h 27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5174" h="277749">
                      <a:moveTo>
                        <a:pt x="56483" y="277749"/>
                      </a:moveTo>
                      <a:lnTo>
                        <a:pt x="0" y="277749"/>
                      </a:lnTo>
                      <a:lnTo>
                        <a:pt x="0" y="46387"/>
                      </a:lnTo>
                      <a:lnTo>
                        <a:pt x="56483" y="36100"/>
                      </a:lnTo>
                      <a:lnTo>
                        <a:pt x="56483" y="277749"/>
                      </a:lnTo>
                      <a:lnTo>
                        <a:pt x="56483" y="277749"/>
                      </a:lnTo>
                      <a:close/>
                      <a:moveTo>
                        <a:pt x="155638" y="277749"/>
                      </a:moveTo>
                      <a:lnTo>
                        <a:pt x="99155" y="277749"/>
                      </a:lnTo>
                      <a:lnTo>
                        <a:pt x="99155" y="28384"/>
                      </a:lnTo>
                      <a:lnTo>
                        <a:pt x="155638" y="18098"/>
                      </a:lnTo>
                      <a:lnTo>
                        <a:pt x="155638" y="277749"/>
                      </a:lnTo>
                      <a:lnTo>
                        <a:pt x="155638" y="277749"/>
                      </a:lnTo>
                      <a:close/>
                      <a:moveTo>
                        <a:pt x="255175" y="277749"/>
                      </a:moveTo>
                      <a:lnTo>
                        <a:pt x="198691" y="277749"/>
                      </a:lnTo>
                      <a:lnTo>
                        <a:pt x="198691" y="10287"/>
                      </a:lnTo>
                      <a:lnTo>
                        <a:pt x="255175" y="0"/>
                      </a:lnTo>
                      <a:lnTo>
                        <a:pt x="255175" y="277749"/>
                      </a:lnTo>
                      <a:lnTo>
                        <a:pt x="255175" y="277749"/>
                      </a:lnTo>
                      <a:close/>
                    </a:path>
                  </a:pathLst>
                </a:custGeom>
                <a:solidFill>
                  <a:srgbClr val="9BAFBE"/>
                </a:solidFill>
                <a:ln w="9525" cap="flat">
                  <a:noFill/>
                  <a:prstDash val="solid"/>
                  <a:miter/>
                </a:ln>
              </p:spPr>
              <p:txBody>
                <a:bodyPr rtlCol="0" anchor="ctr"/>
                <a:lstStyle/>
                <a:p>
                  <a:endParaRPr lang="de-DE">
                    <a:latin typeface="Siemens Sans" pitchFamily="2" charset="0"/>
                  </a:endParaRPr>
                </a:p>
              </p:txBody>
            </p:sp>
            <p:sp>
              <p:nvSpPr>
                <p:cNvPr id="419" name="Freihandform: Form 418">
                  <a:extLst>
                    <a:ext uri="{FF2B5EF4-FFF2-40B4-BE49-F238E27FC236}">
                      <a16:creationId xmlns:a16="http://schemas.microsoft.com/office/drawing/2014/main" id="{5ACAD4F8-68AF-461C-A5ED-ABE0CD452B44}"/>
                    </a:ext>
                  </a:extLst>
                </p:cNvPr>
                <p:cNvSpPr/>
                <p:nvPr/>
              </p:nvSpPr>
              <p:spPr>
                <a:xfrm>
                  <a:off x="3558036" y="3937067"/>
                  <a:ext cx="1467666" cy="45719"/>
                </a:xfrm>
                <a:custGeom>
                  <a:avLst/>
                  <a:gdLst>
                    <a:gd name="connsiteX0" fmla="*/ 477965 w 477964"/>
                    <a:gd name="connsiteY0" fmla="*/ 0 h 7429"/>
                    <a:gd name="connsiteX1" fmla="*/ 0 w 477964"/>
                    <a:gd name="connsiteY1" fmla="*/ 0 h 7429"/>
                    <a:gd name="connsiteX2" fmla="*/ 0 w 477964"/>
                    <a:gd name="connsiteY2" fmla="*/ 7430 h 7429"/>
                    <a:gd name="connsiteX3" fmla="*/ 477965 w 477964"/>
                    <a:gd name="connsiteY3" fmla="*/ 7430 h 7429"/>
                    <a:gd name="connsiteX4" fmla="*/ 477965 w 477964"/>
                    <a:gd name="connsiteY4" fmla="*/ 0 h 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964" h="7429">
                      <a:moveTo>
                        <a:pt x="477965" y="0"/>
                      </a:moveTo>
                      <a:lnTo>
                        <a:pt x="0" y="0"/>
                      </a:lnTo>
                      <a:lnTo>
                        <a:pt x="0" y="7430"/>
                      </a:lnTo>
                      <a:lnTo>
                        <a:pt x="477965" y="7430"/>
                      </a:lnTo>
                      <a:lnTo>
                        <a:pt x="477965" y="0"/>
                      </a:lnTo>
                      <a:close/>
                    </a:path>
                  </a:pathLst>
                </a:custGeom>
                <a:solidFill>
                  <a:srgbClr val="9BAFBE"/>
                </a:solidFill>
                <a:ln w="9525" cap="flat">
                  <a:noFill/>
                  <a:prstDash val="solid"/>
                  <a:miter/>
                </a:ln>
              </p:spPr>
              <p:txBody>
                <a:bodyPr rtlCol="0" anchor="ctr"/>
                <a:lstStyle/>
                <a:p>
                  <a:endParaRPr lang="de-DE">
                    <a:latin typeface="Siemens Sans" pitchFamily="2" charset="0"/>
                  </a:endParaRPr>
                </a:p>
              </p:txBody>
            </p:sp>
            <p:sp>
              <p:nvSpPr>
                <p:cNvPr id="420" name="Rechteck 419">
                  <a:extLst>
                    <a:ext uri="{FF2B5EF4-FFF2-40B4-BE49-F238E27FC236}">
                      <a16:creationId xmlns:a16="http://schemas.microsoft.com/office/drawing/2014/main" id="{B5D9E3F3-D391-43BC-BE0A-71267D329606}"/>
                    </a:ext>
                  </a:extLst>
                </p:cNvPr>
                <p:cNvSpPr/>
                <p:nvPr/>
              </p:nvSpPr>
              <p:spPr bwMode="auto">
                <a:xfrm>
                  <a:off x="3841273" y="3581378"/>
                  <a:ext cx="366197" cy="366197"/>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a:solidFill>
                      <a:schemeClr val="tx1"/>
                    </a:solidFill>
                    <a:latin typeface="+mn-lt"/>
                    <a:ea typeface="Arial Unicode MS" panose="020B0604020202020204" pitchFamily="34" charset="-128"/>
                    <a:cs typeface="Arial Unicode MS" panose="020B0604020202020204" pitchFamily="34" charset="-128"/>
                  </a:endParaRPr>
                </a:p>
              </p:txBody>
            </p:sp>
            <p:sp>
              <p:nvSpPr>
                <p:cNvPr id="421" name="Rechteck 420">
                  <a:extLst>
                    <a:ext uri="{FF2B5EF4-FFF2-40B4-BE49-F238E27FC236}">
                      <a16:creationId xmlns:a16="http://schemas.microsoft.com/office/drawing/2014/main" id="{4E7F56D4-9A34-427D-9B03-6924D5CB55A8}"/>
                    </a:ext>
                  </a:extLst>
                </p:cNvPr>
                <p:cNvSpPr/>
                <p:nvPr/>
              </p:nvSpPr>
              <p:spPr bwMode="auto">
                <a:xfrm>
                  <a:off x="3601558" y="3719971"/>
                  <a:ext cx="227604" cy="227604"/>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a:solidFill>
                      <a:schemeClr val="tx1"/>
                    </a:solidFill>
                    <a:latin typeface="+mn-lt"/>
                    <a:ea typeface="Arial Unicode MS" panose="020B0604020202020204" pitchFamily="34" charset="-128"/>
                    <a:cs typeface="Arial Unicode MS" panose="020B0604020202020204" pitchFamily="34" charset="-128"/>
                  </a:endParaRPr>
                </a:p>
              </p:txBody>
            </p:sp>
          </p:grpSp>
        </p:grpSp>
        <p:sp>
          <p:nvSpPr>
            <p:cNvPr id="185" name="Rechteck 184">
              <a:extLst>
                <a:ext uri="{FF2B5EF4-FFF2-40B4-BE49-F238E27FC236}">
                  <a16:creationId xmlns:a16="http://schemas.microsoft.com/office/drawing/2014/main" id="{188579D7-2F17-4EC7-9F4C-276B0B47FD26}"/>
                </a:ext>
              </a:extLst>
            </p:cNvPr>
            <p:cNvSpPr/>
            <p:nvPr/>
          </p:nvSpPr>
          <p:spPr>
            <a:xfrm>
              <a:off x="3876364" y="2921888"/>
              <a:ext cx="1930907" cy="261610"/>
            </a:xfrm>
            <a:prstGeom prst="rect">
              <a:avLst/>
            </a:prstGeom>
          </p:spPr>
          <p:txBody>
            <a:bodyPr wrap="square">
              <a:spAutoFit/>
            </a:bodyPr>
            <a:lstStyle/>
            <a:p>
              <a:r>
                <a:rPr lang="de-DE" sz="1100" b="1" err="1">
                  <a:solidFill>
                    <a:srgbClr val="3C464B"/>
                  </a:solidFill>
                  <a:latin typeface="Siemens Sans" pitchFamily="2" charset="0"/>
                </a:rPr>
                <a:t>District</a:t>
              </a:r>
              <a:r>
                <a:rPr lang="de-DE" sz="1100" b="1">
                  <a:solidFill>
                    <a:srgbClr val="3C464B"/>
                  </a:solidFill>
                  <a:latin typeface="Siemens Sans" pitchFamily="2" charset="0"/>
                </a:rPr>
                <a:t> </a:t>
              </a:r>
              <a:r>
                <a:rPr lang="de-DE" sz="1100" b="1" err="1">
                  <a:solidFill>
                    <a:srgbClr val="3C464B"/>
                  </a:solidFill>
                  <a:latin typeface="Siemens Sans" pitchFamily="2" charset="0"/>
                </a:rPr>
                <a:t>Heating</a:t>
              </a:r>
              <a:endParaRPr lang="de-DE" sz="1100" b="1">
                <a:solidFill>
                  <a:srgbClr val="3C464B"/>
                </a:solidFill>
                <a:latin typeface="Siemens Sans" pitchFamily="2" charset="0"/>
              </a:endParaRPr>
            </a:p>
          </p:txBody>
        </p:sp>
        <p:grpSp>
          <p:nvGrpSpPr>
            <p:cNvPr id="186" name="Grafik 199">
              <a:extLst>
                <a:ext uri="{FF2B5EF4-FFF2-40B4-BE49-F238E27FC236}">
                  <a16:creationId xmlns:a16="http://schemas.microsoft.com/office/drawing/2014/main" id="{5DA4118F-F920-4AEC-A00C-4B7F7F34787D}"/>
                </a:ext>
              </a:extLst>
            </p:cNvPr>
            <p:cNvGrpSpPr/>
            <p:nvPr/>
          </p:nvGrpSpPr>
          <p:grpSpPr>
            <a:xfrm>
              <a:off x="3683669" y="2102154"/>
              <a:ext cx="577567" cy="577567"/>
              <a:chOff x="7476838" y="2268008"/>
              <a:chExt cx="321183" cy="321183"/>
            </a:xfrm>
            <a:solidFill>
              <a:srgbClr val="000000"/>
            </a:solidFill>
          </p:grpSpPr>
          <p:sp>
            <p:nvSpPr>
              <p:cNvPr id="386" name="Freihandform: Form 385">
                <a:extLst>
                  <a:ext uri="{FF2B5EF4-FFF2-40B4-BE49-F238E27FC236}">
                    <a16:creationId xmlns:a16="http://schemas.microsoft.com/office/drawing/2014/main" id="{43D056E6-C4FF-4A07-A519-63586936801B}"/>
                  </a:ext>
                </a:extLst>
              </p:cNvPr>
              <p:cNvSpPr/>
              <p:nvPr/>
            </p:nvSpPr>
            <p:spPr>
              <a:xfrm>
                <a:off x="7494745" y="2381069"/>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8 w 97726"/>
                  <a:gd name="connsiteY15" fmla="*/ 70485 h 70485"/>
                  <a:gd name="connsiteX16" fmla="*/ 64198 w 97726"/>
                  <a:gd name="connsiteY16" fmla="*/ 3239 h 70485"/>
                  <a:gd name="connsiteX17" fmla="*/ 41434 w 97726"/>
                  <a:gd name="connsiteY17" fmla="*/ 0 h 70485"/>
                  <a:gd name="connsiteX18" fmla="*/ 4143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2 h 70485"/>
                  <a:gd name="connsiteX37" fmla="*/ 29146 w 97726"/>
                  <a:gd name="connsiteY37" fmla="*/ 31052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765 h 70485"/>
                  <a:gd name="connsiteX42" fmla="*/ 29146 w 97726"/>
                  <a:gd name="connsiteY42" fmla="*/ 22765 h 70485"/>
                  <a:gd name="connsiteX43" fmla="*/ 29146 w 97726"/>
                  <a:gd name="connsiteY43" fmla="*/ 26956 h 70485"/>
                  <a:gd name="connsiteX44" fmla="*/ 37433 w 97726"/>
                  <a:gd name="connsiteY44" fmla="*/ 43625 h 70485"/>
                  <a:gd name="connsiteX45" fmla="*/ 33242 w 97726"/>
                  <a:gd name="connsiteY45" fmla="*/ 43625 h 70485"/>
                  <a:gd name="connsiteX46" fmla="*/ 33242 w 97726"/>
                  <a:gd name="connsiteY46" fmla="*/ 39433 h 70485"/>
                  <a:gd name="connsiteX47" fmla="*/ 37433 w 97726"/>
                  <a:gd name="connsiteY47" fmla="*/ 39433 h 70485"/>
                  <a:gd name="connsiteX48" fmla="*/ 37433 w 97726"/>
                  <a:gd name="connsiteY48" fmla="*/ 43625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5 w 97726"/>
                  <a:gd name="connsiteY69" fmla="*/ 31147 h 70485"/>
                  <a:gd name="connsiteX70" fmla="*/ 52006 w 97726"/>
                  <a:gd name="connsiteY70" fmla="*/ 31147 h 70485"/>
                  <a:gd name="connsiteX71" fmla="*/ 52006 w 97726"/>
                  <a:gd name="connsiteY71" fmla="*/ 35338 h 70485"/>
                  <a:gd name="connsiteX72" fmla="*/ 47815 w 97726"/>
                  <a:gd name="connsiteY72" fmla="*/ 35338 h 70485"/>
                  <a:gd name="connsiteX73" fmla="*/ 47815 w 97726"/>
                  <a:gd name="connsiteY73" fmla="*/ 31147 h 70485"/>
                  <a:gd name="connsiteX74" fmla="*/ 47815 w 97726"/>
                  <a:gd name="connsiteY74" fmla="*/ 39433 h 70485"/>
                  <a:gd name="connsiteX75" fmla="*/ 52006 w 97726"/>
                  <a:gd name="connsiteY75" fmla="*/ 39433 h 70485"/>
                  <a:gd name="connsiteX76" fmla="*/ 52006 w 97726"/>
                  <a:gd name="connsiteY76" fmla="*/ 43625 h 70485"/>
                  <a:gd name="connsiteX77" fmla="*/ 47815 w 97726"/>
                  <a:gd name="connsiteY77" fmla="*/ 43625 h 70485"/>
                  <a:gd name="connsiteX78" fmla="*/ 47815 w 97726"/>
                  <a:gd name="connsiteY78" fmla="*/ 39433 h 70485"/>
                  <a:gd name="connsiteX79" fmla="*/ 47815 w 97726"/>
                  <a:gd name="connsiteY79" fmla="*/ 47720 h 70485"/>
                  <a:gd name="connsiteX80" fmla="*/ 52006 w 97726"/>
                  <a:gd name="connsiteY80" fmla="*/ 47720 h 70485"/>
                  <a:gd name="connsiteX81" fmla="*/ 52006 w 97726"/>
                  <a:gd name="connsiteY81" fmla="*/ 51911 h 70485"/>
                  <a:gd name="connsiteX82" fmla="*/ 47815 w 97726"/>
                  <a:gd name="connsiteY82" fmla="*/ 51911 h 70485"/>
                  <a:gd name="connsiteX83" fmla="*/ 47815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6 w 97726"/>
                  <a:gd name="connsiteY91" fmla="*/ 64294 h 70485"/>
                  <a:gd name="connsiteX92" fmla="*/ 93536 w 97726"/>
                  <a:gd name="connsiteY92" fmla="*/ 70485 h 70485"/>
                  <a:gd name="connsiteX93" fmla="*/ 97726 w 97726"/>
                  <a:gd name="connsiteY93" fmla="*/ 70485 h 70485"/>
                  <a:gd name="connsiteX94" fmla="*/ 97726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434" y="0"/>
                    </a:lnTo>
                    <a:lnTo>
                      <a:pt x="4143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2"/>
                    </a:lnTo>
                    <a:lnTo>
                      <a:pt x="29146" y="31052"/>
                    </a:lnTo>
                    <a:lnTo>
                      <a:pt x="29146" y="35243"/>
                    </a:lnTo>
                    <a:close/>
                    <a:moveTo>
                      <a:pt x="29146" y="26956"/>
                    </a:moveTo>
                    <a:lnTo>
                      <a:pt x="24955" y="26956"/>
                    </a:lnTo>
                    <a:lnTo>
                      <a:pt x="24955" y="22765"/>
                    </a:lnTo>
                    <a:lnTo>
                      <a:pt x="29146" y="22765"/>
                    </a:lnTo>
                    <a:lnTo>
                      <a:pt x="29146" y="26956"/>
                    </a:lnTo>
                    <a:close/>
                    <a:moveTo>
                      <a:pt x="37433" y="43625"/>
                    </a:moveTo>
                    <a:lnTo>
                      <a:pt x="33242" y="43625"/>
                    </a:lnTo>
                    <a:lnTo>
                      <a:pt x="33242" y="39433"/>
                    </a:lnTo>
                    <a:lnTo>
                      <a:pt x="37433" y="39433"/>
                    </a:lnTo>
                    <a:lnTo>
                      <a:pt x="37433" y="43625"/>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5"/>
                    </a:lnTo>
                    <a:lnTo>
                      <a:pt x="47815" y="43625"/>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6" y="70485"/>
                    </a:lnTo>
                    <a:lnTo>
                      <a:pt x="97726"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387" name="Freihandform: Form 386">
                <a:extLst>
                  <a:ext uri="{FF2B5EF4-FFF2-40B4-BE49-F238E27FC236}">
                    <a16:creationId xmlns:a16="http://schemas.microsoft.com/office/drawing/2014/main" id="{4D8C0581-E5E4-47BA-A00B-E6CD6A329199}"/>
                  </a:ext>
                </a:extLst>
              </p:cNvPr>
              <p:cNvSpPr/>
              <p:nvPr/>
            </p:nvSpPr>
            <p:spPr>
              <a:xfrm>
                <a:off x="7476838" y="2268008"/>
                <a:ext cx="321183" cy="321183"/>
              </a:xfrm>
              <a:custGeom>
                <a:avLst/>
                <a:gdLst>
                  <a:gd name="connsiteX0" fmla="*/ 321183 w 321183"/>
                  <a:gd name="connsiteY0" fmla="*/ 160592 h 321183"/>
                  <a:gd name="connsiteX1" fmla="*/ 160592 w 321183"/>
                  <a:gd name="connsiteY1" fmla="*/ 321183 h 321183"/>
                  <a:gd name="connsiteX2" fmla="*/ 0 w 321183"/>
                  <a:gd name="connsiteY2" fmla="*/ 160591 h 321183"/>
                  <a:gd name="connsiteX3" fmla="*/ 160592 w 321183"/>
                  <a:gd name="connsiteY3" fmla="*/ 0 h 321183"/>
                  <a:gd name="connsiteX4" fmla="*/ 321183 w 321183"/>
                  <a:gd name="connsiteY4" fmla="*/ 160592 h 321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83" h="321183">
                    <a:moveTo>
                      <a:pt x="321183" y="160592"/>
                    </a:moveTo>
                    <a:cubicBezTo>
                      <a:pt x="321183" y="249284"/>
                      <a:pt x="249284" y="321183"/>
                      <a:pt x="160592" y="321183"/>
                    </a:cubicBezTo>
                    <a:cubicBezTo>
                      <a:pt x="71899" y="321183"/>
                      <a:pt x="0" y="249284"/>
                      <a:pt x="0" y="160591"/>
                    </a:cubicBezTo>
                    <a:cubicBezTo>
                      <a:pt x="0" y="71899"/>
                      <a:pt x="71900" y="0"/>
                      <a:pt x="160592" y="0"/>
                    </a:cubicBezTo>
                    <a:cubicBezTo>
                      <a:pt x="249284" y="0"/>
                      <a:pt x="321183" y="71899"/>
                      <a:pt x="321183" y="160592"/>
                    </a:cubicBezTo>
                    <a:close/>
                  </a:path>
                </a:pathLst>
              </a:custGeom>
              <a:solidFill>
                <a:srgbClr val="879BAA"/>
              </a:solidFill>
              <a:ln w="9525" cap="flat">
                <a:noFill/>
                <a:prstDash val="solid"/>
                <a:miter/>
              </a:ln>
            </p:spPr>
            <p:txBody>
              <a:bodyPr rtlCol="0" anchor="ctr"/>
              <a:lstStyle/>
              <a:p>
                <a:endParaRPr lang="de-DE">
                  <a:latin typeface="Siemens Sans" pitchFamily="2" charset="0"/>
                </a:endParaRPr>
              </a:p>
            </p:txBody>
          </p:sp>
          <p:sp>
            <p:nvSpPr>
              <p:cNvPr id="388" name="Freihandform: Form 387">
                <a:extLst>
                  <a:ext uri="{FF2B5EF4-FFF2-40B4-BE49-F238E27FC236}">
                    <a16:creationId xmlns:a16="http://schemas.microsoft.com/office/drawing/2014/main" id="{259C2823-C47B-46F5-A7E6-E5584A249FD1}"/>
                  </a:ext>
                </a:extLst>
              </p:cNvPr>
              <p:cNvSpPr/>
              <p:nvPr/>
            </p:nvSpPr>
            <p:spPr>
              <a:xfrm>
                <a:off x="7682293" y="2381069"/>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8 w 97726"/>
                  <a:gd name="connsiteY15" fmla="*/ 70485 h 70485"/>
                  <a:gd name="connsiteX16" fmla="*/ 64198 w 97726"/>
                  <a:gd name="connsiteY16" fmla="*/ 3239 h 70485"/>
                  <a:gd name="connsiteX17" fmla="*/ 41434 w 97726"/>
                  <a:gd name="connsiteY17" fmla="*/ 0 h 70485"/>
                  <a:gd name="connsiteX18" fmla="*/ 4143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2 h 70485"/>
                  <a:gd name="connsiteX37" fmla="*/ 29146 w 97726"/>
                  <a:gd name="connsiteY37" fmla="*/ 31052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765 h 70485"/>
                  <a:gd name="connsiteX42" fmla="*/ 29146 w 97726"/>
                  <a:gd name="connsiteY42" fmla="*/ 22765 h 70485"/>
                  <a:gd name="connsiteX43" fmla="*/ 29146 w 97726"/>
                  <a:gd name="connsiteY43" fmla="*/ 26956 h 70485"/>
                  <a:gd name="connsiteX44" fmla="*/ 37433 w 97726"/>
                  <a:gd name="connsiteY44" fmla="*/ 43625 h 70485"/>
                  <a:gd name="connsiteX45" fmla="*/ 33242 w 97726"/>
                  <a:gd name="connsiteY45" fmla="*/ 43625 h 70485"/>
                  <a:gd name="connsiteX46" fmla="*/ 33242 w 97726"/>
                  <a:gd name="connsiteY46" fmla="*/ 39433 h 70485"/>
                  <a:gd name="connsiteX47" fmla="*/ 37433 w 97726"/>
                  <a:gd name="connsiteY47" fmla="*/ 39433 h 70485"/>
                  <a:gd name="connsiteX48" fmla="*/ 37433 w 97726"/>
                  <a:gd name="connsiteY48" fmla="*/ 43625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5 w 97726"/>
                  <a:gd name="connsiteY69" fmla="*/ 31147 h 70485"/>
                  <a:gd name="connsiteX70" fmla="*/ 52006 w 97726"/>
                  <a:gd name="connsiteY70" fmla="*/ 31147 h 70485"/>
                  <a:gd name="connsiteX71" fmla="*/ 52006 w 97726"/>
                  <a:gd name="connsiteY71" fmla="*/ 35338 h 70485"/>
                  <a:gd name="connsiteX72" fmla="*/ 47815 w 97726"/>
                  <a:gd name="connsiteY72" fmla="*/ 35338 h 70485"/>
                  <a:gd name="connsiteX73" fmla="*/ 47815 w 97726"/>
                  <a:gd name="connsiteY73" fmla="*/ 31147 h 70485"/>
                  <a:gd name="connsiteX74" fmla="*/ 47815 w 97726"/>
                  <a:gd name="connsiteY74" fmla="*/ 39433 h 70485"/>
                  <a:gd name="connsiteX75" fmla="*/ 52006 w 97726"/>
                  <a:gd name="connsiteY75" fmla="*/ 39433 h 70485"/>
                  <a:gd name="connsiteX76" fmla="*/ 52006 w 97726"/>
                  <a:gd name="connsiteY76" fmla="*/ 43625 h 70485"/>
                  <a:gd name="connsiteX77" fmla="*/ 47815 w 97726"/>
                  <a:gd name="connsiteY77" fmla="*/ 43625 h 70485"/>
                  <a:gd name="connsiteX78" fmla="*/ 47815 w 97726"/>
                  <a:gd name="connsiteY78" fmla="*/ 39433 h 70485"/>
                  <a:gd name="connsiteX79" fmla="*/ 47815 w 97726"/>
                  <a:gd name="connsiteY79" fmla="*/ 47720 h 70485"/>
                  <a:gd name="connsiteX80" fmla="*/ 52006 w 97726"/>
                  <a:gd name="connsiteY80" fmla="*/ 47720 h 70485"/>
                  <a:gd name="connsiteX81" fmla="*/ 52006 w 97726"/>
                  <a:gd name="connsiteY81" fmla="*/ 51911 h 70485"/>
                  <a:gd name="connsiteX82" fmla="*/ 47815 w 97726"/>
                  <a:gd name="connsiteY82" fmla="*/ 51911 h 70485"/>
                  <a:gd name="connsiteX83" fmla="*/ 47815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5 w 97726"/>
                  <a:gd name="connsiteY91" fmla="*/ 64294 h 70485"/>
                  <a:gd name="connsiteX92" fmla="*/ 93535 w 97726"/>
                  <a:gd name="connsiteY92" fmla="*/ 70485 h 70485"/>
                  <a:gd name="connsiteX93" fmla="*/ 97726 w 97726"/>
                  <a:gd name="connsiteY93" fmla="*/ 70485 h 70485"/>
                  <a:gd name="connsiteX94" fmla="*/ 97726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434" y="0"/>
                    </a:lnTo>
                    <a:lnTo>
                      <a:pt x="4143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2"/>
                    </a:lnTo>
                    <a:lnTo>
                      <a:pt x="29146" y="31052"/>
                    </a:lnTo>
                    <a:lnTo>
                      <a:pt x="29146" y="35243"/>
                    </a:lnTo>
                    <a:close/>
                    <a:moveTo>
                      <a:pt x="29146" y="26956"/>
                    </a:moveTo>
                    <a:lnTo>
                      <a:pt x="24955" y="26956"/>
                    </a:lnTo>
                    <a:lnTo>
                      <a:pt x="24955" y="22765"/>
                    </a:lnTo>
                    <a:lnTo>
                      <a:pt x="29146" y="22765"/>
                    </a:lnTo>
                    <a:lnTo>
                      <a:pt x="29146" y="26956"/>
                    </a:lnTo>
                    <a:close/>
                    <a:moveTo>
                      <a:pt x="37433" y="43625"/>
                    </a:moveTo>
                    <a:lnTo>
                      <a:pt x="33242" y="43625"/>
                    </a:lnTo>
                    <a:lnTo>
                      <a:pt x="33242" y="39433"/>
                    </a:lnTo>
                    <a:lnTo>
                      <a:pt x="37433" y="39433"/>
                    </a:lnTo>
                    <a:lnTo>
                      <a:pt x="37433" y="43625"/>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5"/>
                    </a:lnTo>
                    <a:lnTo>
                      <a:pt x="47815" y="43625"/>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5" y="64294"/>
                    </a:lnTo>
                    <a:lnTo>
                      <a:pt x="93535" y="70485"/>
                    </a:lnTo>
                    <a:lnTo>
                      <a:pt x="97726" y="70485"/>
                    </a:lnTo>
                    <a:lnTo>
                      <a:pt x="97726"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389" name="Freihandform: Form 388">
                <a:extLst>
                  <a:ext uri="{FF2B5EF4-FFF2-40B4-BE49-F238E27FC236}">
                    <a16:creationId xmlns:a16="http://schemas.microsoft.com/office/drawing/2014/main" id="{FDC74E26-2432-4280-87FB-A9977FF98FB3}"/>
                  </a:ext>
                </a:extLst>
              </p:cNvPr>
              <p:cNvSpPr/>
              <p:nvPr/>
            </p:nvSpPr>
            <p:spPr>
              <a:xfrm>
                <a:off x="7583995" y="2282772"/>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8 w 97726"/>
                  <a:gd name="connsiteY15" fmla="*/ 70485 h 70485"/>
                  <a:gd name="connsiteX16" fmla="*/ 64198 w 97726"/>
                  <a:gd name="connsiteY16" fmla="*/ 3239 h 70485"/>
                  <a:gd name="connsiteX17" fmla="*/ 41624 w 97726"/>
                  <a:gd name="connsiteY17" fmla="*/ 0 h 70485"/>
                  <a:gd name="connsiteX18" fmla="*/ 4162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1 h 70485"/>
                  <a:gd name="connsiteX37" fmla="*/ 29146 w 97726"/>
                  <a:gd name="connsiteY37" fmla="*/ 31051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860 h 70485"/>
                  <a:gd name="connsiteX42" fmla="*/ 29146 w 97726"/>
                  <a:gd name="connsiteY42" fmla="*/ 22860 h 70485"/>
                  <a:gd name="connsiteX43" fmla="*/ 29146 w 97726"/>
                  <a:gd name="connsiteY43" fmla="*/ 26956 h 70485"/>
                  <a:gd name="connsiteX44" fmla="*/ 37433 w 97726"/>
                  <a:gd name="connsiteY44" fmla="*/ 43529 h 70485"/>
                  <a:gd name="connsiteX45" fmla="*/ 33242 w 97726"/>
                  <a:gd name="connsiteY45" fmla="*/ 43529 h 70485"/>
                  <a:gd name="connsiteX46" fmla="*/ 33242 w 97726"/>
                  <a:gd name="connsiteY46" fmla="*/ 39338 h 70485"/>
                  <a:gd name="connsiteX47" fmla="*/ 37433 w 97726"/>
                  <a:gd name="connsiteY47" fmla="*/ 39338 h 70485"/>
                  <a:gd name="connsiteX48" fmla="*/ 37433 w 97726"/>
                  <a:gd name="connsiteY48" fmla="*/ 43529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5 w 97726"/>
                  <a:gd name="connsiteY69" fmla="*/ 31147 h 70485"/>
                  <a:gd name="connsiteX70" fmla="*/ 52006 w 97726"/>
                  <a:gd name="connsiteY70" fmla="*/ 31147 h 70485"/>
                  <a:gd name="connsiteX71" fmla="*/ 52006 w 97726"/>
                  <a:gd name="connsiteY71" fmla="*/ 35338 h 70485"/>
                  <a:gd name="connsiteX72" fmla="*/ 47815 w 97726"/>
                  <a:gd name="connsiteY72" fmla="*/ 35338 h 70485"/>
                  <a:gd name="connsiteX73" fmla="*/ 47815 w 97726"/>
                  <a:gd name="connsiteY73" fmla="*/ 31147 h 70485"/>
                  <a:gd name="connsiteX74" fmla="*/ 47815 w 97726"/>
                  <a:gd name="connsiteY74" fmla="*/ 39433 h 70485"/>
                  <a:gd name="connsiteX75" fmla="*/ 52006 w 97726"/>
                  <a:gd name="connsiteY75" fmla="*/ 39433 h 70485"/>
                  <a:gd name="connsiteX76" fmla="*/ 52006 w 97726"/>
                  <a:gd name="connsiteY76" fmla="*/ 43625 h 70485"/>
                  <a:gd name="connsiteX77" fmla="*/ 47815 w 97726"/>
                  <a:gd name="connsiteY77" fmla="*/ 43625 h 70485"/>
                  <a:gd name="connsiteX78" fmla="*/ 47815 w 97726"/>
                  <a:gd name="connsiteY78" fmla="*/ 39433 h 70485"/>
                  <a:gd name="connsiteX79" fmla="*/ 47815 w 97726"/>
                  <a:gd name="connsiteY79" fmla="*/ 47720 h 70485"/>
                  <a:gd name="connsiteX80" fmla="*/ 52006 w 97726"/>
                  <a:gd name="connsiteY80" fmla="*/ 47720 h 70485"/>
                  <a:gd name="connsiteX81" fmla="*/ 52006 w 97726"/>
                  <a:gd name="connsiteY81" fmla="*/ 51911 h 70485"/>
                  <a:gd name="connsiteX82" fmla="*/ 47815 w 97726"/>
                  <a:gd name="connsiteY82" fmla="*/ 51911 h 70485"/>
                  <a:gd name="connsiteX83" fmla="*/ 47815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6 w 97726"/>
                  <a:gd name="connsiteY91" fmla="*/ 64294 h 70485"/>
                  <a:gd name="connsiteX92" fmla="*/ 93536 w 97726"/>
                  <a:gd name="connsiteY92" fmla="*/ 70485 h 70485"/>
                  <a:gd name="connsiteX93" fmla="*/ 97727 w 97726"/>
                  <a:gd name="connsiteY93" fmla="*/ 70485 h 70485"/>
                  <a:gd name="connsiteX94" fmla="*/ 97727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624" y="0"/>
                    </a:lnTo>
                    <a:lnTo>
                      <a:pt x="4162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1"/>
                    </a:lnTo>
                    <a:lnTo>
                      <a:pt x="29146" y="31051"/>
                    </a:lnTo>
                    <a:lnTo>
                      <a:pt x="29146" y="35243"/>
                    </a:lnTo>
                    <a:close/>
                    <a:moveTo>
                      <a:pt x="29146" y="26956"/>
                    </a:moveTo>
                    <a:lnTo>
                      <a:pt x="24955" y="26956"/>
                    </a:lnTo>
                    <a:lnTo>
                      <a:pt x="24955" y="22860"/>
                    </a:lnTo>
                    <a:lnTo>
                      <a:pt x="29146" y="22860"/>
                    </a:lnTo>
                    <a:lnTo>
                      <a:pt x="29146" y="26956"/>
                    </a:lnTo>
                    <a:close/>
                    <a:moveTo>
                      <a:pt x="37433" y="43529"/>
                    </a:moveTo>
                    <a:lnTo>
                      <a:pt x="33242" y="43529"/>
                    </a:lnTo>
                    <a:lnTo>
                      <a:pt x="33242" y="39338"/>
                    </a:lnTo>
                    <a:lnTo>
                      <a:pt x="37433" y="39338"/>
                    </a:lnTo>
                    <a:lnTo>
                      <a:pt x="37433" y="43529"/>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5"/>
                    </a:lnTo>
                    <a:lnTo>
                      <a:pt x="47815" y="43625"/>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7" y="70485"/>
                    </a:lnTo>
                    <a:lnTo>
                      <a:pt x="97727"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390" name="Freihandform: Form 389">
                <a:extLst>
                  <a:ext uri="{FF2B5EF4-FFF2-40B4-BE49-F238E27FC236}">
                    <a16:creationId xmlns:a16="http://schemas.microsoft.com/office/drawing/2014/main" id="{FAABCDE7-5388-445F-838F-86BC32A3E91E}"/>
                  </a:ext>
                </a:extLst>
              </p:cNvPr>
              <p:cNvSpPr/>
              <p:nvPr/>
            </p:nvSpPr>
            <p:spPr>
              <a:xfrm>
                <a:off x="7495793" y="2381069"/>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9 w 97726"/>
                  <a:gd name="connsiteY15" fmla="*/ 70485 h 70485"/>
                  <a:gd name="connsiteX16" fmla="*/ 64199 w 97726"/>
                  <a:gd name="connsiteY16" fmla="*/ 3239 h 70485"/>
                  <a:gd name="connsiteX17" fmla="*/ 41434 w 97726"/>
                  <a:gd name="connsiteY17" fmla="*/ 0 h 70485"/>
                  <a:gd name="connsiteX18" fmla="*/ 4143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2 h 70485"/>
                  <a:gd name="connsiteX37" fmla="*/ 29146 w 97726"/>
                  <a:gd name="connsiteY37" fmla="*/ 31052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765 h 70485"/>
                  <a:gd name="connsiteX42" fmla="*/ 29146 w 97726"/>
                  <a:gd name="connsiteY42" fmla="*/ 22765 h 70485"/>
                  <a:gd name="connsiteX43" fmla="*/ 29146 w 97726"/>
                  <a:gd name="connsiteY43" fmla="*/ 26956 h 70485"/>
                  <a:gd name="connsiteX44" fmla="*/ 37433 w 97726"/>
                  <a:gd name="connsiteY44" fmla="*/ 43625 h 70485"/>
                  <a:gd name="connsiteX45" fmla="*/ 33242 w 97726"/>
                  <a:gd name="connsiteY45" fmla="*/ 43625 h 70485"/>
                  <a:gd name="connsiteX46" fmla="*/ 33242 w 97726"/>
                  <a:gd name="connsiteY46" fmla="*/ 39433 h 70485"/>
                  <a:gd name="connsiteX47" fmla="*/ 37433 w 97726"/>
                  <a:gd name="connsiteY47" fmla="*/ 39433 h 70485"/>
                  <a:gd name="connsiteX48" fmla="*/ 37433 w 97726"/>
                  <a:gd name="connsiteY48" fmla="*/ 43625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6 w 97726"/>
                  <a:gd name="connsiteY69" fmla="*/ 31147 h 70485"/>
                  <a:gd name="connsiteX70" fmla="*/ 52007 w 97726"/>
                  <a:gd name="connsiteY70" fmla="*/ 31147 h 70485"/>
                  <a:gd name="connsiteX71" fmla="*/ 52007 w 97726"/>
                  <a:gd name="connsiteY71" fmla="*/ 35338 h 70485"/>
                  <a:gd name="connsiteX72" fmla="*/ 47816 w 97726"/>
                  <a:gd name="connsiteY72" fmla="*/ 35338 h 70485"/>
                  <a:gd name="connsiteX73" fmla="*/ 47816 w 97726"/>
                  <a:gd name="connsiteY73" fmla="*/ 31147 h 70485"/>
                  <a:gd name="connsiteX74" fmla="*/ 47816 w 97726"/>
                  <a:gd name="connsiteY74" fmla="*/ 39433 h 70485"/>
                  <a:gd name="connsiteX75" fmla="*/ 52007 w 97726"/>
                  <a:gd name="connsiteY75" fmla="*/ 39433 h 70485"/>
                  <a:gd name="connsiteX76" fmla="*/ 52007 w 97726"/>
                  <a:gd name="connsiteY76" fmla="*/ 43625 h 70485"/>
                  <a:gd name="connsiteX77" fmla="*/ 47816 w 97726"/>
                  <a:gd name="connsiteY77" fmla="*/ 43625 h 70485"/>
                  <a:gd name="connsiteX78" fmla="*/ 47816 w 97726"/>
                  <a:gd name="connsiteY78" fmla="*/ 39433 h 70485"/>
                  <a:gd name="connsiteX79" fmla="*/ 47816 w 97726"/>
                  <a:gd name="connsiteY79" fmla="*/ 47720 h 70485"/>
                  <a:gd name="connsiteX80" fmla="*/ 52007 w 97726"/>
                  <a:gd name="connsiteY80" fmla="*/ 47720 h 70485"/>
                  <a:gd name="connsiteX81" fmla="*/ 52007 w 97726"/>
                  <a:gd name="connsiteY81" fmla="*/ 51911 h 70485"/>
                  <a:gd name="connsiteX82" fmla="*/ 47816 w 97726"/>
                  <a:gd name="connsiteY82" fmla="*/ 51911 h 70485"/>
                  <a:gd name="connsiteX83" fmla="*/ 47816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6 w 97726"/>
                  <a:gd name="connsiteY91" fmla="*/ 64294 h 70485"/>
                  <a:gd name="connsiteX92" fmla="*/ 93536 w 97726"/>
                  <a:gd name="connsiteY92" fmla="*/ 70485 h 70485"/>
                  <a:gd name="connsiteX93" fmla="*/ 97727 w 97726"/>
                  <a:gd name="connsiteY93" fmla="*/ 70485 h 70485"/>
                  <a:gd name="connsiteX94" fmla="*/ 97727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9" y="70485"/>
                    </a:lnTo>
                    <a:lnTo>
                      <a:pt x="64199" y="3239"/>
                    </a:lnTo>
                    <a:lnTo>
                      <a:pt x="41434" y="0"/>
                    </a:lnTo>
                    <a:lnTo>
                      <a:pt x="4143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2"/>
                    </a:lnTo>
                    <a:lnTo>
                      <a:pt x="29146" y="31052"/>
                    </a:lnTo>
                    <a:lnTo>
                      <a:pt x="29146" y="35243"/>
                    </a:lnTo>
                    <a:close/>
                    <a:moveTo>
                      <a:pt x="29146" y="26956"/>
                    </a:moveTo>
                    <a:lnTo>
                      <a:pt x="24955" y="26956"/>
                    </a:lnTo>
                    <a:lnTo>
                      <a:pt x="24955" y="22765"/>
                    </a:lnTo>
                    <a:lnTo>
                      <a:pt x="29146" y="22765"/>
                    </a:lnTo>
                    <a:lnTo>
                      <a:pt x="29146" y="26956"/>
                    </a:lnTo>
                    <a:close/>
                    <a:moveTo>
                      <a:pt x="37433" y="43625"/>
                    </a:moveTo>
                    <a:lnTo>
                      <a:pt x="33242" y="43625"/>
                    </a:lnTo>
                    <a:lnTo>
                      <a:pt x="33242" y="39433"/>
                    </a:lnTo>
                    <a:lnTo>
                      <a:pt x="37433" y="39433"/>
                    </a:lnTo>
                    <a:lnTo>
                      <a:pt x="37433" y="43625"/>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6" y="31147"/>
                    </a:moveTo>
                    <a:lnTo>
                      <a:pt x="52007" y="31147"/>
                    </a:lnTo>
                    <a:lnTo>
                      <a:pt x="52007" y="35338"/>
                    </a:lnTo>
                    <a:lnTo>
                      <a:pt x="47816" y="35338"/>
                    </a:lnTo>
                    <a:lnTo>
                      <a:pt x="47816" y="31147"/>
                    </a:lnTo>
                    <a:close/>
                    <a:moveTo>
                      <a:pt x="47816" y="39433"/>
                    </a:moveTo>
                    <a:lnTo>
                      <a:pt x="52007" y="39433"/>
                    </a:lnTo>
                    <a:lnTo>
                      <a:pt x="52007" y="43625"/>
                    </a:lnTo>
                    <a:lnTo>
                      <a:pt x="47816" y="43625"/>
                    </a:lnTo>
                    <a:lnTo>
                      <a:pt x="47816" y="39433"/>
                    </a:lnTo>
                    <a:close/>
                    <a:moveTo>
                      <a:pt x="47816" y="47720"/>
                    </a:moveTo>
                    <a:lnTo>
                      <a:pt x="52007" y="47720"/>
                    </a:lnTo>
                    <a:lnTo>
                      <a:pt x="52007" y="51911"/>
                    </a:lnTo>
                    <a:lnTo>
                      <a:pt x="47816" y="51911"/>
                    </a:lnTo>
                    <a:lnTo>
                      <a:pt x="47816"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7" y="70485"/>
                    </a:lnTo>
                    <a:lnTo>
                      <a:pt x="97727"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391" name="Freihandform: Form 390">
                <a:extLst>
                  <a:ext uri="{FF2B5EF4-FFF2-40B4-BE49-F238E27FC236}">
                    <a16:creationId xmlns:a16="http://schemas.microsoft.com/office/drawing/2014/main" id="{67039AD0-910D-4314-82FA-3A800472E4BC}"/>
                  </a:ext>
                </a:extLst>
              </p:cNvPr>
              <p:cNvSpPr/>
              <p:nvPr/>
            </p:nvSpPr>
            <p:spPr>
              <a:xfrm>
                <a:off x="7583995" y="2471462"/>
                <a:ext cx="97726" cy="70484"/>
              </a:xfrm>
              <a:custGeom>
                <a:avLst/>
                <a:gdLst>
                  <a:gd name="connsiteX0" fmla="*/ 41624 w 97726"/>
                  <a:gd name="connsiteY0" fmla="*/ 31147 h 70484"/>
                  <a:gd name="connsiteX1" fmla="*/ 37433 w 97726"/>
                  <a:gd name="connsiteY1" fmla="*/ 31147 h 70484"/>
                  <a:gd name="connsiteX2" fmla="*/ 37433 w 97726"/>
                  <a:gd name="connsiteY2" fmla="*/ 10382 h 70484"/>
                  <a:gd name="connsiteX3" fmla="*/ 20860 w 97726"/>
                  <a:gd name="connsiteY3" fmla="*/ 10382 h 70484"/>
                  <a:gd name="connsiteX4" fmla="*/ 20860 w 97726"/>
                  <a:gd name="connsiteY4" fmla="*/ 47720 h 70484"/>
                  <a:gd name="connsiteX5" fmla="*/ 16669 w 97726"/>
                  <a:gd name="connsiteY5" fmla="*/ 47720 h 70484"/>
                  <a:gd name="connsiteX6" fmla="*/ 16669 w 97726"/>
                  <a:gd name="connsiteY6" fmla="*/ 33242 h 70484"/>
                  <a:gd name="connsiteX7" fmla="*/ 4191 w 97726"/>
                  <a:gd name="connsiteY7" fmla="*/ 33242 h 70484"/>
                  <a:gd name="connsiteX8" fmla="*/ 4191 w 97726"/>
                  <a:gd name="connsiteY8" fmla="*/ 47720 h 70484"/>
                  <a:gd name="connsiteX9" fmla="*/ 0 w 97726"/>
                  <a:gd name="connsiteY9" fmla="*/ 47720 h 70484"/>
                  <a:gd name="connsiteX10" fmla="*/ 0 w 97726"/>
                  <a:gd name="connsiteY10" fmla="*/ 70485 h 70484"/>
                  <a:gd name="connsiteX11" fmla="*/ 24860 w 97726"/>
                  <a:gd name="connsiteY11" fmla="*/ 70485 h 70484"/>
                  <a:gd name="connsiteX12" fmla="*/ 24860 w 97726"/>
                  <a:gd name="connsiteY12" fmla="*/ 60103 h 70484"/>
                  <a:gd name="connsiteX13" fmla="*/ 33147 w 97726"/>
                  <a:gd name="connsiteY13" fmla="*/ 60103 h 70484"/>
                  <a:gd name="connsiteX14" fmla="*/ 33147 w 97726"/>
                  <a:gd name="connsiteY14" fmla="*/ 70485 h 70484"/>
                  <a:gd name="connsiteX15" fmla="*/ 64198 w 97726"/>
                  <a:gd name="connsiteY15" fmla="*/ 70485 h 70484"/>
                  <a:gd name="connsiteX16" fmla="*/ 64198 w 97726"/>
                  <a:gd name="connsiteY16" fmla="*/ 3239 h 70484"/>
                  <a:gd name="connsiteX17" fmla="*/ 41434 w 97726"/>
                  <a:gd name="connsiteY17" fmla="*/ 0 h 70484"/>
                  <a:gd name="connsiteX18" fmla="*/ 41434 w 97726"/>
                  <a:gd name="connsiteY18" fmla="*/ 31147 h 70484"/>
                  <a:gd name="connsiteX19" fmla="*/ 12573 w 97726"/>
                  <a:gd name="connsiteY19" fmla="*/ 58103 h 70484"/>
                  <a:gd name="connsiteX20" fmla="*/ 8382 w 97726"/>
                  <a:gd name="connsiteY20" fmla="*/ 58103 h 70484"/>
                  <a:gd name="connsiteX21" fmla="*/ 8382 w 97726"/>
                  <a:gd name="connsiteY21" fmla="*/ 53912 h 70484"/>
                  <a:gd name="connsiteX22" fmla="*/ 12573 w 97726"/>
                  <a:gd name="connsiteY22" fmla="*/ 53912 h 70484"/>
                  <a:gd name="connsiteX23" fmla="*/ 12573 w 97726"/>
                  <a:gd name="connsiteY23" fmla="*/ 58103 h 70484"/>
                  <a:gd name="connsiteX24" fmla="*/ 12573 w 97726"/>
                  <a:gd name="connsiteY24" fmla="*/ 49816 h 70484"/>
                  <a:gd name="connsiteX25" fmla="*/ 8382 w 97726"/>
                  <a:gd name="connsiteY25" fmla="*/ 49816 h 70484"/>
                  <a:gd name="connsiteX26" fmla="*/ 8382 w 97726"/>
                  <a:gd name="connsiteY26" fmla="*/ 45625 h 70484"/>
                  <a:gd name="connsiteX27" fmla="*/ 12573 w 97726"/>
                  <a:gd name="connsiteY27" fmla="*/ 45625 h 70484"/>
                  <a:gd name="connsiteX28" fmla="*/ 12573 w 97726"/>
                  <a:gd name="connsiteY28" fmla="*/ 49816 h 70484"/>
                  <a:gd name="connsiteX29" fmla="*/ 12573 w 97726"/>
                  <a:gd name="connsiteY29" fmla="*/ 41529 h 70484"/>
                  <a:gd name="connsiteX30" fmla="*/ 8382 w 97726"/>
                  <a:gd name="connsiteY30" fmla="*/ 41529 h 70484"/>
                  <a:gd name="connsiteX31" fmla="*/ 8382 w 97726"/>
                  <a:gd name="connsiteY31" fmla="*/ 37338 h 70484"/>
                  <a:gd name="connsiteX32" fmla="*/ 12573 w 97726"/>
                  <a:gd name="connsiteY32" fmla="*/ 37338 h 70484"/>
                  <a:gd name="connsiteX33" fmla="*/ 12573 w 97726"/>
                  <a:gd name="connsiteY33" fmla="*/ 41529 h 70484"/>
                  <a:gd name="connsiteX34" fmla="*/ 29146 w 97726"/>
                  <a:gd name="connsiteY34" fmla="*/ 35243 h 70484"/>
                  <a:gd name="connsiteX35" fmla="*/ 24955 w 97726"/>
                  <a:gd name="connsiteY35" fmla="*/ 35243 h 70484"/>
                  <a:gd name="connsiteX36" fmla="*/ 24955 w 97726"/>
                  <a:gd name="connsiteY36" fmla="*/ 31051 h 70484"/>
                  <a:gd name="connsiteX37" fmla="*/ 29146 w 97726"/>
                  <a:gd name="connsiteY37" fmla="*/ 31051 h 70484"/>
                  <a:gd name="connsiteX38" fmla="*/ 29146 w 97726"/>
                  <a:gd name="connsiteY38" fmla="*/ 35243 h 70484"/>
                  <a:gd name="connsiteX39" fmla="*/ 29146 w 97726"/>
                  <a:gd name="connsiteY39" fmla="*/ 26956 h 70484"/>
                  <a:gd name="connsiteX40" fmla="*/ 24955 w 97726"/>
                  <a:gd name="connsiteY40" fmla="*/ 26956 h 70484"/>
                  <a:gd name="connsiteX41" fmla="*/ 24955 w 97726"/>
                  <a:gd name="connsiteY41" fmla="*/ 22765 h 70484"/>
                  <a:gd name="connsiteX42" fmla="*/ 29146 w 97726"/>
                  <a:gd name="connsiteY42" fmla="*/ 22765 h 70484"/>
                  <a:gd name="connsiteX43" fmla="*/ 29146 w 97726"/>
                  <a:gd name="connsiteY43" fmla="*/ 26956 h 70484"/>
                  <a:gd name="connsiteX44" fmla="*/ 37433 w 97726"/>
                  <a:gd name="connsiteY44" fmla="*/ 43624 h 70484"/>
                  <a:gd name="connsiteX45" fmla="*/ 33242 w 97726"/>
                  <a:gd name="connsiteY45" fmla="*/ 43624 h 70484"/>
                  <a:gd name="connsiteX46" fmla="*/ 33242 w 97726"/>
                  <a:gd name="connsiteY46" fmla="*/ 39433 h 70484"/>
                  <a:gd name="connsiteX47" fmla="*/ 37433 w 97726"/>
                  <a:gd name="connsiteY47" fmla="*/ 39433 h 70484"/>
                  <a:gd name="connsiteX48" fmla="*/ 37433 w 97726"/>
                  <a:gd name="connsiteY48" fmla="*/ 43624 h 70484"/>
                  <a:gd name="connsiteX49" fmla="*/ 56102 w 97726"/>
                  <a:gd name="connsiteY49" fmla="*/ 14573 h 70484"/>
                  <a:gd name="connsiteX50" fmla="*/ 60293 w 97726"/>
                  <a:gd name="connsiteY50" fmla="*/ 14573 h 70484"/>
                  <a:gd name="connsiteX51" fmla="*/ 60293 w 97726"/>
                  <a:gd name="connsiteY51" fmla="*/ 18764 h 70484"/>
                  <a:gd name="connsiteX52" fmla="*/ 56102 w 97726"/>
                  <a:gd name="connsiteY52" fmla="*/ 18764 h 70484"/>
                  <a:gd name="connsiteX53" fmla="*/ 56102 w 97726"/>
                  <a:gd name="connsiteY53" fmla="*/ 14573 h 70484"/>
                  <a:gd name="connsiteX54" fmla="*/ 56102 w 97726"/>
                  <a:gd name="connsiteY54" fmla="*/ 22860 h 70484"/>
                  <a:gd name="connsiteX55" fmla="*/ 60293 w 97726"/>
                  <a:gd name="connsiteY55" fmla="*/ 22860 h 70484"/>
                  <a:gd name="connsiteX56" fmla="*/ 60293 w 97726"/>
                  <a:gd name="connsiteY56" fmla="*/ 27051 h 70484"/>
                  <a:gd name="connsiteX57" fmla="*/ 56102 w 97726"/>
                  <a:gd name="connsiteY57" fmla="*/ 27051 h 70484"/>
                  <a:gd name="connsiteX58" fmla="*/ 56102 w 97726"/>
                  <a:gd name="connsiteY58" fmla="*/ 22860 h 70484"/>
                  <a:gd name="connsiteX59" fmla="*/ 56102 w 97726"/>
                  <a:gd name="connsiteY59" fmla="*/ 31147 h 70484"/>
                  <a:gd name="connsiteX60" fmla="*/ 60293 w 97726"/>
                  <a:gd name="connsiteY60" fmla="*/ 31147 h 70484"/>
                  <a:gd name="connsiteX61" fmla="*/ 60293 w 97726"/>
                  <a:gd name="connsiteY61" fmla="*/ 35338 h 70484"/>
                  <a:gd name="connsiteX62" fmla="*/ 56102 w 97726"/>
                  <a:gd name="connsiteY62" fmla="*/ 35338 h 70484"/>
                  <a:gd name="connsiteX63" fmla="*/ 56102 w 97726"/>
                  <a:gd name="connsiteY63" fmla="*/ 31147 h 70484"/>
                  <a:gd name="connsiteX64" fmla="*/ 56102 w 97726"/>
                  <a:gd name="connsiteY64" fmla="*/ 39433 h 70484"/>
                  <a:gd name="connsiteX65" fmla="*/ 60293 w 97726"/>
                  <a:gd name="connsiteY65" fmla="*/ 39433 h 70484"/>
                  <a:gd name="connsiteX66" fmla="*/ 60293 w 97726"/>
                  <a:gd name="connsiteY66" fmla="*/ 43624 h 70484"/>
                  <a:gd name="connsiteX67" fmla="*/ 56102 w 97726"/>
                  <a:gd name="connsiteY67" fmla="*/ 43624 h 70484"/>
                  <a:gd name="connsiteX68" fmla="*/ 56102 w 97726"/>
                  <a:gd name="connsiteY68" fmla="*/ 39433 h 70484"/>
                  <a:gd name="connsiteX69" fmla="*/ 47815 w 97726"/>
                  <a:gd name="connsiteY69" fmla="*/ 31147 h 70484"/>
                  <a:gd name="connsiteX70" fmla="*/ 52006 w 97726"/>
                  <a:gd name="connsiteY70" fmla="*/ 31147 h 70484"/>
                  <a:gd name="connsiteX71" fmla="*/ 52006 w 97726"/>
                  <a:gd name="connsiteY71" fmla="*/ 35338 h 70484"/>
                  <a:gd name="connsiteX72" fmla="*/ 47815 w 97726"/>
                  <a:gd name="connsiteY72" fmla="*/ 35338 h 70484"/>
                  <a:gd name="connsiteX73" fmla="*/ 47815 w 97726"/>
                  <a:gd name="connsiteY73" fmla="*/ 31147 h 70484"/>
                  <a:gd name="connsiteX74" fmla="*/ 47815 w 97726"/>
                  <a:gd name="connsiteY74" fmla="*/ 39433 h 70484"/>
                  <a:gd name="connsiteX75" fmla="*/ 52006 w 97726"/>
                  <a:gd name="connsiteY75" fmla="*/ 39433 h 70484"/>
                  <a:gd name="connsiteX76" fmla="*/ 52006 w 97726"/>
                  <a:gd name="connsiteY76" fmla="*/ 43624 h 70484"/>
                  <a:gd name="connsiteX77" fmla="*/ 47815 w 97726"/>
                  <a:gd name="connsiteY77" fmla="*/ 43624 h 70484"/>
                  <a:gd name="connsiteX78" fmla="*/ 47815 w 97726"/>
                  <a:gd name="connsiteY78" fmla="*/ 39433 h 70484"/>
                  <a:gd name="connsiteX79" fmla="*/ 47815 w 97726"/>
                  <a:gd name="connsiteY79" fmla="*/ 47720 h 70484"/>
                  <a:gd name="connsiteX80" fmla="*/ 52006 w 97726"/>
                  <a:gd name="connsiteY80" fmla="*/ 47720 h 70484"/>
                  <a:gd name="connsiteX81" fmla="*/ 52006 w 97726"/>
                  <a:gd name="connsiteY81" fmla="*/ 51911 h 70484"/>
                  <a:gd name="connsiteX82" fmla="*/ 47815 w 97726"/>
                  <a:gd name="connsiteY82" fmla="*/ 51911 h 70484"/>
                  <a:gd name="connsiteX83" fmla="*/ 47815 w 97726"/>
                  <a:gd name="connsiteY83" fmla="*/ 47720 h 70484"/>
                  <a:gd name="connsiteX84" fmla="*/ 85154 w 97726"/>
                  <a:gd name="connsiteY84" fmla="*/ 20765 h 70484"/>
                  <a:gd name="connsiteX85" fmla="*/ 85154 w 97726"/>
                  <a:gd name="connsiteY85" fmla="*/ 37338 h 70484"/>
                  <a:gd name="connsiteX86" fmla="*/ 76867 w 97726"/>
                  <a:gd name="connsiteY86" fmla="*/ 37338 h 70484"/>
                  <a:gd name="connsiteX87" fmla="*/ 68580 w 97726"/>
                  <a:gd name="connsiteY87" fmla="*/ 45625 h 70484"/>
                  <a:gd name="connsiteX88" fmla="*/ 68580 w 97726"/>
                  <a:gd name="connsiteY88" fmla="*/ 70485 h 70484"/>
                  <a:gd name="connsiteX89" fmla="*/ 81058 w 97726"/>
                  <a:gd name="connsiteY89" fmla="*/ 70485 h 70484"/>
                  <a:gd name="connsiteX90" fmla="*/ 81058 w 97726"/>
                  <a:gd name="connsiteY90" fmla="*/ 64294 h 70484"/>
                  <a:gd name="connsiteX91" fmla="*/ 93536 w 97726"/>
                  <a:gd name="connsiteY91" fmla="*/ 64294 h 70484"/>
                  <a:gd name="connsiteX92" fmla="*/ 93536 w 97726"/>
                  <a:gd name="connsiteY92" fmla="*/ 70485 h 70484"/>
                  <a:gd name="connsiteX93" fmla="*/ 97727 w 97726"/>
                  <a:gd name="connsiteY93" fmla="*/ 70485 h 70484"/>
                  <a:gd name="connsiteX94" fmla="*/ 97727 w 97726"/>
                  <a:gd name="connsiteY94" fmla="*/ 20765 h 70484"/>
                  <a:gd name="connsiteX95" fmla="*/ 85154 w 97726"/>
                  <a:gd name="connsiteY95" fmla="*/ 20765 h 70484"/>
                  <a:gd name="connsiteX96" fmla="*/ 76867 w 97726"/>
                  <a:gd name="connsiteY96" fmla="*/ 53912 h 70484"/>
                  <a:gd name="connsiteX97" fmla="*/ 72676 w 97726"/>
                  <a:gd name="connsiteY97" fmla="*/ 53912 h 70484"/>
                  <a:gd name="connsiteX98" fmla="*/ 72676 w 97726"/>
                  <a:gd name="connsiteY98" fmla="*/ 49720 h 70484"/>
                  <a:gd name="connsiteX99" fmla="*/ 76867 w 97726"/>
                  <a:gd name="connsiteY99" fmla="*/ 49720 h 70484"/>
                  <a:gd name="connsiteX100" fmla="*/ 76867 w 97726"/>
                  <a:gd name="connsiteY100" fmla="*/ 53912 h 70484"/>
                  <a:gd name="connsiteX101" fmla="*/ 85154 w 97726"/>
                  <a:gd name="connsiteY101" fmla="*/ 45625 h 70484"/>
                  <a:gd name="connsiteX102" fmla="*/ 80963 w 97726"/>
                  <a:gd name="connsiteY102" fmla="*/ 45625 h 70484"/>
                  <a:gd name="connsiteX103" fmla="*/ 80963 w 97726"/>
                  <a:gd name="connsiteY103" fmla="*/ 41434 h 70484"/>
                  <a:gd name="connsiteX104" fmla="*/ 85154 w 97726"/>
                  <a:gd name="connsiteY104" fmla="*/ 41434 h 70484"/>
                  <a:gd name="connsiteX105" fmla="*/ 85154 w 97726"/>
                  <a:gd name="connsiteY105" fmla="*/ 45625 h 70484"/>
                  <a:gd name="connsiteX106" fmla="*/ 93440 w 97726"/>
                  <a:gd name="connsiteY106" fmla="*/ 53912 h 70484"/>
                  <a:gd name="connsiteX107" fmla="*/ 89249 w 97726"/>
                  <a:gd name="connsiteY107" fmla="*/ 53912 h 70484"/>
                  <a:gd name="connsiteX108" fmla="*/ 89249 w 97726"/>
                  <a:gd name="connsiteY108" fmla="*/ 49720 h 70484"/>
                  <a:gd name="connsiteX109" fmla="*/ 93440 w 97726"/>
                  <a:gd name="connsiteY109" fmla="*/ 49720 h 70484"/>
                  <a:gd name="connsiteX110" fmla="*/ 93440 w 97726"/>
                  <a:gd name="connsiteY110" fmla="*/ 53912 h 70484"/>
                  <a:gd name="connsiteX111" fmla="*/ 93440 w 97726"/>
                  <a:gd name="connsiteY111" fmla="*/ 45625 h 70484"/>
                  <a:gd name="connsiteX112" fmla="*/ 89249 w 97726"/>
                  <a:gd name="connsiteY112" fmla="*/ 45625 h 70484"/>
                  <a:gd name="connsiteX113" fmla="*/ 89249 w 97726"/>
                  <a:gd name="connsiteY113" fmla="*/ 41434 h 70484"/>
                  <a:gd name="connsiteX114" fmla="*/ 93440 w 97726"/>
                  <a:gd name="connsiteY114" fmla="*/ 41434 h 70484"/>
                  <a:gd name="connsiteX115" fmla="*/ 93440 w 97726"/>
                  <a:gd name="connsiteY115" fmla="*/ 45625 h 70484"/>
                  <a:gd name="connsiteX116" fmla="*/ 93440 w 97726"/>
                  <a:gd name="connsiteY116" fmla="*/ 37338 h 70484"/>
                  <a:gd name="connsiteX117" fmla="*/ 89249 w 97726"/>
                  <a:gd name="connsiteY117" fmla="*/ 37338 h 70484"/>
                  <a:gd name="connsiteX118" fmla="*/ 89249 w 97726"/>
                  <a:gd name="connsiteY118" fmla="*/ 33242 h 70484"/>
                  <a:gd name="connsiteX119" fmla="*/ 93440 w 97726"/>
                  <a:gd name="connsiteY119" fmla="*/ 33242 h 70484"/>
                  <a:gd name="connsiteX120" fmla="*/ 93440 w 97726"/>
                  <a:gd name="connsiteY120" fmla="*/ 37338 h 7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4">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434" y="0"/>
                    </a:lnTo>
                    <a:lnTo>
                      <a:pt x="41434" y="31147"/>
                    </a:lnTo>
                    <a:close/>
                    <a:moveTo>
                      <a:pt x="12573" y="58103"/>
                    </a:moveTo>
                    <a:lnTo>
                      <a:pt x="8382" y="58103"/>
                    </a:lnTo>
                    <a:lnTo>
                      <a:pt x="8382" y="53912"/>
                    </a:lnTo>
                    <a:lnTo>
                      <a:pt x="12573" y="53912"/>
                    </a:lnTo>
                    <a:lnTo>
                      <a:pt x="12573" y="58103"/>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1"/>
                    </a:lnTo>
                    <a:lnTo>
                      <a:pt x="29146" y="31051"/>
                    </a:lnTo>
                    <a:lnTo>
                      <a:pt x="29146" y="35243"/>
                    </a:lnTo>
                    <a:close/>
                    <a:moveTo>
                      <a:pt x="29146" y="26956"/>
                    </a:moveTo>
                    <a:lnTo>
                      <a:pt x="24955" y="26956"/>
                    </a:lnTo>
                    <a:lnTo>
                      <a:pt x="24955" y="22765"/>
                    </a:lnTo>
                    <a:lnTo>
                      <a:pt x="29146" y="22765"/>
                    </a:lnTo>
                    <a:lnTo>
                      <a:pt x="29146" y="26956"/>
                    </a:lnTo>
                    <a:close/>
                    <a:moveTo>
                      <a:pt x="37433" y="43624"/>
                    </a:moveTo>
                    <a:lnTo>
                      <a:pt x="33242" y="43624"/>
                    </a:lnTo>
                    <a:lnTo>
                      <a:pt x="33242" y="39433"/>
                    </a:lnTo>
                    <a:lnTo>
                      <a:pt x="37433" y="39433"/>
                    </a:lnTo>
                    <a:lnTo>
                      <a:pt x="37433" y="43624"/>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4"/>
                    </a:lnTo>
                    <a:lnTo>
                      <a:pt x="56102" y="43624"/>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4"/>
                    </a:lnTo>
                    <a:lnTo>
                      <a:pt x="47815" y="43624"/>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7" y="70485"/>
                    </a:lnTo>
                    <a:lnTo>
                      <a:pt x="97727" y="20765"/>
                    </a:lnTo>
                    <a:lnTo>
                      <a:pt x="85154" y="20765"/>
                    </a:lnTo>
                    <a:close/>
                    <a:moveTo>
                      <a:pt x="76867" y="53912"/>
                    </a:moveTo>
                    <a:lnTo>
                      <a:pt x="72676" y="53912"/>
                    </a:lnTo>
                    <a:lnTo>
                      <a:pt x="72676" y="49720"/>
                    </a:lnTo>
                    <a:lnTo>
                      <a:pt x="76867" y="49720"/>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0"/>
                    </a:lnTo>
                    <a:lnTo>
                      <a:pt x="93440" y="49720"/>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242"/>
                    </a:lnTo>
                    <a:lnTo>
                      <a:pt x="93440" y="33242"/>
                    </a:lnTo>
                    <a:lnTo>
                      <a:pt x="93440" y="37338"/>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392" name="Freihandform: Form 391">
                <a:extLst>
                  <a:ext uri="{FF2B5EF4-FFF2-40B4-BE49-F238E27FC236}">
                    <a16:creationId xmlns:a16="http://schemas.microsoft.com/office/drawing/2014/main" id="{9FE7441D-0BF3-4CAB-9180-889B79044F69}"/>
                  </a:ext>
                </a:extLst>
              </p:cNvPr>
              <p:cNvSpPr/>
              <p:nvPr/>
            </p:nvSpPr>
            <p:spPr>
              <a:xfrm>
                <a:off x="7686960" y="2322395"/>
                <a:ext cx="47148" cy="49625"/>
              </a:xfrm>
              <a:custGeom>
                <a:avLst/>
                <a:gdLst>
                  <a:gd name="connsiteX0" fmla="*/ 0 w 47148"/>
                  <a:gd name="connsiteY0" fmla="*/ 7906 h 49625"/>
                  <a:gd name="connsiteX1" fmla="*/ 39243 w 47148"/>
                  <a:gd name="connsiteY1" fmla="*/ 7906 h 49625"/>
                  <a:gd name="connsiteX2" fmla="*/ 39243 w 47148"/>
                  <a:gd name="connsiteY2" fmla="*/ 49625 h 49625"/>
                  <a:gd name="connsiteX3" fmla="*/ 47149 w 47148"/>
                  <a:gd name="connsiteY3" fmla="*/ 49625 h 49625"/>
                  <a:gd name="connsiteX4" fmla="*/ 47149 w 47148"/>
                  <a:gd name="connsiteY4" fmla="*/ 0 h 49625"/>
                  <a:gd name="connsiteX5" fmla="*/ 0 w 47148"/>
                  <a:gd name="connsiteY5" fmla="*/ 0 h 4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48" h="49625">
                    <a:moveTo>
                      <a:pt x="0" y="7906"/>
                    </a:moveTo>
                    <a:lnTo>
                      <a:pt x="39243" y="7906"/>
                    </a:lnTo>
                    <a:lnTo>
                      <a:pt x="39243" y="49625"/>
                    </a:lnTo>
                    <a:lnTo>
                      <a:pt x="47149" y="49625"/>
                    </a:lnTo>
                    <a:lnTo>
                      <a:pt x="47149" y="0"/>
                    </a:lnTo>
                    <a:lnTo>
                      <a:pt x="0" y="0"/>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393" name="Freihandform: Form 392">
                <a:extLst>
                  <a:ext uri="{FF2B5EF4-FFF2-40B4-BE49-F238E27FC236}">
                    <a16:creationId xmlns:a16="http://schemas.microsoft.com/office/drawing/2014/main" id="{BF506265-967E-41C6-A95F-E46742D95878}"/>
                  </a:ext>
                </a:extLst>
              </p:cNvPr>
              <p:cNvSpPr/>
              <p:nvPr/>
            </p:nvSpPr>
            <p:spPr>
              <a:xfrm>
                <a:off x="7531893" y="2322395"/>
                <a:ext cx="45910" cy="49625"/>
              </a:xfrm>
              <a:custGeom>
                <a:avLst/>
                <a:gdLst>
                  <a:gd name="connsiteX0" fmla="*/ 7906 w 45910"/>
                  <a:gd name="connsiteY0" fmla="*/ 49625 h 49625"/>
                  <a:gd name="connsiteX1" fmla="*/ 7906 w 45910"/>
                  <a:gd name="connsiteY1" fmla="*/ 7906 h 49625"/>
                  <a:gd name="connsiteX2" fmla="*/ 45911 w 45910"/>
                  <a:gd name="connsiteY2" fmla="*/ 7906 h 49625"/>
                  <a:gd name="connsiteX3" fmla="*/ 45911 w 45910"/>
                  <a:gd name="connsiteY3" fmla="*/ 0 h 49625"/>
                  <a:gd name="connsiteX4" fmla="*/ 0 w 45910"/>
                  <a:gd name="connsiteY4" fmla="*/ 0 h 49625"/>
                  <a:gd name="connsiteX5" fmla="*/ 0 w 45910"/>
                  <a:gd name="connsiteY5" fmla="*/ 49625 h 4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0" h="49625">
                    <a:moveTo>
                      <a:pt x="7906" y="49625"/>
                    </a:moveTo>
                    <a:lnTo>
                      <a:pt x="7906" y="7906"/>
                    </a:lnTo>
                    <a:lnTo>
                      <a:pt x="45911" y="7906"/>
                    </a:lnTo>
                    <a:lnTo>
                      <a:pt x="45911" y="0"/>
                    </a:lnTo>
                    <a:lnTo>
                      <a:pt x="0" y="0"/>
                    </a:lnTo>
                    <a:lnTo>
                      <a:pt x="0" y="49625"/>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394" name="Freihandform: Form 393">
                <a:extLst>
                  <a:ext uri="{FF2B5EF4-FFF2-40B4-BE49-F238E27FC236}">
                    <a16:creationId xmlns:a16="http://schemas.microsoft.com/office/drawing/2014/main" id="{A852B248-7760-4305-AC69-104F7AC40CBE}"/>
                  </a:ext>
                </a:extLst>
              </p:cNvPr>
              <p:cNvSpPr/>
              <p:nvPr/>
            </p:nvSpPr>
            <p:spPr>
              <a:xfrm>
                <a:off x="7531893" y="2464699"/>
                <a:ext cx="45910" cy="59912"/>
              </a:xfrm>
              <a:custGeom>
                <a:avLst/>
                <a:gdLst>
                  <a:gd name="connsiteX0" fmla="*/ 45911 w 45910"/>
                  <a:gd name="connsiteY0" fmla="*/ 51911 h 59912"/>
                  <a:gd name="connsiteX1" fmla="*/ 7906 w 45910"/>
                  <a:gd name="connsiteY1" fmla="*/ 51911 h 59912"/>
                  <a:gd name="connsiteX2" fmla="*/ 7906 w 45910"/>
                  <a:gd name="connsiteY2" fmla="*/ 0 h 59912"/>
                  <a:gd name="connsiteX3" fmla="*/ 0 w 45910"/>
                  <a:gd name="connsiteY3" fmla="*/ 0 h 59912"/>
                  <a:gd name="connsiteX4" fmla="*/ 0 w 45910"/>
                  <a:gd name="connsiteY4" fmla="*/ 59912 h 59912"/>
                  <a:gd name="connsiteX5" fmla="*/ 45911 w 45910"/>
                  <a:gd name="connsiteY5" fmla="*/ 59912 h 5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0" h="59912">
                    <a:moveTo>
                      <a:pt x="45911" y="51911"/>
                    </a:moveTo>
                    <a:lnTo>
                      <a:pt x="7906" y="51911"/>
                    </a:lnTo>
                    <a:lnTo>
                      <a:pt x="7906" y="0"/>
                    </a:lnTo>
                    <a:lnTo>
                      <a:pt x="0" y="0"/>
                    </a:lnTo>
                    <a:lnTo>
                      <a:pt x="0" y="59912"/>
                    </a:lnTo>
                    <a:lnTo>
                      <a:pt x="45911" y="59912"/>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395" name="Freihandform: Form 394">
                <a:extLst>
                  <a:ext uri="{FF2B5EF4-FFF2-40B4-BE49-F238E27FC236}">
                    <a16:creationId xmlns:a16="http://schemas.microsoft.com/office/drawing/2014/main" id="{DA1AA248-4F40-4285-B177-1439AD04BEAC}"/>
                  </a:ext>
                </a:extLst>
              </p:cNvPr>
              <p:cNvSpPr/>
              <p:nvPr/>
            </p:nvSpPr>
            <p:spPr>
              <a:xfrm>
                <a:off x="7686960" y="2464699"/>
                <a:ext cx="47148" cy="59912"/>
              </a:xfrm>
              <a:custGeom>
                <a:avLst/>
                <a:gdLst>
                  <a:gd name="connsiteX0" fmla="*/ 39243 w 47148"/>
                  <a:gd name="connsiteY0" fmla="*/ 0 h 59912"/>
                  <a:gd name="connsiteX1" fmla="*/ 39243 w 47148"/>
                  <a:gd name="connsiteY1" fmla="*/ 51911 h 59912"/>
                  <a:gd name="connsiteX2" fmla="*/ 0 w 47148"/>
                  <a:gd name="connsiteY2" fmla="*/ 51911 h 59912"/>
                  <a:gd name="connsiteX3" fmla="*/ 0 w 47148"/>
                  <a:gd name="connsiteY3" fmla="*/ 59912 h 59912"/>
                  <a:gd name="connsiteX4" fmla="*/ 47149 w 47148"/>
                  <a:gd name="connsiteY4" fmla="*/ 59912 h 59912"/>
                  <a:gd name="connsiteX5" fmla="*/ 47149 w 47148"/>
                  <a:gd name="connsiteY5" fmla="*/ 0 h 5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48" h="59912">
                    <a:moveTo>
                      <a:pt x="39243" y="0"/>
                    </a:moveTo>
                    <a:lnTo>
                      <a:pt x="39243" y="51911"/>
                    </a:lnTo>
                    <a:lnTo>
                      <a:pt x="0" y="51911"/>
                    </a:lnTo>
                    <a:lnTo>
                      <a:pt x="0" y="59912"/>
                    </a:lnTo>
                    <a:lnTo>
                      <a:pt x="47149" y="59912"/>
                    </a:lnTo>
                    <a:lnTo>
                      <a:pt x="47149" y="0"/>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grpSp>
        <p:grpSp>
          <p:nvGrpSpPr>
            <p:cNvPr id="187" name="Gruppieren 186">
              <a:extLst>
                <a:ext uri="{FF2B5EF4-FFF2-40B4-BE49-F238E27FC236}">
                  <a16:creationId xmlns:a16="http://schemas.microsoft.com/office/drawing/2014/main" id="{2CD89CFD-1E9C-4D1E-9952-72E30DECD685}"/>
                </a:ext>
              </a:extLst>
            </p:cNvPr>
            <p:cNvGrpSpPr/>
            <p:nvPr/>
          </p:nvGrpSpPr>
          <p:grpSpPr>
            <a:xfrm>
              <a:off x="1669233" y="2458469"/>
              <a:ext cx="1882006" cy="1431095"/>
              <a:chOff x="1519557" y="2915733"/>
              <a:chExt cx="2222138" cy="1689736"/>
            </a:xfrm>
          </p:grpSpPr>
          <p:grpSp>
            <p:nvGrpSpPr>
              <p:cNvPr id="251" name="Grafik 1120">
                <a:extLst>
                  <a:ext uri="{FF2B5EF4-FFF2-40B4-BE49-F238E27FC236}">
                    <a16:creationId xmlns:a16="http://schemas.microsoft.com/office/drawing/2014/main" id="{6E75A366-7706-4FF6-958D-1FAFE345BA63}"/>
                  </a:ext>
                </a:extLst>
              </p:cNvPr>
              <p:cNvGrpSpPr/>
              <p:nvPr/>
            </p:nvGrpSpPr>
            <p:grpSpPr>
              <a:xfrm>
                <a:off x="1735668" y="3280344"/>
                <a:ext cx="1284304" cy="862140"/>
                <a:chOff x="5369863" y="2689274"/>
                <a:chExt cx="638651" cy="428720"/>
              </a:xfrm>
              <a:solidFill>
                <a:srgbClr val="000000"/>
              </a:solidFill>
            </p:grpSpPr>
            <p:sp>
              <p:nvSpPr>
                <p:cNvPr id="287" name="Freihandform: Form 286">
                  <a:extLst>
                    <a:ext uri="{FF2B5EF4-FFF2-40B4-BE49-F238E27FC236}">
                      <a16:creationId xmlns:a16="http://schemas.microsoft.com/office/drawing/2014/main" id="{4BDCF596-C84A-483A-B415-2658BFA71AAA}"/>
                    </a:ext>
                  </a:extLst>
                </p:cNvPr>
                <p:cNvSpPr/>
                <p:nvPr/>
              </p:nvSpPr>
              <p:spPr>
                <a:xfrm>
                  <a:off x="5488925" y="2996932"/>
                  <a:ext cx="13049" cy="3333"/>
                </a:xfrm>
                <a:custGeom>
                  <a:avLst/>
                  <a:gdLst>
                    <a:gd name="connsiteX0" fmla="*/ 13049 w 13049"/>
                    <a:gd name="connsiteY0" fmla="*/ 3334 h 3333"/>
                    <a:gd name="connsiteX1" fmla="*/ 13049 w 13049"/>
                    <a:gd name="connsiteY1" fmla="*/ 0 h 3333"/>
                    <a:gd name="connsiteX2" fmla="*/ 0 w 13049"/>
                    <a:gd name="connsiteY2" fmla="*/ 0 h 3333"/>
                    <a:gd name="connsiteX3" fmla="*/ 0 w 13049"/>
                    <a:gd name="connsiteY3" fmla="*/ 3334 h 3333"/>
                    <a:gd name="connsiteX4" fmla="*/ 13049 w 13049"/>
                    <a:gd name="connsiteY4" fmla="*/ 3334 h 3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 h="3333">
                      <a:moveTo>
                        <a:pt x="13049" y="3334"/>
                      </a:moveTo>
                      <a:lnTo>
                        <a:pt x="13049" y="0"/>
                      </a:lnTo>
                      <a:lnTo>
                        <a:pt x="0" y="0"/>
                      </a:lnTo>
                      <a:lnTo>
                        <a:pt x="0" y="3334"/>
                      </a:lnTo>
                      <a:lnTo>
                        <a:pt x="13049" y="3334"/>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288" name="Freihandform: Form 287">
                  <a:extLst>
                    <a:ext uri="{FF2B5EF4-FFF2-40B4-BE49-F238E27FC236}">
                      <a16:creationId xmlns:a16="http://schemas.microsoft.com/office/drawing/2014/main" id="{5ADC7AAF-78ED-4A64-A624-08F8DB531D05}"/>
                    </a:ext>
                  </a:extLst>
                </p:cNvPr>
                <p:cNvSpPr/>
                <p:nvPr/>
              </p:nvSpPr>
              <p:spPr>
                <a:xfrm>
                  <a:off x="5501213" y="3044652"/>
                  <a:ext cx="13525" cy="31527"/>
                </a:xfrm>
                <a:custGeom>
                  <a:avLst/>
                  <a:gdLst>
                    <a:gd name="connsiteX0" fmla="*/ 13526 w 13525"/>
                    <a:gd name="connsiteY0" fmla="*/ 31528 h 31527"/>
                    <a:gd name="connsiteX1" fmla="*/ 13526 w 13525"/>
                    <a:gd name="connsiteY1" fmla="*/ 0 h 31527"/>
                    <a:gd name="connsiteX2" fmla="*/ 0 w 13525"/>
                    <a:gd name="connsiteY2" fmla="*/ 0 h 31527"/>
                    <a:gd name="connsiteX3" fmla="*/ 0 w 13525"/>
                    <a:gd name="connsiteY3" fmla="*/ 31528 h 31527"/>
                    <a:gd name="connsiteX4" fmla="*/ 13526 w 13525"/>
                    <a:gd name="connsiteY4" fmla="*/ 31528 h 31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25" h="31527">
                      <a:moveTo>
                        <a:pt x="13526" y="31528"/>
                      </a:moveTo>
                      <a:lnTo>
                        <a:pt x="13526" y="0"/>
                      </a:lnTo>
                      <a:lnTo>
                        <a:pt x="0" y="0"/>
                      </a:lnTo>
                      <a:lnTo>
                        <a:pt x="0" y="31528"/>
                      </a:lnTo>
                      <a:lnTo>
                        <a:pt x="13526" y="31528"/>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289" name="Freihandform: Form 288">
                  <a:extLst>
                    <a:ext uri="{FF2B5EF4-FFF2-40B4-BE49-F238E27FC236}">
                      <a16:creationId xmlns:a16="http://schemas.microsoft.com/office/drawing/2014/main" id="{338A7D1C-B009-4403-A003-9C96CC4D84EF}"/>
                    </a:ext>
                  </a:extLst>
                </p:cNvPr>
                <p:cNvSpPr/>
                <p:nvPr/>
              </p:nvSpPr>
              <p:spPr>
                <a:xfrm>
                  <a:off x="5495403" y="3049224"/>
                  <a:ext cx="8000" cy="22383"/>
                </a:xfrm>
                <a:custGeom>
                  <a:avLst/>
                  <a:gdLst>
                    <a:gd name="connsiteX0" fmla="*/ 6001 w 8000"/>
                    <a:gd name="connsiteY0" fmla="*/ 22384 h 22383"/>
                    <a:gd name="connsiteX1" fmla="*/ 8001 w 8000"/>
                    <a:gd name="connsiteY1" fmla="*/ 20383 h 22383"/>
                    <a:gd name="connsiteX2" fmla="*/ 8001 w 8000"/>
                    <a:gd name="connsiteY2" fmla="*/ 2000 h 22383"/>
                    <a:gd name="connsiteX3" fmla="*/ 6001 w 8000"/>
                    <a:gd name="connsiteY3" fmla="*/ 0 h 22383"/>
                    <a:gd name="connsiteX4" fmla="*/ 2000 w 8000"/>
                    <a:gd name="connsiteY4" fmla="*/ 0 h 22383"/>
                    <a:gd name="connsiteX5" fmla="*/ 0 w 8000"/>
                    <a:gd name="connsiteY5" fmla="*/ 2000 h 22383"/>
                    <a:gd name="connsiteX6" fmla="*/ 0 w 8000"/>
                    <a:gd name="connsiteY6" fmla="*/ 20383 h 22383"/>
                    <a:gd name="connsiteX7" fmla="*/ 2000 w 8000"/>
                    <a:gd name="connsiteY7" fmla="*/ 22384 h 22383"/>
                    <a:gd name="connsiteX8" fmla="*/ 6001 w 8000"/>
                    <a:gd name="connsiteY8" fmla="*/ 22384 h 22383"/>
                    <a:gd name="connsiteX9" fmla="*/ 6001 w 8000"/>
                    <a:gd name="connsiteY9" fmla="*/ 22384 h 2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0" h="22383">
                      <a:moveTo>
                        <a:pt x="6001" y="22384"/>
                      </a:moveTo>
                      <a:cubicBezTo>
                        <a:pt x="7144" y="22384"/>
                        <a:pt x="8001" y="21526"/>
                        <a:pt x="8001" y="20383"/>
                      </a:cubicBezTo>
                      <a:lnTo>
                        <a:pt x="8001" y="2000"/>
                      </a:lnTo>
                      <a:cubicBezTo>
                        <a:pt x="8001" y="857"/>
                        <a:pt x="7144" y="0"/>
                        <a:pt x="6001" y="0"/>
                      </a:cubicBezTo>
                      <a:lnTo>
                        <a:pt x="2000" y="0"/>
                      </a:lnTo>
                      <a:cubicBezTo>
                        <a:pt x="857" y="0"/>
                        <a:pt x="0" y="857"/>
                        <a:pt x="0" y="2000"/>
                      </a:cubicBezTo>
                      <a:lnTo>
                        <a:pt x="0" y="20383"/>
                      </a:lnTo>
                      <a:cubicBezTo>
                        <a:pt x="0" y="21526"/>
                        <a:pt x="857" y="22384"/>
                        <a:pt x="2000" y="22384"/>
                      </a:cubicBezTo>
                      <a:lnTo>
                        <a:pt x="6001" y="22384"/>
                      </a:lnTo>
                      <a:lnTo>
                        <a:pt x="6001" y="22384"/>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290" name="Freihandform: Form 289">
                  <a:extLst>
                    <a:ext uri="{FF2B5EF4-FFF2-40B4-BE49-F238E27FC236}">
                      <a16:creationId xmlns:a16="http://schemas.microsoft.com/office/drawing/2014/main" id="{C0AD1F46-DCAA-45C6-87A0-3210033A9688}"/>
                    </a:ext>
                  </a:extLst>
                </p:cNvPr>
                <p:cNvSpPr/>
                <p:nvPr/>
              </p:nvSpPr>
              <p:spPr>
                <a:xfrm>
                  <a:off x="5988893" y="2934638"/>
                  <a:ext cx="19621" cy="35909"/>
                </a:xfrm>
                <a:custGeom>
                  <a:avLst/>
                  <a:gdLst>
                    <a:gd name="connsiteX0" fmla="*/ 19621 w 19621"/>
                    <a:gd name="connsiteY0" fmla="*/ 35909 h 35909"/>
                    <a:gd name="connsiteX1" fmla="*/ 19621 w 19621"/>
                    <a:gd name="connsiteY1" fmla="*/ 0 h 35909"/>
                    <a:gd name="connsiteX2" fmla="*/ 0 w 19621"/>
                    <a:gd name="connsiteY2" fmla="*/ 0 h 35909"/>
                    <a:gd name="connsiteX3" fmla="*/ 0 w 19621"/>
                    <a:gd name="connsiteY3" fmla="*/ 35909 h 35909"/>
                    <a:gd name="connsiteX4" fmla="*/ 19621 w 19621"/>
                    <a:gd name="connsiteY4" fmla="*/ 35909 h 35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21" h="35909">
                      <a:moveTo>
                        <a:pt x="19621" y="35909"/>
                      </a:moveTo>
                      <a:lnTo>
                        <a:pt x="19621" y="0"/>
                      </a:lnTo>
                      <a:lnTo>
                        <a:pt x="0" y="0"/>
                      </a:lnTo>
                      <a:lnTo>
                        <a:pt x="0" y="35909"/>
                      </a:lnTo>
                      <a:lnTo>
                        <a:pt x="19621" y="35909"/>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291" name="Freihandform: Form 290">
                  <a:extLst>
                    <a:ext uri="{FF2B5EF4-FFF2-40B4-BE49-F238E27FC236}">
                      <a16:creationId xmlns:a16="http://schemas.microsoft.com/office/drawing/2014/main" id="{6A955C0E-E627-454A-A07D-BA4DA5F2C82E}"/>
                    </a:ext>
                  </a:extLst>
                </p:cNvPr>
                <p:cNvSpPr/>
                <p:nvPr/>
              </p:nvSpPr>
              <p:spPr>
                <a:xfrm>
                  <a:off x="5576746" y="2689274"/>
                  <a:ext cx="366617" cy="143065"/>
                </a:xfrm>
                <a:custGeom>
                  <a:avLst/>
                  <a:gdLst>
                    <a:gd name="connsiteX0" fmla="*/ 157067 w 366617"/>
                    <a:gd name="connsiteY0" fmla="*/ 121253 h 143065"/>
                    <a:gd name="connsiteX1" fmla="*/ 157067 w 366617"/>
                    <a:gd name="connsiteY1" fmla="*/ 143066 h 143065"/>
                    <a:gd name="connsiteX2" fmla="*/ 0 w 366617"/>
                    <a:gd name="connsiteY2" fmla="*/ 143066 h 143065"/>
                    <a:gd name="connsiteX3" fmla="*/ 0 w 366617"/>
                    <a:gd name="connsiteY3" fmla="*/ 0 h 143065"/>
                    <a:gd name="connsiteX4" fmla="*/ 157067 w 366617"/>
                    <a:gd name="connsiteY4" fmla="*/ 0 h 143065"/>
                    <a:gd name="connsiteX5" fmla="*/ 157067 w 366617"/>
                    <a:gd name="connsiteY5" fmla="*/ 21336 h 143065"/>
                    <a:gd name="connsiteX6" fmla="*/ 366617 w 366617"/>
                    <a:gd name="connsiteY6" fmla="*/ 21336 h 143065"/>
                    <a:gd name="connsiteX7" fmla="*/ 366617 w 366617"/>
                    <a:gd name="connsiteY7" fmla="*/ 121253 h 143065"/>
                    <a:gd name="connsiteX8" fmla="*/ 157067 w 366617"/>
                    <a:gd name="connsiteY8" fmla="*/ 121253 h 14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17" h="143065">
                      <a:moveTo>
                        <a:pt x="157067" y="121253"/>
                      </a:moveTo>
                      <a:lnTo>
                        <a:pt x="157067" y="143066"/>
                      </a:lnTo>
                      <a:lnTo>
                        <a:pt x="0" y="143066"/>
                      </a:lnTo>
                      <a:lnTo>
                        <a:pt x="0" y="0"/>
                      </a:lnTo>
                      <a:lnTo>
                        <a:pt x="157067" y="0"/>
                      </a:lnTo>
                      <a:lnTo>
                        <a:pt x="157067" y="21336"/>
                      </a:lnTo>
                      <a:lnTo>
                        <a:pt x="366617" y="21336"/>
                      </a:lnTo>
                      <a:lnTo>
                        <a:pt x="366617" y="121253"/>
                      </a:lnTo>
                      <a:lnTo>
                        <a:pt x="157067" y="121253"/>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292" name="Freihandform: Form 291">
                  <a:extLst>
                    <a:ext uri="{FF2B5EF4-FFF2-40B4-BE49-F238E27FC236}">
                      <a16:creationId xmlns:a16="http://schemas.microsoft.com/office/drawing/2014/main" id="{81BC099F-5D5A-46A6-BE92-DA627F3DEBCE}"/>
                    </a:ext>
                  </a:extLst>
                </p:cNvPr>
                <p:cNvSpPr/>
                <p:nvPr/>
              </p:nvSpPr>
              <p:spPr>
                <a:xfrm>
                  <a:off x="5446920" y="2911969"/>
                  <a:ext cx="554354" cy="78866"/>
                </a:xfrm>
                <a:custGeom>
                  <a:avLst/>
                  <a:gdLst>
                    <a:gd name="connsiteX0" fmla="*/ 534638 w 554354"/>
                    <a:gd name="connsiteY0" fmla="*/ 78867 h 78866"/>
                    <a:gd name="connsiteX1" fmla="*/ 554355 w 554354"/>
                    <a:gd name="connsiteY1" fmla="*/ 59150 h 78866"/>
                    <a:gd name="connsiteX2" fmla="*/ 554355 w 554354"/>
                    <a:gd name="connsiteY2" fmla="*/ 19717 h 78866"/>
                    <a:gd name="connsiteX3" fmla="*/ 534638 w 554354"/>
                    <a:gd name="connsiteY3" fmla="*/ 0 h 78866"/>
                    <a:gd name="connsiteX4" fmla="*/ 19717 w 554354"/>
                    <a:gd name="connsiteY4" fmla="*/ 0 h 78866"/>
                    <a:gd name="connsiteX5" fmla="*/ 0 w 554354"/>
                    <a:gd name="connsiteY5" fmla="*/ 19717 h 78866"/>
                    <a:gd name="connsiteX6" fmla="*/ 0 w 554354"/>
                    <a:gd name="connsiteY6" fmla="*/ 59150 h 78866"/>
                    <a:gd name="connsiteX7" fmla="*/ 19717 w 554354"/>
                    <a:gd name="connsiteY7" fmla="*/ 78867 h 78866"/>
                    <a:gd name="connsiteX8" fmla="*/ 534638 w 554354"/>
                    <a:gd name="connsiteY8" fmla="*/ 78867 h 78866"/>
                    <a:gd name="connsiteX9" fmla="*/ 534638 w 554354"/>
                    <a:gd name="connsiteY9" fmla="*/ 78867 h 78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4354" h="78866">
                      <a:moveTo>
                        <a:pt x="534638" y="78867"/>
                      </a:moveTo>
                      <a:cubicBezTo>
                        <a:pt x="545497" y="78867"/>
                        <a:pt x="554355" y="70009"/>
                        <a:pt x="554355" y="59150"/>
                      </a:cubicBezTo>
                      <a:lnTo>
                        <a:pt x="554355" y="19717"/>
                      </a:lnTo>
                      <a:cubicBezTo>
                        <a:pt x="554355" y="8858"/>
                        <a:pt x="545497" y="0"/>
                        <a:pt x="534638" y="0"/>
                      </a:cubicBezTo>
                      <a:lnTo>
                        <a:pt x="19717" y="0"/>
                      </a:lnTo>
                      <a:cubicBezTo>
                        <a:pt x="8858" y="0"/>
                        <a:pt x="0" y="8858"/>
                        <a:pt x="0" y="19717"/>
                      </a:cubicBezTo>
                      <a:lnTo>
                        <a:pt x="0" y="59150"/>
                      </a:lnTo>
                      <a:cubicBezTo>
                        <a:pt x="0" y="70009"/>
                        <a:pt x="8858" y="78867"/>
                        <a:pt x="19717" y="78867"/>
                      </a:cubicBezTo>
                      <a:lnTo>
                        <a:pt x="534638" y="78867"/>
                      </a:lnTo>
                      <a:lnTo>
                        <a:pt x="534638" y="78867"/>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293" name="Freihandform: Form 292">
                  <a:extLst>
                    <a:ext uri="{FF2B5EF4-FFF2-40B4-BE49-F238E27FC236}">
                      <a16:creationId xmlns:a16="http://schemas.microsoft.com/office/drawing/2014/main" id="{D7389591-3B76-402F-B310-9E281F82A0A0}"/>
                    </a:ext>
                  </a:extLst>
                </p:cNvPr>
                <p:cNvSpPr/>
                <p:nvPr/>
              </p:nvSpPr>
              <p:spPr>
                <a:xfrm>
                  <a:off x="5487401" y="2905778"/>
                  <a:ext cx="16478" cy="92297"/>
                </a:xfrm>
                <a:custGeom>
                  <a:avLst/>
                  <a:gdLst>
                    <a:gd name="connsiteX0" fmla="*/ 16478 w 16478"/>
                    <a:gd name="connsiteY0" fmla="*/ 92297 h 92297"/>
                    <a:gd name="connsiteX1" fmla="*/ 16478 w 16478"/>
                    <a:gd name="connsiteY1" fmla="*/ 0 h 92297"/>
                    <a:gd name="connsiteX2" fmla="*/ 0 w 16478"/>
                    <a:gd name="connsiteY2" fmla="*/ 0 h 92297"/>
                    <a:gd name="connsiteX3" fmla="*/ 0 w 16478"/>
                    <a:gd name="connsiteY3" fmla="*/ 92297 h 92297"/>
                    <a:gd name="connsiteX4" fmla="*/ 16478 w 16478"/>
                    <a:gd name="connsiteY4" fmla="*/ 92297 h 92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78" h="92297">
                      <a:moveTo>
                        <a:pt x="16478" y="92297"/>
                      </a:moveTo>
                      <a:lnTo>
                        <a:pt x="16478" y="0"/>
                      </a:lnTo>
                      <a:lnTo>
                        <a:pt x="0" y="0"/>
                      </a:lnTo>
                      <a:lnTo>
                        <a:pt x="0" y="92297"/>
                      </a:lnTo>
                      <a:lnTo>
                        <a:pt x="16478" y="92297"/>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294" name="Freihandform: Form 293">
                  <a:extLst>
                    <a:ext uri="{FF2B5EF4-FFF2-40B4-BE49-F238E27FC236}">
                      <a16:creationId xmlns:a16="http://schemas.microsoft.com/office/drawing/2014/main" id="{6AC2043B-2D32-4A5A-937F-5C9B357D35DC}"/>
                    </a:ext>
                  </a:extLst>
                </p:cNvPr>
                <p:cNvSpPr/>
                <p:nvPr/>
              </p:nvSpPr>
              <p:spPr>
                <a:xfrm>
                  <a:off x="5506547" y="3022459"/>
                  <a:ext cx="470820" cy="66579"/>
                </a:xfrm>
                <a:custGeom>
                  <a:avLst/>
                  <a:gdLst>
                    <a:gd name="connsiteX0" fmla="*/ 464725 w 470820"/>
                    <a:gd name="connsiteY0" fmla="*/ 5715 h 66579"/>
                    <a:gd name="connsiteX1" fmla="*/ 470821 w 470820"/>
                    <a:gd name="connsiteY1" fmla="*/ 34004 h 66579"/>
                    <a:gd name="connsiteX2" fmla="*/ 464725 w 470820"/>
                    <a:gd name="connsiteY2" fmla="*/ 62293 h 66579"/>
                    <a:gd name="connsiteX3" fmla="*/ 464725 w 470820"/>
                    <a:gd name="connsiteY3" fmla="*/ 66580 h 66579"/>
                    <a:gd name="connsiteX4" fmla="*/ 454819 w 470820"/>
                    <a:gd name="connsiteY4" fmla="*/ 66580 h 66579"/>
                    <a:gd name="connsiteX5" fmla="*/ 454819 w 470820"/>
                    <a:gd name="connsiteY5" fmla="*/ 62103 h 66579"/>
                    <a:gd name="connsiteX6" fmla="*/ 15716 w 470820"/>
                    <a:gd name="connsiteY6" fmla="*/ 62103 h 66579"/>
                    <a:gd name="connsiteX7" fmla="*/ 15716 w 470820"/>
                    <a:gd name="connsiteY7" fmla="*/ 66580 h 66579"/>
                    <a:gd name="connsiteX8" fmla="*/ 5810 w 470820"/>
                    <a:gd name="connsiteY8" fmla="*/ 66580 h 66579"/>
                    <a:gd name="connsiteX9" fmla="*/ 5810 w 470820"/>
                    <a:gd name="connsiteY9" fmla="*/ 61913 h 66579"/>
                    <a:gd name="connsiteX10" fmla="*/ 0 w 470820"/>
                    <a:gd name="connsiteY10" fmla="*/ 34195 h 66579"/>
                    <a:gd name="connsiteX11" fmla="*/ 5810 w 470820"/>
                    <a:gd name="connsiteY11" fmla="*/ 6477 h 66579"/>
                    <a:gd name="connsiteX12" fmla="*/ 5810 w 470820"/>
                    <a:gd name="connsiteY12" fmla="*/ 0 h 66579"/>
                    <a:gd name="connsiteX13" fmla="*/ 15716 w 470820"/>
                    <a:gd name="connsiteY13" fmla="*/ 0 h 66579"/>
                    <a:gd name="connsiteX14" fmla="*/ 15716 w 470820"/>
                    <a:gd name="connsiteY14" fmla="*/ 4477 h 66579"/>
                    <a:gd name="connsiteX15" fmla="*/ 454819 w 470820"/>
                    <a:gd name="connsiteY15" fmla="*/ 4477 h 66579"/>
                    <a:gd name="connsiteX16" fmla="*/ 454819 w 470820"/>
                    <a:gd name="connsiteY16" fmla="*/ 0 h 66579"/>
                    <a:gd name="connsiteX17" fmla="*/ 464725 w 470820"/>
                    <a:gd name="connsiteY17" fmla="*/ 0 h 66579"/>
                    <a:gd name="connsiteX18" fmla="*/ 464725 w 470820"/>
                    <a:gd name="connsiteY18" fmla="*/ 5715 h 66579"/>
                    <a:gd name="connsiteX19" fmla="*/ 464725 w 470820"/>
                    <a:gd name="connsiteY19" fmla="*/ 5715 h 6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0820" h="66579">
                      <a:moveTo>
                        <a:pt x="464725" y="5715"/>
                      </a:moveTo>
                      <a:cubicBezTo>
                        <a:pt x="468439" y="12287"/>
                        <a:pt x="470821" y="22479"/>
                        <a:pt x="470821" y="34004"/>
                      </a:cubicBezTo>
                      <a:cubicBezTo>
                        <a:pt x="470821" y="45529"/>
                        <a:pt x="468439" y="55721"/>
                        <a:pt x="464725" y="62293"/>
                      </a:cubicBezTo>
                      <a:lnTo>
                        <a:pt x="464725" y="66580"/>
                      </a:lnTo>
                      <a:lnTo>
                        <a:pt x="454819" y="66580"/>
                      </a:lnTo>
                      <a:lnTo>
                        <a:pt x="454819" y="62103"/>
                      </a:lnTo>
                      <a:lnTo>
                        <a:pt x="15716" y="62103"/>
                      </a:lnTo>
                      <a:lnTo>
                        <a:pt x="15716" y="66580"/>
                      </a:lnTo>
                      <a:lnTo>
                        <a:pt x="5810" y="66580"/>
                      </a:lnTo>
                      <a:lnTo>
                        <a:pt x="5810" y="61913"/>
                      </a:lnTo>
                      <a:cubicBezTo>
                        <a:pt x="2286" y="55340"/>
                        <a:pt x="0" y="45339"/>
                        <a:pt x="0" y="34195"/>
                      </a:cubicBezTo>
                      <a:cubicBezTo>
                        <a:pt x="0" y="23050"/>
                        <a:pt x="2286" y="13049"/>
                        <a:pt x="5810" y="6477"/>
                      </a:cubicBezTo>
                      <a:lnTo>
                        <a:pt x="5810" y="0"/>
                      </a:lnTo>
                      <a:lnTo>
                        <a:pt x="15716" y="0"/>
                      </a:lnTo>
                      <a:lnTo>
                        <a:pt x="15716" y="4477"/>
                      </a:lnTo>
                      <a:lnTo>
                        <a:pt x="454819" y="4477"/>
                      </a:lnTo>
                      <a:lnTo>
                        <a:pt x="454819" y="0"/>
                      </a:lnTo>
                      <a:lnTo>
                        <a:pt x="464725" y="0"/>
                      </a:lnTo>
                      <a:lnTo>
                        <a:pt x="464725" y="5715"/>
                      </a:lnTo>
                      <a:lnTo>
                        <a:pt x="464725" y="5715"/>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295" name="Freihandform: Form 294">
                  <a:extLst>
                    <a:ext uri="{FF2B5EF4-FFF2-40B4-BE49-F238E27FC236}">
                      <a16:creationId xmlns:a16="http://schemas.microsoft.com/office/drawing/2014/main" id="{CBAE9A82-965F-489E-BE2F-FA453F5F8315}"/>
                    </a:ext>
                  </a:extLst>
                </p:cNvPr>
                <p:cNvSpPr/>
                <p:nvPr/>
              </p:nvSpPr>
              <p:spPr>
                <a:xfrm>
                  <a:off x="5896786" y="2865201"/>
                  <a:ext cx="32956" cy="36290"/>
                </a:xfrm>
                <a:custGeom>
                  <a:avLst/>
                  <a:gdLst>
                    <a:gd name="connsiteX0" fmla="*/ 32956 w 32956"/>
                    <a:gd name="connsiteY0" fmla="*/ 36290 h 36290"/>
                    <a:gd name="connsiteX1" fmla="*/ 32956 w 32956"/>
                    <a:gd name="connsiteY1" fmla="*/ 0 h 36290"/>
                    <a:gd name="connsiteX2" fmla="*/ 0 w 32956"/>
                    <a:gd name="connsiteY2" fmla="*/ 0 h 36290"/>
                    <a:gd name="connsiteX3" fmla="*/ 0 w 32956"/>
                    <a:gd name="connsiteY3" fmla="*/ 36290 h 36290"/>
                    <a:gd name="connsiteX4" fmla="*/ 32956 w 32956"/>
                    <a:gd name="connsiteY4" fmla="*/ 36290 h 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56" h="36290">
                      <a:moveTo>
                        <a:pt x="32956" y="36290"/>
                      </a:moveTo>
                      <a:lnTo>
                        <a:pt x="32956" y="0"/>
                      </a:lnTo>
                      <a:lnTo>
                        <a:pt x="0" y="0"/>
                      </a:lnTo>
                      <a:lnTo>
                        <a:pt x="0" y="36290"/>
                      </a:lnTo>
                      <a:lnTo>
                        <a:pt x="32956" y="36290"/>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296" name="Freihandform: Form 295">
                  <a:extLst>
                    <a:ext uri="{FF2B5EF4-FFF2-40B4-BE49-F238E27FC236}">
                      <a16:creationId xmlns:a16="http://schemas.microsoft.com/office/drawing/2014/main" id="{E62393FA-21E9-46E1-9C56-C2B0B7B3543B}"/>
                    </a:ext>
                  </a:extLst>
                </p:cNvPr>
                <p:cNvSpPr/>
                <p:nvPr/>
              </p:nvSpPr>
              <p:spPr>
                <a:xfrm>
                  <a:off x="5606369" y="2864915"/>
                  <a:ext cx="262223" cy="32384"/>
                </a:xfrm>
                <a:custGeom>
                  <a:avLst/>
                  <a:gdLst>
                    <a:gd name="connsiteX0" fmla="*/ 262223 w 262223"/>
                    <a:gd name="connsiteY0" fmla="*/ 32385 h 32384"/>
                    <a:gd name="connsiteX1" fmla="*/ 262223 w 262223"/>
                    <a:gd name="connsiteY1" fmla="*/ 0 h 32384"/>
                    <a:gd name="connsiteX2" fmla="*/ 0 w 262223"/>
                    <a:gd name="connsiteY2" fmla="*/ 0 h 32384"/>
                    <a:gd name="connsiteX3" fmla="*/ 0 w 262223"/>
                    <a:gd name="connsiteY3" fmla="*/ 32385 h 32384"/>
                    <a:gd name="connsiteX4" fmla="*/ 262223 w 262223"/>
                    <a:gd name="connsiteY4" fmla="*/ 32385 h 32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223" h="32384">
                      <a:moveTo>
                        <a:pt x="262223" y="32385"/>
                      </a:moveTo>
                      <a:lnTo>
                        <a:pt x="262223" y="0"/>
                      </a:lnTo>
                      <a:lnTo>
                        <a:pt x="0" y="0"/>
                      </a:lnTo>
                      <a:lnTo>
                        <a:pt x="0" y="32385"/>
                      </a:lnTo>
                      <a:lnTo>
                        <a:pt x="262223" y="32385"/>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297" name="Freihandform: Form 296">
                  <a:extLst>
                    <a:ext uri="{FF2B5EF4-FFF2-40B4-BE49-F238E27FC236}">
                      <a16:creationId xmlns:a16="http://schemas.microsoft.com/office/drawing/2014/main" id="{765175C8-822E-4830-9E8A-3D83C0139A70}"/>
                    </a:ext>
                  </a:extLst>
                </p:cNvPr>
                <p:cNvSpPr/>
                <p:nvPr/>
              </p:nvSpPr>
              <p:spPr>
                <a:xfrm>
                  <a:off x="5842017" y="2702038"/>
                  <a:ext cx="25050" cy="31527"/>
                </a:xfrm>
                <a:custGeom>
                  <a:avLst/>
                  <a:gdLst>
                    <a:gd name="connsiteX0" fmla="*/ 25051 w 25050"/>
                    <a:gd name="connsiteY0" fmla="*/ 31528 h 31527"/>
                    <a:gd name="connsiteX1" fmla="*/ 25051 w 25050"/>
                    <a:gd name="connsiteY1" fmla="*/ 0 h 31527"/>
                    <a:gd name="connsiteX2" fmla="*/ 0 w 25050"/>
                    <a:gd name="connsiteY2" fmla="*/ 0 h 31527"/>
                    <a:gd name="connsiteX3" fmla="*/ 0 w 25050"/>
                    <a:gd name="connsiteY3" fmla="*/ 31528 h 31527"/>
                    <a:gd name="connsiteX4" fmla="*/ 25051 w 25050"/>
                    <a:gd name="connsiteY4" fmla="*/ 31528 h 31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50" h="31527">
                      <a:moveTo>
                        <a:pt x="25051" y="31528"/>
                      </a:moveTo>
                      <a:lnTo>
                        <a:pt x="25051" y="0"/>
                      </a:lnTo>
                      <a:lnTo>
                        <a:pt x="0" y="0"/>
                      </a:lnTo>
                      <a:lnTo>
                        <a:pt x="0" y="31528"/>
                      </a:lnTo>
                      <a:lnTo>
                        <a:pt x="25051" y="31528"/>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298" name="Freihandform: Form 297">
                  <a:extLst>
                    <a:ext uri="{FF2B5EF4-FFF2-40B4-BE49-F238E27FC236}">
                      <a16:creationId xmlns:a16="http://schemas.microsoft.com/office/drawing/2014/main" id="{B3B2C704-2B22-4779-920B-4E514F21E6C5}"/>
                    </a:ext>
                  </a:extLst>
                </p:cNvPr>
                <p:cNvSpPr/>
                <p:nvPr/>
              </p:nvSpPr>
              <p:spPr>
                <a:xfrm>
                  <a:off x="5613989" y="2716040"/>
                  <a:ext cx="90773" cy="20859"/>
                </a:xfrm>
                <a:custGeom>
                  <a:avLst/>
                  <a:gdLst>
                    <a:gd name="connsiteX0" fmla="*/ 90773 w 90773"/>
                    <a:gd name="connsiteY0" fmla="*/ 20860 h 20859"/>
                    <a:gd name="connsiteX1" fmla="*/ 90773 w 90773"/>
                    <a:gd name="connsiteY1" fmla="*/ 0 h 20859"/>
                    <a:gd name="connsiteX2" fmla="*/ 0 w 90773"/>
                    <a:gd name="connsiteY2" fmla="*/ 0 h 20859"/>
                    <a:gd name="connsiteX3" fmla="*/ 0 w 90773"/>
                    <a:gd name="connsiteY3" fmla="*/ 20860 h 20859"/>
                    <a:gd name="connsiteX4" fmla="*/ 90773 w 90773"/>
                    <a:gd name="connsiteY4" fmla="*/ 20860 h 2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773" h="20859">
                      <a:moveTo>
                        <a:pt x="90773" y="20860"/>
                      </a:moveTo>
                      <a:lnTo>
                        <a:pt x="90773" y="0"/>
                      </a:lnTo>
                      <a:lnTo>
                        <a:pt x="0" y="0"/>
                      </a:lnTo>
                      <a:lnTo>
                        <a:pt x="0" y="20860"/>
                      </a:lnTo>
                      <a:lnTo>
                        <a:pt x="90773" y="20860"/>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299" name="Freihandform: Form 298">
                  <a:extLst>
                    <a:ext uri="{FF2B5EF4-FFF2-40B4-BE49-F238E27FC236}">
                      <a16:creationId xmlns:a16="http://schemas.microsoft.com/office/drawing/2014/main" id="{72A07F07-0AC9-451B-9B07-6C94A37C9BCA}"/>
                    </a:ext>
                  </a:extLst>
                </p:cNvPr>
                <p:cNvSpPr/>
                <p:nvPr/>
              </p:nvSpPr>
              <p:spPr>
                <a:xfrm>
                  <a:off x="5719335" y="2747186"/>
                  <a:ext cx="39052" cy="25527"/>
                </a:xfrm>
                <a:custGeom>
                  <a:avLst/>
                  <a:gdLst>
                    <a:gd name="connsiteX0" fmla="*/ 39052 w 39052"/>
                    <a:gd name="connsiteY0" fmla="*/ 25527 h 25527"/>
                    <a:gd name="connsiteX1" fmla="*/ 39052 w 39052"/>
                    <a:gd name="connsiteY1" fmla="*/ 0 h 25527"/>
                    <a:gd name="connsiteX2" fmla="*/ 0 w 39052"/>
                    <a:gd name="connsiteY2" fmla="*/ 0 h 25527"/>
                    <a:gd name="connsiteX3" fmla="*/ 0 w 39052"/>
                    <a:gd name="connsiteY3" fmla="*/ 25527 h 25527"/>
                    <a:gd name="connsiteX4" fmla="*/ 39052 w 39052"/>
                    <a:gd name="connsiteY4" fmla="*/ 25527 h 25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25527">
                      <a:moveTo>
                        <a:pt x="39052" y="25527"/>
                      </a:moveTo>
                      <a:lnTo>
                        <a:pt x="39052" y="0"/>
                      </a:lnTo>
                      <a:lnTo>
                        <a:pt x="0" y="0"/>
                      </a:lnTo>
                      <a:lnTo>
                        <a:pt x="0" y="25527"/>
                      </a:lnTo>
                      <a:lnTo>
                        <a:pt x="39052" y="25527"/>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300" name="Freihandform: Form 299">
                  <a:extLst>
                    <a:ext uri="{FF2B5EF4-FFF2-40B4-BE49-F238E27FC236}">
                      <a16:creationId xmlns:a16="http://schemas.microsoft.com/office/drawing/2014/main" id="{65E13F61-C1AF-4547-B3EB-56FEF72C52F3}"/>
                    </a:ext>
                  </a:extLst>
                </p:cNvPr>
                <p:cNvSpPr/>
                <p:nvPr/>
              </p:nvSpPr>
              <p:spPr>
                <a:xfrm>
                  <a:off x="5702952" y="2753949"/>
                  <a:ext cx="71151" cy="12001"/>
                </a:xfrm>
                <a:custGeom>
                  <a:avLst/>
                  <a:gdLst>
                    <a:gd name="connsiteX0" fmla="*/ 71152 w 71151"/>
                    <a:gd name="connsiteY0" fmla="*/ 12002 h 12001"/>
                    <a:gd name="connsiteX1" fmla="*/ 71152 w 71151"/>
                    <a:gd name="connsiteY1" fmla="*/ 0 h 12001"/>
                    <a:gd name="connsiteX2" fmla="*/ 0 w 71151"/>
                    <a:gd name="connsiteY2" fmla="*/ 0 h 12001"/>
                    <a:gd name="connsiteX3" fmla="*/ 0 w 71151"/>
                    <a:gd name="connsiteY3" fmla="*/ 12002 h 12001"/>
                    <a:gd name="connsiteX4" fmla="*/ 71152 w 71151"/>
                    <a:gd name="connsiteY4" fmla="*/ 12002 h 1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2001">
                      <a:moveTo>
                        <a:pt x="71152" y="12002"/>
                      </a:moveTo>
                      <a:lnTo>
                        <a:pt x="71152" y="0"/>
                      </a:lnTo>
                      <a:lnTo>
                        <a:pt x="0" y="0"/>
                      </a:lnTo>
                      <a:lnTo>
                        <a:pt x="0" y="12002"/>
                      </a:lnTo>
                      <a:lnTo>
                        <a:pt x="71152" y="12002"/>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301" name="Freihandform: Form 300">
                  <a:extLst>
                    <a:ext uri="{FF2B5EF4-FFF2-40B4-BE49-F238E27FC236}">
                      <a16:creationId xmlns:a16="http://schemas.microsoft.com/office/drawing/2014/main" id="{DF9B650B-C66D-46D7-AF38-19CC8D143C90}"/>
                    </a:ext>
                  </a:extLst>
                </p:cNvPr>
                <p:cNvSpPr/>
                <p:nvPr/>
              </p:nvSpPr>
              <p:spPr>
                <a:xfrm>
                  <a:off x="5884022" y="2731565"/>
                  <a:ext cx="53816" cy="56673"/>
                </a:xfrm>
                <a:custGeom>
                  <a:avLst/>
                  <a:gdLst>
                    <a:gd name="connsiteX0" fmla="*/ 53816 w 53816"/>
                    <a:gd name="connsiteY0" fmla="*/ 56674 h 56673"/>
                    <a:gd name="connsiteX1" fmla="*/ 53816 w 53816"/>
                    <a:gd name="connsiteY1" fmla="*/ 0 h 56673"/>
                    <a:gd name="connsiteX2" fmla="*/ 0 w 53816"/>
                    <a:gd name="connsiteY2" fmla="*/ 0 h 56673"/>
                    <a:gd name="connsiteX3" fmla="*/ 0 w 53816"/>
                    <a:gd name="connsiteY3" fmla="*/ 56674 h 56673"/>
                    <a:gd name="connsiteX4" fmla="*/ 53816 w 53816"/>
                    <a:gd name="connsiteY4" fmla="*/ 56674 h 5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16" h="56673">
                      <a:moveTo>
                        <a:pt x="53816" y="56674"/>
                      </a:moveTo>
                      <a:lnTo>
                        <a:pt x="53816" y="0"/>
                      </a:lnTo>
                      <a:lnTo>
                        <a:pt x="0" y="0"/>
                      </a:lnTo>
                      <a:lnTo>
                        <a:pt x="0" y="56674"/>
                      </a:lnTo>
                      <a:lnTo>
                        <a:pt x="53816" y="56674"/>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302" name="Freihandform: Form 301">
                  <a:extLst>
                    <a:ext uri="{FF2B5EF4-FFF2-40B4-BE49-F238E27FC236}">
                      <a16:creationId xmlns:a16="http://schemas.microsoft.com/office/drawing/2014/main" id="{E2AC4C81-CF1C-4215-91AB-04A5C9A68552}"/>
                    </a:ext>
                  </a:extLst>
                </p:cNvPr>
                <p:cNvSpPr/>
                <p:nvPr/>
              </p:nvSpPr>
              <p:spPr>
                <a:xfrm>
                  <a:off x="5609321" y="2722612"/>
                  <a:ext cx="98107" cy="78009"/>
                </a:xfrm>
                <a:custGeom>
                  <a:avLst/>
                  <a:gdLst>
                    <a:gd name="connsiteX0" fmla="*/ 98108 w 98107"/>
                    <a:gd name="connsiteY0" fmla="*/ 78010 h 78009"/>
                    <a:gd name="connsiteX1" fmla="*/ 98108 w 98107"/>
                    <a:gd name="connsiteY1" fmla="*/ 0 h 78009"/>
                    <a:gd name="connsiteX2" fmla="*/ 0 w 98107"/>
                    <a:gd name="connsiteY2" fmla="*/ 0 h 78009"/>
                    <a:gd name="connsiteX3" fmla="*/ 0 w 98107"/>
                    <a:gd name="connsiteY3" fmla="*/ 78010 h 78009"/>
                    <a:gd name="connsiteX4" fmla="*/ 98108 w 98107"/>
                    <a:gd name="connsiteY4" fmla="*/ 78010 h 78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107" h="78009">
                      <a:moveTo>
                        <a:pt x="98108" y="78010"/>
                      </a:moveTo>
                      <a:lnTo>
                        <a:pt x="98108" y="0"/>
                      </a:lnTo>
                      <a:lnTo>
                        <a:pt x="0" y="0"/>
                      </a:lnTo>
                      <a:lnTo>
                        <a:pt x="0" y="78010"/>
                      </a:lnTo>
                      <a:lnTo>
                        <a:pt x="98108" y="78010"/>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303" name="Freihandform: Form 302">
                  <a:extLst>
                    <a:ext uri="{FF2B5EF4-FFF2-40B4-BE49-F238E27FC236}">
                      <a16:creationId xmlns:a16="http://schemas.microsoft.com/office/drawing/2014/main" id="{78565A15-1149-43CE-BAB3-681E5562C374}"/>
                    </a:ext>
                  </a:extLst>
                </p:cNvPr>
                <p:cNvSpPr/>
                <p:nvPr/>
              </p:nvSpPr>
              <p:spPr>
                <a:xfrm>
                  <a:off x="5767817" y="2723469"/>
                  <a:ext cx="124967" cy="75533"/>
                </a:xfrm>
                <a:custGeom>
                  <a:avLst/>
                  <a:gdLst>
                    <a:gd name="connsiteX0" fmla="*/ 124968 w 124967"/>
                    <a:gd name="connsiteY0" fmla="*/ 75533 h 75533"/>
                    <a:gd name="connsiteX1" fmla="*/ 124968 w 124967"/>
                    <a:gd name="connsiteY1" fmla="*/ 0 h 75533"/>
                    <a:gd name="connsiteX2" fmla="*/ 0 w 124967"/>
                    <a:gd name="connsiteY2" fmla="*/ 0 h 75533"/>
                    <a:gd name="connsiteX3" fmla="*/ 0 w 124967"/>
                    <a:gd name="connsiteY3" fmla="*/ 75533 h 75533"/>
                    <a:gd name="connsiteX4" fmla="*/ 124968 w 124967"/>
                    <a:gd name="connsiteY4" fmla="*/ 75533 h 75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67" h="75533">
                      <a:moveTo>
                        <a:pt x="124968" y="75533"/>
                      </a:moveTo>
                      <a:lnTo>
                        <a:pt x="124968" y="0"/>
                      </a:lnTo>
                      <a:lnTo>
                        <a:pt x="0" y="0"/>
                      </a:lnTo>
                      <a:lnTo>
                        <a:pt x="0" y="75533"/>
                      </a:lnTo>
                      <a:lnTo>
                        <a:pt x="124968" y="75533"/>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304" name="Freihandform: Form 303">
                  <a:extLst>
                    <a:ext uri="{FF2B5EF4-FFF2-40B4-BE49-F238E27FC236}">
                      <a16:creationId xmlns:a16="http://schemas.microsoft.com/office/drawing/2014/main" id="{1CC4FB2D-1328-4806-A681-8CC8954E5700}"/>
                    </a:ext>
                  </a:extLst>
                </p:cNvPr>
                <p:cNvSpPr/>
                <p:nvPr/>
              </p:nvSpPr>
              <p:spPr>
                <a:xfrm>
                  <a:off x="5656661" y="2735471"/>
                  <a:ext cx="48577" cy="48577"/>
                </a:xfrm>
                <a:custGeom>
                  <a:avLst/>
                  <a:gdLst>
                    <a:gd name="connsiteX0" fmla="*/ 48578 w 48577"/>
                    <a:gd name="connsiteY0" fmla="*/ 24289 h 48577"/>
                    <a:gd name="connsiteX1" fmla="*/ 24289 w 48577"/>
                    <a:gd name="connsiteY1" fmla="*/ 48577 h 48577"/>
                    <a:gd name="connsiteX2" fmla="*/ 0 w 48577"/>
                    <a:gd name="connsiteY2" fmla="*/ 24289 h 48577"/>
                    <a:gd name="connsiteX3" fmla="*/ 24289 w 48577"/>
                    <a:gd name="connsiteY3" fmla="*/ 0 h 48577"/>
                    <a:gd name="connsiteX4" fmla="*/ 48578 w 48577"/>
                    <a:gd name="connsiteY4" fmla="*/ 24289 h 48577"/>
                    <a:gd name="connsiteX5" fmla="*/ 48578 w 48577"/>
                    <a:gd name="connsiteY5" fmla="*/ 24289 h 4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77" h="48577">
                      <a:moveTo>
                        <a:pt x="48578" y="24289"/>
                      </a:moveTo>
                      <a:cubicBezTo>
                        <a:pt x="48578" y="37719"/>
                        <a:pt x="37719" y="48577"/>
                        <a:pt x="24289" y="48577"/>
                      </a:cubicBezTo>
                      <a:cubicBezTo>
                        <a:pt x="10858" y="48577"/>
                        <a:pt x="0" y="37624"/>
                        <a:pt x="0" y="24289"/>
                      </a:cubicBezTo>
                      <a:cubicBezTo>
                        <a:pt x="0" y="10858"/>
                        <a:pt x="10858" y="0"/>
                        <a:pt x="24289" y="0"/>
                      </a:cubicBezTo>
                      <a:cubicBezTo>
                        <a:pt x="37719" y="0"/>
                        <a:pt x="48578" y="10858"/>
                        <a:pt x="48578" y="24289"/>
                      </a:cubicBezTo>
                      <a:lnTo>
                        <a:pt x="48578" y="2428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05" name="Freihandform: Form 304">
                  <a:extLst>
                    <a:ext uri="{FF2B5EF4-FFF2-40B4-BE49-F238E27FC236}">
                      <a16:creationId xmlns:a16="http://schemas.microsoft.com/office/drawing/2014/main" id="{F5A67F49-EEB3-4EFD-B0CE-79FD49A40456}"/>
                    </a:ext>
                  </a:extLst>
                </p:cNvPr>
                <p:cNvSpPr/>
                <p:nvPr/>
              </p:nvSpPr>
              <p:spPr>
                <a:xfrm>
                  <a:off x="5718192" y="2927780"/>
                  <a:ext cx="48577" cy="48577"/>
                </a:xfrm>
                <a:custGeom>
                  <a:avLst/>
                  <a:gdLst>
                    <a:gd name="connsiteX0" fmla="*/ 48577 w 48577"/>
                    <a:gd name="connsiteY0" fmla="*/ 24289 h 48577"/>
                    <a:gd name="connsiteX1" fmla="*/ 24289 w 48577"/>
                    <a:gd name="connsiteY1" fmla="*/ 48577 h 48577"/>
                    <a:gd name="connsiteX2" fmla="*/ 0 w 48577"/>
                    <a:gd name="connsiteY2" fmla="*/ 24289 h 48577"/>
                    <a:gd name="connsiteX3" fmla="*/ 24289 w 48577"/>
                    <a:gd name="connsiteY3" fmla="*/ 0 h 48577"/>
                    <a:gd name="connsiteX4" fmla="*/ 48577 w 48577"/>
                    <a:gd name="connsiteY4" fmla="*/ 24289 h 48577"/>
                    <a:gd name="connsiteX5" fmla="*/ 48577 w 48577"/>
                    <a:gd name="connsiteY5" fmla="*/ 24289 h 4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77" h="48577">
                      <a:moveTo>
                        <a:pt x="48577" y="24289"/>
                      </a:moveTo>
                      <a:cubicBezTo>
                        <a:pt x="48577" y="37719"/>
                        <a:pt x="37719" y="48577"/>
                        <a:pt x="24289" y="48577"/>
                      </a:cubicBezTo>
                      <a:cubicBezTo>
                        <a:pt x="10858" y="48577"/>
                        <a:pt x="0" y="37719"/>
                        <a:pt x="0" y="24289"/>
                      </a:cubicBezTo>
                      <a:cubicBezTo>
                        <a:pt x="0" y="10858"/>
                        <a:pt x="10858" y="0"/>
                        <a:pt x="24289" y="0"/>
                      </a:cubicBezTo>
                      <a:cubicBezTo>
                        <a:pt x="37719" y="0"/>
                        <a:pt x="48577" y="10858"/>
                        <a:pt x="48577" y="24289"/>
                      </a:cubicBezTo>
                      <a:lnTo>
                        <a:pt x="48577" y="2428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06" name="Freihandform: Form 305">
                  <a:extLst>
                    <a:ext uri="{FF2B5EF4-FFF2-40B4-BE49-F238E27FC236}">
                      <a16:creationId xmlns:a16="http://schemas.microsoft.com/office/drawing/2014/main" id="{94917993-5190-4A44-BB30-753266E8F653}"/>
                    </a:ext>
                  </a:extLst>
                </p:cNvPr>
                <p:cNvSpPr/>
                <p:nvPr/>
              </p:nvSpPr>
              <p:spPr>
                <a:xfrm>
                  <a:off x="5609321" y="2771761"/>
                  <a:ext cx="19431" cy="19430"/>
                </a:xfrm>
                <a:custGeom>
                  <a:avLst/>
                  <a:gdLst>
                    <a:gd name="connsiteX0" fmla="*/ 19431 w 19431"/>
                    <a:gd name="connsiteY0" fmla="*/ 9716 h 19430"/>
                    <a:gd name="connsiteX1" fmla="*/ 9716 w 19431"/>
                    <a:gd name="connsiteY1" fmla="*/ 19431 h 19430"/>
                    <a:gd name="connsiteX2" fmla="*/ 0 w 19431"/>
                    <a:gd name="connsiteY2" fmla="*/ 9716 h 19430"/>
                    <a:gd name="connsiteX3" fmla="*/ 9716 w 19431"/>
                    <a:gd name="connsiteY3" fmla="*/ 0 h 19430"/>
                    <a:gd name="connsiteX4" fmla="*/ 19431 w 19431"/>
                    <a:gd name="connsiteY4" fmla="*/ 9716 h 19430"/>
                    <a:gd name="connsiteX5" fmla="*/ 19431 w 19431"/>
                    <a:gd name="connsiteY5" fmla="*/ 9716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 h="19430">
                      <a:moveTo>
                        <a:pt x="19431" y="9716"/>
                      </a:moveTo>
                      <a:cubicBezTo>
                        <a:pt x="19431" y="15050"/>
                        <a:pt x="15050" y="19431"/>
                        <a:pt x="9716" y="19431"/>
                      </a:cubicBezTo>
                      <a:cubicBezTo>
                        <a:pt x="4382" y="19431"/>
                        <a:pt x="0" y="15050"/>
                        <a:pt x="0" y="9716"/>
                      </a:cubicBezTo>
                      <a:cubicBezTo>
                        <a:pt x="0" y="4381"/>
                        <a:pt x="4382" y="0"/>
                        <a:pt x="9716" y="0"/>
                      </a:cubicBezTo>
                      <a:cubicBezTo>
                        <a:pt x="15145" y="0"/>
                        <a:pt x="19431" y="4381"/>
                        <a:pt x="19431" y="9716"/>
                      </a:cubicBezTo>
                      <a:lnTo>
                        <a:pt x="19431" y="971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07" name="Freihandform: Form 306">
                  <a:extLst>
                    <a:ext uri="{FF2B5EF4-FFF2-40B4-BE49-F238E27FC236}">
                      <a16:creationId xmlns:a16="http://schemas.microsoft.com/office/drawing/2014/main" id="{B5BD816D-5662-4E36-BA98-3F0B544FEED4}"/>
                    </a:ext>
                  </a:extLst>
                </p:cNvPr>
                <p:cNvSpPr/>
                <p:nvPr/>
              </p:nvSpPr>
              <p:spPr>
                <a:xfrm>
                  <a:off x="5915741" y="3045890"/>
                  <a:ext cx="19431" cy="19431"/>
                </a:xfrm>
                <a:custGeom>
                  <a:avLst/>
                  <a:gdLst>
                    <a:gd name="connsiteX0" fmla="*/ 19431 w 19431"/>
                    <a:gd name="connsiteY0" fmla="*/ 9716 h 19431"/>
                    <a:gd name="connsiteX1" fmla="*/ 9716 w 19431"/>
                    <a:gd name="connsiteY1" fmla="*/ 19431 h 19431"/>
                    <a:gd name="connsiteX2" fmla="*/ 0 w 19431"/>
                    <a:gd name="connsiteY2" fmla="*/ 9716 h 19431"/>
                    <a:gd name="connsiteX3" fmla="*/ 9716 w 19431"/>
                    <a:gd name="connsiteY3" fmla="*/ 0 h 19431"/>
                    <a:gd name="connsiteX4" fmla="*/ 19431 w 19431"/>
                    <a:gd name="connsiteY4" fmla="*/ 9716 h 19431"/>
                    <a:gd name="connsiteX5" fmla="*/ 19431 w 19431"/>
                    <a:gd name="connsiteY5" fmla="*/ 9716 h 1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 h="19431">
                      <a:moveTo>
                        <a:pt x="19431" y="9716"/>
                      </a:moveTo>
                      <a:cubicBezTo>
                        <a:pt x="19431" y="15050"/>
                        <a:pt x="15050" y="19431"/>
                        <a:pt x="9716" y="19431"/>
                      </a:cubicBezTo>
                      <a:cubicBezTo>
                        <a:pt x="4382" y="19431"/>
                        <a:pt x="0" y="15050"/>
                        <a:pt x="0" y="9716"/>
                      </a:cubicBezTo>
                      <a:cubicBezTo>
                        <a:pt x="0" y="4382"/>
                        <a:pt x="4382" y="0"/>
                        <a:pt x="9716" y="0"/>
                      </a:cubicBezTo>
                      <a:cubicBezTo>
                        <a:pt x="15145" y="95"/>
                        <a:pt x="19431" y="4382"/>
                        <a:pt x="19431" y="9716"/>
                      </a:cubicBezTo>
                      <a:lnTo>
                        <a:pt x="19431" y="971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08" name="Freihandform: Form 307">
                  <a:extLst>
                    <a:ext uri="{FF2B5EF4-FFF2-40B4-BE49-F238E27FC236}">
                      <a16:creationId xmlns:a16="http://schemas.microsoft.com/office/drawing/2014/main" id="{EE25C71C-2F78-49D4-AD85-546596E361A8}"/>
                    </a:ext>
                  </a:extLst>
                </p:cNvPr>
                <p:cNvSpPr/>
                <p:nvPr/>
              </p:nvSpPr>
              <p:spPr>
                <a:xfrm>
                  <a:off x="5801917" y="2938353"/>
                  <a:ext cx="26670" cy="26669"/>
                </a:xfrm>
                <a:custGeom>
                  <a:avLst/>
                  <a:gdLst>
                    <a:gd name="connsiteX0" fmla="*/ 26670 w 26670"/>
                    <a:gd name="connsiteY0" fmla="*/ 13335 h 26669"/>
                    <a:gd name="connsiteX1" fmla="*/ 13335 w 26670"/>
                    <a:gd name="connsiteY1" fmla="*/ 26670 h 26669"/>
                    <a:gd name="connsiteX2" fmla="*/ 0 w 26670"/>
                    <a:gd name="connsiteY2" fmla="*/ 13335 h 26669"/>
                    <a:gd name="connsiteX3" fmla="*/ 13335 w 26670"/>
                    <a:gd name="connsiteY3" fmla="*/ 0 h 26669"/>
                    <a:gd name="connsiteX4" fmla="*/ 26670 w 26670"/>
                    <a:gd name="connsiteY4" fmla="*/ 13335 h 26669"/>
                    <a:gd name="connsiteX5" fmla="*/ 26670 w 26670"/>
                    <a:gd name="connsiteY5" fmla="*/ 13335 h 2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 h="26669">
                      <a:moveTo>
                        <a:pt x="26670" y="13335"/>
                      </a:moveTo>
                      <a:cubicBezTo>
                        <a:pt x="26670" y="20669"/>
                        <a:pt x="20669" y="26670"/>
                        <a:pt x="13335" y="26670"/>
                      </a:cubicBezTo>
                      <a:cubicBezTo>
                        <a:pt x="6001" y="26670"/>
                        <a:pt x="0" y="20669"/>
                        <a:pt x="0" y="13335"/>
                      </a:cubicBezTo>
                      <a:cubicBezTo>
                        <a:pt x="0" y="6001"/>
                        <a:pt x="6001" y="0"/>
                        <a:pt x="13335" y="0"/>
                      </a:cubicBezTo>
                      <a:cubicBezTo>
                        <a:pt x="20669" y="0"/>
                        <a:pt x="26670" y="6001"/>
                        <a:pt x="26670" y="13335"/>
                      </a:cubicBezTo>
                      <a:lnTo>
                        <a:pt x="26670" y="13335"/>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09" name="Freihandform: Form 308">
                  <a:extLst>
                    <a:ext uri="{FF2B5EF4-FFF2-40B4-BE49-F238E27FC236}">
                      <a16:creationId xmlns:a16="http://schemas.microsoft.com/office/drawing/2014/main" id="{23E0E34E-218F-4D85-A199-FFD72BD63925}"/>
                    </a:ext>
                  </a:extLst>
                </p:cNvPr>
                <p:cNvSpPr/>
                <p:nvPr/>
              </p:nvSpPr>
              <p:spPr>
                <a:xfrm>
                  <a:off x="5524168" y="3048557"/>
                  <a:ext cx="14668" cy="14668"/>
                </a:xfrm>
                <a:custGeom>
                  <a:avLst/>
                  <a:gdLst>
                    <a:gd name="connsiteX0" fmla="*/ 14669 w 14668"/>
                    <a:gd name="connsiteY0" fmla="*/ 7334 h 14668"/>
                    <a:gd name="connsiteX1" fmla="*/ 7334 w 14668"/>
                    <a:gd name="connsiteY1" fmla="*/ 14669 h 14668"/>
                    <a:gd name="connsiteX2" fmla="*/ 0 w 14668"/>
                    <a:gd name="connsiteY2" fmla="*/ 7334 h 14668"/>
                    <a:gd name="connsiteX3" fmla="*/ 7334 w 14668"/>
                    <a:gd name="connsiteY3" fmla="*/ 0 h 14668"/>
                    <a:gd name="connsiteX4" fmla="*/ 14669 w 14668"/>
                    <a:gd name="connsiteY4" fmla="*/ 7334 h 14668"/>
                    <a:gd name="connsiteX5" fmla="*/ 14669 w 14668"/>
                    <a:gd name="connsiteY5" fmla="*/ 7334 h 1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68" h="14668">
                      <a:moveTo>
                        <a:pt x="14669" y="7334"/>
                      </a:moveTo>
                      <a:cubicBezTo>
                        <a:pt x="14669" y="11335"/>
                        <a:pt x="11335" y="14669"/>
                        <a:pt x="7334" y="14669"/>
                      </a:cubicBezTo>
                      <a:cubicBezTo>
                        <a:pt x="3238" y="14669"/>
                        <a:pt x="0" y="11335"/>
                        <a:pt x="0" y="7334"/>
                      </a:cubicBezTo>
                      <a:cubicBezTo>
                        <a:pt x="0" y="3334"/>
                        <a:pt x="3334" y="0"/>
                        <a:pt x="7334" y="0"/>
                      </a:cubicBezTo>
                      <a:cubicBezTo>
                        <a:pt x="11430" y="0"/>
                        <a:pt x="14669" y="3334"/>
                        <a:pt x="14669" y="7334"/>
                      </a:cubicBezTo>
                      <a:lnTo>
                        <a:pt x="14669" y="7334"/>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10" name="Freihandform: Form 309">
                  <a:extLst>
                    <a:ext uri="{FF2B5EF4-FFF2-40B4-BE49-F238E27FC236}">
                      <a16:creationId xmlns:a16="http://schemas.microsoft.com/office/drawing/2014/main" id="{06543A61-A9D9-486D-A281-99E3F463F3BA}"/>
                    </a:ext>
                  </a:extLst>
                </p:cNvPr>
                <p:cNvSpPr/>
                <p:nvPr/>
              </p:nvSpPr>
              <p:spPr>
                <a:xfrm>
                  <a:off x="5408246" y="2877774"/>
                  <a:ext cx="138782" cy="240220"/>
                </a:xfrm>
                <a:custGeom>
                  <a:avLst/>
                  <a:gdLst>
                    <a:gd name="connsiteX0" fmla="*/ 117637 w 138782"/>
                    <a:gd name="connsiteY0" fmla="*/ 223457 h 240220"/>
                    <a:gd name="connsiteX1" fmla="*/ 115541 w 138782"/>
                    <a:gd name="connsiteY1" fmla="*/ 228410 h 240220"/>
                    <a:gd name="connsiteX2" fmla="*/ 109731 w 138782"/>
                    <a:gd name="connsiteY2" fmla="*/ 230029 h 240220"/>
                    <a:gd name="connsiteX3" fmla="*/ 19053 w 138782"/>
                    <a:gd name="connsiteY3" fmla="*/ 230791 h 240220"/>
                    <a:gd name="connsiteX4" fmla="*/ 11719 w 138782"/>
                    <a:gd name="connsiteY4" fmla="*/ 226028 h 240220"/>
                    <a:gd name="connsiteX5" fmla="*/ 10290 w 138782"/>
                    <a:gd name="connsiteY5" fmla="*/ 213741 h 240220"/>
                    <a:gd name="connsiteX6" fmla="*/ 10861 w 138782"/>
                    <a:gd name="connsiteY6" fmla="*/ 18860 h 240220"/>
                    <a:gd name="connsiteX7" fmla="*/ 12957 w 138782"/>
                    <a:gd name="connsiteY7" fmla="*/ 12859 h 240220"/>
                    <a:gd name="connsiteX8" fmla="*/ 18862 w 138782"/>
                    <a:gd name="connsiteY8" fmla="*/ 10382 h 240220"/>
                    <a:gd name="connsiteX9" fmla="*/ 117160 w 138782"/>
                    <a:gd name="connsiteY9" fmla="*/ 9811 h 240220"/>
                    <a:gd name="connsiteX10" fmla="*/ 127162 w 138782"/>
                    <a:gd name="connsiteY10" fmla="*/ 13716 h 240220"/>
                    <a:gd name="connsiteX11" fmla="*/ 129352 w 138782"/>
                    <a:gd name="connsiteY11" fmla="*/ 42577 h 240220"/>
                    <a:gd name="connsiteX12" fmla="*/ 138782 w 138782"/>
                    <a:gd name="connsiteY12" fmla="*/ 42577 h 240220"/>
                    <a:gd name="connsiteX13" fmla="*/ 138497 w 138782"/>
                    <a:gd name="connsiteY13" fmla="*/ 18193 h 240220"/>
                    <a:gd name="connsiteX14" fmla="*/ 133258 w 138782"/>
                    <a:gd name="connsiteY14" fmla="*/ 4953 h 240220"/>
                    <a:gd name="connsiteX15" fmla="*/ 120399 w 138782"/>
                    <a:gd name="connsiteY15" fmla="*/ 0 h 240220"/>
                    <a:gd name="connsiteX16" fmla="*/ 18862 w 138782"/>
                    <a:gd name="connsiteY16" fmla="*/ 857 h 240220"/>
                    <a:gd name="connsiteX17" fmla="*/ 4765 w 138782"/>
                    <a:gd name="connsiteY17" fmla="*/ 6572 h 240220"/>
                    <a:gd name="connsiteX18" fmla="*/ 3 w 138782"/>
                    <a:gd name="connsiteY18" fmla="*/ 19050 h 240220"/>
                    <a:gd name="connsiteX19" fmla="*/ 670 w 138782"/>
                    <a:gd name="connsiteY19" fmla="*/ 216027 h 240220"/>
                    <a:gd name="connsiteX20" fmla="*/ 5337 w 138782"/>
                    <a:gd name="connsiteY20" fmla="*/ 233934 h 240220"/>
                    <a:gd name="connsiteX21" fmla="*/ 19148 w 138782"/>
                    <a:gd name="connsiteY21" fmla="*/ 239935 h 240220"/>
                    <a:gd name="connsiteX22" fmla="*/ 110112 w 138782"/>
                    <a:gd name="connsiteY22" fmla="*/ 240221 h 240220"/>
                    <a:gd name="connsiteX23" fmla="*/ 122971 w 138782"/>
                    <a:gd name="connsiteY23" fmla="*/ 235077 h 240220"/>
                    <a:gd name="connsiteX24" fmla="*/ 128210 w 138782"/>
                    <a:gd name="connsiteY24" fmla="*/ 225362 h 240220"/>
                    <a:gd name="connsiteX25" fmla="*/ 117637 w 138782"/>
                    <a:gd name="connsiteY25" fmla="*/ 223457 h 240220"/>
                    <a:gd name="connsiteX26" fmla="*/ 117637 w 138782"/>
                    <a:gd name="connsiteY26" fmla="*/ 223457 h 24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8782" h="240220">
                      <a:moveTo>
                        <a:pt x="117637" y="223457"/>
                      </a:moveTo>
                      <a:cubicBezTo>
                        <a:pt x="117637" y="223457"/>
                        <a:pt x="117160" y="227171"/>
                        <a:pt x="115541" y="228410"/>
                      </a:cubicBezTo>
                      <a:cubicBezTo>
                        <a:pt x="113636" y="229838"/>
                        <a:pt x="109731" y="230029"/>
                        <a:pt x="109731" y="230029"/>
                      </a:cubicBezTo>
                      <a:lnTo>
                        <a:pt x="19053" y="230791"/>
                      </a:lnTo>
                      <a:cubicBezTo>
                        <a:pt x="19053" y="230791"/>
                        <a:pt x="13528" y="231267"/>
                        <a:pt x="11719" y="226028"/>
                      </a:cubicBezTo>
                      <a:cubicBezTo>
                        <a:pt x="10004" y="220790"/>
                        <a:pt x="10290" y="213741"/>
                        <a:pt x="10290" y="213741"/>
                      </a:cubicBezTo>
                      <a:lnTo>
                        <a:pt x="10861" y="18860"/>
                      </a:lnTo>
                      <a:cubicBezTo>
                        <a:pt x="10861" y="18860"/>
                        <a:pt x="10195" y="15621"/>
                        <a:pt x="12957" y="12859"/>
                      </a:cubicBezTo>
                      <a:cubicBezTo>
                        <a:pt x="15719" y="10097"/>
                        <a:pt x="18862" y="10382"/>
                        <a:pt x="18862" y="10382"/>
                      </a:cubicBezTo>
                      <a:lnTo>
                        <a:pt x="117160" y="9811"/>
                      </a:lnTo>
                      <a:cubicBezTo>
                        <a:pt x="117160" y="9811"/>
                        <a:pt x="123447" y="10001"/>
                        <a:pt x="127162" y="13716"/>
                      </a:cubicBezTo>
                      <a:cubicBezTo>
                        <a:pt x="130114" y="16669"/>
                        <a:pt x="129352" y="42577"/>
                        <a:pt x="129352" y="42577"/>
                      </a:cubicBezTo>
                      <a:lnTo>
                        <a:pt x="138782" y="42577"/>
                      </a:lnTo>
                      <a:lnTo>
                        <a:pt x="138497" y="18193"/>
                      </a:lnTo>
                      <a:cubicBezTo>
                        <a:pt x="138497" y="18193"/>
                        <a:pt x="138497" y="10001"/>
                        <a:pt x="133258" y="4953"/>
                      </a:cubicBezTo>
                      <a:cubicBezTo>
                        <a:pt x="128019" y="-95"/>
                        <a:pt x="120399" y="0"/>
                        <a:pt x="120399" y="0"/>
                      </a:cubicBezTo>
                      <a:lnTo>
                        <a:pt x="18862" y="857"/>
                      </a:lnTo>
                      <a:cubicBezTo>
                        <a:pt x="18862" y="857"/>
                        <a:pt x="9814" y="-857"/>
                        <a:pt x="4765" y="6572"/>
                      </a:cubicBezTo>
                      <a:cubicBezTo>
                        <a:pt x="-283" y="14002"/>
                        <a:pt x="3" y="19050"/>
                        <a:pt x="3" y="19050"/>
                      </a:cubicBezTo>
                      <a:lnTo>
                        <a:pt x="670" y="216027"/>
                      </a:lnTo>
                      <a:cubicBezTo>
                        <a:pt x="670" y="216027"/>
                        <a:pt x="-92" y="228124"/>
                        <a:pt x="5337" y="233934"/>
                      </a:cubicBezTo>
                      <a:cubicBezTo>
                        <a:pt x="11719" y="240792"/>
                        <a:pt x="19148" y="239935"/>
                        <a:pt x="19148" y="239935"/>
                      </a:cubicBezTo>
                      <a:lnTo>
                        <a:pt x="110112" y="240221"/>
                      </a:lnTo>
                      <a:cubicBezTo>
                        <a:pt x="110112" y="240221"/>
                        <a:pt x="118589" y="239744"/>
                        <a:pt x="122971" y="235077"/>
                      </a:cubicBezTo>
                      <a:cubicBezTo>
                        <a:pt x="127352" y="230410"/>
                        <a:pt x="128210" y="225362"/>
                        <a:pt x="128210" y="225362"/>
                      </a:cubicBezTo>
                      <a:lnTo>
                        <a:pt x="117637" y="223457"/>
                      </a:lnTo>
                      <a:lnTo>
                        <a:pt x="117637" y="223457"/>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1" name="Freihandform: Form 310">
                  <a:extLst>
                    <a:ext uri="{FF2B5EF4-FFF2-40B4-BE49-F238E27FC236}">
                      <a16:creationId xmlns:a16="http://schemas.microsoft.com/office/drawing/2014/main" id="{31C6301F-7191-4CF2-8409-A1B2C1AA6E97}"/>
                    </a:ext>
                  </a:extLst>
                </p:cNvPr>
                <p:cNvSpPr/>
                <p:nvPr/>
              </p:nvSpPr>
              <p:spPr>
                <a:xfrm>
                  <a:off x="5490164" y="2773291"/>
                  <a:ext cx="439875" cy="288221"/>
                </a:xfrm>
                <a:custGeom>
                  <a:avLst/>
                  <a:gdLst>
                    <a:gd name="connsiteX0" fmla="*/ 130683 w 439875"/>
                    <a:gd name="connsiteY0" fmla="*/ 15043 h 288221"/>
                    <a:gd name="connsiteX1" fmla="*/ 22955 w 439875"/>
                    <a:gd name="connsiteY1" fmla="*/ 34284 h 288221"/>
                    <a:gd name="connsiteX2" fmla="*/ 18193 w 439875"/>
                    <a:gd name="connsiteY2" fmla="*/ 37237 h 288221"/>
                    <a:gd name="connsiteX3" fmla="*/ 15621 w 439875"/>
                    <a:gd name="connsiteY3" fmla="*/ 43237 h 288221"/>
                    <a:gd name="connsiteX4" fmla="*/ 15050 w 439875"/>
                    <a:gd name="connsiteY4" fmla="*/ 192684 h 288221"/>
                    <a:gd name="connsiteX5" fmla="*/ 19907 w 439875"/>
                    <a:gd name="connsiteY5" fmla="*/ 201447 h 288221"/>
                    <a:gd name="connsiteX6" fmla="*/ 28670 w 439875"/>
                    <a:gd name="connsiteY6" fmla="*/ 205543 h 288221"/>
                    <a:gd name="connsiteX7" fmla="*/ 421291 w 439875"/>
                    <a:gd name="connsiteY7" fmla="*/ 207543 h 288221"/>
                    <a:gd name="connsiteX8" fmla="*/ 435007 w 439875"/>
                    <a:gd name="connsiteY8" fmla="*/ 212592 h 288221"/>
                    <a:gd name="connsiteX9" fmla="*/ 439864 w 439875"/>
                    <a:gd name="connsiteY9" fmla="*/ 226498 h 288221"/>
                    <a:gd name="connsiteX10" fmla="*/ 439769 w 439875"/>
                    <a:gd name="connsiteY10" fmla="*/ 283743 h 288221"/>
                    <a:gd name="connsiteX11" fmla="*/ 434530 w 439875"/>
                    <a:gd name="connsiteY11" fmla="*/ 288220 h 288221"/>
                    <a:gd name="connsiteX12" fmla="*/ 429863 w 439875"/>
                    <a:gd name="connsiteY12" fmla="*/ 283743 h 288221"/>
                    <a:gd name="connsiteX13" fmla="*/ 429577 w 439875"/>
                    <a:gd name="connsiteY13" fmla="*/ 226403 h 288221"/>
                    <a:gd name="connsiteX14" fmla="*/ 427292 w 439875"/>
                    <a:gd name="connsiteY14" fmla="*/ 220021 h 288221"/>
                    <a:gd name="connsiteX15" fmla="*/ 421100 w 439875"/>
                    <a:gd name="connsiteY15" fmla="*/ 217735 h 288221"/>
                    <a:gd name="connsiteX16" fmla="*/ 28289 w 439875"/>
                    <a:gd name="connsiteY16" fmla="*/ 219831 h 288221"/>
                    <a:gd name="connsiteX17" fmla="*/ 9525 w 439875"/>
                    <a:gd name="connsiteY17" fmla="*/ 211830 h 288221"/>
                    <a:gd name="connsiteX18" fmla="*/ 0 w 439875"/>
                    <a:gd name="connsiteY18" fmla="*/ 194875 h 288221"/>
                    <a:gd name="connsiteX19" fmla="*/ 1429 w 439875"/>
                    <a:gd name="connsiteY19" fmla="*/ 42094 h 288221"/>
                    <a:gd name="connsiteX20" fmla="*/ 7715 w 439875"/>
                    <a:gd name="connsiteY20" fmla="*/ 25330 h 288221"/>
                    <a:gd name="connsiteX21" fmla="*/ 19907 w 439875"/>
                    <a:gd name="connsiteY21" fmla="*/ 19139 h 288221"/>
                    <a:gd name="connsiteX22" fmla="*/ 127825 w 439875"/>
                    <a:gd name="connsiteY22" fmla="*/ 89 h 288221"/>
                    <a:gd name="connsiteX23" fmla="*/ 135731 w 439875"/>
                    <a:gd name="connsiteY23" fmla="*/ 5613 h 288221"/>
                    <a:gd name="connsiteX24" fmla="*/ 130683 w 439875"/>
                    <a:gd name="connsiteY24" fmla="*/ 15043 h 288221"/>
                    <a:gd name="connsiteX25" fmla="*/ 130683 w 439875"/>
                    <a:gd name="connsiteY25" fmla="*/ 15043 h 28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39875" h="288221">
                      <a:moveTo>
                        <a:pt x="130683" y="15043"/>
                      </a:moveTo>
                      <a:lnTo>
                        <a:pt x="22955" y="34284"/>
                      </a:lnTo>
                      <a:cubicBezTo>
                        <a:pt x="22955" y="34284"/>
                        <a:pt x="19526" y="35141"/>
                        <a:pt x="18193" y="37237"/>
                      </a:cubicBezTo>
                      <a:cubicBezTo>
                        <a:pt x="16192" y="40380"/>
                        <a:pt x="15621" y="43237"/>
                        <a:pt x="15621" y="43237"/>
                      </a:cubicBezTo>
                      <a:lnTo>
                        <a:pt x="15050" y="192684"/>
                      </a:lnTo>
                      <a:cubicBezTo>
                        <a:pt x="15050" y="192684"/>
                        <a:pt x="16954" y="198876"/>
                        <a:pt x="19907" y="201447"/>
                      </a:cubicBezTo>
                      <a:cubicBezTo>
                        <a:pt x="22765" y="203829"/>
                        <a:pt x="28670" y="205543"/>
                        <a:pt x="28670" y="205543"/>
                      </a:cubicBezTo>
                      <a:lnTo>
                        <a:pt x="421291" y="207543"/>
                      </a:lnTo>
                      <a:cubicBezTo>
                        <a:pt x="421291" y="207543"/>
                        <a:pt x="428054" y="205829"/>
                        <a:pt x="435007" y="212592"/>
                      </a:cubicBezTo>
                      <a:cubicBezTo>
                        <a:pt x="440341" y="217830"/>
                        <a:pt x="439864" y="226498"/>
                        <a:pt x="439864" y="226498"/>
                      </a:cubicBezTo>
                      <a:lnTo>
                        <a:pt x="439769" y="283743"/>
                      </a:lnTo>
                      <a:cubicBezTo>
                        <a:pt x="439769" y="283743"/>
                        <a:pt x="438817" y="288220"/>
                        <a:pt x="434530" y="288220"/>
                      </a:cubicBezTo>
                      <a:cubicBezTo>
                        <a:pt x="430244" y="288315"/>
                        <a:pt x="429863" y="283743"/>
                        <a:pt x="429863" y="283743"/>
                      </a:cubicBezTo>
                      <a:lnTo>
                        <a:pt x="429577" y="226403"/>
                      </a:lnTo>
                      <a:cubicBezTo>
                        <a:pt x="429577" y="226403"/>
                        <a:pt x="430149" y="222402"/>
                        <a:pt x="427292" y="220021"/>
                      </a:cubicBezTo>
                      <a:cubicBezTo>
                        <a:pt x="423767" y="217164"/>
                        <a:pt x="421100" y="217735"/>
                        <a:pt x="421100" y="217735"/>
                      </a:cubicBezTo>
                      <a:lnTo>
                        <a:pt x="28289" y="219831"/>
                      </a:lnTo>
                      <a:cubicBezTo>
                        <a:pt x="28289" y="219831"/>
                        <a:pt x="16859" y="219259"/>
                        <a:pt x="9525" y="211830"/>
                      </a:cubicBezTo>
                      <a:cubicBezTo>
                        <a:pt x="667" y="202971"/>
                        <a:pt x="0" y="194875"/>
                        <a:pt x="0" y="194875"/>
                      </a:cubicBezTo>
                      <a:lnTo>
                        <a:pt x="1429" y="42094"/>
                      </a:lnTo>
                      <a:cubicBezTo>
                        <a:pt x="1429" y="42094"/>
                        <a:pt x="1714" y="31140"/>
                        <a:pt x="7715" y="25330"/>
                      </a:cubicBezTo>
                      <a:cubicBezTo>
                        <a:pt x="14097" y="19234"/>
                        <a:pt x="19907" y="19139"/>
                        <a:pt x="19907" y="19139"/>
                      </a:cubicBezTo>
                      <a:lnTo>
                        <a:pt x="127825" y="89"/>
                      </a:lnTo>
                      <a:cubicBezTo>
                        <a:pt x="127825" y="89"/>
                        <a:pt x="134207" y="-1149"/>
                        <a:pt x="135731" y="5613"/>
                      </a:cubicBezTo>
                      <a:cubicBezTo>
                        <a:pt x="137446" y="12567"/>
                        <a:pt x="130683" y="15043"/>
                        <a:pt x="130683" y="15043"/>
                      </a:cubicBezTo>
                      <a:lnTo>
                        <a:pt x="130683" y="15043"/>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2" name="Freihandform: Form 311">
                  <a:extLst>
                    <a:ext uri="{FF2B5EF4-FFF2-40B4-BE49-F238E27FC236}">
                      <a16:creationId xmlns:a16="http://schemas.microsoft.com/office/drawing/2014/main" id="{549707A4-D03C-452F-9A6D-161DA0697A7D}"/>
                    </a:ext>
                  </a:extLst>
                </p:cNvPr>
                <p:cNvSpPr/>
                <p:nvPr/>
              </p:nvSpPr>
              <p:spPr>
                <a:xfrm>
                  <a:off x="5376912" y="2739566"/>
                  <a:ext cx="384333" cy="232056"/>
                </a:xfrm>
                <a:custGeom>
                  <a:avLst/>
                  <a:gdLst>
                    <a:gd name="connsiteX0" fmla="*/ 77914 w 384333"/>
                    <a:gd name="connsiteY0" fmla="*/ 192405 h 232056"/>
                    <a:gd name="connsiteX1" fmla="*/ 363474 w 384333"/>
                    <a:gd name="connsiteY1" fmla="*/ 192405 h 232056"/>
                    <a:gd name="connsiteX2" fmla="*/ 363474 w 384333"/>
                    <a:gd name="connsiteY2" fmla="*/ 192500 h 232056"/>
                    <a:gd name="connsiteX3" fmla="*/ 364712 w 384333"/>
                    <a:gd name="connsiteY3" fmla="*/ 192500 h 232056"/>
                    <a:gd name="connsiteX4" fmla="*/ 384334 w 384333"/>
                    <a:gd name="connsiteY4" fmla="*/ 212122 h 232056"/>
                    <a:gd name="connsiteX5" fmla="*/ 364712 w 384333"/>
                    <a:gd name="connsiteY5" fmla="*/ 231743 h 232056"/>
                    <a:gd name="connsiteX6" fmla="*/ 363474 w 384333"/>
                    <a:gd name="connsiteY6" fmla="*/ 231743 h 232056"/>
                    <a:gd name="connsiteX7" fmla="*/ 363474 w 384333"/>
                    <a:gd name="connsiteY7" fmla="*/ 231839 h 232056"/>
                    <a:gd name="connsiteX8" fmla="*/ 76486 w 384333"/>
                    <a:gd name="connsiteY8" fmla="*/ 231839 h 232056"/>
                    <a:gd name="connsiteX9" fmla="*/ 76486 w 384333"/>
                    <a:gd name="connsiteY9" fmla="*/ 231934 h 232056"/>
                    <a:gd name="connsiteX10" fmla="*/ 24003 w 384333"/>
                    <a:gd name="connsiteY10" fmla="*/ 212884 h 232056"/>
                    <a:gd name="connsiteX11" fmla="*/ 95 w 384333"/>
                    <a:gd name="connsiteY11" fmla="*/ 159068 h 232056"/>
                    <a:gd name="connsiteX12" fmla="*/ 95 w 384333"/>
                    <a:gd name="connsiteY12" fmla="*/ 159068 h 232056"/>
                    <a:gd name="connsiteX13" fmla="*/ 95 w 384333"/>
                    <a:gd name="connsiteY13" fmla="*/ 74771 h 232056"/>
                    <a:gd name="connsiteX14" fmla="*/ 0 w 384333"/>
                    <a:gd name="connsiteY14" fmla="*/ 74771 h 232056"/>
                    <a:gd name="connsiteX15" fmla="*/ 21431 w 384333"/>
                    <a:gd name="connsiteY15" fmla="*/ 20860 h 232056"/>
                    <a:gd name="connsiteX16" fmla="*/ 72390 w 384333"/>
                    <a:gd name="connsiteY16" fmla="*/ 286 h 232056"/>
                    <a:gd name="connsiteX17" fmla="*/ 72390 w 384333"/>
                    <a:gd name="connsiteY17" fmla="*/ 0 h 232056"/>
                    <a:gd name="connsiteX18" fmla="*/ 300704 w 384333"/>
                    <a:gd name="connsiteY18" fmla="*/ 0 h 232056"/>
                    <a:gd name="connsiteX19" fmla="*/ 300704 w 384333"/>
                    <a:gd name="connsiteY19" fmla="*/ 286 h 232056"/>
                    <a:gd name="connsiteX20" fmla="*/ 303562 w 384333"/>
                    <a:gd name="connsiteY20" fmla="*/ 95 h 232056"/>
                    <a:gd name="connsiteX21" fmla="*/ 323183 w 384333"/>
                    <a:gd name="connsiteY21" fmla="*/ 19717 h 232056"/>
                    <a:gd name="connsiteX22" fmla="*/ 303562 w 384333"/>
                    <a:gd name="connsiteY22" fmla="*/ 39338 h 232056"/>
                    <a:gd name="connsiteX23" fmla="*/ 300704 w 384333"/>
                    <a:gd name="connsiteY23" fmla="*/ 39148 h 232056"/>
                    <a:gd name="connsiteX24" fmla="*/ 300704 w 384333"/>
                    <a:gd name="connsiteY24" fmla="*/ 39433 h 232056"/>
                    <a:gd name="connsiteX25" fmla="*/ 72390 w 384333"/>
                    <a:gd name="connsiteY25" fmla="*/ 39433 h 232056"/>
                    <a:gd name="connsiteX26" fmla="*/ 72390 w 384333"/>
                    <a:gd name="connsiteY26" fmla="*/ 39433 h 232056"/>
                    <a:gd name="connsiteX27" fmla="*/ 50006 w 384333"/>
                    <a:gd name="connsiteY27" fmla="*/ 49149 h 232056"/>
                    <a:gd name="connsiteX28" fmla="*/ 39719 w 384333"/>
                    <a:gd name="connsiteY28" fmla="*/ 75343 h 232056"/>
                    <a:gd name="connsiteX29" fmla="*/ 39434 w 384333"/>
                    <a:gd name="connsiteY29" fmla="*/ 75343 h 232056"/>
                    <a:gd name="connsiteX30" fmla="*/ 39434 w 384333"/>
                    <a:gd name="connsiteY30" fmla="*/ 155067 h 232056"/>
                    <a:gd name="connsiteX31" fmla="*/ 39719 w 384333"/>
                    <a:gd name="connsiteY31" fmla="*/ 155067 h 232056"/>
                    <a:gd name="connsiteX32" fmla="*/ 48006 w 384333"/>
                    <a:gd name="connsiteY32" fmla="*/ 181546 h 232056"/>
                    <a:gd name="connsiteX33" fmla="*/ 73914 w 384333"/>
                    <a:gd name="connsiteY33" fmla="*/ 192691 h 232056"/>
                    <a:gd name="connsiteX34" fmla="*/ 73914 w 384333"/>
                    <a:gd name="connsiteY34" fmla="*/ 192691 h 232056"/>
                    <a:gd name="connsiteX35" fmla="*/ 77343 w 384333"/>
                    <a:gd name="connsiteY35" fmla="*/ 192691 h 232056"/>
                    <a:gd name="connsiteX36" fmla="*/ 77914 w 384333"/>
                    <a:gd name="connsiteY36" fmla="*/ 192405 h 232056"/>
                    <a:gd name="connsiteX37" fmla="*/ 77914 w 384333"/>
                    <a:gd name="connsiteY37" fmla="*/ 192405 h 232056"/>
                    <a:gd name="connsiteX38" fmla="*/ 77914 w 384333"/>
                    <a:gd name="connsiteY38" fmla="*/ 192405 h 23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84333" h="232056">
                      <a:moveTo>
                        <a:pt x="77914" y="192405"/>
                      </a:moveTo>
                      <a:lnTo>
                        <a:pt x="363474" y="192405"/>
                      </a:lnTo>
                      <a:lnTo>
                        <a:pt x="363474" y="192500"/>
                      </a:lnTo>
                      <a:cubicBezTo>
                        <a:pt x="363855" y="192500"/>
                        <a:pt x="364331" y="192500"/>
                        <a:pt x="364712" y="192500"/>
                      </a:cubicBezTo>
                      <a:cubicBezTo>
                        <a:pt x="375571" y="192500"/>
                        <a:pt x="384334" y="201263"/>
                        <a:pt x="384334" y="212122"/>
                      </a:cubicBezTo>
                      <a:cubicBezTo>
                        <a:pt x="384334" y="222980"/>
                        <a:pt x="375571" y="231743"/>
                        <a:pt x="364712" y="231743"/>
                      </a:cubicBezTo>
                      <a:cubicBezTo>
                        <a:pt x="364331" y="231743"/>
                        <a:pt x="363855" y="231743"/>
                        <a:pt x="363474" y="231743"/>
                      </a:cubicBezTo>
                      <a:lnTo>
                        <a:pt x="363474" y="231839"/>
                      </a:lnTo>
                      <a:lnTo>
                        <a:pt x="76486" y="231839"/>
                      </a:lnTo>
                      <a:lnTo>
                        <a:pt x="76486" y="231934"/>
                      </a:lnTo>
                      <a:cubicBezTo>
                        <a:pt x="76486" y="231934"/>
                        <a:pt x="46577" y="234791"/>
                        <a:pt x="24003" y="212884"/>
                      </a:cubicBezTo>
                      <a:cubicBezTo>
                        <a:pt x="2286" y="191833"/>
                        <a:pt x="190" y="167164"/>
                        <a:pt x="95" y="159068"/>
                      </a:cubicBezTo>
                      <a:lnTo>
                        <a:pt x="95" y="159068"/>
                      </a:lnTo>
                      <a:lnTo>
                        <a:pt x="95" y="74771"/>
                      </a:lnTo>
                      <a:lnTo>
                        <a:pt x="0" y="74771"/>
                      </a:lnTo>
                      <a:cubicBezTo>
                        <a:pt x="0" y="74771"/>
                        <a:pt x="-95" y="42767"/>
                        <a:pt x="21431" y="20860"/>
                      </a:cubicBezTo>
                      <a:cubicBezTo>
                        <a:pt x="40957" y="952"/>
                        <a:pt x="67723" y="286"/>
                        <a:pt x="72390" y="286"/>
                      </a:cubicBezTo>
                      <a:lnTo>
                        <a:pt x="72390" y="0"/>
                      </a:lnTo>
                      <a:lnTo>
                        <a:pt x="300704" y="0"/>
                      </a:lnTo>
                      <a:lnTo>
                        <a:pt x="300704" y="286"/>
                      </a:lnTo>
                      <a:cubicBezTo>
                        <a:pt x="301657" y="190"/>
                        <a:pt x="302609" y="95"/>
                        <a:pt x="303562" y="95"/>
                      </a:cubicBezTo>
                      <a:cubicBezTo>
                        <a:pt x="314420" y="95"/>
                        <a:pt x="323183" y="8858"/>
                        <a:pt x="323183" y="19717"/>
                      </a:cubicBezTo>
                      <a:cubicBezTo>
                        <a:pt x="323183" y="30575"/>
                        <a:pt x="314420" y="39338"/>
                        <a:pt x="303562" y="39338"/>
                      </a:cubicBezTo>
                      <a:cubicBezTo>
                        <a:pt x="302609" y="39338"/>
                        <a:pt x="301657" y="39243"/>
                        <a:pt x="300704" y="39148"/>
                      </a:cubicBezTo>
                      <a:lnTo>
                        <a:pt x="300704" y="39433"/>
                      </a:lnTo>
                      <a:lnTo>
                        <a:pt x="72390" y="39433"/>
                      </a:lnTo>
                      <a:lnTo>
                        <a:pt x="72390" y="39433"/>
                      </a:lnTo>
                      <a:cubicBezTo>
                        <a:pt x="69628" y="39624"/>
                        <a:pt x="58484" y="40767"/>
                        <a:pt x="50006" y="49149"/>
                      </a:cubicBezTo>
                      <a:cubicBezTo>
                        <a:pt x="39814" y="59245"/>
                        <a:pt x="39719" y="75343"/>
                        <a:pt x="39719" y="75343"/>
                      </a:cubicBezTo>
                      <a:lnTo>
                        <a:pt x="39434" y="75343"/>
                      </a:lnTo>
                      <a:lnTo>
                        <a:pt x="39434" y="155067"/>
                      </a:lnTo>
                      <a:lnTo>
                        <a:pt x="39719" y="155067"/>
                      </a:lnTo>
                      <a:cubicBezTo>
                        <a:pt x="39719" y="155067"/>
                        <a:pt x="38671" y="170021"/>
                        <a:pt x="48006" y="181546"/>
                      </a:cubicBezTo>
                      <a:cubicBezTo>
                        <a:pt x="55531" y="190881"/>
                        <a:pt x="67627" y="192500"/>
                        <a:pt x="73914" y="192691"/>
                      </a:cubicBezTo>
                      <a:lnTo>
                        <a:pt x="73914" y="192691"/>
                      </a:lnTo>
                      <a:lnTo>
                        <a:pt x="77343" y="192691"/>
                      </a:lnTo>
                      <a:cubicBezTo>
                        <a:pt x="77724" y="192405"/>
                        <a:pt x="77914" y="192405"/>
                        <a:pt x="77914" y="192405"/>
                      </a:cubicBezTo>
                      <a:lnTo>
                        <a:pt x="77914" y="192405"/>
                      </a:lnTo>
                      <a:lnTo>
                        <a:pt x="77914" y="192405"/>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3" name="Freihandform: Form 312">
                  <a:extLst>
                    <a:ext uri="{FF2B5EF4-FFF2-40B4-BE49-F238E27FC236}">
                      <a16:creationId xmlns:a16="http://schemas.microsoft.com/office/drawing/2014/main" id="{89E2A400-7526-413D-A2E9-2C06BB44F659}"/>
                    </a:ext>
                  </a:extLst>
                </p:cNvPr>
                <p:cNvSpPr/>
                <p:nvPr/>
              </p:nvSpPr>
              <p:spPr>
                <a:xfrm>
                  <a:off x="5542075" y="2905396"/>
                  <a:ext cx="283535" cy="56793"/>
                </a:xfrm>
                <a:custGeom>
                  <a:avLst/>
                  <a:gdLst>
                    <a:gd name="connsiteX0" fmla="*/ 281559 w 283535"/>
                    <a:gd name="connsiteY0" fmla="*/ 40196 h 56793"/>
                    <a:gd name="connsiteX1" fmla="*/ 249079 w 283535"/>
                    <a:gd name="connsiteY1" fmla="*/ 10001 h 56793"/>
                    <a:gd name="connsiteX2" fmla="*/ 239173 w 283535"/>
                    <a:gd name="connsiteY2" fmla="*/ 3048 h 56793"/>
                    <a:gd name="connsiteX3" fmla="*/ 224790 w 283535"/>
                    <a:gd name="connsiteY3" fmla="*/ 0 h 56793"/>
                    <a:gd name="connsiteX4" fmla="*/ 0 w 283535"/>
                    <a:gd name="connsiteY4" fmla="*/ 286 h 56793"/>
                    <a:gd name="connsiteX5" fmla="*/ 95 w 283535"/>
                    <a:gd name="connsiteY5" fmla="*/ 17145 h 56793"/>
                    <a:gd name="connsiteX6" fmla="*/ 224409 w 283535"/>
                    <a:gd name="connsiteY6" fmla="*/ 17717 h 56793"/>
                    <a:gd name="connsiteX7" fmla="*/ 230886 w 283535"/>
                    <a:gd name="connsiteY7" fmla="*/ 18955 h 56793"/>
                    <a:gd name="connsiteX8" fmla="*/ 237172 w 283535"/>
                    <a:gd name="connsiteY8" fmla="*/ 23050 h 56793"/>
                    <a:gd name="connsiteX9" fmla="*/ 266700 w 283535"/>
                    <a:gd name="connsiteY9" fmla="*/ 53816 h 56793"/>
                    <a:gd name="connsiteX10" fmla="*/ 280035 w 283535"/>
                    <a:gd name="connsiteY10" fmla="*/ 53721 h 56793"/>
                    <a:gd name="connsiteX11" fmla="*/ 281559 w 283535"/>
                    <a:gd name="connsiteY11" fmla="*/ 40196 h 56793"/>
                    <a:gd name="connsiteX12" fmla="*/ 281559 w 283535"/>
                    <a:gd name="connsiteY12" fmla="*/ 40196 h 56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3535" h="56793">
                      <a:moveTo>
                        <a:pt x="281559" y="40196"/>
                      </a:moveTo>
                      <a:lnTo>
                        <a:pt x="249079" y="10001"/>
                      </a:lnTo>
                      <a:cubicBezTo>
                        <a:pt x="249079" y="10001"/>
                        <a:pt x="245174" y="5144"/>
                        <a:pt x="239173" y="3048"/>
                      </a:cubicBezTo>
                      <a:cubicBezTo>
                        <a:pt x="233172" y="953"/>
                        <a:pt x="224790" y="0"/>
                        <a:pt x="224790" y="0"/>
                      </a:cubicBezTo>
                      <a:lnTo>
                        <a:pt x="0" y="286"/>
                      </a:lnTo>
                      <a:lnTo>
                        <a:pt x="95" y="17145"/>
                      </a:lnTo>
                      <a:lnTo>
                        <a:pt x="224409" y="17717"/>
                      </a:lnTo>
                      <a:cubicBezTo>
                        <a:pt x="224409" y="17717"/>
                        <a:pt x="226981" y="17050"/>
                        <a:pt x="230886" y="18955"/>
                      </a:cubicBezTo>
                      <a:cubicBezTo>
                        <a:pt x="234791" y="20955"/>
                        <a:pt x="237172" y="23050"/>
                        <a:pt x="237172" y="23050"/>
                      </a:cubicBezTo>
                      <a:lnTo>
                        <a:pt x="266700" y="53816"/>
                      </a:lnTo>
                      <a:cubicBezTo>
                        <a:pt x="266700" y="53816"/>
                        <a:pt x="272891" y="60579"/>
                        <a:pt x="280035" y="53721"/>
                      </a:cubicBezTo>
                      <a:cubicBezTo>
                        <a:pt x="286893" y="47149"/>
                        <a:pt x="281559" y="40196"/>
                        <a:pt x="281559" y="40196"/>
                      </a:cubicBezTo>
                      <a:lnTo>
                        <a:pt x="281559" y="40196"/>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4" name="Freihandform: Form 313">
                  <a:extLst>
                    <a:ext uri="{FF2B5EF4-FFF2-40B4-BE49-F238E27FC236}">
                      <a16:creationId xmlns:a16="http://schemas.microsoft.com/office/drawing/2014/main" id="{3160828C-5B84-4162-BFF7-C618A84B4AAE}"/>
                    </a:ext>
                  </a:extLst>
                </p:cNvPr>
                <p:cNvSpPr/>
                <p:nvPr/>
              </p:nvSpPr>
              <p:spPr>
                <a:xfrm>
                  <a:off x="5786487" y="2922253"/>
                  <a:ext cx="9143" cy="9337"/>
                </a:xfrm>
                <a:custGeom>
                  <a:avLst/>
                  <a:gdLst>
                    <a:gd name="connsiteX0" fmla="*/ 9144 w 9143"/>
                    <a:gd name="connsiteY0" fmla="*/ 4670 h 9337"/>
                    <a:gd name="connsiteX1" fmla="*/ 4572 w 9143"/>
                    <a:gd name="connsiteY1" fmla="*/ 9338 h 9337"/>
                    <a:gd name="connsiteX2" fmla="*/ 0 w 9143"/>
                    <a:gd name="connsiteY2" fmla="*/ 4670 h 9337"/>
                    <a:gd name="connsiteX3" fmla="*/ 4572 w 9143"/>
                    <a:gd name="connsiteY3" fmla="*/ 3 h 9337"/>
                    <a:gd name="connsiteX4" fmla="*/ 9144 w 9143"/>
                    <a:gd name="connsiteY4" fmla="*/ 4670 h 9337"/>
                    <a:gd name="connsiteX5" fmla="*/ 9144 w 9143"/>
                    <a:gd name="connsiteY5" fmla="*/ 4670 h 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3" h="9337">
                      <a:moveTo>
                        <a:pt x="9144" y="4670"/>
                      </a:moveTo>
                      <a:cubicBezTo>
                        <a:pt x="9144" y="7242"/>
                        <a:pt x="7048" y="9338"/>
                        <a:pt x="4572" y="9338"/>
                      </a:cubicBezTo>
                      <a:cubicBezTo>
                        <a:pt x="2000" y="9338"/>
                        <a:pt x="0" y="7242"/>
                        <a:pt x="0" y="4670"/>
                      </a:cubicBezTo>
                      <a:cubicBezTo>
                        <a:pt x="0" y="2099"/>
                        <a:pt x="2096" y="3"/>
                        <a:pt x="4572" y="3"/>
                      </a:cubicBezTo>
                      <a:cubicBezTo>
                        <a:pt x="7144" y="-92"/>
                        <a:pt x="9144" y="2003"/>
                        <a:pt x="9144" y="4670"/>
                      </a:cubicBezTo>
                      <a:lnTo>
                        <a:pt x="9144" y="4670"/>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5" name="Freihandform: Form 314">
                  <a:extLst>
                    <a:ext uri="{FF2B5EF4-FFF2-40B4-BE49-F238E27FC236}">
                      <a16:creationId xmlns:a16="http://schemas.microsoft.com/office/drawing/2014/main" id="{19E6C803-0322-445E-8BED-F7D63FD73EA8}"/>
                    </a:ext>
                  </a:extLst>
                </p:cNvPr>
                <p:cNvSpPr/>
                <p:nvPr/>
              </p:nvSpPr>
              <p:spPr>
                <a:xfrm>
                  <a:off x="5787344" y="2923111"/>
                  <a:ext cx="7620" cy="73535"/>
                </a:xfrm>
                <a:custGeom>
                  <a:avLst/>
                  <a:gdLst>
                    <a:gd name="connsiteX0" fmla="*/ 7429 w 7620"/>
                    <a:gd name="connsiteY0" fmla="*/ 2574 h 73535"/>
                    <a:gd name="connsiteX1" fmla="*/ 3524 w 7620"/>
                    <a:gd name="connsiteY1" fmla="*/ 2 h 73535"/>
                    <a:gd name="connsiteX2" fmla="*/ 0 w 7620"/>
                    <a:gd name="connsiteY2" fmla="*/ 2669 h 73535"/>
                    <a:gd name="connsiteX3" fmla="*/ 0 w 7620"/>
                    <a:gd name="connsiteY3" fmla="*/ 72964 h 73535"/>
                    <a:gd name="connsiteX4" fmla="*/ 7620 w 7620"/>
                    <a:gd name="connsiteY4" fmla="*/ 73536 h 73535"/>
                    <a:gd name="connsiteX5" fmla="*/ 7429 w 7620"/>
                    <a:gd name="connsiteY5" fmla="*/ 2574 h 73535"/>
                    <a:gd name="connsiteX6" fmla="*/ 7429 w 7620"/>
                    <a:gd name="connsiteY6" fmla="*/ 2574 h 7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 h="73535">
                      <a:moveTo>
                        <a:pt x="7429" y="2574"/>
                      </a:moveTo>
                      <a:cubicBezTo>
                        <a:pt x="7429" y="2574"/>
                        <a:pt x="6096" y="-93"/>
                        <a:pt x="3524" y="2"/>
                      </a:cubicBezTo>
                      <a:cubicBezTo>
                        <a:pt x="857" y="98"/>
                        <a:pt x="0" y="2669"/>
                        <a:pt x="0" y="2669"/>
                      </a:cubicBezTo>
                      <a:lnTo>
                        <a:pt x="0" y="72964"/>
                      </a:lnTo>
                      <a:lnTo>
                        <a:pt x="7620" y="73536"/>
                      </a:lnTo>
                      <a:lnTo>
                        <a:pt x="7429" y="2574"/>
                      </a:lnTo>
                      <a:lnTo>
                        <a:pt x="7429" y="257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6" name="Freihandform: Form 315">
                  <a:extLst>
                    <a:ext uri="{FF2B5EF4-FFF2-40B4-BE49-F238E27FC236}">
                      <a16:creationId xmlns:a16="http://schemas.microsoft.com/office/drawing/2014/main" id="{D8BB5E5D-C9D5-4B9C-BADB-4343C92E6203}"/>
                    </a:ext>
                  </a:extLst>
                </p:cNvPr>
                <p:cNvSpPr/>
                <p:nvPr/>
              </p:nvSpPr>
              <p:spPr>
                <a:xfrm>
                  <a:off x="5411487" y="2969119"/>
                  <a:ext cx="70675" cy="124396"/>
                </a:xfrm>
                <a:custGeom>
                  <a:avLst/>
                  <a:gdLst>
                    <a:gd name="connsiteX0" fmla="*/ 53245 w 70675"/>
                    <a:gd name="connsiteY0" fmla="*/ 27432 h 124396"/>
                    <a:gd name="connsiteX1" fmla="*/ 53245 w 70675"/>
                    <a:gd name="connsiteY1" fmla="*/ 0 h 124396"/>
                    <a:gd name="connsiteX2" fmla="*/ 70675 w 70675"/>
                    <a:gd name="connsiteY2" fmla="*/ 0 h 124396"/>
                    <a:gd name="connsiteX3" fmla="*/ 70675 w 70675"/>
                    <a:gd name="connsiteY3" fmla="*/ 124396 h 124396"/>
                    <a:gd name="connsiteX4" fmla="*/ 53245 w 70675"/>
                    <a:gd name="connsiteY4" fmla="*/ 124396 h 124396"/>
                    <a:gd name="connsiteX5" fmla="*/ 53245 w 70675"/>
                    <a:gd name="connsiteY5" fmla="*/ 45053 h 124396"/>
                    <a:gd name="connsiteX6" fmla="*/ 35814 w 70675"/>
                    <a:gd name="connsiteY6" fmla="*/ 44958 h 124396"/>
                    <a:gd name="connsiteX7" fmla="*/ 23527 w 70675"/>
                    <a:gd name="connsiteY7" fmla="*/ 49911 h 124396"/>
                    <a:gd name="connsiteX8" fmla="*/ 17717 w 70675"/>
                    <a:gd name="connsiteY8" fmla="*/ 62103 h 124396"/>
                    <a:gd name="connsiteX9" fmla="*/ 17907 w 70675"/>
                    <a:gd name="connsiteY9" fmla="*/ 120205 h 124396"/>
                    <a:gd name="connsiteX10" fmla="*/ 381 w 70675"/>
                    <a:gd name="connsiteY10" fmla="*/ 123254 h 124396"/>
                    <a:gd name="connsiteX11" fmla="*/ 0 w 70675"/>
                    <a:gd name="connsiteY11" fmla="*/ 62484 h 124396"/>
                    <a:gd name="connsiteX12" fmla="*/ 11716 w 70675"/>
                    <a:gd name="connsiteY12" fmla="*/ 35528 h 124396"/>
                    <a:gd name="connsiteX13" fmla="*/ 35528 w 70675"/>
                    <a:gd name="connsiteY13" fmla="*/ 27051 h 124396"/>
                    <a:gd name="connsiteX14" fmla="*/ 53245 w 70675"/>
                    <a:gd name="connsiteY14" fmla="*/ 27432 h 124396"/>
                    <a:gd name="connsiteX15" fmla="*/ 53245 w 70675"/>
                    <a:gd name="connsiteY15" fmla="*/ 27432 h 124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675" h="124396">
                      <a:moveTo>
                        <a:pt x="53245" y="27432"/>
                      </a:moveTo>
                      <a:lnTo>
                        <a:pt x="53245" y="0"/>
                      </a:lnTo>
                      <a:lnTo>
                        <a:pt x="70675" y="0"/>
                      </a:lnTo>
                      <a:lnTo>
                        <a:pt x="70675" y="124396"/>
                      </a:lnTo>
                      <a:lnTo>
                        <a:pt x="53245" y="124396"/>
                      </a:lnTo>
                      <a:lnTo>
                        <a:pt x="53245" y="45053"/>
                      </a:lnTo>
                      <a:lnTo>
                        <a:pt x="35814" y="44958"/>
                      </a:lnTo>
                      <a:cubicBezTo>
                        <a:pt x="35814" y="44958"/>
                        <a:pt x="28575" y="44482"/>
                        <a:pt x="23527" y="49911"/>
                      </a:cubicBezTo>
                      <a:cubicBezTo>
                        <a:pt x="18288" y="55531"/>
                        <a:pt x="17717" y="62103"/>
                        <a:pt x="17717" y="62103"/>
                      </a:cubicBezTo>
                      <a:lnTo>
                        <a:pt x="17907" y="120205"/>
                      </a:lnTo>
                      <a:lnTo>
                        <a:pt x="381" y="123254"/>
                      </a:lnTo>
                      <a:lnTo>
                        <a:pt x="0" y="62484"/>
                      </a:lnTo>
                      <a:cubicBezTo>
                        <a:pt x="0" y="62484"/>
                        <a:pt x="476" y="45529"/>
                        <a:pt x="11716" y="35528"/>
                      </a:cubicBezTo>
                      <a:cubicBezTo>
                        <a:pt x="22574" y="25813"/>
                        <a:pt x="35528" y="27051"/>
                        <a:pt x="35528" y="27051"/>
                      </a:cubicBezTo>
                      <a:lnTo>
                        <a:pt x="53245" y="27432"/>
                      </a:lnTo>
                      <a:lnTo>
                        <a:pt x="53245" y="27432"/>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7" name="Freihandform: Form 316">
                  <a:extLst>
                    <a:ext uri="{FF2B5EF4-FFF2-40B4-BE49-F238E27FC236}">
                      <a16:creationId xmlns:a16="http://schemas.microsoft.com/office/drawing/2014/main" id="{9A0F91C5-4F3D-48E4-B3ED-2D57526D0A0C}"/>
                    </a:ext>
                  </a:extLst>
                </p:cNvPr>
                <p:cNvSpPr/>
                <p:nvPr/>
              </p:nvSpPr>
              <p:spPr>
                <a:xfrm>
                  <a:off x="5503118" y="3003695"/>
                  <a:ext cx="16478" cy="53911"/>
                </a:xfrm>
                <a:custGeom>
                  <a:avLst/>
                  <a:gdLst>
                    <a:gd name="connsiteX0" fmla="*/ 16288 w 16478"/>
                    <a:gd name="connsiteY0" fmla="*/ 0 h 53911"/>
                    <a:gd name="connsiteX1" fmla="*/ 6953 w 16478"/>
                    <a:gd name="connsiteY1" fmla="*/ 190 h 53911"/>
                    <a:gd name="connsiteX2" fmla="*/ 2096 w 16478"/>
                    <a:gd name="connsiteY2" fmla="*/ 1714 h 53911"/>
                    <a:gd name="connsiteX3" fmla="*/ 190 w 16478"/>
                    <a:gd name="connsiteY3" fmla="*/ 7048 h 53911"/>
                    <a:gd name="connsiteX4" fmla="*/ 0 w 16478"/>
                    <a:gd name="connsiteY4" fmla="*/ 53911 h 53911"/>
                    <a:gd name="connsiteX5" fmla="*/ 4381 w 16478"/>
                    <a:gd name="connsiteY5" fmla="*/ 53626 h 53911"/>
                    <a:gd name="connsiteX6" fmla="*/ 4572 w 16478"/>
                    <a:gd name="connsiteY6" fmla="*/ 7048 h 53911"/>
                    <a:gd name="connsiteX7" fmla="*/ 5143 w 16478"/>
                    <a:gd name="connsiteY7" fmla="*/ 4953 h 53911"/>
                    <a:gd name="connsiteX8" fmla="*/ 7239 w 16478"/>
                    <a:gd name="connsiteY8" fmla="*/ 4381 h 53911"/>
                    <a:gd name="connsiteX9" fmla="*/ 16478 w 16478"/>
                    <a:gd name="connsiteY9" fmla="*/ 4572 h 53911"/>
                    <a:gd name="connsiteX10" fmla="*/ 16288 w 16478"/>
                    <a:gd name="connsiteY10" fmla="*/ 0 h 53911"/>
                    <a:gd name="connsiteX11" fmla="*/ 16288 w 16478"/>
                    <a:gd name="connsiteY11" fmla="*/ 0 h 5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78" h="53911">
                      <a:moveTo>
                        <a:pt x="16288" y="0"/>
                      </a:moveTo>
                      <a:lnTo>
                        <a:pt x="6953" y="190"/>
                      </a:lnTo>
                      <a:cubicBezTo>
                        <a:pt x="6953" y="190"/>
                        <a:pt x="4191" y="-286"/>
                        <a:pt x="2096" y="1714"/>
                      </a:cubicBezTo>
                      <a:cubicBezTo>
                        <a:pt x="-95" y="3810"/>
                        <a:pt x="190" y="7048"/>
                        <a:pt x="190" y="7048"/>
                      </a:cubicBezTo>
                      <a:lnTo>
                        <a:pt x="0" y="53911"/>
                      </a:lnTo>
                      <a:lnTo>
                        <a:pt x="4381" y="53626"/>
                      </a:lnTo>
                      <a:lnTo>
                        <a:pt x="4572" y="7048"/>
                      </a:lnTo>
                      <a:cubicBezTo>
                        <a:pt x="4572" y="7048"/>
                        <a:pt x="4286" y="5715"/>
                        <a:pt x="5143" y="4953"/>
                      </a:cubicBezTo>
                      <a:cubicBezTo>
                        <a:pt x="5810" y="4286"/>
                        <a:pt x="7239" y="4381"/>
                        <a:pt x="7239" y="4381"/>
                      </a:cubicBezTo>
                      <a:lnTo>
                        <a:pt x="16478" y="4572"/>
                      </a:lnTo>
                      <a:lnTo>
                        <a:pt x="16288" y="0"/>
                      </a:lnTo>
                      <a:lnTo>
                        <a:pt x="16288" y="0"/>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8" name="Freihandform: Form 317">
                  <a:extLst>
                    <a:ext uri="{FF2B5EF4-FFF2-40B4-BE49-F238E27FC236}">
                      <a16:creationId xmlns:a16="http://schemas.microsoft.com/office/drawing/2014/main" id="{F249CF64-BE82-4DA0-98D2-3FFE823E6D35}"/>
                    </a:ext>
                  </a:extLst>
                </p:cNvPr>
                <p:cNvSpPr/>
                <p:nvPr/>
              </p:nvSpPr>
              <p:spPr>
                <a:xfrm>
                  <a:off x="5525883" y="3050457"/>
                  <a:ext cx="376237" cy="46678"/>
                </a:xfrm>
                <a:custGeom>
                  <a:avLst/>
                  <a:gdLst>
                    <a:gd name="connsiteX0" fmla="*/ 10763 w 376237"/>
                    <a:gd name="connsiteY0" fmla="*/ 33915 h 46678"/>
                    <a:gd name="connsiteX1" fmla="*/ 359664 w 376237"/>
                    <a:gd name="connsiteY1" fmla="*/ 33819 h 46678"/>
                    <a:gd name="connsiteX2" fmla="*/ 365093 w 376237"/>
                    <a:gd name="connsiteY2" fmla="*/ 31819 h 46678"/>
                    <a:gd name="connsiteX3" fmla="*/ 368617 w 376237"/>
                    <a:gd name="connsiteY3" fmla="*/ 25723 h 46678"/>
                    <a:gd name="connsiteX4" fmla="*/ 376238 w 376237"/>
                    <a:gd name="connsiteY4" fmla="*/ 30200 h 46678"/>
                    <a:gd name="connsiteX5" fmla="*/ 370237 w 376237"/>
                    <a:gd name="connsiteY5" fmla="*/ 40296 h 46678"/>
                    <a:gd name="connsiteX6" fmla="*/ 359569 w 376237"/>
                    <a:gd name="connsiteY6" fmla="*/ 43630 h 46678"/>
                    <a:gd name="connsiteX7" fmla="*/ 10382 w 376237"/>
                    <a:gd name="connsiteY7" fmla="*/ 43440 h 46678"/>
                    <a:gd name="connsiteX8" fmla="*/ 10287 w 376237"/>
                    <a:gd name="connsiteY8" fmla="*/ 46678 h 46678"/>
                    <a:gd name="connsiteX9" fmla="*/ 381 w 376237"/>
                    <a:gd name="connsiteY9" fmla="*/ 45916 h 46678"/>
                    <a:gd name="connsiteX10" fmla="*/ 0 w 376237"/>
                    <a:gd name="connsiteY10" fmla="*/ 5149 h 46678"/>
                    <a:gd name="connsiteX11" fmla="*/ 5239 w 376237"/>
                    <a:gd name="connsiteY11" fmla="*/ 5 h 46678"/>
                    <a:gd name="connsiteX12" fmla="*/ 10573 w 376237"/>
                    <a:gd name="connsiteY12" fmla="*/ 4673 h 46678"/>
                    <a:gd name="connsiteX13" fmla="*/ 10763 w 376237"/>
                    <a:gd name="connsiteY13" fmla="*/ 33915 h 46678"/>
                    <a:gd name="connsiteX14" fmla="*/ 10763 w 376237"/>
                    <a:gd name="connsiteY14" fmla="*/ 33915 h 4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237" h="46678">
                      <a:moveTo>
                        <a:pt x="10763" y="33915"/>
                      </a:moveTo>
                      <a:lnTo>
                        <a:pt x="359664" y="33819"/>
                      </a:lnTo>
                      <a:cubicBezTo>
                        <a:pt x="359664" y="33819"/>
                        <a:pt x="363760" y="33915"/>
                        <a:pt x="365093" y="31819"/>
                      </a:cubicBezTo>
                      <a:cubicBezTo>
                        <a:pt x="366427" y="29724"/>
                        <a:pt x="368617" y="25723"/>
                        <a:pt x="368617" y="25723"/>
                      </a:cubicBezTo>
                      <a:lnTo>
                        <a:pt x="376238" y="30200"/>
                      </a:lnTo>
                      <a:cubicBezTo>
                        <a:pt x="376238" y="30200"/>
                        <a:pt x="375571" y="36391"/>
                        <a:pt x="370237" y="40296"/>
                      </a:cubicBezTo>
                      <a:cubicBezTo>
                        <a:pt x="364903" y="44201"/>
                        <a:pt x="359569" y="43630"/>
                        <a:pt x="359569" y="43630"/>
                      </a:cubicBezTo>
                      <a:lnTo>
                        <a:pt x="10382" y="43440"/>
                      </a:lnTo>
                      <a:lnTo>
                        <a:pt x="10287" y="46678"/>
                      </a:lnTo>
                      <a:lnTo>
                        <a:pt x="381" y="45916"/>
                      </a:lnTo>
                      <a:lnTo>
                        <a:pt x="0" y="5149"/>
                      </a:lnTo>
                      <a:cubicBezTo>
                        <a:pt x="0" y="5149"/>
                        <a:pt x="476" y="196"/>
                        <a:pt x="5239" y="5"/>
                      </a:cubicBezTo>
                      <a:cubicBezTo>
                        <a:pt x="10001" y="-185"/>
                        <a:pt x="10573" y="4673"/>
                        <a:pt x="10573" y="4673"/>
                      </a:cubicBezTo>
                      <a:lnTo>
                        <a:pt x="10763" y="33915"/>
                      </a:lnTo>
                      <a:lnTo>
                        <a:pt x="10763" y="33915"/>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9" name="Freihandform: Form 318">
                  <a:extLst>
                    <a:ext uri="{FF2B5EF4-FFF2-40B4-BE49-F238E27FC236}">
                      <a16:creationId xmlns:a16="http://schemas.microsoft.com/office/drawing/2014/main" id="{3D294261-33BB-4E74-A0BD-858A66A53A49}"/>
                    </a:ext>
                  </a:extLst>
                </p:cNvPr>
                <p:cNvSpPr/>
                <p:nvPr/>
              </p:nvSpPr>
              <p:spPr>
                <a:xfrm>
                  <a:off x="5501880" y="3052939"/>
                  <a:ext cx="9429" cy="43433"/>
                </a:xfrm>
                <a:custGeom>
                  <a:avLst/>
                  <a:gdLst>
                    <a:gd name="connsiteX0" fmla="*/ 9430 w 9429"/>
                    <a:gd name="connsiteY0" fmla="*/ 43434 h 43433"/>
                    <a:gd name="connsiteX1" fmla="*/ 9430 w 9429"/>
                    <a:gd name="connsiteY1" fmla="*/ 0 h 43433"/>
                    <a:gd name="connsiteX2" fmla="*/ 0 w 9429"/>
                    <a:gd name="connsiteY2" fmla="*/ 0 h 43433"/>
                    <a:gd name="connsiteX3" fmla="*/ 0 w 9429"/>
                    <a:gd name="connsiteY3" fmla="*/ 43434 h 43433"/>
                    <a:gd name="connsiteX4" fmla="*/ 9430 w 9429"/>
                    <a:gd name="connsiteY4" fmla="*/ 43434 h 43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9" h="43433">
                      <a:moveTo>
                        <a:pt x="9430" y="43434"/>
                      </a:moveTo>
                      <a:lnTo>
                        <a:pt x="9430" y="0"/>
                      </a:lnTo>
                      <a:lnTo>
                        <a:pt x="0" y="0"/>
                      </a:lnTo>
                      <a:lnTo>
                        <a:pt x="0" y="43434"/>
                      </a:lnTo>
                      <a:lnTo>
                        <a:pt x="9430" y="4343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0" name="Freihandform: Form 319">
                  <a:extLst>
                    <a:ext uri="{FF2B5EF4-FFF2-40B4-BE49-F238E27FC236}">
                      <a16:creationId xmlns:a16="http://schemas.microsoft.com/office/drawing/2014/main" id="{A7CB2101-3FB3-45E8-ADAE-2A26A70B9A6A}"/>
                    </a:ext>
                  </a:extLst>
                </p:cNvPr>
                <p:cNvSpPr/>
                <p:nvPr/>
              </p:nvSpPr>
              <p:spPr>
                <a:xfrm>
                  <a:off x="5500355" y="3089515"/>
                  <a:ext cx="12001" cy="1904"/>
                </a:xfrm>
                <a:custGeom>
                  <a:avLst/>
                  <a:gdLst>
                    <a:gd name="connsiteX0" fmla="*/ 12002 w 12001"/>
                    <a:gd name="connsiteY0" fmla="*/ 1905 h 1904"/>
                    <a:gd name="connsiteX1" fmla="*/ 12002 w 12001"/>
                    <a:gd name="connsiteY1" fmla="*/ 0 h 1904"/>
                    <a:gd name="connsiteX2" fmla="*/ 0 w 12001"/>
                    <a:gd name="connsiteY2" fmla="*/ 0 h 1904"/>
                    <a:gd name="connsiteX3" fmla="*/ 0 w 12001"/>
                    <a:gd name="connsiteY3" fmla="*/ 1905 h 1904"/>
                    <a:gd name="connsiteX4" fmla="*/ 12002 w 12001"/>
                    <a:gd name="connsiteY4" fmla="*/ 1905 h 1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01" h="1904">
                      <a:moveTo>
                        <a:pt x="12002" y="1905"/>
                      </a:moveTo>
                      <a:lnTo>
                        <a:pt x="12002" y="0"/>
                      </a:lnTo>
                      <a:lnTo>
                        <a:pt x="0" y="0"/>
                      </a:lnTo>
                      <a:lnTo>
                        <a:pt x="0" y="1905"/>
                      </a:lnTo>
                      <a:lnTo>
                        <a:pt x="12002" y="1905"/>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1" name="Freihandform: Form 320">
                  <a:extLst>
                    <a:ext uri="{FF2B5EF4-FFF2-40B4-BE49-F238E27FC236}">
                      <a16:creationId xmlns:a16="http://schemas.microsoft.com/office/drawing/2014/main" id="{3351E712-5332-416B-B1EA-91258EC6C16B}"/>
                    </a:ext>
                  </a:extLst>
                </p:cNvPr>
                <p:cNvSpPr/>
                <p:nvPr/>
              </p:nvSpPr>
              <p:spPr>
                <a:xfrm>
                  <a:off x="5461684" y="3045605"/>
                  <a:ext cx="23145" cy="2286"/>
                </a:xfrm>
                <a:custGeom>
                  <a:avLst/>
                  <a:gdLst>
                    <a:gd name="connsiteX0" fmla="*/ 23146 w 23145"/>
                    <a:gd name="connsiteY0" fmla="*/ 2286 h 2286"/>
                    <a:gd name="connsiteX1" fmla="*/ 23146 w 23145"/>
                    <a:gd name="connsiteY1" fmla="*/ 0 h 2286"/>
                    <a:gd name="connsiteX2" fmla="*/ 0 w 23145"/>
                    <a:gd name="connsiteY2" fmla="*/ 0 h 2286"/>
                    <a:gd name="connsiteX3" fmla="*/ 0 w 23145"/>
                    <a:gd name="connsiteY3" fmla="*/ 2286 h 2286"/>
                    <a:gd name="connsiteX4" fmla="*/ 23146 w 23145"/>
                    <a:gd name="connsiteY4" fmla="*/ 2286 h 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5" h="2286">
                      <a:moveTo>
                        <a:pt x="23146" y="2286"/>
                      </a:moveTo>
                      <a:lnTo>
                        <a:pt x="23146" y="0"/>
                      </a:lnTo>
                      <a:lnTo>
                        <a:pt x="0" y="0"/>
                      </a:lnTo>
                      <a:lnTo>
                        <a:pt x="0" y="2286"/>
                      </a:lnTo>
                      <a:lnTo>
                        <a:pt x="23146" y="2286"/>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2" name="Freihandform: Form 321">
                  <a:extLst>
                    <a:ext uri="{FF2B5EF4-FFF2-40B4-BE49-F238E27FC236}">
                      <a16:creationId xmlns:a16="http://schemas.microsoft.com/office/drawing/2014/main" id="{628E5D07-B9DA-483B-8E10-B252533454B3}"/>
                    </a:ext>
                  </a:extLst>
                </p:cNvPr>
                <p:cNvSpPr/>
                <p:nvPr/>
              </p:nvSpPr>
              <p:spPr>
                <a:xfrm>
                  <a:off x="5413868" y="3045414"/>
                  <a:ext cx="18097" cy="2095"/>
                </a:xfrm>
                <a:custGeom>
                  <a:avLst/>
                  <a:gdLst>
                    <a:gd name="connsiteX0" fmla="*/ 18098 w 18097"/>
                    <a:gd name="connsiteY0" fmla="*/ 2096 h 2095"/>
                    <a:gd name="connsiteX1" fmla="*/ 18098 w 18097"/>
                    <a:gd name="connsiteY1" fmla="*/ 0 h 2095"/>
                    <a:gd name="connsiteX2" fmla="*/ 0 w 18097"/>
                    <a:gd name="connsiteY2" fmla="*/ 0 h 2095"/>
                    <a:gd name="connsiteX3" fmla="*/ 0 w 18097"/>
                    <a:gd name="connsiteY3" fmla="*/ 2096 h 2095"/>
                    <a:gd name="connsiteX4" fmla="*/ 18098 w 18097"/>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 h="2095">
                      <a:moveTo>
                        <a:pt x="18098" y="2096"/>
                      </a:moveTo>
                      <a:lnTo>
                        <a:pt x="18098" y="0"/>
                      </a:lnTo>
                      <a:lnTo>
                        <a:pt x="0" y="0"/>
                      </a:lnTo>
                      <a:lnTo>
                        <a:pt x="0" y="2096"/>
                      </a:lnTo>
                      <a:lnTo>
                        <a:pt x="18098" y="2096"/>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3" name="Freihandform: Form 322">
                  <a:extLst>
                    <a:ext uri="{FF2B5EF4-FFF2-40B4-BE49-F238E27FC236}">
                      <a16:creationId xmlns:a16="http://schemas.microsoft.com/office/drawing/2014/main" id="{D9D5D916-C8A2-4726-84C6-88EF51077E8E}"/>
                    </a:ext>
                  </a:extLst>
                </p:cNvPr>
                <p:cNvSpPr/>
                <p:nvPr/>
              </p:nvSpPr>
              <p:spPr>
                <a:xfrm>
                  <a:off x="5747053" y="2990836"/>
                  <a:ext cx="10287" cy="38100"/>
                </a:xfrm>
                <a:custGeom>
                  <a:avLst/>
                  <a:gdLst>
                    <a:gd name="connsiteX0" fmla="*/ 10287 w 10287"/>
                    <a:gd name="connsiteY0" fmla="*/ 38100 h 38100"/>
                    <a:gd name="connsiteX1" fmla="*/ 10287 w 10287"/>
                    <a:gd name="connsiteY1" fmla="*/ 0 h 38100"/>
                    <a:gd name="connsiteX2" fmla="*/ 0 w 10287"/>
                    <a:gd name="connsiteY2" fmla="*/ 0 h 38100"/>
                    <a:gd name="connsiteX3" fmla="*/ 0 w 10287"/>
                    <a:gd name="connsiteY3" fmla="*/ 38100 h 38100"/>
                    <a:gd name="connsiteX4" fmla="*/ 10287 w 10287"/>
                    <a:gd name="connsiteY4" fmla="*/ 3810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7" h="38100">
                      <a:moveTo>
                        <a:pt x="10287" y="38100"/>
                      </a:moveTo>
                      <a:lnTo>
                        <a:pt x="10287" y="0"/>
                      </a:lnTo>
                      <a:lnTo>
                        <a:pt x="0" y="0"/>
                      </a:lnTo>
                      <a:lnTo>
                        <a:pt x="0" y="38100"/>
                      </a:lnTo>
                      <a:lnTo>
                        <a:pt x="10287" y="38100"/>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4" name="Freihandform: Form 323">
                  <a:extLst>
                    <a:ext uri="{FF2B5EF4-FFF2-40B4-BE49-F238E27FC236}">
                      <a16:creationId xmlns:a16="http://schemas.microsoft.com/office/drawing/2014/main" id="{07773E86-9AB1-4EA1-BD9C-7E8F631F5871}"/>
                    </a:ext>
                  </a:extLst>
                </p:cNvPr>
                <p:cNvSpPr/>
                <p:nvPr/>
              </p:nvSpPr>
              <p:spPr>
                <a:xfrm>
                  <a:off x="5574174" y="2990931"/>
                  <a:ext cx="13049" cy="38100"/>
                </a:xfrm>
                <a:custGeom>
                  <a:avLst/>
                  <a:gdLst>
                    <a:gd name="connsiteX0" fmla="*/ 13049 w 13049"/>
                    <a:gd name="connsiteY0" fmla="*/ 38100 h 38100"/>
                    <a:gd name="connsiteX1" fmla="*/ 13049 w 13049"/>
                    <a:gd name="connsiteY1" fmla="*/ 0 h 38100"/>
                    <a:gd name="connsiteX2" fmla="*/ 0 w 13049"/>
                    <a:gd name="connsiteY2" fmla="*/ 0 h 38100"/>
                    <a:gd name="connsiteX3" fmla="*/ 0 w 13049"/>
                    <a:gd name="connsiteY3" fmla="*/ 38100 h 38100"/>
                    <a:gd name="connsiteX4" fmla="*/ 13049 w 13049"/>
                    <a:gd name="connsiteY4" fmla="*/ 3810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 h="38100">
                      <a:moveTo>
                        <a:pt x="13049" y="38100"/>
                      </a:moveTo>
                      <a:lnTo>
                        <a:pt x="13049" y="0"/>
                      </a:lnTo>
                      <a:lnTo>
                        <a:pt x="0" y="0"/>
                      </a:lnTo>
                      <a:lnTo>
                        <a:pt x="0" y="38100"/>
                      </a:lnTo>
                      <a:lnTo>
                        <a:pt x="13049" y="38100"/>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5" name="Freihandform: Form 324">
                  <a:extLst>
                    <a:ext uri="{FF2B5EF4-FFF2-40B4-BE49-F238E27FC236}">
                      <a16:creationId xmlns:a16="http://schemas.microsoft.com/office/drawing/2014/main" id="{C03F21AF-5BCE-4C85-B0D7-8C8096C04BB6}"/>
                    </a:ext>
                  </a:extLst>
                </p:cNvPr>
                <p:cNvSpPr/>
                <p:nvPr/>
              </p:nvSpPr>
              <p:spPr>
                <a:xfrm>
                  <a:off x="5517310" y="2899777"/>
                  <a:ext cx="40957" cy="9810"/>
                </a:xfrm>
                <a:custGeom>
                  <a:avLst/>
                  <a:gdLst>
                    <a:gd name="connsiteX0" fmla="*/ 40958 w 40957"/>
                    <a:gd name="connsiteY0" fmla="*/ 9811 h 9810"/>
                    <a:gd name="connsiteX1" fmla="*/ 40958 w 40957"/>
                    <a:gd name="connsiteY1" fmla="*/ 0 h 9810"/>
                    <a:gd name="connsiteX2" fmla="*/ 0 w 40957"/>
                    <a:gd name="connsiteY2" fmla="*/ 0 h 9810"/>
                    <a:gd name="connsiteX3" fmla="*/ 0 w 40957"/>
                    <a:gd name="connsiteY3" fmla="*/ 9811 h 9810"/>
                    <a:gd name="connsiteX4" fmla="*/ 40958 w 40957"/>
                    <a:gd name="connsiteY4" fmla="*/ 9811 h 9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57" h="9810">
                      <a:moveTo>
                        <a:pt x="40958" y="9811"/>
                      </a:moveTo>
                      <a:lnTo>
                        <a:pt x="40958" y="0"/>
                      </a:lnTo>
                      <a:lnTo>
                        <a:pt x="0" y="0"/>
                      </a:lnTo>
                      <a:lnTo>
                        <a:pt x="0" y="9811"/>
                      </a:lnTo>
                      <a:lnTo>
                        <a:pt x="40958" y="9811"/>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6" name="Freihandform: Form 325">
                  <a:extLst>
                    <a:ext uri="{FF2B5EF4-FFF2-40B4-BE49-F238E27FC236}">
                      <a16:creationId xmlns:a16="http://schemas.microsoft.com/office/drawing/2014/main" id="{8468575F-00DC-4906-81E2-850982F0C3DB}"/>
                    </a:ext>
                  </a:extLst>
                </p:cNvPr>
                <p:cNvSpPr/>
                <p:nvPr/>
              </p:nvSpPr>
              <p:spPr>
                <a:xfrm>
                  <a:off x="5432252" y="2887585"/>
                  <a:ext cx="85629" cy="20097"/>
                </a:xfrm>
                <a:custGeom>
                  <a:avLst/>
                  <a:gdLst>
                    <a:gd name="connsiteX0" fmla="*/ 85058 w 85629"/>
                    <a:gd name="connsiteY0" fmla="*/ 15526 h 20097"/>
                    <a:gd name="connsiteX1" fmla="*/ 9525 w 85629"/>
                    <a:gd name="connsiteY1" fmla="*/ 15050 h 20097"/>
                    <a:gd name="connsiteX2" fmla="*/ 6477 w 85629"/>
                    <a:gd name="connsiteY2" fmla="*/ 13811 h 20097"/>
                    <a:gd name="connsiteX3" fmla="*/ 5239 w 85629"/>
                    <a:gd name="connsiteY3" fmla="*/ 10954 h 20097"/>
                    <a:gd name="connsiteX4" fmla="*/ 5239 w 85629"/>
                    <a:gd name="connsiteY4" fmla="*/ 95 h 20097"/>
                    <a:gd name="connsiteX5" fmla="*/ 191 w 85629"/>
                    <a:gd name="connsiteY5" fmla="*/ 0 h 20097"/>
                    <a:gd name="connsiteX6" fmla="*/ 0 w 85629"/>
                    <a:gd name="connsiteY6" fmla="*/ 10763 h 20097"/>
                    <a:gd name="connsiteX7" fmla="*/ 2476 w 85629"/>
                    <a:gd name="connsiteY7" fmla="*/ 16573 h 20097"/>
                    <a:gd name="connsiteX8" fmla="*/ 9334 w 85629"/>
                    <a:gd name="connsiteY8" fmla="*/ 20002 h 20097"/>
                    <a:gd name="connsiteX9" fmla="*/ 85630 w 85629"/>
                    <a:gd name="connsiteY9" fmla="*/ 20098 h 20097"/>
                    <a:gd name="connsiteX10" fmla="*/ 85058 w 85629"/>
                    <a:gd name="connsiteY10" fmla="*/ 15526 h 20097"/>
                    <a:gd name="connsiteX11" fmla="*/ 85058 w 85629"/>
                    <a:gd name="connsiteY11" fmla="*/ 15526 h 2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629" h="20097">
                      <a:moveTo>
                        <a:pt x="85058" y="15526"/>
                      </a:moveTo>
                      <a:lnTo>
                        <a:pt x="9525" y="15050"/>
                      </a:lnTo>
                      <a:cubicBezTo>
                        <a:pt x="9525" y="15050"/>
                        <a:pt x="7334" y="15050"/>
                        <a:pt x="6477" y="13811"/>
                      </a:cubicBezTo>
                      <a:cubicBezTo>
                        <a:pt x="5525" y="12573"/>
                        <a:pt x="5239" y="10954"/>
                        <a:pt x="5239" y="10954"/>
                      </a:cubicBezTo>
                      <a:lnTo>
                        <a:pt x="5239" y="95"/>
                      </a:lnTo>
                      <a:lnTo>
                        <a:pt x="191" y="0"/>
                      </a:lnTo>
                      <a:lnTo>
                        <a:pt x="0" y="10763"/>
                      </a:lnTo>
                      <a:cubicBezTo>
                        <a:pt x="0" y="10763"/>
                        <a:pt x="476" y="14288"/>
                        <a:pt x="2476" y="16573"/>
                      </a:cubicBezTo>
                      <a:cubicBezTo>
                        <a:pt x="4477" y="18859"/>
                        <a:pt x="9334" y="20002"/>
                        <a:pt x="9334" y="20002"/>
                      </a:cubicBezTo>
                      <a:lnTo>
                        <a:pt x="85630" y="20098"/>
                      </a:lnTo>
                      <a:lnTo>
                        <a:pt x="85058" y="15526"/>
                      </a:lnTo>
                      <a:lnTo>
                        <a:pt x="85058" y="15526"/>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7" name="Freihandform: Form 326">
                  <a:extLst>
                    <a:ext uri="{FF2B5EF4-FFF2-40B4-BE49-F238E27FC236}">
                      <a16:creationId xmlns:a16="http://schemas.microsoft.com/office/drawing/2014/main" id="{CC7BB2C9-05A0-4F3A-92BA-E0FA33E36A20}"/>
                    </a:ext>
                  </a:extLst>
                </p:cNvPr>
                <p:cNvSpPr/>
                <p:nvPr/>
              </p:nvSpPr>
              <p:spPr>
                <a:xfrm>
                  <a:off x="5519405" y="3003695"/>
                  <a:ext cx="267938" cy="4381"/>
                </a:xfrm>
                <a:custGeom>
                  <a:avLst/>
                  <a:gdLst>
                    <a:gd name="connsiteX0" fmla="*/ 267938 w 267938"/>
                    <a:gd name="connsiteY0" fmla="*/ 4381 h 4381"/>
                    <a:gd name="connsiteX1" fmla="*/ 267938 w 267938"/>
                    <a:gd name="connsiteY1" fmla="*/ 0 h 4381"/>
                    <a:gd name="connsiteX2" fmla="*/ 0 w 267938"/>
                    <a:gd name="connsiteY2" fmla="*/ 0 h 4381"/>
                    <a:gd name="connsiteX3" fmla="*/ 0 w 267938"/>
                    <a:gd name="connsiteY3" fmla="*/ 4381 h 4381"/>
                    <a:gd name="connsiteX4" fmla="*/ 267938 w 267938"/>
                    <a:gd name="connsiteY4" fmla="*/ 4381 h 4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38" h="4381">
                      <a:moveTo>
                        <a:pt x="267938" y="4381"/>
                      </a:moveTo>
                      <a:lnTo>
                        <a:pt x="267938" y="0"/>
                      </a:lnTo>
                      <a:lnTo>
                        <a:pt x="0" y="0"/>
                      </a:lnTo>
                      <a:lnTo>
                        <a:pt x="0" y="4381"/>
                      </a:lnTo>
                      <a:lnTo>
                        <a:pt x="267938" y="4381"/>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8" name="Freihandform: Form 327">
                  <a:extLst>
                    <a:ext uri="{FF2B5EF4-FFF2-40B4-BE49-F238E27FC236}">
                      <a16:creationId xmlns:a16="http://schemas.microsoft.com/office/drawing/2014/main" id="{F9A68665-A268-4A90-ACA8-E3E68D08E9A3}"/>
                    </a:ext>
                  </a:extLst>
                </p:cNvPr>
                <p:cNvSpPr/>
                <p:nvPr/>
              </p:nvSpPr>
              <p:spPr>
                <a:xfrm>
                  <a:off x="5785058" y="2992931"/>
                  <a:ext cx="11620" cy="7334"/>
                </a:xfrm>
                <a:custGeom>
                  <a:avLst/>
                  <a:gdLst>
                    <a:gd name="connsiteX0" fmla="*/ 11621 w 11620"/>
                    <a:gd name="connsiteY0" fmla="*/ 7334 h 7334"/>
                    <a:gd name="connsiteX1" fmla="*/ 11621 w 11620"/>
                    <a:gd name="connsiteY1" fmla="*/ 0 h 7334"/>
                    <a:gd name="connsiteX2" fmla="*/ 0 w 11620"/>
                    <a:gd name="connsiteY2" fmla="*/ 0 h 7334"/>
                    <a:gd name="connsiteX3" fmla="*/ 0 w 11620"/>
                    <a:gd name="connsiteY3" fmla="*/ 7334 h 7334"/>
                    <a:gd name="connsiteX4" fmla="*/ 11621 w 11620"/>
                    <a:gd name="connsiteY4" fmla="*/ 7334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0" h="7334">
                      <a:moveTo>
                        <a:pt x="11621" y="7334"/>
                      </a:moveTo>
                      <a:lnTo>
                        <a:pt x="11621" y="0"/>
                      </a:lnTo>
                      <a:lnTo>
                        <a:pt x="0" y="0"/>
                      </a:lnTo>
                      <a:lnTo>
                        <a:pt x="0" y="7334"/>
                      </a:lnTo>
                      <a:lnTo>
                        <a:pt x="11621" y="733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9" name="Freihandform: Form 328">
                  <a:extLst>
                    <a:ext uri="{FF2B5EF4-FFF2-40B4-BE49-F238E27FC236}">
                      <a16:creationId xmlns:a16="http://schemas.microsoft.com/office/drawing/2014/main" id="{E63FC881-A88B-4CD8-BBFD-460ADD73AD64}"/>
                    </a:ext>
                  </a:extLst>
                </p:cNvPr>
                <p:cNvSpPr/>
                <p:nvPr/>
              </p:nvSpPr>
              <p:spPr>
                <a:xfrm>
                  <a:off x="5786201" y="3001028"/>
                  <a:ext cx="9810" cy="9620"/>
                </a:xfrm>
                <a:custGeom>
                  <a:avLst/>
                  <a:gdLst>
                    <a:gd name="connsiteX0" fmla="*/ 7429 w 9810"/>
                    <a:gd name="connsiteY0" fmla="*/ 9620 h 9620"/>
                    <a:gd name="connsiteX1" fmla="*/ 9811 w 9810"/>
                    <a:gd name="connsiteY1" fmla="*/ 7239 h 9620"/>
                    <a:gd name="connsiteX2" fmla="*/ 9811 w 9810"/>
                    <a:gd name="connsiteY2" fmla="*/ 2381 h 9620"/>
                    <a:gd name="connsiteX3" fmla="*/ 7429 w 9810"/>
                    <a:gd name="connsiteY3" fmla="*/ 0 h 9620"/>
                    <a:gd name="connsiteX4" fmla="*/ 2381 w 9810"/>
                    <a:gd name="connsiteY4" fmla="*/ 0 h 9620"/>
                    <a:gd name="connsiteX5" fmla="*/ 0 w 9810"/>
                    <a:gd name="connsiteY5" fmla="*/ 2381 h 9620"/>
                    <a:gd name="connsiteX6" fmla="*/ 0 w 9810"/>
                    <a:gd name="connsiteY6" fmla="*/ 7239 h 9620"/>
                    <a:gd name="connsiteX7" fmla="*/ 2381 w 9810"/>
                    <a:gd name="connsiteY7" fmla="*/ 9620 h 9620"/>
                    <a:gd name="connsiteX8" fmla="*/ 7429 w 9810"/>
                    <a:gd name="connsiteY8" fmla="*/ 9620 h 9620"/>
                    <a:gd name="connsiteX9" fmla="*/ 7429 w 9810"/>
                    <a:gd name="connsiteY9" fmla="*/ 9620 h 9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10" h="9620">
                      <a:moveTo>
                        <a:pt x="7429" y="9620"/>
                      </a:moveTo>
                      <a:cubicBezTo>
                        <a:pt x="8763" y="9620"/>
                        <a:pt x="9811" y="8572"/>
                        <a:pt x="9811" y="7239"/>
                      </a:cubicBezTo>
                      <a:lnTo>
                        <a:pt x="9811" y="2381"/>
                      </a:lnTo>
                      <a:cubicBezTo>
                        <a:pt x="9811" y="1048"/>
                        <a:pt x="8763" y="0"/>
                        <a:pt x="7429" y="0"/>
                      </a:cubicBezTo>
                      <a:lnTo>
                        <a:pt x="2381" y="0"/>
                      </a:lnTo>
                      <a:cubicBezTo>
                        <a:pt x="1048" y="0"/>
                        <a:pt x="0" y="1048"/>
                        <a:pt x="0" y="2381"/>
                      </a:cubicBezTo>
                      <a:lnTo>
                        <a:pt x="0" y="7239"/>
                      </a:lnTo>
                      <a:cubicBezTo>
                        <a:pt x="0" y="8572"/>
                        <a:pt x="1048" y="9620"/>
                        <a:pt x="2381" y="9620"/>
                      </a:cubicBezTo>
                      <a:lnTo>
                        <a:pt x="7429" y="9620"/>
                      </a:lnTo>
                      <a:lnTo>
                        <a:pt x="7429" y="9620"/>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30" name="Freihandform: Form 329">
                  <a:extLst>
                    <a:ext uri="{FF2B5EF4-FFF2-40B4-BE49-F238E27FC236}">
                      <a16:creationId xmlns:a16="http://schemas.microsoft.com/office/drawing/2014/main" id="{A3172599-46D4-4B95-B5A1-D36623B98E0D}"/>
                    </a:ext>
                  </a:extLst>
                </p:cNvPr>
                <p:cNvSpPr/>
                <p:nvPr/>
              </p:nvSpPr>
              <p:spPr>
                <a:xfrm>
                  <a:off x="5787439" y="2996646"/>
                  <a:ext cx="6286" cy="7715"/>
                </a:xfrm>
                <a:custGeom>
                  <a:avLst/>
                  <a:gdLst>
                    <a:gd name="connsiteX0" fmla="*/ 6287 w 6286"/>
                    <a:gd name="connsiteY0" fmla="*/ 7715 h 7715"/>
                    <a:gd name="connsiteX1" fmla="*/ 6287 w 6286"/>
                    <a:gd name="connsiteY1" fmla="*/ 0 h 7715"/>
                    <a:gd name="connsiteX2" fmla="*/ 0 w 6286"/>
                    <a:gd name="connsiteY2" fmla="*/ 0 h 7715"/>
                    <a:gd name="connsiteX3" fmla="*/ 0 w 6286"/>
                    <a:gd name="connsiteY3" fmla="*/ 7715 h 7715"/>
                    <a:gd name="connsiteX4" fmla="*/ 6287 w 6286"/>
                    <a:gd name="connsiteY4" fmla="*/ 7715 h 7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 h="7715">
                      <a:moveTo>
                        <a:pt x="6287" y="7715"/>
                      </a:moveTo>
                      <a:lnTo>
                        <a:pt x="6287" y="0"/>
                      </a:lnTo>
                      <a:lnTo>
                        <a:pt x="0" y="0"/>
                      </a:lnTo>
                      <a:lnTo>
                        <a:pt x="0" y="7715"/>
                      </a:lnTo>
                      <a:lnTo>
                        <a:pt x="6287" y="7715"/>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31" name="Freihandform: Form 330">
                  <a:extLst>
                    <a:ext uri="{FF2B5EF4-FFF2-40B4-BE49-F238E27FC236}">
                      <a16:creationId xmlns:a16="http://schemas.microsoft.com/office/drawing/2014/main" id="{783145C5-EEF5-48BF-8555-6505127BD16D}"/>
                    </a:ext>
                  </a:extLst>
                </p:cNvPr>
                <p:cNvSpPr/>
                <p:nvPr/>
              </p:nvSpPr>
              <p:spPr>
                <a:xfrm>
                  <a:off x="5782010" y="2996837"/>
                  <a:ext cx="18097" cy="18097"/>
                </a:xfrm>
                <a:custGeom>
                  <a:avLst/>
                  <a:gdLst>
                    <a:gd name="connsiteX0" fmla="*/ 18097 w 18097"/>
                    <a:gd name="connsiteY0" fmla="*/ 9049 h 18097"/>
                    <a:gd name="connsiteX1" fmla="*/ 9049 w 18097"/>
                    <a:gd name="connsiteY1" fmla="*/ 18097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5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7"/>
                        <a:pt x="9049" y="18097"/>
                      </a:cubicBezTo>
                      <a:cubicBezTo>
                        <a:pt x="4000" y="18097"/>
                        <a:pt x="0" y="14002"/>
                        <a:pt x="0" y="9049"/>
                      </a:cubicBezTo>
                      <a:cubicBezTo>
                        <a:pt x="0" y="4000"/>
                        <a:pt x="4096" y="0"/>
                        <a:pt x="9049" y="0"/>
                      </a:cubicBezTo>
                      <a:cubicBezTo>
                        <a:pt x="14097" y="0"/>
                        <a:pt x="18097" y="4096"/>
                        <a:pt x="18097" y="9049"/>
                      </a:cubicBezTo>
                      <a:lnTo>
                        <a:pt x="18097" y="9049"/>
                      </a:lnTo>
                      <a:close/>
                      <a:moveTo>
                        <a:pt x="17335" y="9049"/>
                      </a:moveTo>
                      <a:cubicBezTo>
                        <a:pt x="17335" y="13621"/>
                        <a:pt x="13621" y="17335"/>
                        <a:pt x="9049" y="17335"/>
                      </a:cubicBezTo>
                      <a:cubicBezTo>
                        <a:pt x="4477" y="17335"/>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32" name="Freihandform: Form 331">
                  <a:extLst>
                    <a:ext uri="{FF2B5EF4-FFF2-40B4-BE49-F238E27FC236}">
                      <a16:creationId xmlns:a16="http://schemas.microsoft.com/office/drawing/2014/main" id="{C91A50EF-E8C8-444A-8612-4460B1064658}"/>
                    </a:ext>
                  </a:extLst>
                </p:cNvPr>
                <p:cNvSpPr/>
                <p:nvPr/>
              </p:nvSpPr>
              <p:spPr>
                <a:xfrm>
                  <a:off x="5790773" y="3007505"/>
                  <a:ext cx="762" cy="6858"/>
                </a:xfrm>
                <a:custGeom>
                  <a:avLst/>
                  <a:gdLst>
                    <a:gd name="connsiteX0" fmla="*/ 762 w 762"/>
                    <a:gd name="connsiteY0" fmla="*/ 6858 h 6858"/>
                    <a:gd name="connsiteX1" fmla="*/ 762 w 762"/>
                    <a:gd name="connsiteY1" fmla="*/ 0 h 6858"/>
                    <a:gd name="connsiteX2" fmla="*/ 0 w 762"/>
                    <a:gd name="connsiteY2" fmla="*/ 0 h 6858"/>
                    <a:gd name="connsiteX3" fmla="*/ 0 w 762"/>
                    <a:gd name="connsiteY3" fmla="*/ 6858 h 6858"/>
                    <a:gd name="connsiteX4" fmla="*/ 762 w 762"/>
                    <a:gd name="connsiteY4" fmla="*/ 6858 h 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 h="6858">
                      <a:moveTo>
                        <a:pt x="762" y="6858"/>
                      </a:moveTo>
                      <a:lnTo>
                        <a:pt x="762" y="0"/>
                      </a:lnTo>
                      <a:lnTo>
                        <a:pt x="0" y="0"/>
                      </a:lnTo>
                      <a:lnTo>
                        <a:pt x="0" y="6858"/>
                      </a:lnTo>
                      <a:lnTo>
                        <a:pt x="762" y="6858"/>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33" name="Freihandform: Form 332">
                  <a:extLst>
                    <a:ext uri="{FF2B5EF4-FFF2-40B4-BE49-F238E27FC236}">
                      <a16:creationId xmlns:a16="http://schemas.microsoft.com/office/drawing/2014/main" id="{AF6BB863-3DAB-4CF4-9C0F-DEBCCF630995}"/>
                    </a:ext>
                  </a:extLst>
                </p:cNvPr>
                <p:cNvSpPr/>
                <p:nvPr/>
              </p:nvSpPr>
              <p:spPr>
                <a:xfrm>
                  <a:off x="5782486" y="3005980"/>
                  <a:ext cx="7524" cy="2095"/>
                </a:xfrm>
                <a:custGeom>
                  <a:avLst/>
                  <a:gdLst>
                    <a:gd name="connsiteX0" fmla="*/ 95 w 7524"/>
                    <a:gd name="connsiteY0" fmla="*/ 2096 h 2095"/>
                    <a:gd name="connsiteX1" fmla="*/ 7525 w 7524"/>
                    <a:gd name="connsiteY1" fmla="*/ 762 h 2095"/>
                    <a:gd name="connsiteX2" fmla="*/ 7334 w 7524"/>
                    <a:gd name="connsiteY2" fmla="*/ 0 h 2095"/>
                    <a:gd name="connsiteX3" fmla="*/ 0 w 7524"/>
                    <a:gd name="connsiteY3" fmla="*/ 1333 h 2095"/>
                    <a:gd name="connsiteX4" fmla="*/ 95 w 7524"/>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 h="2095">
                      <a:moveTo>
                        <a:pt x="95" y="2096"/>
                      </a:moveTo>
                      <a:lnTo>
                        <a:pt x="7525" y="762"/>
                      </a:lnTo>
                      <a:lnTo>
                        <a:pt x="7334" y="0"/>
                      </a:lnTo>
                      <a:lnTo>
                        <a:pt x="0" y="1333"/>
                      </a:lnTo>
                      <a:lnTo>
                        <a:pt x="95"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34" name="Freihandform: Form 333">
                  <a:extLst>
                    <a:ext uri="{FF2B5EF4-FFF2-40B4-BE49-F238E27FC236}">
                      <a16:creationId xmlns:a16="http://schemas.microsoft.com/office/drawing/2014/main" id="{D10026AA-5CB1-40E2-86E0-58AC5E37E635}"/>
                    </a:ext>
                  </a:extLst>
                </p:cNvPr>
                <p:cNvSpPr/>
                <p:nvPr/>
              </p:nvSpPr>
              <p:spPr>
                <a:xfrm>
                  <a:off x="5785248" y="2999122"/>
                  <a:ext cx="5143" cy="5524"/>
                </a:xfrm>
                <a:custGeom>
                  <a:avLst/>
                  <a:gdLst>
                    <a:gd name="connsiteX0" fmla="*/ 0 w 5143"/>
                    <a:gd name="connsiteY0" fmla="*/ 476 h 5524"/>
                    <a:gd name="connsiteX1" fmla="*/ 4572 w 5143"/>
                    <a:gd name="connsiteY1" fmla="*/ 5525 h 5524"/>
                    <a:gd name="connsiteX2" fmla="*/ 5143 w 5143"/>
                    <a:gd name="connsiteY2" fmla="*/ 5048 h 5524"/>
                    <a:gd name="connsiteX3" fmla="*/ 571 w 5143"/>
                    <a:gd name="connsiteY3" fmla="*/ 0 h 5524"/>
                    <a:gd name="connsiteX4" fmla="*/ 0 w 5143"/>
                    <a:gd name="connsiteY4" fmla="*/ 476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 h="5524">
                      <a:moveTo>
                        <a:pt x="0" y="476"/>
                      </a:moveTo>
                      <a:lnTo>
                        <a:pt x="4572" y="5525"/>
                      </a:lnTo>
                      <a:lnTo>
                        <a:pt x="5143" y="5048"/>
                      </a:lnTo>
                      <a:lnTo>
                        <a:pt x="571" y="0"/>
                      </a:lnTo>
                      <a:lnTo>
                        <a:pt x="0" y="47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35" name="Freihandform: Form 334">
                  <a:extLst>
                    <a:ext uri="{FF2B5EF4-FFF2-40B4-BE49-F238E27FC236}">
                      <a16:creationId xmlns:a16="http://schemas.microsoft.com/office/drawing/2014/main" id="{F226DCB5-AC82-47A9-A988-B37C3F866A50}"/>
                    </a:ext>
                  </a:extLst>
                </p:cNvPr>
                <p:cNvSpPr/>
                <p:nvPr/>
              </p:nvSpPr>
              <p:spPr>
                <a:xfrm>
                  <a:off x="5791630" y="2998265"/>
                  <a:ext cx="4191" cy="6191"/>
                </a:xfrm>
                <a:custGeom>
                  <a:avLst/>
                  <a:gdLst>
                    <a:gd name="connsiteX0" fmla="*/ 3620 w 4191"/>
                    <a:gd name="connsiteY0" fmla="*/ 0 h 6191"/>
                    <a:gd name="connsiteX1" fmla="*/ 0 w 4191"/>
                    <a:gd name="connsiteY1" fmla="*/ 5810 h 6191"/>
                    <a:gd name="connsiteX2" fmla="*/ 667 w 4191"/>
                    <a:gd name="connsiteY2" fmla="*/ 6191 h 6191"/>
                    <a:gd name="connsiteX3" fmla="*/ 4191 w 4191"/>
                    <a:gd name="connsiteY3" fmla="*/ 381 h 6191"/>
                    <a:gd name="connsiteX4" fmla="*/ 3620 w 4191"/>
                    <a:gd name="connsiteY4" fmla="*/ 0 h 6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191">
                      <a:moveTo>
                        <a:pt x="3620" y="0"/>
                      </a:moveTo>
                      <a:lnTo>
                        <a:pt x="0" y="5810"/>
                      </a:lnTo>
                      <a:lnTo>
                        <a:pt x="667" y="6191"/>
                      </a:lnTo>
                      <a:lnTo>
                        <a:pt x="4191" y="381"/>
                      </a:lnTo>
                      <a:lnTo>
                        <a:pt x="3620"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36" name="Freihandform: Form 335">
                  <a:extLst>
                    <a:ext uri="{FF2B5EF4-FFF2-40B4-BE49-F238E27FC236}">
                      <a16:creationId xmlns:a16="http://schemas.microsoft.com/office/drawing/2014/main" id="{7DDD44B9-AF5A-49B3-9958-95317CCA6241}"/>
                    </a:ext>
                  </a:extLst>
                </p:cNvPr>
                <p:cNvSpPr/>
                <p:nvPr/>
              </p:nvSpPr>
              <p:spPr>
                <a:xfrm>
                  <a:off x="5792678" y="3005885"/>
                  <a:ext cx="6858" cy="2571"/>
                </a:xfrm>
                <a:custGeom>
                  <a:avLst/>
                  <a:gdLst>
                    <a:gd name="connsiteX0" fmla="*/ 6858 w 6858"/>
                    <a:gd name="connsiteY0" fmla="*/ 1810 h 2571"/>
                    <a:gd name="connsiteX1" fmla="*/ 191 w 6858"/>
                    <a:gd name="connsiteY1" fmla="*/ 0 h 2571"/>
                    <a:gd name="connsiteX2" fmla="*/ 0 w 6858"/>
                    <a:gd name="connsiteY2" fmla="*/ 762 h 2571"/>
                    <a:gd name="connsiteX3" fmla="*/ 6667 w 6858"/>
                    <a:gd name="connsiteY3" fmla="*/ 2572 h 2571"/>
                    <a:gd name="connsiteX4" fmla="*/ 6858 w 6858"/>
                    <a:gd name="connsiteY4" fmla="*/ 1810 h 2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 h="2571">
                      <a:moveTo>
                        <a:pt x="6858" y="1810"/>
                      </a:moveTo>
                      <a:lnTo>
                        <a:pt x="191" y="0"/>
                      </a:lnTo>
                      <a:lnTo>
                        <a:pt x="0" y="762"/>
                      </a:lnTo>
                      <a:lnTo>
                        <a:pt x="6667" y="2572"/>
                      </a:lnTo>
                      <a:lnTo>
                        <a:pt x="6858" y="181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37" name="Freihandform: Form 336">
                  <a:extLst>
                    <a:ext uri="{FF2B5EF4-FFF2-40B4-BE49-F238E27FC236}">
                      <a16:creationId xmlns:a16="http://schemas.microsoft.com/office/drawing/2014/main" id="{404FE07F-4EC3-44AA-93A1-DC6F3C281EC3}"/>
                    </a:ext>
                  </a:extLst>
                </p:cNvPr>
                <p:cNvSpPr/>
                <p:nvPr/>
              </p:nvSpPr>
              <p:spPr>
                <a:xfrm>
                  <a:off x="5789154" y="3003599"/>
                  <a:ext cx="4191" cy="4191"/>
                </a:xfrm>
                <a:custGeom>
                  <a:avLst/>
                  <a:gdLst>
                    <a:gd name="connsiteX0" fmla="*/ 4191 w 4191"/>
                    <a:gd name="connsiteY0" fmla="*/ 2096 h 4191"/>
                    <a:gd name="connsiteX1" fmla="*/ 2096 w 4191"/>
                    <a:gd name="connsiteY1" fmla="*/ 4191 h 4191"/>
                    <a:gd name="connsiteX2" fmla="*/ 0 w 4191"/>
                    <a:gd name="connsiteY2" fmla="*/ 2096 h 4191"/>
                    <a:gd name="connsiteX3" fmla="*/ 2096 w 4191"/>
                    <a:gd name="connsiteY3" fmla="*/ 0 h 4191"/>
                    <a:gd name="connsiteX4" fmla="*/ 4191 w 4191"/>
                    <a:gd name="connsiteY4" fmla="*/ 2096 h 4191"/>
                    <a:gd name="connsiteX5" fmla="*/ 4191 w 4191"/>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 h="4191">
                      <a:moveTo>
                        <a:pt x="4191" y="2096"/>
                      </a:moveTo>
                      <a:cubicBezTo>
                        <a:pt x="4191" y="3238"/>
                        <a:pt x="3238" y="4191"/>
                        <a:pt x="2096" y="4191"/>
                      </a:cubicBezTo>
                      <a:cubicBezTo>
                        <a:pt x="952" y="4191"/>
                        <a:pt x="0" y="3238"/>
                        <a:pt x="0" y="2096"/>
                      </a:cubicBezTo>
                      <a:cubicBezTo>
                        <a:pt x="0" y="953"/>
                        <a:pt x="952" y="0"/>
                        <a:pt x="2096" y="0"/>
                      </a:cubicBezTo>
                      <a:cubicBezTo>
                        <a:pt x="3238" y="95"/>
                        <a:pt x="4191" y="953"/>
                        <a:pt x="4191" y="2096"/>
                      </a:cubicBezTo>
                      <a:lnTo>
                        <a:pt x="4191"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38" name="Freihandform: Form 337">
                  <a:extLst>
                    <a:ext uri="{FF2B5EF4-FFF2-40B4-BE49-F238E27FC236}">
                      <a16:creationId xmlns:a16="http://schemas.microsoft.com/office/drawing/2014/main" id="{C46332AF-2A2F-424C-A46D-6F3012ADAA80}"/>
                    </a:ext>
                  </a:extLst>
                </p:cNvPr>
                <p:cNvSpPr/>
                <p:nvPr/>
              </p:nvSpPr>
              <p:spPr>
                <a:xfrm>
                  <a:off x="5853733" y="3081038"/>
                  <a:ext cx="18097" cy="18097"/>
                </a:xfrm>
                <a:custGeom>
                  <a:avLst/>
                  <a:gdLst>
                    <a:gd name="connsiteX0" fmla="*/ 18097 w 18097"/>
                    <a:gd name="connsiteY0" fmla="*/ 9049 h 18097"/>
                    <a:gd name="connsiteX1" fmla="*/ 9049 w 18097"/>
                    <a:gd name="connsiteY1" fmla="*/ 18097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5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7"/>
                        <a:pt x="9049" y="18097"/>
                      </a:cubicBezTo>
                      <a:cubicBezTo>
                        <a:pt x="4000" y="18097"/>
                        <a:pt x="0" y="14002"/>
                        <a:pt x="0" y="9049"/>
                      </a:cubicBezTo>
                      <a:cubicBezTo>
                        <a:pt x="0" y="4000"/>
                        <a:pt x="4096" y="0"/>
                        <a:pt x="9049" y="0"/>
                      </a:cubicBezTo>
                      <a:cubicBezTo>
                        <a:pt x="14002" y="0"/>
                        <a:pt x="18097" y="4096"/>
                        <a:pt x="18097" y="9049"/>
                      </a:cubicBezTo>
                      <a:lnTo>
                        <a:pt x="18097" y="9049"/>
                      </a:lnTo>
                      <a:close/>
                      <a:moveTo>
                        <a:pt x="17335" y="9049"/>
                      </a:moveTo>
                      <a:cubicBezTo>
                        <a:pt x="17335" y="13621"/>
                        <a:pt x="13621" y="17335"/>
                        <a:pt x="9049" y="17335"/>
                      </a:cubicBezTo>
                      <a:cubicBezTo>
                        <a:pt x="4477" y="17335"/>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39" name="Freihandform: Form 338">
                  <a:extLst>
                    <a:ext uri="{FF2B5EF4-FFF2-40B4-BE49-F238E27FC236}">
                      <a16:creationId xmlns:a16="http://schemas.microsoft.com/office/drawing/2014/main" id="{C991C05E-C3B1-4F08-83E8-B0D2E7AB3E42}"/>
                    </a:ext>
                  </a:extLst>
                </p:cNvPr>
                <p:cNvSpPr/>
                <p:nvPr/>
              </p:nvSpPr>
              <p:spPr>
                <a:xfrm>
                  <a:off x="5862401" y="3091705"/>
                  <a:ext cx="761" cy="6762"/>
                </a:xfrm>
                <a:custGeom>
                  <a:avLst/>
                  <a:gdLst>
                    <a:gd name="connsiteX0" fmla="*/ 762 w 761"/>
                    <a:gd name="connsiteY0" fmla="*/ 6763 h 6762"/>
                    <a:gd name="connsiteX1" fmla="*/ 762 w 761"/>
                    <a:gd name="connsiteY1" fmla="*/ 0 h 6762"/>
                    <a:gd name="connsiteX2" fmla="*/ 0 w 761"/>
                    <a:gd name="connsiteY2" fmla="*/ 0 h 6762"/>
                    <a:gd name="connsiteX3" fmla="*/ 0 w 761"/>
                    <a:gd name="connsiteY3" fmla="*/ 6763 h 6762"/>
                    <a:gd name="connsiteX4" fmla="*/ 762 w 761"/>
                    <a:gd name="connsiteY4" fmla="*/ 6763 h 6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 h="6762">
                      <a:moveTo>
                        <a:pt x="762" y="6763"/>
                      </a:moveTo>
                      <a:lnTo>
                        <a:pt x="762" y="0"/>
                      </a:lnTo>
                      <a:lnTo>
                        <a:pt x="0" y="0"/>
                      </a:lnTo>
                      <a:lnTo>
                        <a:pt x="0" y="6763"/>
                      </a:lnTo>
                      <a:lnTo>
                        <a:pt x="762" y="676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0" name="Freihandform: Form 339">
                  <a:extLst>
                    <a:ext uri="{FF2B5EF4-FFF2-40B4-BE49-F238E27FC236}">
                      <a16:creationId xmlns:a16="http://schemas.microsoft.com/office/drawing/2014/main" id="{FECC9EAF-F815-43DC-957A-F615BF9CFC85}"/>
                    </a:ext>
                  </a:extLst>
                </p:cNvPr>
                <p:cNvSpPr/>
                <p:nvPr/>
              </p:nvSpPr>
              <p:spPr>
                <a:xfrm>
                  <a:off x="5854114" y="3090181"/>
                  <a:ext cx="7524" cy="2095"/>
                </a:xfrm>
                <a:custGeom>
                  <a:avLst/>
                  <a:gdLst>
                    <a:gd name="connsiteX0" fmla="*/ 191 w 7524"/>
                    <a:gd name="connsiteY0" fmla="*/ 2096 h 2095"/>
                    <a:gd name="connsiteX1" fmla="*/ 7525 w 7524"/>
                    <a:gd name="connsiteY1" fmla="*/ 667 h 2095"/>
                    <a:gd name="connsiteX2" fmla="*/ 7429 w 7524"/>
                    <a:gd name="connsiteY2" fmla="*/ 0 h 2095"/>
                    <a:gd name="connsiteX3" fmla="*/ 0 w 7524"/>
                    <a:gd name="connsiteY3" fmla="*/ 1334 h 2095"/>
                    <a:gd name="connsiteX4" fmla="*/ 191 w 7524"/>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 h="2095">
                      <a:moveTo>
                        <a:pt x="191" y="2096"/>
                      </a:moveTo>
                      <a:lnTo>
                        <a:pt x="7525" y="667"/>
                      </a:lnTo>
                      <a:lnTo>
                        <a:pt x="7429" y="0"/>
                      </a:lnTo>
                      <a:lnTo>
                        <a:pt x="0" y="1334"/>
                      </a:lnTo>
                      <a:lnTo>
                        <a:pt x="191"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1" name="Freihandform: Form 340">
                  <a:extLst>
                    <a:ext uri="{FF2B5EF4-FFF2-40B4-BE49-F238E27FC236}">
                      <a16:creationId xmlns:a16="http://schemas.microsoft.com/office/drawing/2014/main" id="{07F4F3BE-23D5-4029-8E0D-3A0D3F161DEE}"/>
                    </a:ext>
                  </a:extLst>
                </p:cNvPr>
                <p:cNvSpPr/>
                <p:nvPr/>
              </p:nvSpPr>
              <p:spPr>
                <a:xfrm>
                  <a:off x="5856876" y="3083324"/>
                  <a:ext cx="5238" cy="5524"/>
                </a:xfrm>
                <a:custGeom>
                  <a:avLst/>
                  <a:gdLst>
                    <a:gd name="connsiteX0" fmla="*/ 0 w 5238"/>
                    <a:gd name="connsiteY0" fmla="*/ 476 h 5524"/>
                    <a:gd name="connsiteX1" fmla="*/ 4667 w 5238"/>
                    <a:gd name="connsiteY1" fmla="*/ 5524 h 5524"/>
                    <a:gd name="connsiteX2" fmla="*/ 5239 w 5238"/>
                    <a:gd name="connsiteY2" fmla="*/ 5048 h 5524"/>
                    <a:gd name="connsiteX3" fmla="*/ 571 w 5238"/>
                    <a:gd name="connsiteY3" fmla="*/ 0 h 5524"/>
                    <a:gd name="connsiteX4" fmla="*/ 0 w 5238"/>
                    <a:gd name="connsiteY4" fmla="*/ 476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 h="5524">
                      <a:moveTo>
                        <a:pt x="0" y="476"/>
                      </a:moveTo>
                      <a:lnTo>
                        <a:pt x="4667" y="5524"/>
                      </a:lnTo>
                      <a:lnTo>
                        <a:pt x="5239" y="5048"/>
                      </a:lnTo>
                      <a:lnTo>
                        <a:pt x="571" y="0"/>
                      </a:lnTo>
                      <a:lnTo>
                        <a:pt x="0" y="47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2" name="Freihandform: Form 341">
                  <a:extLst>
                    <a:ext uri="{FF2B5EF4-FFF2-40B4-BE49-F238E27FC236}">
                      <a16:creationId xmlns:a16="http://schemas.microsoft.com/office/drawing/2014/main" id="{5053F9BE-0C09-4531-B7D8-E9F4C3192BB3}"/>
                    </a:ext>
                  </a:extLst>
                </p:cNvPr>
                <p:cNvSpPr/>
                <p:nvPr/>
              </p:nvSpPr>
              <p:spPr>
                <a:xfrm>
                  <a:off x="5863353" y="3082466"/>
                  <a:ext cx="4191" cy="6191"/>
                </a:xfrm>
                <a:custGeom>
                  <a:avLst/>
                  <a:gdLst>
                    <a:gd name="connsiteX0" fmla="*/ 3524 w 4191"/>
                    <a:gd name="connsiteY0" fmla="*/ 0 h 6191"/>
                    <a:gd name="connsiteX1" fmla="*/ 0 w 4191"/>
                    <a:gd name="connsiteY1" fmla="*/ 5810 h 6191"/>
                    <a:gd name="connsiteX2" fmla="*/ 667 w 4191"/>
                    <a:gd name="connsiteY2" fmla="*/ 6191 h 6191"/>
                    <a:gd name="connsiteX3" fmla="*/ 4191 w 4191"/>
                    <a:gd name="connsiteY3" fmla="*/ 381 h 6191"/>
                    <a:gd name="connsiteX4" fmla="*/ 3524 w 4191"/>
                    <a:gd name="connsiteY4" fmla="*/ 0 h 6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191">
                      <a:moveTo>
                        <a:pt x="3524" y="0"/>
                      </a:moveTo>
                      <a:lnTo>
                        <a:pt x="0" y="5810"/>
                      </a:lnTo>
                      <a:lnTo>
                        <a:pt x="667" y="6191"/>
                      </a:lnTo>
                      <a:lnTo>
                        <a:pt x="4191" y="381"/>
                      </a:lnTo>
                      <a:lnTo>
                        <a:pt x="3524"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3" name="Freihandform: Form 342">
                  <a:extLst>
                    <a:ext uri="{FF2B5EF4-FFF2-40B4-BE49-F238E27FC236}">
                      <a16:creationId xmlns:a16="http://schemas.microsoft.com/office/drawing/2014/main" id="{9747477F-C17F-4767-830B-E320EB651D69}"/>
                    </a:ext>
                  </a:extLst>
                </p:cNvPr>
                <p:cNvSpPr/>
                <p:nvPr/>
              </p:nvSpPr>
              <p:spPr>
                <a:xfrm>
                  <a:off x="5864401" y="3090086"/>
                  <a:ext cx="6762" cy="2571"/>
                </a:xfrm>
                <a:custGeom>
                  <a:avLst/>
                  <a:gdLst>
                    <a:gd name="connsiteX0" fmla="*/ 6763 w 6762"/>
                    <a:gd name="connsiteY0" fmla="*/ 1810 h 2571"/>
                    <a:gd name="connsiteX1" fmla="*/ 191 w 6762"/>
                    <a:gd name="connsiteY1" fmla="*/ 0 h 2571"/>
                    <a:gd name="connsiteX2" fmla="*/ 0 w 6762"/>
                    <a:gd name="connsiteY2" fmla="*/ 762 h 2571"/>
                    <a:gd name="connsiteX3" fmla="*/ 6572 w 6762"/>
                    <a:gd name="connsiteY3" fmla="*/ 2572 h 2571"/>
                    <a:gd name="connsiteX4" fmla="*/ 6763 w 6762"/>
                    <a:gd name="connsiteY4" fmla="*/ 1810 h 2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2" h="2571">
                      <a:moveTo>
                        <a:pt x="6763" y="1810"/>
                      </a:moveTo>
                      <a:lnTo>
                        <a:pt x="191" y="0"/>
                      </a:lnTo>
                      <a:lnTo>
                        <a:pt x="0" y="762"/>
                      </a:lnTo>
                      <a:lnTo>
                        <a:pt x="6572" y="2572"/>
                      </a:lnTo>
                      <a:lnTo>
                        <a:pt x="6763" y="181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4" name="Freihandform: Form 343">
                  <a:extLst>
                    <a:ext uri="{FF2B5EF4-FFF2-40B4-BE49-F238E27FC236}">
                      <a16:creationId xmlns:a16="http://schemas.microsoft.com/office/drawing/2014/main" id="{AFB09AB2-C3D6-4224-82C7-3669B2AC7027}"/>
                    </a:ext>
                  </a:extLst>
                </p:cNvPr>
                <p:cNvSpPr/>
                <p:nvPr/>
              </p:nvSpPr>
              <p:spPr>
                <a:xfrm>
                  <a:off x="5860781" y="3087800"/>
                  <a:ext cx="4191" cy="4191"/>
                </a:xfrm>
                <a:custGeom>
                  <a:avLst/>
                  <a:gdLst>
                    <a:gd name="connsiteX0" fmla="*/ 4191 w 4191"/>
                    <a:gd name="connsiteY0" fmla="*/ 2096 h 4191"/>
                    <a:gd name="connsiteX1" fmla="*/ 2096 w 4191"/>
                    <a:gd name="connsiteY1" fmla="*/ 4191 h 4191"/>
                    <a:gd name="connsiteX2" fmla="*/ 0 w 4191"/>
                    <a:gd name="connsiteY2" fmla="*/ 2096 h 4191"/>
                    <a:gd name="connsiteX3" fmla="*/ 2096 w 4191"/>
                    <a:gd name="connsiteY3" fmla="*/ 0 h 4191"/>
                    <a:gd name="connsiteX4" fmla="*/ 4191 w 4191"/>
                    <a:gd name="connsiteY4" fmla="*/ 2096 h 4191"/>
                    <a:gd name="connsiteX5" fmla="*/ 4191 w 4191"/>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 h="4191">
                      <a:moveTo>
                        <a:pt x="4191" y="2096"/>
                      </a:moveTo>
                      <a:cubicBezTo>
                        <a:pt x="4191" y="3239"/>
                        <a:pt x="3239" y="4191"/>
                        <a:pt x="2096" y="4191"/>
                      </a:cubicBezTo>
                      <a:cubicBezTo>
                        <a:pt x="953" y="4191"/>
                        <a:pt x="0" y="3239"/>
                        <a:pt x="0" y="2096"/>
                      </a:cubicBezTo>
                      <a:cubicBezTo>
                        <a:pt x="0" y="953"/>
                        <a:pt x="953" y="0"/>
                        <a:pt x="2096" y="0"/>
                      </a:cubicBezTo>
                      <a:cubicBezTo>
                        <a:pt x="3239" y="0"/>
                        <a:pt x="4191" y="953"/>
                        <a:pt x="4191" y="2096"/>
                      </a:cubicBezTo>
                      <a:lnTo>
                        <a:pt x="4191"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5" name="Freihandform: Form 344">
                  <a:extLst>
                    <a:ext uri="{FF2B5EF4-FFF2-40B4-BE49-F238E27FC236}">
                      <a16:creationId xmlns:a16="http://schemas.microsoft.com/office/drawing/2014/main" id="{EFB1771B-DDFC-400B-A149-B324735D0245}"/>
                    </a:ext>
                  </a:extLst>
                </p:cNvPr>
                <p:cNvSpPr/>
                <p:nvPr/>
              </p:nvSpPr>
              <p:spPr>
                <a:xfrm>
                  <a:off x="5476734" y="2873488"/>
                  <a:ext cx="18097" cy="18097"/>
                </a:xfrm>
                <a:custGeom>
                  <a:avLst/>
                  <a:gdLst>
                    <a:gd name="connsiteX0" fmla="*/ 18097 w 18097"/>
                    <a:gd name="connsiteY0" fmla="*/ 9049 h 18097"/>
                    <a:gd name="connsiteX1" fmla="*/ 9049 w 18097"/>
                    <a:gd name="connsiteY1" fmla="*/ 18098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6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8"/>
                        <a:pt x="9049" y="18098"/>
                      </a:cubicBezTo>
                      <a:cubicBezTo>
                        <a:pt x="4000" y="18098"/>
                        <a:pt x="0" y="14002"/>
                        <a:pt x="0" y="9049"/>
                      </a:cubicBezTo>
                      <a:cubicBezTo>
                        <a:pt x="0" y="4001"/>
                        <a:pt x="4096" y="0"/>
                        <a:pt x="9049" y="0"/>
                      </a:cubicBezTo>
                      <a:cubicBezTo>
                        <a:pt x="14002" y="0"/>
                        <a:pt x="18097" y="4096"/>
                        <a:pt x="18097" y="9049"/>
                      </a:cubicBezTo>
                      <a:lnTo>
                        <a:pt x="18097" y="9049"/>
                      </a:lnTo>
                      <a:close/>
                      <a:moveTo>
                        <a:pt x="17335" y="9049"/>
                      </a:moveTo>
                      <a:cubicBezTo>
                        <a:pt x="17335" y="13621"/>
                        <a:pt x="13621" y="17336"/>
                        <a:pt x="9049" y="17336"/>
                      </a:cubicBezTo>
                      <a:cubicBezTo>
                        <a:pt x="4477" y="17336"/>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6" name="Freihandform: Form 345">
                  <a:extLst>
                    <a:ext uri="{FF2B5EF4-FFF2-40B4-BE49-F238E27FC236}">
                      <a16:creationId xmlns:a16="http://schemas.microsoft.com/office/drawing/2014/main" id="{9C4EC362-CC65-4DB7-8D01-E0BD8895577F}"/>
                    </a:ext>
                  </a:extLst>
                </p:cNvPr>
                <p:cNvSpPr/>
                <p:nvPr/>
              </p:nvSpPr>
              <p:spPr>
                <a:xfrm>
                  <a:off x="5485496" y="2884156"/>
                  <a:ext cx="762" cy="6858"/>
                </a:xfrm>
                <a:custGeom>
                  <a:avLst/>
                  <a:gdLst>
                    <a:gd name="connsiteX0" fmla="*/ 762 w 762"/>
                    <a:gd name="connsiteY0" fmla="*/ 6858 h 6858"/>
                    <a:gd name="connsiteX1" fmla="*/ 762 w 762"/>
                    <a:gd name="connsiteY1" fmla="*/ 0 h 6858"/>
                    <a:gd name="connsiteX2" fmla="*/ 0 w 762"/>
                    <a:gd name="connsiteY2" fmla="*/ 0 h 6858"/>
                    <a:gd name="connsiteX3" fmla="*/ 0 w 762"/>
                    <a:gd name="connsiteY3" fmla="*/ 6858 h 6858"/>
                    <a:gd name="connsiteX4" fmla="*/ 762 w 762"/>
                    <a:gd name="connsiteY4" fmla="*/ 6858 h 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 h="6858">
                      <a:moveTo>
                        <a:pt x="762" y="6858"/>
                      </a:moveTo>
                      <a:lnTo>
                        <a:pt x="762" y="0"/>
                      </a:lnTo>
                      <a:lnTo>
                        <a:pt x="0" y="0"/>
                      </a:lnTo>
                      <a:lnTo>
                        <a:pt x="0" y="6858"/>
                      </a:lnTo>
                      <a:lnTo>
                        <a:pt x="762" y="6858"/>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7" name="Freihandform: Form 346">
                  <a:extLst>
                    <a:ext uri="{FF2B5EF4-FFF2-40B4-BE49-F238E27FC236}">
                      <a16:creationId xmlns:a16="http://schemas.microsoft.com/office/drawing/2014/main" id="{4827F1DB-76B0-47F8-AA08-53326C067EC2}"/>
                    </a:ext>
                  </a:extLst>
                </p:cNvPr>
                <p:cNvSpPr/>
                <p:nvPr/>
              </p:nvSpPr>
              <p:spPr>
                <a:xfrm>
                  <a:off x="5477114" y="2882632"/>
                  <a:ext cx="7620" cy="2095"/>
                </a:xfrm>
                <a:custGeom>
                  <a:avLst/>
                  <a:gdLst>
                    <a:gd name="connsiteX0" fmla="*/ 191 w 7620"/>
                    <a:gd name="connsiteY0" fmla="*/ 2096 h 2095"/>
                    <a:gd name="connsiteX1" fmla="*/ 7620 w 7620"/>
                    <a:gd name="connsiteY1" fmla="*/ 762 h 2095"/>
                    <a:gd name="connsiteX2" fmla="*/ 7429 w 7620"/>
                    <a:gd name="connsiteY2" fmla="*/ 0 h 2095"/>
                    <a:gd name="connsiteX3" fmla="*/ 0 w 7620"/>
                    <a:gd name="connsiteY3" fmla="*/ 1429 h 2095"/>
                    <a:gd name="connsiteX4" fmla="*/ 191 w 7620"/>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 h="2095">
                      <a:moveTo>
                        <a:pt x="191" y="2096"/>
                      </a:moveTo>
                      <a:lnTo>
                        <a:pt x="7620" y="762"/>
                      </a:lnTo>
                      <a:lnTo>
                        <a:pt x="7429" y="0"/>
                      </a:lnTo>
                      <a:lnTo>
                        <a:pt x="0" y="1429"/>
                      </a:lnTo>
                      <a:lnTo>
                        <a:pt x="191"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8" name="Freihandform: Form 347">
                  <a:extLst>
                    <a:ext uri="{FF2B5EF4-FFF2-40B4-BE49-F238E27FC236}">
                      <a16:creationId xmlns:a16="http://schemas.microsoft.com/office/drawing/2014/main" id="{5E6337E5-12F8-4EAE-8B7B-8D6C89E5D7B3}"/>
                    </a:ext>
                  </a:extLst>
                </p:cNvPr>
                <p:cNvSpPr/>
                <p:nvPr/>
              </p:nvSpPr>
              <p:spPr>
                <a:xfrm>
                  <a:off x="5479972" y="2875774"/>
                  <a:ext cx="5143" cy="5524"/>
                </a:xfrm>
                <a:custGeom>
                  <a:avLst/>
                  <a:gdLst>
                    <a:gd name="connsiteX0" fmla="*/ 0 w 5143"/>
                    <a:gd name="connsiteY0" fmla="*/ 571 h 5524"/>
                    <a:gd name="connsiteX1" fmla="*/ 4572 w 5143"/>
                    <a:gd name="connsiteY1" fmla="*/ 5525 h 5524"/>
                    <a:gd name="connsiteX2" fmla="*/ 5144 w 5143"/>
                    <a:gd name="connsiteY2" fmla="*/ 5048 h 5524"/>
                    <a:gd name="connsiteX3" fmla="*/ 476 w 5143"/>
                    <a:gd name="connsiteY3" fmla="*/ 0 h 5524"/>
                    <a:gd name="connsiteX4" fmla="*/ 0 w 5143"/>
                    <a:gd name="connsiteY4" fmla="*/ 571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 h="5524">
                      <a:moveTo>
                        <a:pt x="0" y="571"/>
                      </a:moveTo>
                      <a:lnTo>
                        <a:pt x="4572" y="5525"/>
                      </a:lnTo>
                      <a:lnTo>
                        <a:pt x="5144" y="5048"/>
                      </a:lnTo>
                      <a:lnTo>
                        <a:pt x="476" y="0"/>
                      </a:lnTo>
                      <a:lnTo>
                        <a:pt x="0" y="571"/>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9" name="Freihandform: Form 348">
                  <a:extLst>
                    <a:ext uri="{FF2B5EF4-FFF2-40B4-BE49-F238E27FC236}">
                      <a16:creationId xmlns:a16="http://schemas.microsoft.com/office/drawing/2014/main" id="{04681399-BB70-4027-8C37-2D6DAFE2343E}"/>
                    </a:ext>
                  </a:extLst>
                </p:cNvPr>
                <p:cNvSpPr/>
                <p:nvPr/>
              </p:nvSpPr>
              <p:spPr>
                <a:xfrm>
                  <a:off x="5486354" y="2874917"/>
                  <a:ext cx="4191" cy="6286"/>
                </a:xfrm>
                <a:custGeom>
                  <a:avLst/>
                  <a:gdLst>
                    <a:gd name="connsiteX0" fmla="*/ 3524 w 4191"/>
                    <a:gd name="connsiteY0" fmla="*/ 0 h 6286"/>
                    <a:gd name="connsiteX1" fmla="*/ 0 w 4191"/>
                    <a:gd name="connsiteY1" fmla="*/ 5810 h 6286"/>
                    <a:gd name="connsiteX2" fmla="*/ 667 w 4191"/>
                    <a:gd name="connsiteY2" fmla="*/ 6287 h 6286"/>
                    <a:gd name="connsiteX3" fmla="*/ 4191 w 4191"/>
                    <a:gd name="connsiteY3" fmla="*/ 381 h 6286"/>
                    <a:gd name="connsiteX4" fmla="*/ 3524 w 4191"/>
                    <a:gd name="connsiteY4" fmla="*/ 0 h 6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286">
                      <a:moveTo>
                        <a:pt x="3524" y="0"/>
                      </a:moveTo>
                      <a:lnTo>
                        <a:pt x="0" y="5810"/>
                      </a:lnTo>
                      <a:lnTo>
                        <a:pt x="667" y="6287"/>
                      </a:lnTo>
                      <a:lnTo>
                        <a:pt x="4191" y="381"/>
                      </a:lnTo>
                      <a:lnTo>
                        <a:pt x="3524"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0" name="Freihandform: Form 349">
                  <a:extLst>
                    <a:ext uri="{FF2B5EF4-FFF2-40B4-BE49-F238E27FC236}">
                      <a16:creationId xmlns:a16="http://schemas.microsoft.com/office/drawing/2014/main" id="{3EBDDE21-EF3C-494E-9540-DA6772E9E2F8}"/>
                    </a:ext>
                  </a:extLst>
                </p:cNvPr>
                <p:cNvSpPr/>
                <p:nvPr/>
              </p:nvSpPr>
              <p:spPr>
                <a:xfrm>
                  <a:off x="5487401" y="2882632"/>
                  <a:ext cx="6762" cy="2476"/>
                </a:xfrm>
                <a:custGeom>
                  <a:avLst/>
                  <a:gdLst>
                    <a:gd name="connsiteX0" fmla="*/ 6763 w 6762"/>
                    <a:gd name="connsiteY0" fmla="*/ 1810 h 2476"/>
                    <a:gd name="connsiteX1" fmla="*/ 191 w 6762"/>
                    <a:gd name="connsiteY1" fmla="*/ 0 h 2476"/>
                    <a:gd name="connsiteX2" fmla="*/ 0 w 6762"/>
                    <a:gd name="connsiteY2" fmla="*/ 667 h 2476"/>
                    <a:gd name="connsiteX3" fmla="*/ 6572 w 6762"/>
                    <a:gd name="connsiteY3" fmla="*/ 2476 h 2476"/>
                    <a:gd name="connsiteX4" fmla="*/ 6763 w 6762"/>
                    <a:gd name="connsiteY4" fmla="*/ 1810 h 2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2" h="2476">
                      <a:moveTo>
                        <a:pt x="6763" y="1810"/>
                      </a:moveTo>
                      <a:lnTo>
                        <a:pt x="191" y="0"/>
                      </a:lnTo>
                      <a:lnTo>
                        <a:pt x="0" y="667"/>
                      </a:lnTo>
                      <a:lnTo>
                        <a:pt x="6572" y="2476"/>
                      </a:lnTo>
                      <a:lnTo>
                        <a:pt x="6763" y="181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1" name="Freihandform: Form 350">
                  <a:extLst>
                    <a:ext uri="{FF2B5EF4-FFF2-40B4-BE49-F238E27FC236}">
                      <a16:creationId xmlns:a16="http://schemas.microsoft.com/office/drawing/2014/main" id="{BAF7AB88-E898-4710-9721-753D27DC1D51}"/>
                    </a:ext>
                  </a:extLst>
                </p:cNvPr>
                <p:cNvSpPr/>
                <p:nvPr/>
              </p:nvSpPr>
              <p:spPr>
                <a:xfrm>
                  <a:off x="5483782" y="2880346"/>
                  <a:ext cx="4190" cy="4191"/>
                </a:xfrm>
                <a:custGeom>
                  <a:avLst/>
                  <a:gdLst>
                    <a:gd name="connsiteX0" fmla="*/ 4191 w 4190"/>
                    <a:gd name="connsiteY0" fmla="*/ 2096 h 4191"/>
                    <a:gd name="connsiteX1" fmla="*/ 2096 w 4190"/>
                    <a:gd name="connsiteY1" fmla="*/ 4191 h 4191"/>
                    <a:gd name="connsiteX2" fmla="*/ 0 w 4190"/>
                    <a:gd name="connsiteY2" fmla="*/ 2096 h 4191"/>
                    <a:gd name="connsiteX3" fmla="*/ 2096 w 4190"/>
                    <a:gd name="connsiteY3" fmla="*/ 0 h 4191"/>
                    <a:gd name="connsiteX4" fmla="*/ 4191 w 4190"/>
                    <a:gd name="connsiteY4" fmla="*/ 2096 h 4191"/>
                    <a:gd name="connsiteX5" fmla="*/ 4191 w 4190"/>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0" h="4191">
                      <a:moveTo>
                        <a:pt x="4191" y="2096"/>
                      </a:moveTo>
                      <a:cubicBezTo>
                        <a:pt x="4191" y="3239"/>
                        <a:pt x="3238" y="4191"/>
                        <a:pt x="2096" y="4191"/>
                      </a:cubicBezTo>
                      <a:cubicBezTo>
                        <a:pt x="952" y="4191"/>
                        <a:pt x="0" y="3239"/>
                        <a:pt x="0" y="2096"/>
                      </a:cubicBezTo>
                      <a:cubicBezTo>
                        <a:pt x="0" y="953"/>
                        <a:pt x="952" y="0"/>
                        <a:pt x="2096" y="0"/>
                      </a:cubicBezTo>
                      <a:cubicBezTo>
                        <a:pt x="3334" y="0"/>
                        <a:pt x="4191" y="953"/>
                        <a:pt x="4191" y="2096"/>
                      </a:cubicBezTo>
                      <a:lnTo>
                        <a:pt x="4191"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2" name="Freihandform: Form 351">
                  <a:extLst>
                    <a:ext uri="{FF2B5EF4-FFF2-40B4-BE49-F238E27FC236}">
                      <a16:creationId xmlns:a16="http://schemas.microsoft.com/office/drawing/2014/main" id="{90750EC3-A38E-479F-849D-296A5EEF9087}"/>
                    </a:ext>
                  </a:extLst>
                </p:cNvPr>
                <p:cNvSpPr/>
                <p:nvPr/>
              </p:nvSpPr>
              <p:spPr>
                <a:xfrm>
                  <a:off x="5445206" y="2898729"/>
                  <a:ext cx="11620" cy="11620"/>
                </a:xfrm>
                <a:custGeom>
                  <a:avLst/>
                  <a:gdLst>
                    <a:gd name="connsiteX0" fmla="*/ 11621 w 11620"/>
                    <a:gd name="connsiteY0" fmla="*/ 5810 h 11620"/>
                    <a:gd name="connsiteX1" fmla="*/ 5810 w 11620"/>
                    <a:gd name="connsiteY1" fmla="*/ 11621 h 11620"/>
                    <a:gd name="connsiteX2" fmla="*/ 0 w 11620"/>
                    <a:gd name="connsiteY2" fmla="*/ 5810 h 11620"/>
                    <a:gd name="connsiteX3" fmla="*/ 5810 w 11620"/>
                    <a:gd name="connsiteY3" fmla="*/ 0 h 11620"/>
                    <a:gd name="connsiteX4" fmla="*/ 11621 w 11620"/>
                    <a:gd name="connsiteY4" fmla="*/ 5810 h 11620"/>
                    <a:gd name="connsiteX5" fmla="*/ 11621 w 11620"/>
                    <a:gd name="connsiteY5" fmla="*/ 5810 h 11620"/>
                    <a:gd name="connsiteX6" fmla="*/ 11049 w 11620"/>
                    <a:gd name="connsiteY6" fmla="*/ 5810 h 11620"/>
                    <a:gd name="connsiteX7" fmla="*/ 5810 w 11620"/>
                    <a:gd name="connsiteY7" fmla="*/ 11049 h 11620"/>
                    <a:gd name="connsiteX8" fmla="*/ 571 w 11620"/>
                    <a:gd name="connsiteY8" fmla="*/ 5810 h 11620"/>
                    <a:gd name="connsiteX9" fmla="*/ 5810 w 11620"/>
                    <a:gd name="connsiteY9" fmla="*/ 571 h 11620"/>
                    <a:gd name="connsiteX10" fmla="*/ 11049 w 11620"/>
                    <a:gd name="connsiteY10" fmla="*/ 5810 h 11620"/>
                    <a:gd name="connsiteX11" fmla="*/ 11049 w 11620"/>
                    <a:gd name="connsiteY11" fmla="*/ 5810 h 1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20" h="11620">
                      <a:moveTo>
                        <a:pt x="11621" y="5810"/>
                      </a:moveTo>
                      <a:cubicBezTo>
                        <a:pt x="11621" y="8954"/>
                        <a:pt x="9049" y="11621"/>
                        <a:pt x="5810" y="11621"/>
                      </a:cubicBezTo>
                      <a:cubicBezTo>
                        <a:pt x="2572" y="11621"/>
                        <a:pt x="0" y="9049"/>
                        <a:pt x="0" y="5810"/>
                      </a:cubicBezTo>
                      <a:cubicBezTo>
                        <a:pt x="0" y="2667"/>
                        <a:pt x="2572" y="0"/>
                        <a:pt x="5810" y="0"/>
                      </a:cubicBezTo>
                      <a:cubicBezTo>
                        <a:pt x="8954" y="0"/>
                        <a:pt x="11621" y="2572"/>
                        <a:pt x="11621" y="5810"/>
                      </a:cubicBezTo>
                      <a:lnTo>
                        <a:pt x="11621" y="5810"/>
                      </a:lnTo>
                      <a:close/>
                      <a:moveTo>
                        <a:pt x="11049" y="5810"/>
                      </a:moveTo>
                      <a:cubicBezTo>
                        <a:pt x="11049" y="8668"/>
                        <a:pt x="8668" y="11049"/>
                        <a:pt x="5810" y="11049"/>
                      </a:cubicBezTo>
                      <a:cubicBezTo>
                        <a:pt x="2858" y="11049"/>
                        <a:pt x="571" y="8668"/>
                        <a:pt x="571" y="5810"/>
                      </a:cubicBezTo>
                      <a:cubicBezTo>
                        <a:pt x="571" y="2953"/>
                        <a:pt x="2953" y="571"/>
                        <a:pt x="5810" y="571"/>
                      </a:cubicBezTo>
                      <a:cubicBezTo>
                        <a:pt x="8763" y="476"/>
                        <a:pt x="11049" y="2858"/>
                        <a:pt x="11049" y="5810"/>
                      </a:cubicBezTo>
                      <a:lnTo>
                        <a:pt x="11049" y="581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3" name="Freihandform: Form 352">
                  <a:extLst>
                    <a:ext uri="{FF2B5EF4-FFF2-40B4-BE49-F238E27FC236}">
                      <a16:creationId xmlns:a16="http://schemas.microsoft.com/office/drawing/2014/main" id="{FE6D47C6-FDC1-408C-82FA-C0847B70846F}"/>
                    </a:ext>
                  </a:extLst>
                </p:cNvPr>
                <p:cNvSpPr/>
                <p:nvPr/>
              </p:nvSpPr>
              <p:spPr>
                <a:xfrm>
                  <a:off x="5450825" y="2905492"/>
                  <a:ext cx="476" cy="4381"/>
                </a:xfrm>
                <a:custGeom>
                  <a:avLst/>
                  <a:gdLst>
                    <a:gd name="connsiteX0" fmla="*/ 476 w 476"/>
                    <a:gd name="connsiteY0" fmla="*/ 4382 h 4381"/>
                    <a:gd name="connsiteX1" fmla="*/ 476 w 476"/>
                    <a:gd name="connsiteY1" fmla="*/ 0 h 4381"/>
                    <a:gd name="connsiteX2" fmla="*/ 0 w 476"/>
                    <a:gd name="connsiteY2" fmla="*/ 0 h 4381"/>
                    <a:gd name="connsiteX3" fmla="*/ 0 w 476"/>
                    <a:gd name="connsiteY3" fmla="*/ 4382 h 4381"/>
                    <a:gd name="connsiteX4" fmla="*/ 476 w 476"/>
                    <a:gd name="connsiteY4" fmla="*/ 4382 h 4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 h="4381">
                      <a:moveTo>
                        <a:pt x="476" y="4382"/>
                      </a:moveTo>
                      <a:lnTo>
                        <a:pt x="476" y="0"/>
                      </a:lnTo>
                      <a:lnTo>
                        <a:pt x="0" y="0"/>
                      </a:lnTo>
                      <a:lnTo>
                        <a:pt x="0" y="4382"/>
                      </a:lnTo>
                      <a:lnTo>
                        <a:pt x="476" y="4382"/>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4" name="Freihandform: Form 353">
                  <a:extLst>
                    <a:ext uri="{FF2B5EF4-FFF2-40B4-BE49-F238E27FC236}">
                      <a16:creationId xmlns:a16="http://schemas.microsoft.com/office/drawing/2014/main" id="{6A4703C7-734D-4535-A3D8-F3194AB714A6}"/>
                    </a:ext>
                  </a:extLst>
                </p:cNvPr>
                <p:cNvSpPr/>
                <p:nvPr/>
              </p:nvSpPr>
              <p:spPr>
                <a:xfrm>
                  <a:off x="5445587" y="2904539"/>
                  <a:ext cx="4762" cy="1333"/>
                </a:xfrm>
                <a:custGeom>
                  <a:avLst/>
                  <a:gdLst>
                    <a:gd name="connsiteX0" fmla="*/ 0 w 4762"/>
                    <a:gd name="connsiteY0" fmla="*/ 1333 h 1333"/>
                    <a:gd name="connsiteX1" fmla="*/ 4763 w 4762"/>
                    <a:gd name="connsiteY1" fmla="*/ 476 h 1333"/>
                    <a:gd name="connsiteX2" fmla="*/ 4667 w 4762"/>
                    <a:gd name="connsiteY2" fmla="*/ 0 h 1333"/>
                    <a:gd name="connsiteX3" fmla="*/ 0 w 4762"/>
                    <a:gd name="connsiteY3" fmla="*/ 857 h 1333"/>
                    <a:gd name="connsiteX4" fmla="*/ 0 w 4762"/>
                    <a:gd name="connsiteY4" fmla="*/ 1333 h 1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 h="1333">
                      <a:moveTo>
                        <a:pt x="0" y="1333"/>
                      </a:moveTo>
                      <a:lnTo>
                        <a:pt x="4763" y="476"/>
                      </a:lnTo>
                      <a:lnTo>
                        <a:pt x="4667" y="0"/>
                      </a:lnTo>
                      <a:lnTo>
                        <a:pt x="0" y="857"/>
                      </a:lnTo>
                      <a:lnTo>
                        <a:pt x="0" y="133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5" name="Freihandform: Form 354">
                  <a:extLst>
                    <a:ext uri="{FF2B5EF4-FFF2-40B4-BE49-F238E27FC236}">
                      <a16:creationId xmlns:a16="http://schemas.microsoft.com/office/drawing/2014/main" id="{3EE158B4-283B-4645-9802-559A385C586A}"/>
                    </a:ext>
                  </a:extLst>
                </p:cNvPr>
                <p:cNvSpPr/>
                <p:nvPr/>
              </p:nvSpPr>
              <p:spPr>
                <a:xfrm>
                  <a:off x="5447301" y="2900158"/>
                  <a:ext cx="3333" cy="3524"/>
                </a:xfrm>
                <a:custGeom>
                  <a:avLst/>
                  <a:gdLst>
                    <a:gd name="connsiteX0" fmla="*/ 0 w 3333"/>
                    <a:gd name="connsiteY0" fmla="*/ 381 h 3524"/>
                    <a:gd name="connsiteX1" fmla="*/ 2953 w 3333"/>
                    <a:gd name="connsiteY1" fmla="*/ 3524 h 3524"/>
                    <a:gd name="connsiteX2" fmla="*/ 3334 w 3333"/>
                    <a:gd name="connsiteY2" fmla="*/ 3239 h 3524"/>
                    <a:gd name="connsiteX3" fmla="*/ 381 w 3333"/>
                    <a:gd name="connsiteY3" fmla="*/ 0 h 3524"/>
                    <a:gd name="connsiteX4" fmla="*/ 0 w 3333"/>
                    <a:gd name="connsiteY4" fmla="*/ 381 h 3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3524">
                      <a:moveTo>
                        <a:pt x="0" y="381"/>
                      </a:moveTo>
                      <a:lnTo>
                        <a:pt x="2953" y="3524"/>
                      </a:lnTo>
                      <a:lnTo>
                        <a:pt x="3334" y="3239"/>
                      </a:lnTo>
                      <a:lnTo>
                        <a:pt x="381" y="0"/>
                      </a:lnTo>
                      <a:lnTo>
                        <a:pt x="0" y="381"/>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6" name="Freihandform: Form 355">
                  <a:extLst>
                    <a:ext uri="{FF2B5EF4-FFF2-40B4-BE49-F238E27FC236}">
                      <a16:creationId xmlns:a16="http://schemas.microsoft.com/office/drawing/2014/main" id="{8B14599C-D9A3-48A9-81CB-D33954C13A7B}"/>
                    </a:ext>
                  </a:extLst>
                </p:cNvPr>
                <p:cNvSpPr/>
                <p:nvPr/>
              </p:nvSpPr>
              <p:spPr>
                <a:xfrm>
                  <a:off x="5451397" y="2899681"/>
                  <a:ext cx="2666" cy="3905"/>
                </a:xfrm>
                <a:custGeom>
                  <a:avLst/>
                  <a:gdLst>
                    <a:gd name="connsiteX0" fmla="*/ 2286 w 2666"/>
                    <a:gd name="connsiteY0" fmla="*/ 0 h 3905"/>
                    <a:gd name="connsiteX1" fmla="*/ 0 w 2666"/>
                    <a:gd name="connsiteY1" fmla="*/ 3715 h 3905"/>
                    <a:gd name="connsiteX2" fmla="*/ 381 w 2666"/>
                    <a:gd name="connsiteY2" fmla="*/ 3905 h 3905"/>
                    <a:gd name="connsiteX3" fmla="*/ 2667 w 2666"/>
                    <a:gd name="connsiteY3" fmla="*/ 191 h 3905"/>
                    <a:gd name="connsiteX4" fmla="*/ 2286 w 2666"/>
                    <a:gd name="connsiteY4" fmla="*/ 0 h 3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 h="3905">
                      <a:moveTo>
                        <a:pt x="2286" y="0"/>
                      </a:moveTo>
                      <a:lnTo>
                        <a:pt x="0" y="3715"/>
                      </a:lnTo>
                      <a:lnTo>
                        <a:pt x="381" y="3905"/>
                      </a:lnTo>
                      <a:lnTo>
                        <a:pt x="2667" y="191"/>
                      </a:lnTo>
                      <a:lnTo>
                        <a:pt x="2286"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7" name="Freihandform: Form 356">
                  <a:extLst>
                    <a:ext uri="{FF2B5EF4-FFF2-40B4-BE49-F238E27FC236}">
                      <a16:creationId xmlns:a16="http://schemas.microsoft.com/office/drawing/2014/main" id="{AB891430-0659-463C-BFC0-01FD75B4A0DF}"/>
                    </a:ext>
                  </a:extLst>
                </p:cNvPr>
                <p:cNvSpPr/>
                <p:nvPr/>
              </p:nvSpPr>
              <p:spPr>
                <a:xfrm>
                  <a:off x="5452064" y="2904539"/>
                  <a:ext cx="4286" cy="1619"/>
                </a:xfrm>
                <a:custGeom>
                  <a:avLst/>
                  <a:gdLst>
                    <a:gd name="connsiteX0" fmla="*/ 4286 w 4286"/>
                    <a:gd name="connsiteY0" fmla="*/ 1143 h 1619"/>
                    <a:gd name="connsiteX1" fmla="*/ 95 w 4286"/>
                    <a:gd name="connsiteY1" fmla="*/ 0 h 1619"/>
                    <a:gd name="connsiteX2" fmla="*/ 0 w 4286"/>
                    <a:gd name="connsiteY2" fmla="*/ 381 h 1619"/>
                    <a:gd name="connsiteX3" fmla="*/ 4191 w 4286"/>
                    <a:gd name="connsiteY3" fmla="*/ 1619 h 1619"/>
                    <a:gd name="connsiteX4" fmla="*/ 4286 w 4286"/>
                    <a:gd name="connsiteY4" fmla="*/ 1143 h 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6" h="1619">
                      <a:moveTo>
                        <a:pt x="4286" y="1143"/>
                      </a:moveTo>
                      <a:lnTo>
                        <a:pt x="95" y="0"/>
                      </a:lnTo>
                      <a:lnTo>
                        <a:pt x="0" y="381"/>
                      </a:lnTo>
                      <a:lnTo>
                        <a:pt x="4191" y="1619"/>
                      </a:lnTo>
                      <a:lnTo>
                        <a:pt x="4286" y="114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8" name="Freihandform: Form 357">
                  <a:extLst>
                    <a:ext uri="{FF2B5EF4-FFF2-40B4-BE49-F238E27FC236}">
                      <a16:creationId xmlns:a16="http://schemas.microsoft.com/office/drawing/2014/main" id="{5CE41F6D-7AAA-49F8-89A7-F0EB9F837C98}"/>
                    </a:ext>
                  </a:extLst>
                </p:cNvPr>
                <p:cNvSpPr/>
                <p:nvPr/>
              </p:nvSpPr>
              <p:spPr>
                <a:xfrm>
                  <a:off x="5449778" y="2903015"/>
                  <a:ext cx="2666" cy="2666"/>
                </a:xfrm>
                <a:custGeom>
                  <a:avLst/>
                  <a:gdLst>
                    <a:gd name="connsiteX0" fmla="*/ 2667 w 2666"/>
                    <a:gd name="connsiteY0" fmla="*/ 1333 h 2666"/>
                    <a:gd name="connsiteX1" fmla="*/ 1333 w 2666"/>
                    <a:gd name="connsiteY1" fmla="*/ 2667 h 2666"/>
                    <a:gd name="connsiteX2" fmla="*/ 0 w 2666"/>
                    <a:gd name="connsiteY2" fmla="*/ 1333 h 2666"/>
                    <a:gd name="connsiteX3" fmla="*/ 1333 w 2666"/>
                    <a:gd name="connsiteY3" fmla="*/ 0 h 2666"/>
                    <a:gd name="connsiteX4" fmla="*/ 2667 w 2666"/>
                    <a:gd name="connsiteY4" fmla="*/ 1333 h 2666"/>
                    <a:gd name="connsiteX5" fmla="*/ 2667 w 2666"/>
                    <a:gd name="connsiteY5" fmla="*/ 1333 h 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6" h="2666">
                      <a:moveTo>
                        <a:pt x="2667" y="1333"/>
                      </a:moveTo>
                      <a:cubicBezTo>
                        <a:pt x="2667" y="2096"/>
                        <a:pt x="2096" y="2667"/>
                        <a:pt x="1333" y="2667"/>
                      </a:cubicBezTo>
                      <a:cubicBezTo>
                        <a:pt x="667" y="2667"/>
                        <a:pt x="0" y="2096"/>
                        <a:pt x="0" y="1333"/>
                      </a:cubicBezTo>
                      <a:cubicBezTo>
                        <a:pt x="0" y="571"/>
                        <a:pt x="571" y="0"/>
                        <a:pt x="1333" y="0"/>
                      </a:cubicBezTo>
                      <a:cubicBezTo>
                        <a:pt x="2096" y="95"/>
                        <a:pt x="2667" y="667"/>
                        <a:pt x="2667" y="1333"/>
                      </a:cubicBezTo>
                      <a:lnTo>
                        <a:pt x="2667" y="133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9" name="Freihandform: Form 358">
                  <a:extLst>
                    <a:ext uri="{FF2B5EF4-FFF2-40B4-BE49-F238E27FC236}">
                      <a16:creationId xmlns:a16="http://schemas.microsoft.com/office/drawing/2014/main" id="{8C5A0B56-E6D5-4F4D-A67E-7F62E6F3F253}"/>
                    </a:ext>
                  </a:extLst>
                </p:cNvPr>
                <p:cNvSpPr/>
                <p:nvPr/>
              </p:nvSpPr>
              <p:spPr>
                <a:xfrm>
                  <a:off x="5498355" y="2898443"/>
                  <a:ext cx="11620" cy="11620"/>
                </a:xfrm>
                <a:custGeom>
                  <a:avLst/>
                  <a:gdLst>
                    <a:gd name="connsiteX0" fmla="*/ 11621 w 11620"/>
                    <a:gd name="connsiteY0" fmla="*/ 5810 h 11620"/>
                    <a:gd name="connsiteX1" fmla="*/ 5810 w 11620"/>
                    <a:gd name="connsiteY1" fmla="*/ 11621 h 11620"/>
                    <a:gd name="connsiteX2" fmla="*/ 0 w 11620"/>
                    <a:gd name="connsiteY2" fmla="*/ 5810 h 11620"/>
                    <a:gd name="connsiteX3" fmla="*/ 5810 w 11620"/>
                    <a:gd name="connsiteY3" fmla="*/ 0 h 11620"/>
                    <a:gd name="connsiteX4" fmla="*/ 11621 w 11620"/>
                    <a:gd name="connsiteY4" fmla="*/ 5810 h 11620"/>
                    <a:gd name="connsiteX5" fmla="*/ 11621 w 11620"/>
                    <a:gd name="connsiteY5" fmla="*/ 5810 h 11620"/>
                    <a:gd name="connsiteX6" fmla="*/ 11144 w 11620"/>
                    <a:gd name="connsiteY6" fmla="*/ 5810 h 11620"/>
                    <a:gd name="connsiteX7" fmla="*/ 5905 w 11620"/>
                    <a:gd name="connsiteY7" fmla="*/ 11049 h 11620"/>
                    <a:gd name="connsiteX8" fmla="*/ 667 w 11620"/>
                    <a:gd name="connsiteY8" fmla="*/ 5810 h 11620"/>
                    <a:gd name="connsiteX9" fmla="*/ 5905 w 11620"/>
                    <a:gd name="connsiteY9" fmla="*/ 571 h 11620"/>
                    <a:gd name="connsiteX10" fmla="*/ 11144 w 11620"/>
                    <a:gd name="connsiteY10" fmla="*/ 5810 h 11620"/>
                    <a:gd name="connsiteX11" fmla="*/ 11144 w 11620"/>
                    <a:gd name="connsiteY11" fmla="*/ 5810 h 1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20" h="11620">
                      <a:moveTo>
                        <a:pt x="11621" y="5810"/>
                      </a:moveTo>
                      <a:cubicBezTo>
                        <a:pt x="11621" y="8954"/>
                        <a:pt x="9049" y="11621"/>
                        <a:pt x="5810" y="11621"/>
                      </a:cubicBezTo>
                      <a:cubicBezTo>
                        <a:pt x="2572" y="11621"/>
                        <a:pt x="0" y="9049"/>
                        <a:pt x="0" y="5810"/>
                      </a:cubicBezTo>
                      <a:cubicBezTo>
                        <a:pt x="0" y="2572"/>
                        <a:pt x="2572" y="0"/>
                        <a:pt x="5810" y="0"/>
                      </a:cubicBezTo>
                      <a:cubicBezTo>
                        <a:pt x="9049" y="0"/>
                        <a:pt x="11621" y="2667"/>
                        <a:pt x="11621" y="5810"/>
                      </a:cubicBezTo>
                      <a:lnTo>
                        <a:pt x="11621" y="5810"/>
                      </a:lnTo>
                      <a:close/>
                      <a:moveTo>
                        <a:pt x="11144" y="5810"/>
                      </a:moveTo>
                      <a:cubicBezTo>
                        <a:pt x="11144" y="8668"/>
                        <a:pt x="8763" y="11049"/>
                        <a:pt x="5905" y="11049"/>
                      </a:cubicBezTo>
                      <a:cubicBezTo>
                        <a:pt x="2953" y="11049"/>
                        <a:pt x="667" y="8668"/>
                        <a:pt x="667" y="5810"/>
                      </a:cubicBezTo>
                      <a:cubicBezTo>
                        <a:pt x="667" y="2858"/>
                        <a:pt x="3048" y="571"/>
                        <a:pt x="5905" y="571"/>
                      </a:cubicBezTo>
                      <a:cubicBezTo>
                        <a:pt x="8763" y="571"/>
                        <a:pt x="11144" y="2953"/>
                        <a:pt x="11144" y="5810"/>
                      </a:cubicBezTo>
                      <a:lnTo>
                        <a:pt x="11144" y="581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0" name="Freihandform: Form 359">
                  <a:extLst>
                    <a:ext uri="{FF2B5EF4-FFF2-40B4-BE49-F238E27FC236}">
                      <a16:creationId xmlns:a16="http://schemas.microsoft.com/office/drawing/2014/main" id="{6AB44E8D-644B-44D0-8F75-99176DC9AD5E}"/>
                    </a:ext>
                  </a:extLst>
                </p:cNvPr>
                <p:cNvSpPr/>
                <p:nvPr/>
              </p:nvSpPr>
              <p:spPr>
                <a:xfrm>
                  <a:off x="5503975" y="2905301"/>
                  <a:ext cx="476" cy="4286"/>
                </a:xfrm>
                <a:custGeom>
                  <a:avLst/>
                  <a:gdLst>
                    <a:gd name="connsiteX0" fmla="*/ 476 w 476"/>
                    <a:gd name="connsiteY0" fmla="*/ 4286 h 4286"/>
                    <a:gd name="connsiteX1" fmla="*/ 476 w 476"/>
                    <a:gd name="connsiteY1" fmla="*/ 0 h 4286"/>
                    <a:gd name="connsiteX2" fmla="*/ 0 w 476"/>
                    <a:gd name="connsiteY2" fmla="*/ 0 h 4286"/>
                    <a:gd name="connsiteX3" fmla="*/ 0 w 476"/>
                    <a:gd name="connsiteY3" fmla="*/ 4286 h 4286"/>
                    <a:gd name="connsiteX4" fmla="*/ 476 w 476"/>
                    <a:gd name="connsiteY4" fmla="*/ 4286 h 4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 h="4286">
                      <a:moveTo>
                        <a:pt x="476" y="4286"/>
                      </a:moveTo>
                      <a:lnTo>
                        <a:pt x="476" y="0"/>
                      </a:lnTo>
                      <a:lnTo>
                        <a:pt x="0" y="0"/>
                      </a:lnTo>
                      <a:lnTo>
                        <a:pt x="0" y="4286"/>
                      </a:lnTo>
                      <a:lnTo>
                        <a:pt x="476" y="428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1" name="Freihandform: Form 360">
                  <a:extLst>
                    <a:ext uri="{FF2B5EF4-FFF2-40B4-BE49-F238E27FC236}">
                      <a16:creationId xmlns:a16="http://schemas.microsoft.com/office/drawing/2014/main" id="{6D902974-C0AC-4841-911F-6FFCE8C4A3BA}"/>
                    </a:ext>
                  </a:extLst>
                </p:cNvPr>
                <p:cNvSpPr/>
                <p:nvPr/>
              </p:nvSpPr>
              <p:spPr>
                <a:xfrm>
                  <a:off x="5498736" y="2904254"/>
                  <a:ext cx="4762" cy="1428"/>
                </a:xfrm>
                <a:custGeom>
                  <a:avLst/>
                  <a:gdLst>
                    <a:gd name="connsiteX0" fmla="*/ 95 w 4762"/>
                    <a:gd name="connsiteY0" fmla="*/ 1429 h 1428"/>
                    <a:gd name="connsiteX1" fmla="*/ 4763 w 4762"/>
                    <a:gd name="connsiteY1" fmla="*/ 476 h 1428"/>
                    <a:gd name="connsiteX2" fmla="*/ 4667 w 4762"/>
                    <a:gd name="connsiteY2" fmla="*/ 0 h 1428"/>
                    <a:gd name="connsiteX3" fmla="*/ 0 w 4762"/>
                    <a:gd name="connsiteY3" fmla="*/ 952 h 1428"/>
                    <a:gd name="connsiteX4" fmla="*/ 95 w 4762"/>
                    <a:gd name="connsiteY4" fmla="*/ 1429 h 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 h="1428">
                      <a:moveTo>
                        <a:pt x="95" y="1429"/>
                      </a:moveTo>
                      <a:lnTo>
                        <a:pt x="4763" y="476"/>
                      </a:lnTo>
                      <a:lnTo>
                        <a:pt x="4667" y="0"/>
                      </a:lnTo>
                      <a:lnTo>
                        <a:pt x="0" y="952"/>
                      </a:lnTo>
                      <a:lnTo>
                        <a:pt x="95" y="142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2" name="Freihandform: Form 361">
                  <a:extLst>
                    <a:ext uri="{FF2B5EF4-FFF2-40B4-BE49-F238E27FC236}">
                      <a16:creationId xmlns:a16="http://schemas.microsoft.com/office/drawing/2014/main" id="{CC2BD4DE-E216-4750-9622-C3C3B6BEAC36}"/>
                    </a:ext>
                  </a:extLst>
                </p:cNvPr>
                <p:cNvSpPr/>
                <p:nvPr/>
              </p:nvSpPr>
              <p:spPr>
                <a:xfrm>
                  <a:off x="5500451" y="2899967"/>
                  <a:ext cx="3333" cy="3524"/>
                </a:xfrm>
                <a:custGeom>
                  <a:avLst/>
                  <a:gdLst>
                    <a:gd name="connsiteX0" fmla="*/ 0 w 3333"/>
                    <a:gd name="connsiteY0" fmla="*/ 286 h 3524"/>
                    <a:gd name="connsiteX1" fmla="*/ 2953 w 3333"/>
                    <a:gd name="connsiteY1" fmla="*/ 3524 h 3524"/>
                    <a:gd name="connsiteX2" fmla="*/ 3334 w 3333"/>
                    <a:gd name="connsiteY2" fmla="*/ 3143 h 3524"/>
                    <a:gd name="connsiteX3" fmla="*/ 381 w 3333"/>
                    <a:gd name="connsiteY3" fmla="*/ 0 h 3524"/>
                    <a:gd name="connsiteX4" fmla="*/ 0 w 3333"/>
                    <a:gd name="connsiteY4" fmla="*/ 286 h 3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3524">
                      <a:moveTo>
                        <a:pt x="0" y="286"/>
                      </a:moveTo>
                      <a:lnTo>
                        <a:pt x="2953" y="3524"/>
                      </a:lnTo>
                      <a:lnTo>
                        <a:pt x="3334" y="3143"/>
                      </a:lnTo>
                      <a:lnTo>
                        <a:pt x="381" y="0"/>
                      </a:lnTo>
                      <a:lnTo>
                        <a:pt x="0" y="28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3" name="Freihandform: Form 362">
                  <a:extLst>
                    <a:ext uri="{FF2B5EF4-FFF2-40B4-BE49-F238E27FC236}">
                      <a16:creationId xmlns:a16="http://schemas.microsoft.com/office/drawing/2014/main" id="{04EBB157-1AA3-453B-98E3-CCD41D7218A7}"/>
                    </a:ext>
                  </a:extLst>
                </p:cNvPr>
                <p:cNvSpPr/>
                <p:nvPr/>
              </p:nvSpPr>
              <p:spPr>
                <a:xfrm>
                  <a:off x="5504546" y="2899396"/>
                  <a:ext cx="2666" cy="4000"/>
                </a:xfrm>
                <a:custGeom>
                  <a:avLst/>
                  <a:gdLst>
                    <a:gd name="connsiteX0" fmla="*/ 2286 w 2666"/>
                    <a:gd name="connsiteY0" fmla="*/ 0 h 4000"/>
                    <a:gd name="connsiteX1" fmla="*/ 0 w 2666"/>
                    <a:gd name="connsiteY1" fmla="*/ 3715 h 4000"/>
                    <a:gd name="connsiteX2" fmla="*/ 476 w 2666"/>
                    <a:gd name="connsiteY2" fmla="*/ 4001 h 4000"/>
                    <a:gd name="connsiteX3" fmla="*/ 2667 w 2666"/>
                    <a:gd name="connsiteY3" fmla="*/ 286 h 4000"/>
                    <a:gd name="connsiteX4" fmla="*/ 2286 w 2666"/>
                    <a:gd name="connsiteY4" fmla="*/ 0 h 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 h="4000">
                      <a:moveTo>
                        <a:pt x="2286" y="0"/>
                      </a:moveTo>
                      <a:lnTo>
                        <a:pt x="0" y="3715"/>
                      </a:lnTo>
                      <a:lnTo>
                        <a:pt x="476" y="4001"/>
                      </a:lnTo>
                      <a:lnTo>
                        <a:pt x="2667" y="286"/>
                      </a:lnTo>
                      <a:lnTo>
                        <a:pt x="2286"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4" name="Freihandform: Form 363">
                  <a:extLst>
                    <a:ext uri="{FF2B5EF4-FFF2-40B4-BE49-F238E27FC236}">
                      <a16:creationId xmlns:a16="http://schemas.microsoft.com/office/drawing/2014/main" id="{031F0363-F470-43D6-AF95-AF0D013C4FC2}"/>
                    </a:ext>
                  </a:extLst>
                </p:cNvPr>
                <p:cNvSpPr/>
                <p:nvPr/>
              </p:nvSpPr>
              <p:spPr>
                <a:xfrm>
                  <a:off x="5505213" y="2904254"/>
                  <a:ext cx="4381" cy="1619"/>
                </a:xfrm>
                <a:custGeom>
                  <a:avLst/>
                  <a:gdLst>
                    <a:gd name="connsiteX0" fmla="*/ 4381 w 4381"/>
                    <a:gd name="connsiteY0" fmla="*/ 1143 h 1619"/>
                    <a:gd name="connsiteX1" fmla="*/ 190 w 4381"/>
                    <a:gd name="connsiteY1" fmla="*/ 0 h 1619"/>
                    <a:gd name="connsiteX2" fmla="*/ 0 w 4381"/>
                    <a:gd name="connsiteY2" fmla="*/ 476 h 1619"/>
                    <a:gd name="connsiteX3" fmla="*/ 4191 w 4381"/>
                    <a:gd name="connsiteY3" fmla="*/ 1619 h 1619"/>
                    <a:gd name="connsiteX4" fmla="*/ 4381 w 4381"/>
                    <a:gd name="connsiteY4" fmla="*/ 1143 h 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 h="1619">
                      <a:moveTo>
                        <a:pt x="4381" y="1143"/>
                      </a:moveTo>
                      <a:lnTo>
                        <a:pt x="190" y="0"/>
                      </a:lnTo>
                      <a:lnTo>
                        <a:pt x="0" y="476"/>
                      </a:lnTo>
                      <a:lnTo>
                        <a:pt x="4191" y="1619"/>
                      </a:lnTo>
                      <a:lnTo>
                        <a:pt x="4381" y="114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5" name="Freihandform: Form 364">
                  <a:extLst>
                    <a:ext uri="{FF2B5EF4-FFF2-40B4-BE49-F238E27FC236}">
                      <a16:creationId xmlns:a16="http://schemas.microsoft.com/office/drawing/2014/main" id="{273D22D7-CDDF-461D-AA62-4381DD1F6F45}"/>
                    </a:ext>
                  </a:extLst>
                </p:cNvPr>
                <p:cNvSpPr/>
                <p:nvPr/>
              </p:nvSpPr>
              <p:spPr>
                <a:xfrm>
                  <a:off x="5502927" y="2902825"/>
                  <a:ext cx="2666" cy="2666"/>
                </a:xfrm>
                <a:custGeom>
                  <a:avLst/>
                  <a:gdLst>
                    <a:gd name="connsiteX0" fmla="*/ 2667 w 2666"/>
                    <a:gd name="connsiteY0" fmla="*/ 1333 h 2666"/>
                    <a:gd name="connsiteX1" fmla="*/ 1333 w 2666"/>
                    <a:gd name="connsiteY1" fmla="*/ 2667 h 2666"/>
                    <a:gd name="connsiteX2" fmla="*/ 0 w 2666"/>
                    <a:gd name="connsiteY2" fmla="*/ 1333 h 2666"/>
                    <a:gd name="connsiteX3" fmla="*/ 1333 w 2666"/>
                    <a:gd name="connsiteY3" fmla="*/ 0 h 2666"/>
                    <a:gd name="connsiteX4" fmla="*/ 2667 w 2666"/>
                    <a:gd name="connsiteY4" fmla="*/ 1333 h 2666"/>
                    <a:gd name="connsiteX5" fmla="*/ 2667 w 2666"/>
                    <a:gd name="connsiteY5" fmla="*/ 1333 h 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6" h="2666">
                      <a:moveTo>
                        <a:pt x="2667" y="1333"/>
                      </a:moveTo>
                      <a:cubicBezTo>
                        <a:pt x="2667" y="2096"/>
                        <a:pt x="2096" y="2667"/>
                        <a:pt x="1333" y="2667"/>
                      </a:cubicBezTo>
                      <a:cubicBezTo>
                        <a:pt x="571" y="2667"/>
                        <a:pt x="0" y="2096"/>
                        <a:pt x="0" y="1333"/>
                      </a:cubicBezTo>
                      <a:cubicBezTo>
                        <a:pt x="0" y="572"/>
                        <a:pt x="571" y="0"/>
                        <a:pt x="1333" y="0"/>
                      </a:cubicBezTo>
                      <a:cubicBezTo>
                        <a:pt x="2096" y="0"/>
                        <a:pt x="2667" y="572"/>
                        <a:pt x="2667" y="1333"/>
                      </a:cubicBezTo>
                      <a:lnTo>
                        <a:pt x="2667" y="133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6" name="Freihandform: Form 365">
                  <a:extLst>
                    <a:ext uri="{FF2B5EF4-FFF2-40B4-BE49-F238E27FC236}">
                      <a16:creationId xmlns:a16="http://schemas.microsoft.com/office/drawing/2014/main" id="{819B6E3A-B763-4EC5-9571-A03685E6D029}"/>
                    </a:ext>
                  </a:extLst>
                </p:cNvPr>
                <p:cNvSpPr/>
                <p:nvPr/>
              </p:nvSpPr>
              <p:spPr>
                <a:xfrm>
                  <a:off x="5473114" y="2900729"/>
                  <a:ext cx="8191" cy="8191"/>
                </a:xfrm>
                <a:custGeom>
                  <a:avLst/>
                  <a:gdLst>
                    <a:gd name="connsiteX0" fmla="*/ 8192 w 8191"/>
                    <a:gd name="connsiteY0" fmla="*/ 4096 h 8191"/>
                    <a:gd name="connsiteX1" fmla="*/ 4096 w 8191"/>
                    <a:gd name="connsiteY1" fmla="*/ 8192 h 8191"/>
                    <a:gd name="connsiteX2" fmla="*/ 0 w 8191"/>
                    <a:gd name="connsiteY2" fmla="*/ 4096 h 8191"/>
                    <a:gd name="connsiteX3" fmla="*/ 4096 w 8191"/>
                    <a:gd name="connsiteY3" fmla="*/ 0 h 8191"/>
                    <a:gd name="connsiteX4" fmla="*/ 8192 w 8191"/>
                    <a:gd name="connsiteY4" fmla="*/ 4096 h 8191"/>
                    <a:gd name="connsiteX5" fmla="*/ 8192 w 8191"/>
                    <a:gd name="connsiteY5" fmla="*/ 4096 h 8191"/>
                    <a:gd name="connsiteX6" fmla="*/ 7811 w 8191"/>
                    <a:gd name="connsiteY6" fmla="*/ 4096 h 8191"/>
                    <a:gd name="connsiteX7" fmla="*/ 4096 w 8191"/>
                    <a:gd name="connsiteY7" fmla="*/ 7811 h 8191"/>
                    <a:gd name="connsiteX8" fmla="*/ 381 w 8191"/>
                    <a:gd name="connsiteY8" fmla="*/ 4096 h 8191"/>
                    <a:gd name="connsiteX9" fmla="*/ 4096 w 8191"/>
                    <a:gd name="connsiteY9" fmla="*/ 381 h 8191"/>
                    <a:gd name="connsiteX10" fmla="*/ 7811 w 8191"/>
                    <a:gd name="connsiteY10" fmla="*/ 4096 h 8191"/>
                    <a:gd name="connsiteX11" fmla="*/ 7811 w 8191"/>
                    <a:gd name="connsiteY11" fmla="*/ 4096 h 8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91" h="8191">
                      <a:moveTo>
                        <a:pt x="8192" y="4096"/>
                      </a:moveTo>
                      <a:cubicBezTo>
                        <a:pt x="8192" y="6382"/>
                        <a:pt x="6382" y="8192"/>
                        <a:pt x="4096" y="8192"/>
                      </a:cubicBezTo>
                      <a:cubicBezTo>
                        <a:pt x="1810" y="8192"/>
                        <a:pt x="0" y="6382"/>
                        <a:pt x="0" y="4096"/>
                      </a:cubicBezTo>
                      <a:cubicBezTo>
                        <a:pt x="0" y="1810"/>
                        <a:pt x="1810" y="0"/>
                        <a:pt x="4096" y="0"/>
                      </a:cubicBezTo>
                      <a:cubicBezTo>
                        <a:pt x="6382" y="0"/>
                        <a:pt x="8192" y="1810"/>
                        <a:pt x="8192" y="4096"/>
                      </a:cubicBezTo>
                      <a:lnTo>
                        <a:pt x="8192" y="4096"/>
                      </a:lnTo>
                      <a:close/>
                      <a:moveTo>
                        <a:pt x="7811" y="4096"/>
                      </a:moveTo>
                      <a:cubicBezTo>
                        <a:pt x="7811" y="6096"/>
                        <a:pt x="6096" y="7811"/>
                        <a:pt x="4096" y="7811"/>
                      </a:cubicBezTo>
                      <a:cubicBezTo>
                        <a:pt x="2096" y="7811"/>
                        <a:pt x="381" y="6096"/>
                        <a:pt x="381" y="4096"/>
                      </a:cubicBezTo>
                      <a:cubicBezTo>
                        <a:pt x="381" y="2000"/>
                        <a:pt x="2096" y="381"/>
                        <a:pt x="4096" y="381"/>
                      </a:cubicBezTo>
                      <a:cubicBezTo>
                        <a:pt x="6191" y="381"/>
                        <a:pt x="7811" y="2000"/>
                        <a:pt x="7811" y="4096"/>
                      </a:cubicBezTo>
                      <a:lnTo>
                        <a:pt x="7811" y="4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7" name="Freihandform: Form 366">
                  <a:extLst>
                    <a:ext uri="{FF2B5EF4-FFF2-40B4-BE49-F238E27FC236}">
                      <a16:creationId xmlns:a16="http://schemas.microsoft.com/office/drawing/2014/main" id="{7A4FF1EA-F264-4ED3-A97F-CA653C4BDFC3}"/>
                    </a:ext>
                  </a:extLst>
                </p:cNvPr>
                <p:cNvSpPr/>
                <p:nvPr/>
              </p:nvSpPr>
              <p:spPr>
                <a:xfrm>
                  <a:off x="5477114" y="2905492"/>
                  <a:ext cx="285" cy="3143"/>
                </a:xfrm>
                <a:custGeom>
                  <a:avLst/>
                  <a:gdLst>
                    <a:gd name="connsiteX0" fmla="*/ 286 w 285"/>
                    <a:gd name="connsiteY0" fmla="*/ 3143 h 3143"/>
                    <a:gd name="connsiteX1" fmla="*/ 286 w 285"/>
                    <a:gd name="connsiteY1" fmla="*/ 0 h 3143"/>
                    <a:gd name="connsiteX2" fmla="*/ 0 w 285"/>
                    <a:gd name="connsiteY2" fmla="*/ 0 h 3143"/>
                    <a:gd name="connsiteX3" fmla="*/ 0 w 285"/>
                    <a:gd name="connsiteY3" fmla="*/ 3143 h 3143"/>
                    <a:gd name="connsiteX4" fmla="*/ 286 w 285"/>
                    <a:gd name="connsiteY4" fmla="*/ 3143 h 31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 h="3143">
                      <a:moveTo>
                        <a:pt x="286" y="3143"/>
                      </a:moveTo>
                      <a:lnTo>
                        <a:pt x="286" y="0"/>
                      </a:lnTo>
                      <a:lnTo>
                        <a:pt x="0" y="0"/>
                      </a:lnTo>
                      <a:lnTo>
                        <a:pt x="0" y="3143"/>
                      </a:lnTo>
                      <a:lnTo>
                        <a:pt x="286" y="314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8" name="Freihandform: Form 367">
                  <a:extLst>
                    <a:ext uri="{FF2B5EF4-FFF2-40B4-BE49-F238E27FC236}">
                      <a16:creationId xmlns:a16="http://schemas.microsoft.com/office/drawing/2014/main" id="{57A60EE6-40EF-4F42-9A68-3769B45B113F}"/>
                    </a:ext>
                  </a:extLst>
                </p:cNvPr>
                <p:cNvSpPr/>
                <p:nvPr/>
              </p:nvSpPr>
              <p:spPr>
                <a:xfrm>
                  <a:off x="5473400" y="2904825"/>
                  <a:ext cx="3333" cy="952"/>
                </a:xfrm>
                <a:custGeom>
                  <a:avLst/>
                  <a:gdLst>
                    <a:gd name="connsiteX0" fmla="*/ 0 w 3333"/>
                    <a:gd name="connsiteY0" fmla="*/ 953 h 952"/>
                    <a:gd name="connsiteX1" fmla="*/ 3334 w 3333"/>
                    <a:gd name="connsiteY1" fmla="*/ 381 h 952"/>
                    <a:gd name="connsiteX2" fmla="*/ 3334 w 3333"/>
                    <a:gd name="connsiteY2" fmla="*/ 0 h 952"/>
                    <a:gd name="connsiteX3" fmla="*/ 0 w 3333"/>
                    <a:gd name="connsiteY3" fmla="*/ 667 h 952"/>
                    <a:gd name="connsiteX4" fmla="*/ 0 w 3333"/>
                    <a:gd name="connsiteY4" fmla="*/ 953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952">
                      <a:moveTo>
                        <a:pt x="0" y="953"/>
                      </a:moveTo>
                      <a:lnTo>
                        <a:pt x="3334" y="381"/>
                      </a:lnTo>
                      <a:lnTo>
                        <a:pt x="3334" y="0"/>
                      </a:lnTo>
                      <a:lnTo>
                        <a:pt x="0" y="667"/>
                      </a:lnTo>
                      <a:lnTo>
                        <a:pt x="0" y="95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9" name="Freihandform: Form 368">
                  <a:extLst>
                    <a:ext uri="{FF2B5EF4-FFF2-40B4-BE49-F238E27FC236}">
                      <a16:creationId xmlns:a16="http://schemas.microsoft.com/office/drawing/2014/main" id="{A08C074C-ECDD-437A-A21C-7A11F72D59C6}"/>
                    </a:ext>
                  </a:extLst>
                </p:cNvPr>
                <p:cNvSpPr/>
                <p:nvPr/>
              </p:nvSpPr>
              <p:spPr>
                <a:xfrm>
                  <a:off x="5474638" y="2901777"/>
                  <a:ext cx="2286" cy="2476"/>
                </a:xfrm>
                <a:custGeom>
                  <a:avLst/>
                  <a:gdLst>
                    <a:gd name="connsiteX0" fmla="*/ 0 w 2286"/>
                    <a:gd name="connsiteY0" fmla="*/ 191 h 2476"/>
                    <a:gd name="connsiteX1" fmla="*/ 2096 w 2286"/>
                    <a:gd name="connsiteY1" fmla="*/ 2477 h 2476"/>
                    <a:gd name="connsiteX2" fmla="*/ 2286 w 2286"/>
                    <a:gd name="connsiteY2" fmla="*/ 2286 h 2476"/>
                    <a:gd name="connsiteX3" fmla="*/ 191 w 2286"/>
                    <a:gd name="connsiteY3" fmla="*/ 0 h 2476"/>
                    <a:gd name="connsiteX4" fmla="*/ 0 w 2286"/>
                    <a:gd name="connsiteY4" fmla="*/ 191 h 2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 h="2476">
                      <a:moveTo>
                        <a:pt x="0" y="191"/>
                      </a:moveTo>
                      <a:lnTo>
                        <a:pt x="2096" y="2477"/>
                      </a:lnTo>
                      <a:lnTo>
                        <a:pt x="2286" y="2286"/>
                      </a:lnTo>
                      <a:lnTo>
                        <a:pt x="191" y="0"/>
                      </a:lnTo>
                      <a:lnTo>
                        <a:pt x="0" y="191"/>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70" name="Freihandform: Form 369">
                  <a:extLst>
                    <a:ext uri="{FF2B5EF4-FFF2-40B4-BE49-F238E27FC236}">
                      <a16:creationId xmlns:a16="http://schemas.microsoft.com/office/drawing/2014/main" id="{FD54DBD4-6F36-48DD-9233-CB84D67E6C1A}"/>
                    </a:ext>
                  </a:extLst>
                </p:cNvPr>
                <p:cNvSpPr/>
                <p:nvPr/>
              </p:nvSpPr>
              <p:spPr>
                <a:xfrm>
                  <a:off x="5477496" y="2901396"/>
                  <a:ext cx="1904" cy="2762"/>
                </a:xfrm>
                <a:custGeom>
                  <a:avLst/>
                  <a:gdLst>
                    <a:gd name="connsiteX0" fmla="*/ 1619 w 1904"/>
                    <a:gd name="connsiteY0" fmla="*/ 0 h 2762"/>
                    <a:gd name="connsiteX1" fmla="*/ 0 w 1904"/>
                    <a:gd name="connsiteY1" fmla="*/ 2572 h 2762"/>
                    <a:gd name="connsiteX2" fmla="*/ 286 w 1904"/>
                    <a:gd name="connsiteY2" fmla="*/ 2762 h 2762"/>
                    <a:gd name="connsiteX3" fmla="*/ 1905 w 1904"/>
                    <a:gd name="connsiteY3" fmla="*/ 191 h 2762"/>
                    <a:gd name="connsiteX4" fmla="*/ 1619 w 1904"/>
                    <a:gd name="connsiteY4" fmla="*/ 0 h 2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4" h="2762">
                      <a:moveTo>
                        <a:pt x="1619" y="0"/>
                      </a:moveTo>
                      <a:lnTo>
                        <a:pt x="0" y="2572"/>
                      </a:lnTo>
                      <a:lnTo>
                        <a:pt x="286" y="2762"/>
                      </a:lnTo>
                      <a:lnTo>
                        <a:pt x="1905" y="191"/>
                      </a:lnTo>
                      <a:lnTo>
                        <a:pt x="1619"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71" name="Freihandform: Form 370">
                  <a:extLst>
                    <a:ext uri="{FF2B5EF4-FFF2-40B4-BE49-F238E27FC236}">
                      <a16:creationId xmlns:a16="http://schemas.microsoft.com/office/drawing/2014/main" id="{7C1F7364-932D-4AB7-BC87-6DA13C13080C}"/>
                    </a:ext>
                  </a:extLst>
                </p:cNvPr>
                <p:cNvSpPr/>
                <p:nvPr/>
              </p:nvSpPr>
              <p:spPr>
                <a:xfrm>
                  <a:off x="5477972" y="2904825"/>
                  <a:ext cx="3047" cy="1142"/>
                </a:xfrm>
                <a:custGeom>
                  <a:avLst/>
                  <a:gdLst>
                    <a:gd name="connsiteX0" fmla="*/ 3048 w 3047"/>
                    <a:gd name="connsiteY0" fmla="*/ 857 h 1142"/>
                    <a:gd name="connsiteX1" fmla="*/ 95 w 3047"/>
                    <a:gd name="connsiteY1" fmla="*/ 0 h 1142"/>
                    <a:gd name="connsiteX2" fmla="*/ 0 w 3047"/>
                    <a:gd name="connsiteY2" fmla="*/ 286 h 1142"/>
                    <a:gd name="connsiteX3" fmla="*/ 2953 w 3047"/>
                    <a:gd name="connsiteY3" fmla="*/ 1143 h 1142"/>
                    <a:gd name="connsiteX4" fmla="*/ 3048 w 3047"/>
                    <a:gd name="connsiteY4" fmla="*/ 857 h 1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7" h="1142">
                      <a:moveTo>
                        <a:pt x="3048" y="857"/>
                      </a:moveTo>
                      <a:lnTo>
                        <a:pt x="95" y="0"/>
                      </a:lnTo>
                      <a:lnTo>
                        <a:pt x="0" y="286"/>
                      </a:lnTo>
                      <a:lnTo>
                        <a:pt x="2953" y="1143"/>
                      </a:lnTo>
                      <a:lnTo>
                        <a:pt x="3048" y="857"/>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72" name="Freihandform: Form 371">
                  <a:extLst>
                    <a:ext uri="{FF2B5EF4-FFF2-40B4-BE49-F238E27FC236}">
                      <a16:creationId xmlns:a16="http://schemas.microsoft.com/office/drawing/2014/main" id="{445C7402-DE40-4EC3-BA9A-ECF3D25EAC6B}"/>
                    </a:ext>
                  </a:extLst>
                </p:cNvPr>
                <p:cNvSpPr/>
                <p:nvPr/>
              </p:nvSpPr>
              <p:spPr>
                <a:xfrm>
                  <a:off x="5476353" y="2903777"/>
                  <a:ext cx="1904" cy="1904"/>
                </a:xfrm>
                <a:custGeom>
                  <a:avLst/>
                  <a:gdLst>
                    <a:gd name="connsiteX0" fmla="*/ 1905 w 1904"/>
                    <a:gd name="connsiteY0" fmla="*/ 953 h 1904"/>
                    <a:gd name="connsiteX1" fmla="*/ 952 w 1904"/>
                    <a:gd name="connsiteY1" fmla="*/ 1905 h 1904"/>
                    <a:gd name="connsiteX2" fmla="*/ 0 w 1904"/>
                    <a:gd name="connsiteY2" fmla="*/ 953 h 1904"/>
                    <a:gd name="connsiteX3" fmla="*/ 952 w 1904"/>
                    <a:gd name="connsiteY3" fmla="*/ 0 h 1904"/>
                    <a:gd name="connsiteX4" fmla="*/ 1905 w 1904"/>
                    <a:gd name="connsiteY4" fmla="*/ 953 h 1904"/>
                    <a:gd name="connsiteX5" fmla="*/ 1905 w 1904"/>
                    <a:gd name="connsiteY5" fmla="*/ 953 h 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4" h="1904">
                      <a:moveTo>
                        <a:pt x="1905" y="953"/>
                      </a:moveTo>
                      <a:cubicBezTo>
                        <a:pt x="1905" y="1429"/>
                        <a:pt x="1524" y="1905"/>
                        <a:pt x="952" y="1905"/>
                      </a:cubicBezTo>
                      <a:cubicBezTo>
                        <a:pt x="476" y="1905"/>
                        <a:pt x="0" y="1524"/>
                        <a:pt x="0" y="953"/>
                      </a:cubicBezTo>
                      <a:cubicBezTo>
                        <a:pt x="0" y="476"/>
                        <a:pt x="381" y="0"/>
                        <a:pt x="952" y="0"/>
                      </a:cubicBezTo>
                      <a:cubicBezTo>
                        <a:pt x="1429" y="0"/>
                        <a:pt x="1905" y="476"/>
                        <a:pt x="1905" y="953"/>
                      </a:cubicBezTo>
                      <a:lnTo>
                        <a:pt x="1905" y="95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73" name="Freihandform: Form 372">
                  <a:extLst>
                    <a:ext uri="{FF2B5EF4-FFF2-40B4-BE49-F238E27FC236}">
                      <a16:creationId xmlns:a16="http://schemas.microsoft.com/office/drawing/2014/main" id="{4568DA24-4792-4A8E-8AF0-A018045DBAAD}"/>
                    </a:ext>
                  </a:extLst>
                </p:cNvPr>
                <p:cNvSpPr/>
                <p:nvPr/>
              </p:nvSpPr>
              <p:spPr>
                <a:xfrm>
                  <a:off x="5460541" y="3083324"/>
                  <a:ext cx="26288" cy="26288"/>
                </a:xfrm>
                <a:custGeom>
                  <a:avLst/>
                  <a:gdLst>
                    <a:gd name="connsiteX0" fmla="*/ 26289 w 26288"/>
                    <a:gd name="connsiteY0" fmla="*/ 13144 h 26288"/>
                    <a:gd name="connsiteX1" fmla="*/ 13144 w 26288"/>
                    <a:gd name="connsiteY1" fmla="*/ 26289 h 26288"/>
                    <a:gd name="connsiteX2" fmla="*/ 0 w 26288"/>
                    <a:gd name="connsiteY2" fmla="*/ 13144 h 26288"/>
                    <a:gd name="connsiteX3" fmla="*/ 13144 w 26288"/>
                    <a:gd name="connsiteY3" fmla="*/ 0 h 26288"/>
                    <a:gd name="connsiteX4" fmla="*/ 26289 w 26288"/>
                    <a:gd name="connsiteY4" fmla="*/ 13144 h 26288"/>
                    <a:gd name="connsiteX5" fmla="*/ 26289 w 26288"/>
                    <a:gd name="connsiteY5" fmla="*/ 13144 h 2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88" h="26288">
                      <a:moveTo>
                        <a:pt x="26289" y="13144"/>
                      </a:moveTo>
                      <a:cubicBezTo>
                        <a:pt x="26289" y="20383"/>
                        <a:pt x="20383" y="26289"/>
                        <a:pt x="13144" y="26289"/>
                      </a:cubicBezTo>
                      <a:cubicBezTo>
                        <a:pt x="5905" y="26289"/>
                        <a:pt x="0" y="20383"/>
                        <a:pt x="0" y="13144"/>
                      </a:cubicBezTo>
                      <a:cubicBezTo>
                        <a:pt x="0" y="5905"/>
                        <a:pt x="5905" y="0"/>
                        <a:pt x="13144" y="0"/>
                      </a:cubicBezTo>
                      <a:cubicBezTo>
                        <a:pt x="20383" y="0"/>
                        <a:pt x="26289" y="5905"/>
                        <a:pt x="26289" y="13144"/>
                      </a:cubicBezTo>
                      <a:lnTo>
                        <a:pt x="26289" y="1314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74" name="Freihandform: Form 373">
                  <a:extLst>
                    <a:ext uri="{FF2B5EF4-FFF2-40B4-BE49-F238E27FC236}">
                      <a16:creationId xmlns:a16="http://schemas.microsoft.com/office/drawing/2014/main" id="{DB663EDA-517E-45FB-A3F1-649860CA815E}"/>
                    </a:ext>
                  </a:extLst>
                </p:cNvPr>
                <p:cNvSpPr/>
                <p:nvPr/>
              </p:nvSpPr>
              <p:spPr>
                <a:xfrm>
                  <a:off x="5461208" y="3083895"/>
                  <a:ext cx="24955" cy="25050"/>
                </a:xfrm>
                <a:custGeom>
                  <a:avLst/>
                  <a:gdLst>
                    <a:gd name="connsiteX0" fmla="*/ 24956 w 24955"/>
                    <a:gd name="connsiteY0" fmla="*/ 12573 h 25050"/>
                    <a:gd name="connsiteX1" fmla="*/ 12478 w 24955"/>
                    <a:gd name="connsiteY1" fmla="*/ 25051 h 25050"/>
                    <a:gd name="connsiteX2" fmla="*/ 0 w 24955"/>
                    <a:gd name="connsiteY2" fmla="*/ 12573 h 25050"/>
                    <a:gd name="connsiteX3" fmla="*/ 12478 w 24955"/>
                    <a:gd name="connsiteY3" fmla="*/ 0 h 25050"/>
                    <a:gd name="connsiteX4" fmla="*/ 24956 w 24955"/>
                    <a:gd name="connsiteY4" fmla="*/ 12573 h 25050"/>
                    <a:gd name="connsiteX5" fmla="*/ 24956 w 24955"/>
                    <a:gd name="connsiteY5" fmla="*/ 12573 h 2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55" h="25050">
                      <a:moveTo>
                        <a:pt x="24956" y="12573"/>
                      </a:moveTo>
                      <a:cubicBezTo>
                        <a:pt x="24956" y="19526"/>
                        <a:pt x="19336" y="25051"/>
                        <a:pt x="12478" y="25051"/>
                      </a:cubicBezTo>
                      <a:cubicBezTo>
                        <a:pt x="5620" y="25051"/>
                        <a:pt x="0" y="19431"/>
                        <a:pt x="0" y="12573"/>
                      </a:cubicBezTo>
                      <a:cubicBezTo>
                        <a:pt x="0" y="5620"/>
                        <a:pt x="5620" y="0"/>
                        <a:pt x="12478" y="0"/>
                      </a:cubicBezTo>
                      <a:cubicBezTo>
                        <a:pt x="19336" y="0"/>
                        <a:pt x="24956" y="5620"/>
                        <a:pt x="24956" y="12573"/>
                      </a:cubicBezTo>
                      <a:lnTo>
                        <a:pt x="24956" y="1257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75" name="Freihandform: Form 374">
                  <a:extLst>
                    <a:ext uri="{FF2B5EF4-FFF2-40B4-BE49-F238E27FC236}">
                      <a16:creationId xmlns:a16="http://schemas.microsoft.com/office/drawing/2014/main" id="{CA94116E-FDA1-4619-A71F-CC8CEA9D6FC7}"/>
                    </a:ext>
                  </a:extLst>
                </p:cNvPr>
                <p:cNvSpPr/>
                <p:nvPr/>
              </p:nvSpPr>
              <p:spPr>
                <a:xfrm>
                  <a:off x="5407772" y="3083324"/>
                  <a:ext cx="26289" cy="26288"/>
                </a:xfrm>
                <a:custGeom>
                  <a:avLst/>
                  <a:gdLst>
                    <a:gd name="connsiteX0" fmla="*/ 26289 w 26289"/>
                    <a:gd name="connsiteY0" fmla="*/ 13144 h 26288"/>
                    <a:gd name="connsiteX1" fmla="*/ 13145 w 26289"/>
                    <a:gd name="connsiteY1" fmla="*/ 26289 h 26288"/>
                    <a:gd name="connsiteX2" fmla="*/ 0 w 26289"/>
                    <a:gd name="connsiteY2" fmla="*/ 13144 h 26288"/>
                    <a:gd name="connsiteX3" fmla="*/ 13145 w 26289"/>
                    <a:gd name="connsiteY3" fmla="*/ 0 h 26288"/>
                    <a:gd name="connsiteX4" fmla="*/ 26289 w 26289"/>
                    <a:gd name="connsiteY4" fmla="*/ 13144 h 26288"/>
                    <a:gd name="connsiteX5" fmla="*/ 26289 w 26289"/>
                    <a:gd name="connsiteY5" fmla="*/ 13144 h 2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89" h="26288">
                      <a:moveTo>
                        <a:pt x="26289" y="13144"/>
                      </a:moveTo>
                      <a:cubicBezTo>
                        <a:pt x="26289" y="20383"/>
                        <a:pt x="20383" y="26289"/>
                        <a:pt x="13145" y="26289"/>
                      </a:cubicBezTo>
                      <a:cubicBezTo>
                        <a:pt x="5906" y="26289"/>
                        <a:pt x="0" y="20383"/>
                        <a:pt x="0" y="13144"/>
                      </a:cubicBezTo>
                      <a:cubicBezTo>
                        <a:pt x="0" y="5905"/>
                        <a:pt x="5906" y="0"/>
                        <a:pt x="13145" y="0"/>
                      </a:cubicBezTo>
                      <a:cubicBezTo>
                        <a:pt x="20383" y="0"/>
                        <a:pt x="26289" y="5905"/>
                        <a:pt x="26289" y="13144"/>
                      </a:cubicBezTo>
                      <a:lnTo>
                        <a:pt x="26289" y="1314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76" name="Freihandform: Form 375">
                  <a:extLst>
                    <a:ext uri="{FF2B5EF4-FFF2-40B4-BE49-F238E27FC236}">
                      <a16:creationId xmlns:a16="http://schemas.microsoft.com/office/drawing/2014/main" id="{D8F53DE9-32DC-4D5B-967D-07310D03AA60}"/>
                    </a:ext>
                  </a:extLst>
                </p:cNvPr>
                <p:cNvSpPr/>
                <p:nvPr/>
              </p:nvSpPr>
              <p:spPr>
                <a:xfrm>
                  <a:off x="5408344" y="3083895"/>
                  <a:ext cx="25050" cy="25050"/>
                </a:xfrm>
                <a:custGeom>
                  <a:avLst/>
                  <a:gdLst>
                    <a:gd name="connsiteX0" fmla="*/ 25051 w 25050"/>
                    <a:gd name="connsiteY0" fmla="*/ 12573 h 25050"/>
                    <a:gd name="connsiteX1" fmla="*/ 12573 w 25050"/>
                    <a:gd name="connsiteY1" fmla="*/ 25051 h 25050"/>
                    <a:gd name="connsiteX2" fmla="*/ 0 w 25050"/>
                    <a:gd name="connsiteY2" fmla="*/ 12573 h 25050"/>
                    <a:gd name="connsiteX3" fmla="*/ 12573 w 25050"/>
                    <a:gd name="connsiteY3" fmla="*/ 0 h 25050"/>
                    <a:gd name="connsiteX4" fmla="*/ 25051 w 25050"/>
                    <a:gd name="connsiteY4" fmla="*/ 12573 h 25050"/>
                    <a:gd name="connsiteX5" fmla="*/ 25051 w 25050"/>
                    <a:gd name="connsiteY5" fmla="*/ 12573 h 2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50" h="25050">
                      <a:moveTo>
                        <a:pt x="25051" y="12573"/>
                      </a:moveTo>
                      <a:cubicBezTo>
                        <a:pt x="25051" y="19526"/>
                        <a:pt x="19431" y="25051"/>
                        <a:pt x="12573" y="25051"/>
                      </a:cubicBezTo>
                      <a:cubicBezTo>
                        <a:pt x="5620" y="25051"/>
                        <a:pt x="0" y="19431"/>
                        <a:pt x="0" y="12573"/>
                      </a:cubicBezTo>
                      <a:cubicBezTo>
                        <a:pt x="0" y="5620"/>
                        <a:pt x="5620" y="0"/>
                        <a:pt x="12573" y="0"/>
                      </a:cubicBezTo>
                      <a:cubicBezTo>
                        <a:pt x="19431" y="0"/>
                        <a:pt x="25051" y="5620"/>
                        <a:pt x="25051" y="12573"/>
                      </a:cubicBezTo>
                      <a:lnTo>
                        <a:pt x="25051" y="1257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77" name="Freihandform: Form 376">
                  <a:extLst>
                    <a:ext uri="{FF2B5EF4-FFF2-40B4-BE49-F238E27FC236}">
                      <a16:creationId xmlns:a16="http://schemas.microsoft.com/office/drawing/2014/main" id="{D96B27A4-BCCB-4652-89C7-05797A95ABF5}"/>
                    </a:ext>
                  </a:extLst>
                </p:cNvPr>
                <p:cNvSpPr/>
                <p:nvPr/>
              </p:nvSpPr>
              <p:spPr>
                <a:xfrm>
                  <a:off x="5498736" y="3091705"/>
                  <a:ext cx="16002" cy="16002"/>
                </a:xfrm>
                <a:custGeom>
                  <a:avLst/>
                  <a:gdLst>
                    <a:gd name="connsiteX0" fmla="*/ 16002 w 16002"/>
                    <a:gd name="connsiteY0" fmla="*/ 8001 h 16002"/>
                    <a:gd name="connsiteX1" fmla="*/ 8001 w 16002"/>
                    <a:gd name="connsiteY1" fmla="*/ 16002 h 16002"/>
                    <a:gd name="connsiteX2" fmla="*/ 0 w 16002"/>
                    <a:gd name="connsiteY2" fmla="*/ 8001 h 16002"/>
                    <a:gd name="connsiteX3" fmla="*/ 8001 w 16002"/>
                    <a:gd name="connsiteY3" fmla="*/ 0 h 16002"/>
                    <a:gd name="connsiteX4" fmla="*/ 16002 w 16002"/>
                    <a:gd name="connsiteY4" fmla="*/ 8001 h 16002"/>
                    <a:gd name="connsiteX5" fmla="*/ 16002 w 16002"/>
                    <a:gd name="connsiteY5" fmla="*/ 8001 h 16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02" h="16002">
                      <a:moveTo>
                        <a:pt x="16002" y="8001"/>
                      </a:moveTo>
                      <a:cubicBezTo>
                        <a:pt x="16002" y="12478"/>
                        <a:pt x="12383" y="16002"/>
                        <a:pt x="8001" y="16002"/>
                      </a:cubicBezTo>
                      <a:cubicBezTo>
                        <a:pt x="3524" y="16002"/>
                        <a:pt x="0" y="12383"/>
                        <a:pt x="0" y="8001"/>
                      </a:cubicBezTo>
                      <a:cubicBezTo>
                        <a:pt x="0" y="3524"/>
                        <a:pt x="3620" y="0"/>
                        <a:pt x="8001" y="0"/>
                      </a:cubicBezTo>
                      <a:cubicBezTo>
                        <a:pt x="12383" y="0"/>
                        <a:pt x="16002" y="3620"/>
                        <a:pt x="16002" y="8001"/>
                      </a:cubicBezTo>
                      <a:lnTo>
                        <a:pt x="16002" y="8001"/>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78" name="Freihandform: Form 377">
                  <a:extLst>
                    <a:ext uri="{FF2B5EF4-FFF2-40B4-BE49-F238E27FC236}">
                      <a16:creationId xmlns:a16="http://schemas.microsoft.com/office/drawing/2014/main" id="{65BB55C1-B6D3-4B8A-B147-0A6D18F4A45B}"/>
                    </a:ext>
                  </a:extLst>
                </p:cNvPr>
                <p:cNvSpPr/>
                <p:nvPr/>
              </p:nvSpPr>
              <p:spPr>
                <a:xfrm>
                  <a:off x="5499117" y="3092087"/>
                  <a:ext cx="15239" cy="15239"/>
                </a:xfrm>
                <a:custGeom>
                  <a:avLst/>
                  <a:gdLst>
                    <a:gd name="connsiteX0" fmla="*/ 15240 w 15239"/>
                    <a:gd name="connsiteY0" fmla="*/ 7620 h 15239"/>
                    <a:gd name="connsiteX1" fmla="*/ 7620 w 15239"/>
                    <a:gd name="connsiteY1" fmla="*/ 15240 h 15239"/>
                    <a:gd name="connsiteX2" fmla="*/ 0 w 15239"/>
                    <a:gd name="connsiteY2" fmla="*/ 7620 h 15239"/>
                    <a:gd name="connsiteX3" fmla="*/ 7620 w 15239"/>
                    <a:gd name="connsiteY3" fmla="*/ 0 h 15239"/>
                    <a:gd name="connsiteX4" fmla="*/ 15240 w 15239"/>
                    <a:gd name="connsiteY4" fmla="*/ 7620 h 15239"/>
                    <a:gd name="connsiteX5" fmla="*/ 15240 w 15239"/>
                    <a:gd name="connsiteY5" fmla="*/ 7620 h 1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39" h="15239">
                      <a:moveTo>
                        <a:pt x="15240" y="7620"/>
                      </a:moveTo>
                      <a:cubicBezTo>
                        <a:pt x="15240" y="11811"/>
                        <a:pt x="11811" y="15240"/>
                        <a:pt x="7620" y="15240"/>
                      </a:cubicBezTo>
                      <a:cubicBezTo>
                        <a:pt x="3429" y="15240"/>
                        <a:pt x="0" y="11811"/>
                        <a:pt x="0" y="7620"/>
                      </a:cubicBezTo>
                      <a:cubicBezTo>
                        <a:pt x="0" y="3429"/>
                        <a:pt x="3429" y="0"/>
                        <a:pt x="7620" y="0"/>
                      </a:cubicBezTo>
                      <a:cubicBezTo>
                        <a:pt x="11811" y="0"/>
                        <a:pt x="15240" y="3429"/>
                        <a:pt x="15240" y="7620"/>
                      </a:cubicBezTo>
                      <a:lnTo>
                        <a:pt x="15240" y="762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79" name="Freihandform: Form 378">
                  <a:extLst>
                    <a:ext uri="{FF2B5EF4-FFF2-40B4-BE49-F238E27FC236}">
                      <a16:creationId xmlns:a16="http://schemas.microsoft.com/office/drawing/2014/main" id="{191C8F4D-8508-4D6B-8A83-30F7101BD60F}"/>
                    </a:ext>
                  </a:extLst>
                </p:cNvPr>
                <p:cNvSpPr/>
                <p:nvPr/>
              </p:nvSpPr>
              <p:spPr>
                <a:xfrm>
                  <a:off x="5523692" y="3091515"/>
                  <a:ext cx="16097" cy="16001"/>
                </a:xfrm>
                <a:custGeom>
                  <a:avLst/>
                  <a:gdLst>
                    <a:gd name="connsiteX0" fmla="*/ 16097 w 16097"/>
                    <a:gd name="connsiteY0" fmla="*/ 8001 h 16001"/>
                    <a:gd name="connsiteX1" fmla="*/ 8096 w 16097"/>
                    <a:gd name="connsiteY1" fmla="*/ 16002 h 16001"/>
                    <a:gd name="connsiteX2" fmla="*/ 0 w 16097"/>
                    <a:gd name="connsiteY2" fmla="*/ 8001 h 16001"/>
                    <a:gd name="connsiteX3" fmla="*/ 8096 w 16097"/>
                    <a:gd name="connsiteY3" fmla="*/ 0 h 16001"/>
                    <a:gd name="connsiteX4" fmla="*/ 16097 w 16097"/>
                    <a:gd name="connsiteY4" fmla="*/ 8001 h 16001"/>
                    <a:gd name="connsiteX5" fmla="*/ 16097 w 16097"/>
                    <a:gd name="connsiteY5" fmla="*/ 8001 h 1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97" h="16001">
                      <a:moveTo>
                        <a:pt x="16097" y="8001"/>
                      </a:moveTo>
                      <a:cubicBezTo>
                        <a:pt x="16097" y="12478"/>
                        <a:pt x="12478" y="16002"/>
                        <a:pt x="8096" y="16002"/>
                      </a:cubicBezTo>
                      <a:cubicBezTo>
                        <a:pt x="3620" y="16002"/>
                        <a:pt x="0" y="12382"/>
                        <a:pt x="0" y="8001"/>
                      </a:cubicBezTo>
                      <a:cubicBezTo>
                        <a:pt x="0" y="3524"/>
                        <a:pt x="3620" y="0"/>
                        <a:pt x="8096" y="0"/>
                      </a:cubicBezTo>
                      <a:cubicBezTo>
                        <a:pt x="12573" y="0"/>
                        <a:pt x="16097" y="3619"/>
                        <a:pt x="16097" y="8001"/>
                      </a:cubicBezTo>
                      <a:lnTo>
                        <a:pt x="16097" y="8001"/>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80" name="Freihandform: Form 379">
                  <a:extLst>
                    <a:ext uri="{FF2B5EF4-FFF2-40B4-BE49-F238E27FC236}">
                      <a16:creationId xmlns:a16="http://schemas.microsoft.com/office/drawing/2014/main" id="{9E4D4394-CE21-41B8-93DD-95ABE91CC287}"/>
                    </a:ext>
                  </a:extLst>
                </p:cNvPr>
                <p:cNvSpPr/>
                <p:nvPr/>
              </p:nvSpPr>
              <p:spPr>
                <a:xfrm>
                  <a:off x="5524168" y="3091896"/>
                  <a:ext cx="15240" cy="15240"/>
                </a:xfrm>
                <a:custGeom>
                  <a:avLst/>
                  <a:gdLst>
                    <a:gd name="connsiteX0" fmla="*/ 15240 w 15240"/>
                    <a:gd name="connsiteY0" fmla="*/ 7620 h 15240"/>
                    <a:gd name="connsiteX1" fmla="*/ 7620 w 15240"/>
                    <a:gd name="connsiteY1" fmla="*/ 15240 h 15240"/>
                    <a:gd name="connsiteX2" fmla="*/ 0 w 15240"/>
                    <a:gd name="connsiteY2" fmla="*/ 7620 h 15240"/>
                    <a:gd name="connsiteX3" fmla="*/ 7620 w 15240"/>
                    <a:gd name="connsiteY3" fmla="*/ 0 h 15240"/>
                    <a:gd name="connsiteX4" fmla="*/ 15240 w 15240"/>
                    <a:gd name="connsiteY4" fmla="*/ 7620 h 15240"/>
                    <a:gd name="connsiteX5" fmla="*/ 15240 w 15240"/>
                    <a:gd name="connsiteY5" fmla="*/ 7620 h 1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0" h="15240">
                      <a:moveTo>
                        <a:pt x="15240" y="7620"/>
                      </a:moveTo>
                      <a:cubicBezTo>
                        <a:pt x="15240" y="11811"/>
                        <a:pt x="11811" y="15240"/>
                        <a:pt x="7620" y="15240"/>
                      </a:cubicBezTo>
                      <a:cubicBezTo>
                        <a:pt x="3429" y="15240"/>
                        <a:pt x="0" y="11811"/>
                        <a:pt x="0" y="7620"/>
                      </a:cubicBezTo>
                      <a:cubicBezTo>
                        <a:pt x="0" y="3429"/>
                        <a:pt x="3429" y="0"/>
                        <a:pt x="7620" y="0"/>
                      </a:cubicBezTo>
                      <a:cubicBezTo>
                        <a:pt x="11811" y="0"/>
                        <a:pt x="15240" y="3429"/>
                        <a:pt x="15240" y="7620"/>
                      </a:cubicBezTo>
                      <a:lnTo>
                        <a:pt x="15240" y="762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81" name="Freihandform: Form 380">
                  <a:extLst>
                    <a:ext uri="{FF2B5EF4-FFF2-40B4-BE49-F238E27FC236}">
                      <a16:creationId xmlns:a16="http://schemas.microsoft.com/office/drawing/2014/main" id="{FD000D65-BB7F-4328-BC83-4DEF250B2564}"/>
                    </a:ext>
                  </a:extLst>
                </p:cNvPr>
                <p:cNvSpPr/>
                <p:nvPr/>
              </p:nvSpPr>
              <p:spPr>
                <a:xfrm>
                  <a:off x="5612655" y="2861486"/>
                  <a:ext cx="239267" cy="9906"/>
                </a:xfrm>
                <a:custGeom>
                  <a:avLst/>
                  <a:gdLst>
                    <a:gd name="connsiteX0" fmla="*/ 236792 w 239267"/>
                    <a:gd name="connsiteY0" fmla="*/ 9906 h 9906"/>
                    <a:gd name="connsiteX1" fmla="*/ 239268 w 239267"/>
                    <a:gd name="connsiteY1" fmla="*/ 7429 h 9906"/>
                    <a:gd name="connsiteX2" fmla="*/ 239268 w 239267"/>
                    <a:gd name="connsiteY2" fmla="*/ 2476 h 9906"/>
                    <a:gd name="connsiteX3" fmla="*/ 236792 w 239267"/>
                    <a:gd name="connsiteY3" fmla="*/ 0 h 9906"/>
                    <a:gd name="connsiteX4" fmla="*/ 2476 w 239267"/>
                    <a:gd name="connsiteY4" fmla="*/ 0 h 9906"/>
                    <a:gd name="connsiteX5" fmla="*/ 0 w 239267"/>
                    <a:gd name="connsiteY5" fmla="*/ 2476 h 9906"/>
                    <a:gd name="connsiteX6" fmla="*/ 0 w 239267"/>
                    <a:gd name="connsiteY6" fmla="*/ 7429 h 9906"/>
                    <a:gd name="connsiteX7" fmla="*/ 2476 w 239267"/>
                    <a:gd name="connsiteY7" fmla="*/ 9906 h 9906"/>
                    <a:gd name="connsiteX8" fmla="*/ 236792 w 239267"/>
                    <a:gd name="connsiteY8" fmla="*/ 9906 h 9906"/>
                    <a:gd name="connsiteX9" fmla="*/ 236792 w 239267"/>
                    <a:gd name="connsiteY9" fmla="*/ 9906 h 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267" h="9906">
                      <a:moveTo>
                        <a:pt x="236792" y="9906"/>
                      </a:moveTo>
                      <a:cubicBezTo>
                        <a:pt x="238125" y="9906"/>
                        <a:pt x="239268" y="8763"/>
                        <a:pt x="239268" y="7429"/>
                      </a:cubicBezTo>
                      <a:lnTo>
                        <a:pt x="239268" y="2476"/>
                      </a:lnTo>
                      <a:cubicBezTo>
                        <a:pt x="239268" y="1143"/>
                        <a:pt x="238125" y="0"/>
                        <a:pt x="236792" y="0"/>
                      </a:cubicBezTo>
                      <a:lnTo>
                        <a:pt x="2476" y="0"/>
                      </a:lnTo>
                      <a:cubicBezTo>
                        <a:pt x="1143" y="0"/>
                        <a:pt x="0" y="1143"/>
                        <a:pt x="0" y="2476"/>
                      </a:cubicBezTo>
                      <a:lnTo>
                        <a:pt x="0" y="7429"/>
                      </a:lnTo>
                      <a:cubicBezTo>
                        <a:pt x="0" y="8763"/>
                        <a:pt x="1143" y="9906"/>
                        <a:pt x="2476" y="9906"/>
                      </a:cubicBezTo>
                      <a:lnTo>
                        <a:pt x="236792" y="9906"/>
                      </a:lnTo>
                      <a:lnTo>
                        <a:pt x="236792" y="9906"/>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382" name="Freihandform: Form 381">
                  <a:extLst>
                    <a:ext uri="{FF2B5EF4-FFF2-40B4-BE49-F238E27FC236}">
                      <a16:creationId xmlns:a16="http://schemas.microsoft.com/office/drawing/2014/main" id="{E817E000-AF69-4E8B-8947-42AF72A8309C}"/>
                    </a:ext>
                  </a:extLst>
                </p:cNvPr>
                <p:cNvSpPr/>
                <p:nvPr/>
              </p:nvSpPr>
              <p:spPr>
                <a:xfrm>
                  <a:off x="5903549" y="2874440"/>
                  <a:ext cx="16668" cy="19907"/>
                </a:xfrm>
                <a:custGeom>
                  <a:avLst/>
                  <a:gdLst>
                    <a:gd name="connsiteX0" fmla="*/ 16669 w 16668"/>
                    <a:gd name="connsiteY0" fmla="*/ 19907 h 19907"/>
                    <a:gd name="connsiteX1" fmla="*/ 16669 w 16668"/>
                    <a:gd name="connsiteY1" fmla="*/ 0 h 19907"/>
                    <a:gd name="connsiteX2" fmla="*/ 0 w 16668"/>
                    <a:gd name="connsiteY2" fmla="*/ 0 h 19907"/>
                    <a:gd name="connsiteX3" fmla="*/ 0 w 16668"/>
                    <a:gd name="connsiteY3" fmla="*/ 19907 h 19907"/>
                    <a:gd name="connsiteX4" fmla="*/ 16669 w 16668"/>
                    <a:gd name="connsiteY4" fmla="*/ 19907 h 19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68" h="19907">
                      <a:moveTo>
                        <a:pt x="16669" y="19907"/>
                      </a:moveTo>
                      <a:lnTo>
                        <a:pt x="16669" y="0"/>
                      </a:lnTo>
                      <a:lnTo>
                        <a:pt x="0" y="0"/>
                      </a:lnTo>
                      <a:lnTo>
                        <a:pt x="0" y="19907"/>
                      </a:lnTo>
                      <a:lnTo>
                        <a:pt x="16669" y="19907"/>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383" name="Freihandform: Form 382">
                  <a:extLst>
                    <a:ext uri="{FF2B5EF4-FFF2-40B4-BE49-F238E27FC236}">
                      <a16:creationId xmlns:a16="http://schemas.microsoft.com/office/drawing/2014/main" id="{49CEA642-B097-42C6-82B1-3B884D2078E2}"/>
                    </a:ext>
                  </a:extLst>
                </p:cNvPr>
                <p:cNvSpPr/>
                <p:nvPr/>
              </p:nvSpPr>
              <p:spPr>
                <a:xfrm>
                  <a:off x="5627133" y="2880917"/>
                  <a:ext cx="213645" cy="11620"/>
                </a:xfrm>
                <a:custGeom>
                  <a:avLst/>
                  <a:gdLst>
                    <a:gd name="connsiteX0" fmla="*/ 213646 w 213645"/>
                    <a:gd name="connsiteY0" fmla="*/ 11620 h 11620"/>
                    <a:gd name="connsiteX1" fmla="*/ 213646 w 213645"/>
                    <a:gd name="connsiteY1" fmla="*/ 0 h 11620"/>
                    <a:gd name="connsiteX2" fmla="*/ 0 w 213645"/>
                    <a:gd name="connsiteY2" fmla="*/ 0 h 11620"/>
                    <a:gd name="connsiteX3" fmla="*/ 0 w 213645"/>
                    <a:gd name="connsiteY3" fmla="*/ 11620 h 11620"/>
                    <a:gd name="connsiteX4" fmla="*/ 213646 w 213645"/>
                    <a:gd name="connsiteY4" fmla="*/ 11620 h 11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645" h="11620">
                      <a:moveTo>
                        <a:pt x="213646" y="11620"/>
                      </a:moveTo>
                      <a:lnTo>
                        <a:pt x="213646" y="0"/>
                      </a:lnTo>
                      <a:lnTo>
                        <a:pt x="0" y="0"/>
                      </a:lnTo>
                      <a:lnTo>
                        <a:pt x="0" y="11620"/>
                      </a:lnTo>
                      <a:lnTo>
                        <a:pt x="213646" y="11620"/>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384" name="Freihandform: Form 383">
                  <a:extLst>
                    <a:ext uri="{FF2B5EF4-FFF2-40B4-BE49-F238E27FC236}">
                      <a16:creationId xmlns:a16="http://schemas.microsoft.com/office/drawing/2014/main" id="{AEC605EF-E2AC-44DE-917D-4450B8CF86AC}"/>
                    </a:ext>
                  </a:extLst>
                </p:cNvPr>
                <p:cNvSpPr/>
                <p:nvPr/>
              </p:nvSpPr>
              <p:spPr>
                <a:xfrm>
                  <a:off x="5882689" y="3066369"/>
                  <a:ext cx="40004" cy="17811"/>
                </a:xfrm>
                <a:custGeom>
                  <a:avLst/>
                  <a:gdLst>
                    <a:gd name="connsiteX0" fmla="*/ 40005 w 40004"/>
                    <a:gd name="connsiteY0" fmla="*/ 17812 h 17811"/>
                    <a:gd name="connsiteX1" fmla="*/ 40005 w 40004"/>
                    <a:gd name="connsiteY1" fmla="*/ 0 h 17811"/>
                    <a:gd name="connsiteX2" fmla="*/ 0 w 40004"/>
                    <a:gd name="connsiteY2" fmla="*/ 0 h 17811"/>
                    <a:gd name="connsiteX3" fmla="*/ 0 w 40004"/>
                    <a:gd name="connsiteY3" fmla="*/ 17812 h 17811"/>
                    <a:gd name="connsiteX4" fmla="*/ 40005 w 40004"/>
                    <a:gd name="connsiteY4" fmla="*/ 17812 h 17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4" h="17811">
                      <a:moveTo>
                        <a:pt x="40005" y="17812"/>
                      </a:moveTo>
                      <a:lnTo>
                        <a:pt x="40005" y="0"/>
                      </a:lnTo>
                      <a:lnTo>
                        <a:pt x="0" y="0"/>
                      </a:lnTo>
                      <a:lnTo>
                        <a:pt x="0" y="17812"/>
                      </a:lnTo>
                      <a:lnTo>
                        <a:pt x="40005" y="17812"/>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385" name="Freihandform: Form 384">
                  <a:extLst>
                    <a:ext uri="{FF2B5EF4-FFF2-40B4-BE49-F238E27FC236}">
                      <a16:creationId xmlns:a16="http://schemas.microsoft.com/office/drawing/2014/main" id="{892EE28A-653F-49AD-B5E3-D56AE31DC080}"/>
                    </a:ext>
                  </a:extLst>
                </p:cNvPr>
                <p:cNvSpPr/>
                <p:nvPr/>
              </p:nvSpPr>
              <p:spPr>
                <a:xfrm>
                  <a:off x="5369863" y="2817576"/>
                  <a:ext cx="49149" cy="51054"/>
                </a:xfrm>
                <a:custGeom>
                  <a:avLst/>
                  <a:gdLst>
                    <a:gd name="connsiteX0" fmla="*/ 49149 w 49149"/>
                    <a:gd name="connsiteY0" fmla="*/ 51054 h 51054"/>
                    <a:gd name="connsiteX1" fmla="*/ 49149 w 49149"/>
                    <a:gd name="connsiteY1" fmla="*/ 0 h 51054"/>
                    <a:gd name="connsiteX2" fmla="*/ 0 w 49149"/>
                    <a:gd name="connsiteY2" fmla="*/ 0 h 51054"/>
                    <a:gd name="connsiteX3" fmla="*/ 0 w 49149"/>
                    <a:gd name="connsiteY3" fmla="*/ 51054 h 51054"/>
                    <a:gd name="connsiteX4" fmla="*/ 49149 w 49149"/>
                    <a:gd name="connsiteY4" fmla="*/ 51054 h 51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49" h="51054">
                      <a:moveTo>
                        <a:pt x="49149" y="51054"/>
                      </a:moveTo>
                      <a:lnTo>
                        <a:pt x="49149" y="0"/>
                      </a:lnTo>
                      <a:lnTo>
                        <a:pt x="0" y="0"/>
                      </a:lnTo>
                      <a:lnTo>
                        <a:pt x="0" y="51054"/>
                      </a:lnTo>
                      <a:lnTo>
                        <a:pt x="49149" y="5105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grpSp>
          <p:grpSp>
            <p:nvGrpSpPr>
              <p:cNvPr id="252" name="Gruppieren 251">
                <a:extLst>
                  <a:ext uri="{FF2B5EF4-FFF2-40B4-BE49-F238E27FC236}">
                    <a16:creationId xmlns:a16="http://schemas.microsoft.com/office/drawing/2014/main" id="{AE56D205-EE64-4A53-9E37-7A7170012D14}"/>
                  </a:ext>
                </a:extLst>
              </p:cNvPr>
              <p:cNvGrpSpPr/>
              <p:nvPr/>
            </p:nvGrpSpPr>
            <p:grpSpPr>
              <a:xfrm rot="10800000">
                <a:off x="2173989" y="2915733"/>
                <a:ext cx="322821" cy="315774"/>
                <a:chOff x="5206166" y="3466105"/>
                <a:chExt cx="284926" cy="278706"/>
              </a:xfrm>
            </p:grpSpPr>
            <p:sp>
              <p:nvSpPr>
                <p:cNvPr id="284" name="Freihandform: Form 283">
                  <a:extLst>
                    <a:ext uri="{FF2B5EF4-FFF2-40B4-BE49-F238E27FC236}">
                      <a16:creationId xmlns:a16="http://schemas.microsoft.com/office/drawing/2014/main" id="{D883F696-8D1E-4158-9596-6C353EC92270}"/>
                    </a:ext>
                  </a:extLst>
                </p:cNvPr>
                <p:cNvSpPr/>
                <p:nvPr/>
              </p:nvSpPr>
              <p:spPr>
                <a:xfrm>
                  <a:off x="5206166" y="3466105"/>
                  <a:ext cx="284926" cy="278706"/>
                </a:xfrm>
                <a:custGeom>
                  <a:avLst/>
                  <a:gdLst>
                    <a:gd name="connsiteX0" fmla="*/ 218122 w 218122"/>
                    <a:gd name="connsiteY0" fmla="*/ 106680 h 213360"/>
                    <a:gd name="connsiteX1" fmla="*/ 109061 w 218122"/>
                    <a:gd name="connsiteY1" fmla="*/ 213360 h 213360"/>
                    <a:gd name="connsiteX2" fmla="*/ 0 w 218122"/>
                    <a:gd name="connsiteY2" fmla="*/ 106680 h 213360"/>
                    <a:gd name="connsiteX3" fmla="*/ 109061 w 218122"/>
                    <a:gd name="connsiteY3" fmla="*/ 0 h 213360"/>
                    <a:gd name="connsiteX4" fmla="*/ 218122 w 218122"/>
                    <a:gd name="connsiteY4" fmla="*/ 106680 h 213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122" h="213360">
                      <a:moveTo>
                        <a:pt x="218122" y="106680"/>
                      </a:moveTo>
                      <a:cubicBezTo>
                        <a:pt x="218122" y="165598"/>
                        <a:pt x="169294" y="213360"/>
                        <a:pt x="109061" y="213360"/>
                      </a:cubicBezTo>
                      <a:cubicBezTo>
                        <a:pt x="48828" y="213360"/>
                        <a:pt x="0" y="165598"/>
                        <a:pt x="0" y="106680"/>
                      </a:cubicBezTo>
                      <a:cubicBezTo>
                        <a:pt x="0" y="47762"/>
                        <a:pt x="48828" y="0"/>
                        <a:pt x="109061" y="0"/>
                      </a:cubicBezTo>
                      <a:cubicBezTo>
                        <a:pt x="169294" y="0"/>
                        <a:pt x="218122" y="47762"/>
                        <a:pt x="218122" y="106680"/>
                      </a:cubicBezTo>
                      <a:close/>
                    </a:path>
                  </a:pathLst>
                </a:custGeom>
                <a:solidFill>
                  <a:srgbClr val="FFFFFF"/>
                </a:solidFill>
                <a:ln w="9525" cap="flat">
                  <a:noFill/>
                  <a:prstDash val="solid"/>
                  <a:miter/>
                </a:ln>
              </p:spPr>
              <p:txBody>
                <a:bodyPr rtlCol="0" anchor="ctr"/>
                <a:lstStyle/>
                <a:p>
                  <a:endParaRPr lang="de-DE" sz="3200">
                    <a:latin typeface="Siemens Sans" pitchFamily="2" charset="0"/>
                  </a:endParaRPr>
                </a:p>
              </p:txBody>
            </p:sp>
            <p:sp>
              <p:nvSpPr>
                <p:cNvPr id="285" name="Freihandform: Form 284">
                  <a:extLst>
                    <a:ext uri="{FF2B5EF4-FFF2-40B4-BE49-F238E27FC236}">
                      <a16:creationId xmlns:a16="http://schemas.microsoft.com/office/drawing/2014/main" id="{58AF00E4-CD20-45BD-8587-EEFBE16A2C06}"/>
                    </a:ext>
                  </a:extLst>
                </p:cNvPr>
                <p:cNvSpPr/>
                <p:nvPr/>
              </p:nvSpPr>
              <p:spPr>
                <a:xfrm>
                  <a:off x="5231424" y="3488375"/>
                  <a:ext cx="234660" cy="234660"/>
                </a:xfrm>
                <a:custGeom>
                  <a:avLst/>
                  <a:gdLst>
                    <a:gd name="connsiteX0" fmla="*/ 28004 w 179641"/>
                    <a:gd name="connsiteY0" fmla="*/ 154972 h 179641"/>
                    <a:gd name="connsiteX1" fmla="*/ 0 w 179641"/>
                    <a:gd name="connsiteY1" fmla="*/ 89821 h 179641"/>
                    <a:gd name="connsiteX2" fmla="*/ 89821 w 179641"/>
                    <a:gd name="connsiteY2" fmla="*/ 0 h 179641"/>
                    <a:gd name="connsiteX3" fmla="*/ 179642 w 179641"/>
                    <a:gd name="connsiteY3" fmla="*/ 89821 h 179641"/>
                    <a:gd name="connsiteX4" fmla="*/ 156210 w 179641"/>
                    <a:gd name="connsiteY4" fmla="*/ 150304 h 179641"/>
                    <a:gd name="connsiteX5" fmla="*/ 156210 w 179641"/>
                    <a:gd name="connsiteY5" fmla="*/ 111157 h 179641"/>
                    <a:gd name="connsiteX6" fmla="*/ 160592 w 179641"/>
                    <a:gd name="connsiteY6" fmla="*/ 111157 h 179641"/>
                    <a:gd name="connsiteX7" fmla="*/ 160592 w 179641"/>
                    <a:gd name="connsiteY7" fmla="*/ 49625 h 179641"/>
                    <a:gd name="connsiteX8" fmla="*/ 156210 w 179641"/>
                    <a:gd name="connsiteY8" fmla="*/ 49625 h 179641"/>
                    <a:gd name="connsiteX9" fmla="*/ 156210 w 179641"/>
                    <a:gd name="connsiteY9" fmla="*/ 48863 h 179641"/>
                    <a:gd name="connsiteX10" fmla="*/ 149162 w 179641"/>
                    <a:gd name="connsiteY10" fmla="*/ 40767 h 179641"/>
                    <a:gd name="connsiteX11" fmla="*/ 142399 w 179641"/>
                    <a:gd name="connsiteY11" fmla="*/ 48673 h 179641"/>
                    <a:gd name="connsiteX12" fmla="*/ 142399 w 179641"/>
                    <a:gd name="connsiteY12" fmla="*/ 99250 h 179641"/>
                    <a:gd name="connsiteX13" fmla="*/ 142304 w 179641"/>
                    <a:gd name="connsiteY13" fmla="*/ 99250 h 179641"/>
                    <a:gd name="connsiteX14" fmla="*/ 142399 w 179641"/>
                    <a:gd name="connsiteY14" fmla="*/ 113824 h 179641"/>
                    <a:gd name="connsiteX15" fmla="*/ 139541 w 179641"/>
                    <a:gd name="connsiteY15" fmla="*/ 117634 h 179641"/>
                    <a:gd name="connsiteX16" fmla="*/ 137065 w 179641"/>
                    <a:gd name="connsiteY16" fmla="*/ 113824 h 179641"/>
                    <a:gd name="connsiteX17" fmla="*/ 137065 w 179641"/>
                    <a:gd name="connsiteY17" fmla="*/ 111061 h 179641"/>
                    <a:gd name="connsiteX18" fmla="*/ 140589 w 179641"/>
                    <a:gd name="connsiteY18" fmla="*/ 111157 h 179641"/>
                    <a:gd name="connsiteX19" fmla="*/ 140589 w 179641"/>
                    <a:gd name="connsiteY19" fmla="*/ 49625 h 179641"/>
                    <a:gd name="connsiteX20" fmla="*/ 137065 w 179641"/>
                    <a:gd name="connsiteY20" fmla="*/ 49530 h 179641"/>
                    <a:gd name="connsiteX21" fmla="*/ 137065 w 179641"/>
                    <a:gd name="connsiteY21" fmla="*/ 48863 h 179641"/>
                    <a:gd name="connsiteX22" fmla="*/ 130016 w 179641"/>
                    <a:gd name="connsiteY22" fmla="*/ 40767 h 179641"/>
                    <a:gd name="connsiteX23" fmla="*/ 123254 w 179641"/>
                    <a:gd name="connsiteY23" fmla="*/ 48673 h 179641"/>
                    <a:gd name="connsiteX24" fmla="*/ 123254 w 179641"/>
                    <a:gd name="connsiteY24" fmla="*/ 99250 h 179641"/>
                    <a:gd name="connsiteX25" fmla="*/ 123158 w 179641"/>
                    <a:gd name="connsiteY25" fmla="*/ 99250 h 179641"/>
                    <a:gd name="connsiteX26" fmla="*/ 123254 w 179641"/>
                    <a:gd name="connsiteY26" fmla="*/ 113824 h 179641"/>
                    <a:gd name="connsiteX27" fmla="*/ 120396 w 179641"/>
                    <a:gd name="connsiteY27" fmla="*/ 117634 h 179641"/>
                    <a:gd name="connsiteX28" fmla="*/ 117919 w 179641"/>
                    <a:gd name="connsiteY28" fmla="*/ 113824 h 179641"/>
                    <a:gd name="connsiteX29" fmla="*/ 117919 w 179641"/>
                    <a:gd name="connsiteY29" fmla="*/ 111061 h 179641"/>
                    <a:gd name="connsiteX30" fmla="*/ 121158 w 179641"/>
                    <a:gd name="connsiteY30" fmla="*/ 111061 h 179641"/>
                    <a:gd name="connsiteX31" fmla="*/ 121158 w 179641"/>
                    <a:gd name="connsiteY31" fmla="*/ 49530 h 179641"/>
                    <a:gd name="connsiteX32" fmla="*/ 117919 w 179641"/>
                    <a:gd name="connsiteY32" fmla="*/ 49530 h 179641"/>
                    <a:gd name="connsiteX33" fmla="*/ 117919 w 179641"/>
                    <a:gd name="connsiteY33" fmla="*/ 48863 h 179641"/>
                    <a:gd name="connsiteX34" fmla="*/ 110871 w 179641"/>
                    <a:gd name="connsiteY34" fmla="*/ 40767 h 179641"/>
                    <a:gd name="connsiteX35" fmla="*/ 104108 w 179641"/>
                    <a:gd name="connsiteY35" fmla="*/ 48673 h 179641"/>
                    <a:gd name="connsiteX36" fmla="*/ 104108 w 179641"/>
                    <a:gd name="connsiteY36" fmla="*/ 113824 h 179641"/>
                    <a:gd name="connsiteX37" fmla="*/ 104204 w 179641"/>
                    <a:gd name="connsiteY37" fmla="*/ 113824 h 179641"/>
                    <a:gd name="connsiteX38" fmla="*/ 101346 w 179641"/>
                    <a:gd name="connsiteY38" fmla="*/ 117634 h 179641"/>
                    <a:gd name="connsiteX39" fmla="*/ 98869 w 179641"/>
                    <a:gd name="connsiteY39" fmla="*/ 113824 h 179641"/>
                    <a:gd name="connsiteX40" fmla="*/ 98869 w 179641"/>
                    <a:gd name="connsiteY40" fmla="*/ 110966 h 179641"/>
                    <a:gd name="connsiteX41" fmla="*/ 102203 w 179641"/>
                    <a:gd name="connsiteY41" fmla="*/ 110966 h 179641"/>
                    <a:gd name="connsiteX42" fmla="*/ 102203 w 179641"/>
                    <a:gd name="connsiteY42" fmla="*/ 49435 h 179641"/>
                    <a:gd name="connsiteX43" fmla="*/ 98869 w 179641"/>
                    <a:gd name="connsiteY43" fmla="*/ 49435 h 179641"/>
                    <a:gd name="connsiteX44" fmla="*/ 98869 w 179641"/>
                    <a:gd name="connsiteY44" fmla="*/ 48863 h 179641"/>
                    <a:gd name="connsiteX45" fmla="*/ 91821 w 179641"/>
                    <a:gd name="connsiteY45" fmla="*/ 40767 h 179641"/>
                    <a:gd name="connsiteX46" fmla="*/ 85058 w 179641"/>
                    <a:gd name="connsiteY46" fmla="*/ 48673 h 179641"/>
                    <a:gd name="connsiteX47" fmla="*/ 85058 w 179641"/>
                    <a:gd name="connsiteY47" fmla="*/ 113824 h 179641"/>
                    <a:gd name="connsiteX48" fmla="*/ 85154 w 179641"/>
                    <a:gd name="connsiteY48" fmla="*/ 113824 h 179641"/>
                    <a:gd name="connsiteX49" fmla="*/ 82296 w 179641"/>
                    <a:gd name="connsiteY49" fmla="*/ 117634 h 179641"/>
                    <a:gd name="connsiteX50" fmla="*/ 79819 w 179641"/>
                    <a:gd name="connsiteY50" fmla="*/ 113824 h 179641"/>
                    <a:gd name="connsiteX51" fmla="*/ 79819 w 179641"/>
                    <a:gd name="connsiteY51" fmla="*/ 110966 h 179641"/>
                    <a:gd name="connsiteX52" fmla="*/ 83153 w 179641"/>
                    <a:gd name="connsiteY52" fmla="*/ 110966 h 179641"/>
                    <a:gd name="connsiteX53" fmla="*/ 83153 w 179641"/>
                    <a:gd name="connsiteY53" fmla="*/ 49435 h 179641"/>
                    <a:gd name="connsiteX54" fmla="*/ 79819 w 179641"/>
                    <a:gd name="connsiteY54" fmla="*/ 49435 h 179641"/>
                    <a:gd name="connsiteX55" fmla="*/ 79819 w 179641"/>
                    <a:gd name="connsiteY55" fmla="*/ 48863 h 179641"/>
                    <a:gd name="connsiteX56" fmla="*/ 72771 w 179641"/>
                    <a:gd name="connsiteY56" fmla="*/ 40767 h 179641"/>
                    <a:gd name="connsiteX57" fmla="*/ 66008 w 179641"/>
                    <a:gd name="connsiteY57" fmla="*/ 48673 h 179641"/>
                    <a:gd name="connsiteX58" fmla="*/ 66008 w 179641"/>
                    <a:gd name="connsiteY58" fmla="*/ 99250 h 179641"/>
                    <a:gd name="connsiteX59" fmla="*/ 66008 w 179641"/>
                    <a:gd name="connsiteY59" fmla="*/ 99250 h 179641"/>
                    <a:gd name="connsiteX60" fmla="*/ 66008 w 179641"/>
                    <a:gd name="connsiteY60" fmla="*/ 100489 h 179641"/>
                    <a:gd name="connsiteX61" fmla="*/ 66008 w 179641"/>
                    <a:gd name="connsiteY61" fmla="*/ 113824 h 179641"/>
                    <a:gd name="connsiteX62" fmla="*/ 66104 w 179641"/>
                    <a:gd name="connsiteY62" fmla="*/ 113824 h 179641"/>
                    <a:gd name="connsiteX63" fmla="*/ 63246 w 179641"/>
                    <a:gd name="connsiteY63" fmla="*/ 117634 h 179641"/>
                    <a:gd name="connsiteX64" fmla="*/ 60769 w 179641"/>
                    <a:gd name="connsiteY64" fmla="*/ 113824 h 179641"/>
                    <a:gd name="connsiteX65" fmla="*/ 60769 w 179641"/>
                    <a:gd name="connsiteY65" fmla="*/ 110966 h 179641"/>
                    <a:gd name="connsiteX66" fmla="*/ 64198 w 179641"/>
                    <a:gd name="connsiteY66" fmla="*/ 110966 h 179641"/>
                    <a:gd name="connsiteX67" fmla="*/ 64198 w 179641"/>
                    <a:gd name="connsiteY67" fmla="*/ 49435 h 179641"/>
                    <a:gd name="connsiteX68" fmla="*/ 60769 w 179641"/>
                    <a:gd name="connsiteY68" fmla="*/ 49435 h 179641"/>
                    <a:gd name="connsiteX69" fmla="*/ 60769 w 179641"/>
                    <a:gd name="connsiteY69" fmla="*/ 48863 h 179641"/>
                    <a:gd name="connsiteX70" fmla="*/ 53721 w 179641"/>
                    <a:gd name="connsiteY70" fmla="*/ 40767 h 179641"/>
                    <a:gd name="connsiteX71" fmla="*/ 46958 w 179641"/>
                    <a:gd name="connsiteY71" fmla="*/ 48673 h 179641"/>
                    <a:gd name="connsiteX72" fmla="*/ 46958 w 179641"/>
                    <a:gd name="connsiteY72" fmla="*/ 113824 h 179641"/>
                    <a:gd name="connsiteX73" fmla="*/ 47054 w 179641"/>
                    <a:gd name="connsiteY73" fmla="*/ 113824 h 179641"/>
                    <a:gd name="connsiteX74" fmla="*/ 44196 w 179641"/>
                    <a:gd name="connsiteY74" fmla="*/ 117634 h 179641"/>
                    <a:gd name="connsiteX75" fmla="*/ 41719 w 179641"/>
                    <a:gd name="connsiteY75" fmla="*/ 113824 h 179641"/>
                    <a:gd name="connsiteX76" fmla="*/ 41719 w 179641"/>
                    <a:gd name="connsiteY76" fmla="*/ 110966 h 179641"/>
                    <a:gd name="connsiteX77" fmla="*/ 45053 w 179641"/>
                    <a:gd name="connsiteY77" fmla="*/ 110966 h 179641"/>
                    <a:gd name="connsiteX78" fmla="*/ 45053 w 179641"/>
                    <a:gd name="connsiteY78" fmla="*/ 49435 h 179641"/>
                    <a:gd name="connsiteX79" fmla="*/ 41719 w 179641"/>
                    <a:gd name="connsiteY79" fmla="*/ 49435 h 179641"/>
                    <a:gd name="connsiteX80" fmla="*/ 41719 w 179641"/>
                    <a:gd name="connsiteY80" fmla="*/ 48863 h 179641"/>
                    <a:gd name="connsiteX81" fmla="*/ 34671 w 179641"/>
                    <a:gd name="connsiteY81" fmla="*/ 40767 h 179641"/>
                    <a:gd name="connsiteX82" fmla="*/ 27908 w 179641"/>
                    <a:gd name="connsiteY82" fmla="*/ 48673 h 179641"/>
                    <a:gd name="connsiteX83" fmla="*/ 27908 w 179641"/>
                    <a:gd name="connsiteY83" fmla="*/ 154972 h 179641"/>
                    <a:gd name="connsiteX84" fmla="*/ 28004 w 179641"/>
                    <a:gd name="connsiteY84" fmla="*/ 154972 h 179641"/>
                    <a:gd name="connsiteX85" fmla="*/ 151829 w 179641"/>
                    <a:gd name="connsiteY85" fmla="*/ 154686 h 179641"/>
                    <a:gd name="connsiteX86" fmla="*/ 89821 w 179641"/>
                    <a:gd name="connsiteY86" fmla="*/ 179642 h 179641"/>
                    <a:gd name="connsiteX87" fmla="*/ 32290 w 179641"/>
                    <a:gd name="connsiteY87" fmla="*/ 158686 h 179641"/>
                    <a:gd name="connsiteX88" fmla="*/ 32290 w 179641"/>
                    <a:gd name="connsiteY88" fmla="*/ 48768 h 179641"/>
                    <a:gd name="connsiteX89" fmla="*/ 34862 w 179641"/>
                    <a:gd name="connsiteY89" fmla="*/ 44863 h 179641"/>
                    <a:gd name="connsiteX90" fmla="*/ 37529 w 179641"/>
                    <a:gd name="connsiteY90" fmla="*/ 48768 h 179641"/>
                    <a:gd name="connsiteX91" fmla="*/ 37529 w 179641"/>
                    <a:gd name="connsiteY91" fmla="*/ 49530 h 179641"/>
                    <a:gd name="connsiteX92" fmla="*/ 34195 w 179641"/>
                    <a:gd name="connsiteY92" fmla="*/ 49530 h 179641"/>
                    <a:gd name="connsiteX93" fmla="*/ 34195 w 179641"/>
                    <a:gd name="connsiteY93" fmla="*/ 111061 h 179641"/>
                    <a:gd name="connsiteX94" fmla="*/ 37529 w 179641"/>
                    <a:gd name="connsiteY94" fmla="*/ 111061 h 179641"/>
                    <a:gd name="connsiteX95" fmla="*/ 37529 w 179641"/>
                    <a:gd name="connsiteY95" fmla="*/ 113919 h 179641"/>
                    <a:gd name="connsiteX96" fmla="*/ 44387 w 179641"/>
                    <a:gd name="connsiteY96" fmla="*/ 121825 h 179641"/>
                    <a:gd name="connsiteX97" fmla="*/ 51340 w 179641"/>
                    <a:gd name="connsiteY97" fmla="*/ 113919 h 179641"/>
                    <a:gd name="connsiteX98" fmla="*/ 51340 w 179641"/>
                    <a:gd name="connsiteY98" fmla="*/ 99536 h 179641"/>
                    <a:gd name="connsiteX99" fmla="*/ 51244 w 179641"/>
                    <a:gd name="connsiteY99" fmla="*/ 99536 h 179641"/>
                    <a:gd name="connsiteX100" fmla="*/ 51244 w 179641"/>
                    <a:gd name="connsiteY100" fmla="*/ 48863 h 179641"/>
                    <a:gd name="connsiteX101" fmla="*/ 53816 w 179641"/>
                    <a:gd name="connsiteY101" fmla="*/ 44958 h 179641"/>
                    <a:gd name="connsiteX102" fmla="*/ 56483 w 179641"/>
                    <a:gd name="connsiteY102" fmla="*/ 48863 h 179641"/>
                    <a:gd name="connsiteX103" fmla="*/ 56483 w 179641"/>
                    <a:gd name="connsiteY103" fmla="*/ 49625 h 179641"/>
                    <a:gd name="connsiteX104" fmla="*/ 53245 w 179641"/>
                    <a:gd name="connsiteY104" fmla="*/ 49625 h 179641"/>
                    <a:gd name="connsiteX105" fmla="*/ 53245 w 179641"/>
                    <a:gd name="connsiteY105" fmla="*/ 111157 h 179641"/>
                    <a:gd name="connsiteX106" fmla="*/ 56483 w 179641"/>
                    <a:gd name="connsiteY106" fmla="*/ 111157 h 179641"/>
                    <a:gd name="connsiteX107" fmla="*/ 56483 w 179641"/>
                    <a:gd name="connsiteY107" fmla="*/ 114014 h 179641"/>
                    <a:gd name="connsiteX108" fmla="*/ 63341 w 179641"/>
                    <a:gd name="connsiteY108" fmla="*/ 121920 h 179641"/>
                    <a:gd name="connsiteX109" fmla="*/ 70294 w 179641"/>
                    <a:gd name="connsiteY109" fmla="*/ 114014 h 179641"/>
                    <a:gd name="connsiteX110" fmla="*/ 70294 w 179641"/>
                    <a:gd name="connsiteY110" fmla="*/ 99631 h 179641"/>
                    <a:gd name="connsiteX111" fmla="*/ 70294 w 179641"/>
                    <a:gd name="connsiteY111" fmla="*/ 99631 h 179641"/>
                    <a:gd name="connsiteX112" fmla="*/ 70294 w 179641"/>
                    <a:gd name="connsiteY112" fmla="*/ 48958 h 179641"/>
                    <a:gd name="connsiteX113" fmla="*/ 72866 w 179641"/>
                    <a:gd name="connsiteY113" fmla="*/ 45053 h 179641"/>
                    <a:gd name="connsiteX114" fmla="*/ 75533 w 179641"/>
                    <a:gd name="connsiteY114" fmla="*/ 48958 h 179641"/>
                    <a:gd name="connsiteX115" fmla="*/ 75533 w 179641"/>
                    <a:gd name="connsiteY115" fmla="*/ 49721 h 179641"/>
                    <a:gd name="connsiteX116" fmla="*/ 72200 w 179641"/>
                    <a:gd name="connsiteY116" fmla="*/ 49721 h 179641"/>
                    <a:gd name="connsiteX117" fmla="*/ 72200 w 179641"/>
                    <a:gd name="connsiteY117" fmla="*/ 111252 h 179641"/>
                    <a:gd name="connsiteX118" fmla="*/ 75533 w 179641"/>
                    <a:gd name="connsiteY118" fmla="*/ 111252 h 179641"/>
                    <a:gd name="connsiteX119" fmla="*/ 75533 w 179641"/>
                    <a:gd name="connsiteY119" fmla="*/ 114109 h 179641"/>
                    <a:gd name="connsiteX120" fmla="*/ 82391 w 179641"/>
                    <a:gd name="connsiteY120" fmla="*/ 122015 h 179641"/>
                    <a:gd name="connsiteX121" fmla="*/ 89344 w 179641"/>
                    <a:gd name="connsiteY121" fmla="*/ 114109 h 179641"/>
                    <a:gd name="connsiteX122" fmla="*/ 89344 w 179641"/>
                    <a:gd name="connsiteY122" fmla="*/ 99727 h 179641"/>
                    <a:gd name="connsiteX123" fmla="*/ 89249 w 179641"/>
                    <a:gd name="connsiteY123" fmla="*/ 99727 h 179641"/>
                    <a:gd name="connsiteX124" fmla="*/ 89249 w 179641"/>
                    <a:gd name="connsiteY124" fmla="*/ 49054 h 179641"/>
                    <a:gd name="connsiteX125" fmla="*/ 91821 w 179641"/>
                    <a:gd name="connsiteY125" fmla="*/ 45148 h 179641"/>
                    <a:gd name="connsiteX126" fmla="*/ 94488 w 179641"/>
                    <a:gd name="connsiteY126" fmla="*/ 49054 h 179641"/>
                    <a:gd name="connsiteX127" fmla="*/ 94488 w 179641"/>
                    <a:gd name="connsiteY127" fmla="*/ 49816 h 179641"/>
                    <a:gd name="connsiteX128" fmla="*/ 91059 w 179641"/>
                    <a:gd name="connsiteY128" fmla="*/ 49816 h 179641"/>
                    <a:gd name="connsiteX129" fmla="*/ 91059 w 179641"/>
                    <a:gd name="connsiteY129" fmla="*/ 111347 h 179641"/>
                    <a:gd name="connsiteX130" fmla="*/ 94488 w 179641"/>
                    <a:gd name="connsiteY130" fmla="*/ 111347 h 179641"/>
                    <a:gd name="connsiteX131" fmla="*/ 94488 w 179641"/>
                    <a:gd name="connsiteY131" fmla="*/ 114205 h 179641"/>
                    <a:gd name="connsiteX132" fmla="*/ 101346 w 179641"/>
                    <a:gd name="connsiteY132" fmla="*/ 122111 h 179641"/>
                    <a:gd name="connsiteX133" fmla="*/ 108299 w 179641"/>
                    <a:gd name="connsiteY133" fmla="*/ 114205 h 179641"/>
                    <a:gd name="connsiteX134" fmla="*/ 108299 w 179641"/>
                    <a:gd name="connsiteY134" fmla="*/ 99822 h 179641"/>
                    <a:gd name="connsiteX135" fmla="*/ 108299 w 179641"/>
                    <a:gd name="connsiteY135" fmla="*/ 99822 h 179641"/>
                    <a:gd name="connsiteX136" fmla="*/ 108299 w 179641"/>
                    <a:gd name="connsiteY136" fmla="*/ 49149 h 179641"/>
                    <a:gd name="connsiteX137" fmla="*/ 110871 w 179641"/>
                    <a:gd name="connsiteY137" fmla="*/ 45244 h 179641"/>
                    <a:gd name="connsiteX138" fmla="*/ 113538 w 179641"/>
                    <a:gd name="connsiteY138" fmla="*/ 49149 h 179641"/>
                    <a:gd name="connsiteX139" fmla="*/ 113538 w 179641"/>
                    <a:gd name="connsiteY139" fmla="*/ 49911 h 179641"/>
                    <a:gd name="connsiteX140" fmla="*/ 110300 w 179641"/>
                    <a:gd name="connsiteY140" fmla="*/ 49911 h 179641"/>
                    <a:gd name="connsiteX141" fmla="*/ 110300 w 179641"/>
                    <a:gd name="connsiteY141" fmla="*/ 111442 h 179641"/>
                    <a:gd name="connsiteX142" fmla="*/ 113538 w 179641"/>
                    <a:gd name="connsiteY142" fmla="*/ 111442 h 179641"/>
                    <a:gd name="connsiteX143" fmla="*/ 113538 w 179641"/>
                    <a:gd name="connsiteY143" fmla="*/ 114205 h 179641"/>
                    <a:gd name="connsiteX144" fmla="*/ 120396 w 179641"/>
                    <a:gd name="connsiteY144" fmla="*/ 122111 h 179641"/>
                    <a:gd name="connsiteX145" fmla="*/ 127349 w 179641"/>
                    <a:gd name="connsiteY145" fmla="*/ 114205 h 179641"/>
                    <a:gd name="connsiteX146" fmla="*/ 127444 w 179641"/>
                    <a:gd name="connsiteY146" fmla="*/ 114205 h 179641"/>
                    <a:gd name="connsiteX147" fmla="*/ 127444 w 179641"/>
                    <a:gd name="connsiteY147" fmla="*/ 49054 h 179641"/>
                    <a:gd name="connsiteX148" fmla="*/ 130016 w 179641"/>
                    <a:gd name="connsiteY148" fmla="*/ 45148 h 179641"/>
                    <a:gd name="connsiteX149" fmla="*/ 132683 w 179641"/>
                    <a:gd name="connsiteY149" fmla="*/ 49054 h 179641"/>
                    <a:gd name="connsiteX150" fmla="*/ 132683 w 179641"/>
                    <a:gd name="connsiteY150" fmla="*/ 49816 h 179641"/>
                    <a:gd name="connsiteX151" fmla="*/ 129254 w 179641"/>
                    <a:gd name="connsiteY151" fmla="*/ 49721 h 179641"/>
                    <a:gd name="connsiteX152" fmla="*/ 129254 w 179641"/>
                    <a:gd name="connsiteY152" fmla="*/ 111252 h 179641"/>
                    <a:gd name="connsiteX153" fmla="*/ 132683 w 179641"/>
                    <a:gd name="connsiteY153" fmla="*/ 111347 h 179641"/>
                    <a:gd name="connsiteX154" fmla="*/ 132683 w 179641"/>
                    <a:gd name="connsiteY154" fmla="*/ 114205 h 179641"/>
                    <a:gd name="connsiteX155" fmla="*/ 139541 w 179641"/>
                    <a:gd name="connsiteY155" fmla="*/ 122111 h 179641"/>
                    <a:gd name="connsiteX156" fmla="*/ 146494 w 179641"/>
                    <a:gd name="connsiteY156" fmla="*/ 114205 h 179641"/>
                    <a:gd name="connsiteX157" fmla="*/ 146590 w 179641"/>
                    <a:gd name="connsiteY157" fmla="*/ 114205 h 179641"/>
                    <a:gd name="connsiteX158" fmla="*/ 146590 w 179641"/>
                    <a:gd name="connsiteY158" fmla="*/ 49054 h 179641"/>
                    <a:gd name="connsiteX159" fmla="*/ 149162 w 179641"/>
                    <a:gd name="connsiteY159" fmla="*/ 45148 h 179641"/>
                    <a:gd name="connsiteX160" fmla="*/ 151829 w 179641"/>
                    <a:gd name="connsiteY160" fmla="*/ 49054 h 179641"/>
                    <a:gd name="connsiteX161" fmla="*/ 151829 w 179641"/>
                    <a:gd name="connsiteY161" fmla="*/ 49911 h 179641"/>
                    <a:gd name="connsiteX162" fmla="*/ 148685 w 179641"/>
                    <a:gd name="connsiteY162" fmla="*/ 49911 h 179641"/>
                    <a:gd name="connsiteX163" fmla="*/ 148685 w 179641"/>
                    <a:gd name="connsiteY163" fmla="*/ 111442 h 179641"/>
                    <a:gd name="connsiteX164" fmla="*/ 151829 w 179641"/>
                    <a:gd name="connsiteY164" fmla="*/ 111442 h 179641"/>
                    <a:gd name="connsiteX165" fmla="*/ 151829 w 179641"/>
                    <a:gd name="connsiteY165" fmla="*/ 154686 h 179641"/>
                    <a:gd name="connsiteX166" fmla="*/ 151829 w 179641"/>
                    <a:gd name="connsiteY166" fmla="*/ 154686 h 179641"/>
                    <a:gd name="connsiteX167" fmla="*/ 26098 w 179641"/>
                    <a:gd name="connsiteY167" fmla="*/ 111061 h 179641"/>
                    <a:gd name="connsiteX168" fmla="*/ 19050 w 179641"/>
                    <a:gd name="connsiteY168" fmla="*/ 111061 h 179641"/>
                    <a:gd name="connsiteX169" fmla="*/ 19050 w 179641"/>
                    <a:gd name="connsiteY169" fmla="*/ 49530 h 179641"/>
                    <a:gd name="connsiteX170" fmla="*/ 26098 w 179641"/>
                    <a:gd name="connsiteY170" fmla="*/ 49530 h 179641"/>
                    <a:gd name="connsiteX171" fmla="*/ 26098 w 179641"/>
                    <a:gd name="connsiteY171" fmla="*/ 111061 h 179641"/>
                    <a:gd name="connsiteX172" fmla="*/ 26098 w 179641"/>
                    <a:gd name="connsiteY172" fmla="*/ 111061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28004" y="154972"/>
                      </a:moveTo>
                      <a:cubicBezTo>
                        <a:pt x="10763" y="138589"/>
                        <a:pt x="0" y="115443"/>
                        <a:pt x="0" y="89821"/>
                      </a:cubicBezTo>
                      <a:cubicBezTo>
                        <a:pt x="0" y="40291"/>
                        <a:pt x="40196" y="0"/>
                        <a:pt x="89821" y="0"/>
                      </a:cubicBezTo>
                      <a:cubicBezTo>
                        <a:pt x="139351" y="0"/>
                        <a:pt x="179642" y="40195"/>
                        <a:pt x="179642" y="89821"/>
                      </a:cubicBezTo>
                      <a:cubicBezTo>
                        <a:pt x="179642" y="113062"/>
                        <a:pt x="170783" y="134302"/>
                        <a:pt x="156210" y="150304"/>
                      </a:cubicBezTo>
                      <a:lnTo>
                        <a:pt x="156210" y="111157"/>
                      </a:lnTo>
                      <a:lnTo>
                        <a:pt x="160592" y="111157"/>
                      </a:lnTo>
                      <a:lnTo>
                        <a:pt x="160592" y="49625"/>
                      </a:lnTo>
                      <a:lnTo>
                        <a:pt x="156210" y="49625"/>
                      </a:lnTo>
                      <a:lnTo>
                        <a:pt x="156210" y="48863"/>
                      </a:lnTo>
                      <a:cubicBezTo>
                        <a:pt x="156210" y="48863"/>
                        <a:pt x="156210" y="40767"/>
                        <a:pt x="149162" y="40767"/>
                      </a:cubicBezTo>
                      <a:cubicBezTo>
                        <a:pt x="142399" y="40767"/>
                        <a:pt x="142399" y="48673"/>
                        <a:pt x="142399" y="48673"/>
                      </a:cubicBezTo>
                      <a:lnTo>
                        <a:pt x="142399" y="99250"/>
                      </a:lnTo>
                      <a:lnTo>
                        <a:pt x="142304" y="99250"/>
                      </a:lnTo>
                      <a:lnTo>
                        <a:pt x="142399" y="113824"/>
                      </a:lnTo>
                      <a:cubicBezTo>
                        <a:pt x="142399" y="113824"/>
                        <a:pt x="142399" y="117634"/>
                        <a:pt x="139541" y="117634"/>
                      </a:cubicBezTo>
                      <a:cubicBezTo>
                        <a:pt x="136684" y="117634"/>
                        <a:pt x="137065" y="113824"/>
                        <a:pt x="137065" y="113824"/>
                      </a:cubicBezTo>
                      <a:lnTo>
                        <a:pt x="137065" y="111061"/>
                      </a:lnTo>
                      <a:lnTo>
                        <a:pt x="140589" y="111157"/>
                      </a:lnTo>
                      <a:lnTo>
                        <a:pt x="140589" y="49625"/>
                      </a:lnTo>
                      <a:lnTo>
                        <a:pt x="137065" y="49530"/>
                      </a:lnTo>
                      <a:lnTo>
                        <a:pt x="137065" y="48863"/>
                      </a:lnTo>
                      <a:cubicBezTo>
                        <a:pt x="137065" y="48863"/>
                        <a:pt x="137065" y="40767"/>
                        <a:pt x="130016" y="40767"/>
                      </a:cubicBezTo>
                      <a:cubicBezTo>
                        <a:pt x="123254" y="40767"/>
                        <a:pt x="123254" y="48673"/>
                        <a:pt x="123254" y="48673"/>
                      </a:cubicBezTo>
                      <a:lnTo>
                        <a:pt x="123254" y="99250"/>
                      </a:lnTo>
                      <a:lnTo>
                        <a:pt x="123158" y="99250"/>
                      </a:lnTo>
                      <a:lnTo>
                        <a:pt x="123254" y="113824"/>
                      </a:lnTo>
                      <a:cubicBezTo>
                        <a:pt x="123254" y="113824"/>
                        <a:pt x="123254" y="117634"/>
                        <a:pt x="120396" y="117634"/>
                      </a:cubicBezTo>
                      <a:cubicBezTo>
                        <a:pt x="117538" y="117634"/>
                        <a:pt x="117919" y="113824"/>
                        <a:pt x="117919" y="113824"/>
                      </a:cubicBezTo>
                      <a:lnTo>
                        <a:pt x="117919" y="111061"/>
                      </a:lnTo>
                      <a:lnTo>
                        <a:pt x="121158" y="111061"/>
                      </a:lnTo>
                      <a:lnTo>
                        <a:pt x="121158" y="49530"/>
                      </a:lnTo>
                      <a:lnTo>
                        <a:pt x="117919" y="49530"/>
                      </a:lnTo>
                      <a:lnTo>
                        <a:pt x="117919" y="48863"/>
                      </a:lnTo>
                      <a:cubicBezTo>
                        <a:pt x="117919" y="48863"/>
                        <a:pt x="117919" y="40767"/>
                        <a:pt x="110871" y="40767"/>
                      </a:cubicBezTo>
                      <a:cubicBezTo>
                        <a:pt x="104108" y="40767"/>
                        <a:pt x="104108" y="48673"/>
                        <a:pt x="104108" y="48673"/>
                      </a:cubicBezTo>
                      <a:lnTo>
                        <a:pt x="104108" y="113824"/>
                      </a:lnTo>
                      <a:lnTo>
                        <a:pt x="104204" y="113824"/>
                      </a:lnTo>
                      <a:cubicBezTo>
                        <a:pt x="104204" y="113824"/>
                        <a:pt x="104204" y="117634"/>
                        <a:pt x="101346" y="117634"/>
                      </a:cubicBezTo>
                      <a:cubicBezTo>
                        <a:pt x="98488" y="117634"/>
                        <a:pt x="98869" y="113824"/>
                        <a:pt x="98869" y="113824"/>
                      </a:cubicBezTo>
                      <a:lnTo>
                        <a:pt x="98869" y="110966"/>
                      </a:lnTo>
                      <a:lnTo>
                        <a:pt x="102203" y="110966"/>
                      </a:lnTo>
                      <a:lnTo>
                        <a:pt x="102203" y="49435"/>
                      </a:lnTo>
                      <a:lnTo>
                        <a:pt x="98869" y="49435"/>
                      </a:lnTo>
                      <a:lnTo>
                        <a:pt x="98869" y="48863"/>
                      </a:lnTo>
                      <a:cubicBezTo>
                        <a:pt x="98869" y="48863"/>
                        <a:pt x="98869" y="40767"/>
                        <a:pt x="91821" y="40767"/>
                      </a:cubicBezTo>
                      <a:cubicBezTo>
                        <a:pt x="85058" y="40767"/>
                        <a:pt x="85058" y="48673"/>
                        <a:pt x="85058" y="48673"/>
                      </a:cubicBezTo>
                      <a:lnTo>
                        <a:pt x="85058" y="113824"/>
                      </a:lnTo>
                      <a:lnTo>
                        <a:pt x="85154" y="113824"/>
                      </a:lnTo>
                      <a:cubicBezTo>
                        <a:pt x="85154" y="113824"/>
                        <a:pt x="85154" y="117634"/>
                        <a:pt x="82296" y="117634"/>
                      </a:cubicBezTo>
                      <a:cubicBezTo>
                        <a:pt x="79438" y="117634"/>
                        <a:pt x="79819" y="113824"/>
                        <a:pt x="79819" y="113824"/>
                      </a:cubicBezTo>
                      <a:lnTo>
                        <a:pt x="79819" y="110966"/>
                      </a:lnTo>
                      <a:lnTo>
                        <a:pt x="83153" y="110966"/>
                      </a:lnTo>
                      <a:lnTo>
                        <a:pt x="83153" y="49435"/>
                      </a:lnTo>
                      <a:lnTo>
                        <a:pt x="79819" y="49435"/>
                      </a:lnTo>
                      <a:lnTo>
                        <a:pt x="79819" y="48863"/>
                      </a:lnTo>
                      <a:cubicBezTo>
                        <a:pt x="79819" y="48863"/>
                        <a:pt x="79819" y="40767"/>
                        <a:pt x="72771" y="40767"/>
                      </a:cubicBezTo>
                      <a:cubicBezTo>
                        <a:pt x="66008" y="40767"/>
                        <a:pt x="66008" y="48673"/>
                        <a:pt x="66008" y="48673"/>
                      </a:cubicBezTo>
                      <a:lnTo>
                        <a:pt x="66008" y="99250"/>
                      </a:lnTo>
                      <a:lnTo>
                        <a:pt x="66008" y="99250"/>
                      </a:lnTo>
                      <a:lnTo>
                        <a:pt x="66008" y="100489"/>
                      </a:lnTo>
                      <a:lnTo>
                        <a:pt x="66008" y="113824"/>
                      </a:lnTo>
                      <a:lnTo>
                        <a:pt x="66104" y="113824"/>
                      </a:lnTo>
                      <a:cubicBezTo>
                        <a:pt x="66104" y="113824"/>
                        <a:pt x="66104" y="117634"/>
                        <a:pt x="63246" y="117634"/>
                      </a:cubicBezTo>
                      <a:cubicBezTo>
                        <a:pt x="60388" y="117634"/>
                        <a:pt x="60769" y="113824"/>
                        <a:pt x="60769" y="113824"/>
                      </a:cubicBezTo>
                      <a:lnTo>
                        <a:pt x="60769" y="110966"/>
                      </a:lnTo>
                      <a:lnTo>
                        <a:pt x="64198" y="110966"/>
                      </a:lnTo>
                      <a:lnTo>
                        <a:pt x="64198" y="49435"/>
                      </a:lnTo>
                      <a:lnTo>
                        <a:pt x="60769" y="49435"/>
                      </a:lnTo>
                      <a:lnTo>
                        <a:pt x="60769" y="48863"/>
                      </a:lnTo>
                      <a:cubicBezTo>
                        <a:pt x="60769" y="48863"/>
                        <a:pt x="60769" y="40767"/>
                        <a:pt x="53721" y="40767"/>
                      </a:cubicBezTo>
                      <a:cubicBezTo>
                        <a:pt x="46958" y="40767"/>
                        <a:pt x="46958" y="48673"/>
                        <a:pt x="46958" y="48673"/>
                      </a:cubicBezTo>
                      <a:lnTo>
                        <a:pt x="46958" y="113824"/>
                      </a:lnTo>
                      <a:lnTo>
                        <a:pt x="47054" y="113824"/>
                      </a:lnTo>
                      <a:cubicBezTo>
                        <a:pt x="47054" y="113824"/>
                        <a:pt x="47054" y="117634"/>
                        <a:pt x="44196" y="117634"/>
                      </a:cubicBezTo>
                      <a:cubicBezTo>
                        <a:pt x="41338" y="117634"/>
                        <a:pt x="41719" y="113824"/>
                        <a:pt x="41719" y="113824"/>
                      </a:cubicBezTo>
                      <a:lnTo>
                        <a:pt x="41719" y="110966"/>
                      </a:lnTo>
                      <a:lnTo>
                        <a:pt x="45053" y="110966"/>
                      </a:lnTo>
                      <a:lnTo>
                        <a:pt x="45053" y="49435"/>
                      </a:lnTo>
                      <a:lnTo>
                        <a:pt x="41719" y="49435"/>
                      </a:lnTo>
                      <a:lnTo>
                        <a:pt x="41719" y="48863"/>
                      </a:lnTo>
                      <a:cubicBezTo>
                        <a:pt x="41719" y="48863"/>
                        <a:pt x="41719" y="40767"/>
                        <a:pt x="34671" y="40767"/>
                      </a:cubicBezTo>
                      <a:cubicBezTo>
                        <a:pt x="27908" y="40767"/>
                        <a:pt x="27908" y="48673"/>
                        <a:pt x="27908" y="48673"/>
                      </a:cubicBezTo>
                      <a:lnTo>
                        <a:pt x="27908" y="154972"/>
                      </a:lnTo>
                      <a:lnTo>
                        <a:pt x="28004" y="154972"/>
                      </a:lnTo>
                      <a:close/>
                      <a:moveTo>
                        <a:pt x="151829" y="154686"/>
                      </a:moveTo>
                      <a:cubicBezTo>
                        <a:pt x="135731" y="170117"/>
                        <a:pt x="113824" y="179642"/>
                        <a:pt x="89821" y="179642"/>
                      </a:cubicBezTo>
                      <a:cubicBezTo>
                        <a:pt x="67913" y="179642"/>
                        <a:pt x="47815" y="171736"/>
                        <a:pt x="32290" y="158686"/>
                      </a:cubicBezTo>
                      <a:lnTo>
                        <a:pt x="32290" y="48768"/>
                      </a:lnTo>
                      <a:cubicBezTo>
                        <a:pt x="32290" y="48768"/>
                        <a:pt x="32194" y="44958"/>
                        <a:pt x="34862" y="44863"/>
                      </a:cubicBezTo>
                      <a:cubicBezTo>
                        <a:pt x="37624" y="44767"/>
                        <a:pt x="37529" y="48768"/>
                        <a:pt x="37529" y="48768"/>
                      </a:cubicBezTo>
                      <a:lnTo>
                        <a:pt x="37529" y="49530"/>
                      </a:lnTo>
                      <a:lnTo>
                        <a:pt x="34195" y="49530"/>
                      </a:lnTo>
                      <a:lnTo>
                        <a:pt x="34195" y="111061"/>
                      </a:lnTo>
                      <a:lnTo>
                        <a:pt x="37529" y="111061"/>
                      </a:lnTo>
                      <a:lnTo>
                        <a:pt x="37529" y="113919"/>
                      </a:lnTo>
                      <a:cubicBezTo>
                        <a:pt x="37529" y="113919"/>
                        <a:pt x="37529" y="121825"/>
                        <a:pt x="44387" y="121825"/>
                      </a:cubicBezTo>
                      <a:cubicBezTo>
                        <a:pt x="51340" y="121825"/>
                        <a:pt x="51340" y="113919"/>
                        <a:pt x="51340" y="113919"/>
                      </a:cubicBezTo>
                      <a:lnTo>
                        <a:pt x="51340" y="99536"/>
                      </a:lnTo>
                      <a:lnTo>
                        <a:pt x="51244" y="99536"/>
                      </a:lnTo>
                      <a:lnTo>
                        <a:pt x="51244" y="48863"/>
                      </a:lnTo>
                      <a:cubicBezTo>
                        <a:pt x="51244" y="48863"/>
                        <a:pt x="51149" y="45053"/>
                        <a:pt x="53816" y="44958"/>
                      </a:cubicBezTo>
                      <a:cubicBezTo>
                        <a:pt x="56579" y="44863"/>
                        <a:pt x="56483" y="48863"/>
                        <a:pt x="56483" y="48863"/>
                      </a:cubicBezTo>
                      <a:lnTo>
                        <a:pt x="56483" y="49625"/>
                      </a:lnTo>
                      <a:lnTo>
                        <a:pt x="53245" y="49625"/>
                      </a:lnTo>
                      <a:lnTo>
                        <a:pt x="53245" y="111157"/>
                      </a:lnTo>
                      <a:lnTo>
                        <a:pt x="56483" y="111157"/>
                      </a:lnTo>
                      <a:lnTo>
                        <a:pt x="56483" y="114014"/>
                      </a:lnTo>
                      <a:cubicBezTo>
                        <a:pt x="56483" y="114014"/>
                        <a:pt x="56483" y="121920"/>
                        <a:pt x="63341" y="121920"/>
                      </a:cubicBezTo>
                      <a:cubicBezTo>
                        <a:pt x="70294" y="121920"/>
                        <a:pt x="70294" y="114014"/>
                        <a:pt x="70294" y="114014"/>
                      </a:cubicBezTo>
                      <a:lnTo>
                        <a:pt x="70294" y="99631"/>
                      </a:lnTo>
                      <a:lnTo>
                        <a:pt x="70294" y="99631"/>
                      </a:lnTo>
                      <a:lnTo>
                        <a:pt x="70294" y="48958"/>
                      </a:lnTo>
                      <a:cubicBezTo>
                        <a:pt x="70294" y="48958"/>
                        <a:pt x="70199" y="45148"/>
                        <a:pt x="72866" y="45053"/>
                      </a:cubicBezTo>
                      <a:cubicBezTo>
                        <a:pt x="75629" y="44958"/>
                        <a:pt x="75533" y="48958"/>
                        <a:pt x="75533" y="48958"/>
                      </a:cubicBezTo>
                      <a:lnTo>
                        <a:pt x="75533" y="49721"/>
                      </a:lnTo>
                      <a:lnTo>
                        <a:pt x="72200" y="49721"/>
                      </a:lnTo>
                      <a:lnTo>
                        <a:pt x="72200" y="111252"/>
                      </a:lnTo>
                      <a:lnTo>
                        <a:pt x="75533" y="111252"/>
                      </a:lnTo>
                      <a:lnTo>
                        <a:pt x="75533" y="114109"/>
                      </a:lnTo>
                      <a:cubicBezTo>
                        <a:pt x="75533" y="114109"/>
                        <a:pt x="75533" y="122015"/>
                        <a:pt x="82391" y="122015"/>
                      </a:cubicBezTo>
                      <a:cubicBezTo>
                        <a:pt x="89344" y="122015"/>
                        <a:pt x="89344" y="114109"/>
                        <a:pt x="89344" y="114109"/>
                      </a:cubicBezTo>
                      <a:lnTo>
                        <a:pt x="89344" y="99727"/>
                      </a:lnTo>
                      <a:lnTo>
                        <a:pt x="89249" y="99727"/>
                      </a:lnTo>
                      <a:lnTo>
                        <a:pt x="89249" y="49054"/>
                      </a:lnTo>
                      <a:cubicBezTo>
                        <a:pt x="89249" y="49054"/>
                        <a:pt x="89154" y="45244"/>
                        <a:pt x="91821" y="45148"/>
                      </a:cubicBezTo>
                      <a:cubicBezTo>
                        <a:pt x="94583" y="45053"/>
                        <a:pt x="94488" y="49054"/>
                        <a:pt x="94488" y="49054"/>
                      </a:cubicBezTo>
                      <a:lnTo>
                        <a:pt x="94488" y="49816"/>
                      </a:lnTo>
                      <a:lnTo>
                        <a:pt x="91059" y="49816"/>
                      </a:lnTo>
                      <a:lnTo>
                        <a:pt x="91059" y="111347"/>
                      </a:lnTo>
                      <a:lnTo>
                        <a:pt x="94488" y="111347"/>
                      </a:lnTo>
                      <a:lnTo>
                        <a:pt x="94488" y="114205"/>
                      </a:lnTo>
                      <a:cubicBezTo>
                        <a:pt x="94488" y="114205"/>
                        <a:pt x="94488" y="122111"/>
                        <a:pt x="101346" y="122111"/>
                      </a:cubicBezTo>
                      <a:cubicBezTo>
                        <a:pt x="108299" y="122111"/>
                        <a:pt x="108299" y="114205"/>
                        <a:pt x="108299" y="114205"/>
                      </a:cubicBezTo>
                      <a:lnTo>
                        <a:pt x="108299" y="99822"/>
                      </a:lnTo>
                      <a:lnTo>
                        <a:pt x="108299" y="99822"/>
                      </a:lnTo>
                      <a:lnTo>
                        <a:pt x="108299" y="49149"/>
                      </a:lnTo>
                      <a:cubicBezTo>
                        <a:pt x="108299" y="49149"/>
                        <a:pt x="108204" y="45339"/>
                        <a:pt x="110871" y="45244"/>
                      </a:cubicBezTo>
                      <a:cubicBezTo>
                        <a:pt x="113633" y="45148"/>
                        <a:pt x="113538" y="49149"/>
                        <a:pt x="113538" y="49149"/>
                      </a:cubicBezTo>
                      <a:lnTo>
                        <a:pt x="113538" y="49911"/>
                      </a:lnTo>
                      <a:lnTo>
                        <a:pt x="110300" y="49911"/>
                      </a:lnTo>
                      <a:lnTo>
                        <a:pt x="110300" y="111442"/>
                      </a:lnTo>
                      <a:lnTo>
                        <a:pt x="113538" y="111442"/>
                      </a:lnTo>
                      <a:lnTo>
                        <a:pt x="113538" y="114205"/>
                      </a:lnTo>
                      <a:cubicBezTo>
                        <a:pt x="113538" y="114205"/>
                        <a:pt x="113538" y="122111"/>
                        <a:pt x="120396" y="122111"/>
                      </a:cubicBezTo>
                      <a:cubicBezTo>
                        <a:pt x="127063" y="122111"/>
                        <a:pt x="127349" y="114871"/>
                        <a:pt x="127349" y="114205"/>
                      </a:cubicBezTo>
                      <a:lnTo>
                        <a:pt x="127444" y="114205"/>
                      </a:lnTo>
                      <a:lnTo>
                        <a:pt x="127444" y="49054"/>
                      </a:lnTo>
                      <a:cubicBezTo>
                        <a:pt x="127444" y="49054"/>
                        <a:pt x="127349" y="45244"/>
                        <a:pt x="130016" y="45148"/>
                      </a:cubicBezTo>
                      <a:cubicBezTo>
                        <a:pt x="132779" y="45053"/>
                        <a:pt x="132683" y="49054"/>
                        <a:pt x="132683" y="49054"/>
                      </a:cubicBezTo>
                      <a:lnTo>
                        <a:pt x="132683" y="49816"/>
                      </a:lnTo>
                      <a:lnTo>
                        <a:pt x="129254" y="49721"/>
                      </a:lnTo>
                      <a:lnTo>
                        <a:pt x="129254" y="111252"/>
                      </a:lnTo>
                      <a:lnTo>
                        <a:pt x="132683" y="111347"/>
                      </a:lnTo>
                      <a:lnTo>
                        <a:pt x="132683" y="114205"/>
                      </a:lnTo>
                      <a:cubicBezTo>
                        <a:pt x="132683" y="114205"/>
                        <a:pt x="132683" y="122111"/>
                        <a:pt x="139541" y="122111"/>
                      </a:cubicBezTo>
                      <a:cubicBezTo>
                        <a:pt x="146209" y="122111"/>
                        <a:pt x="146494" y="114871"/>
                        <a:pt x="146494" y="114205"/>
                      </a:cubicBezTo>
                      <a:lnTo>
                        <a:pt x="146590" y="114205"/>
                      </a:lnTo>
                      <a:lnTo>
                        <a:pt x="146590" y="49054"/>
                      </a:lnTo>
                      <a:cubicBezTo>
                        <a:pt x="146590" y="49054"/>
                        <a:pt x="146494" y="45244"/>
                        <a:pt x="149162" y="45148"/>
                      </a:cubicBezTo>
                      <a:cubicBezTo>
                        <a:pt x="151924" y="45053"/>
                        <a:pt x="151829" y="49054"/>
                        <a:pt x="151829" y="49054"/>
                      </a:cubicBezTo>
                      <a:lnTo>
                        <a:pt x="151829" y="49911"/>
                      </a:lnTo>
                      <a:lnTo>
                        <a:pt x="148685" y="49911"/>
                      </a:lnTo>
                      <a:lnTo>
                        <a:pt x="148685" y="111442"/>
                      </a:lnTo>
                      <a:lnTo>
                        <a:pt x="151829" y="111442"/>
                      </a:lnTo>
                      <a:lnTo>
                        <a:pt x="151829" y="154686"/>
                      </a:lnTo>
                      <a:lnTo>
                        <a:pt x="151829" y="154686"/>
                      </a:lnTo>
                      <a:close/>
                      <a:moveTo>
                        <a:pt x="26098" y="111061"/>
                      </a:moveTo>
                      <a:lnTo>
                        <a:pt x="19050" y="111061"/>
                      </a:lnTo>
                      <a:lnTo>
                        <a:pt x="19050" y="49530"/>
                      </a:lnTo>
                      <a:lnTo>
                        <a:pt x="26098" y="49530"/>
                      </a:lnTo>
                      <a:lnTo>
                        <a:pt x="26098" y="111061"/>
                      </a:lnTo>
                      <a:lnTo>
                        <a:pt x="26098" y="111061"/>
                      </a:lnTo>
                      <a:close/>
                    </a:path>
                  </a:pathLst>
                </a:custGeom>
                <a:solidFill>
                  <a:srgbClr val="EB780A"/>
                </a:solidFill>
                <a:ln w="9525" cap="flat">
                  <a:noFill/>
                  <a:prstDash val="solid"/>
                  <a:miter/>
                </a:ln>
              </p:spPr>
              <p:txBody>
                <a:bodyPr rtlCol="0" anchor="ctr"/>
                <a:lstStyle/>
                <a:p>
                  <a:endParaRPr lang="de-DE" sz="3200">
                    <a:latin typeface="Siemens Sans" pitchFamily="2" charset="0"/>
                  </a:endParaRPr>
                </a:p>
              </p:txBody>
            </p:sp>
            <p:sp>
              <p:nvSpPr>
                <p:cNvPr id="286" name="Freihandform: Form 285">
                  <a:extLst>
                    <a:ext uri="{FF2B5EF4-FFF2-40B4-BE49-F238E27FC236}">
                      <a16:creationId xmlns:a16="http://schemas.microsoft.com/office/drawing/2014/main" id="{E097926E-6B72-47E8-8EFC-BA005066CB4B}"/>
                    </a:ext>
                  </a:extLst>
                </p:cNvPr>
                <p:cNvSpPr/>
                <p:nvPr/>
              </p:nvSpPr>
              <p:spPr>
                <a:xfrm>
                  <a:off x="5206166" y="3466105"/>
                  <a:ext cx="284926" cy="278706"/>
                </a:xfrm>
                <a:custGeom>
                  <a:avLst/>
                  <a:gdLst>
                    <a:gd name="connsiteX0" fmla="*/ 109061 w 218122"/>
                    <a:gd name="connsiteY0" fmla="*/ 213360 h 213360"/>
                    <a:gd name="connsiteX1" fmla="*/ 0 w 218122"/>
                    <a:gd name="connsiteY1" fmla="*/ 106680 h 213360"/>
                    <a:gd name="connsiteX2" fmla="*/ 109061 w 218122"/>
                    <a:gd name="connsiteY2" fmla="*/ 0 h 213360"/>
                    <a:gd name="connsiteX3" fmla="*/ 218122 w 218122"/>
                    <a:gd name="connsiteY3" fmla="*/ 106680 h 213360"/>
                    <a:gd name="connsiteX4" fmla="*/ 109061 w 218122"/>
                    <a:gd name="connsiteY4" fmla="*/ 213360 h 213360"/>
                    <a:gd name="connsiteX5" fmla="*/ 109061 w 218122"/>
                    <a:gd name="connsiteY5" fmla="*/ 213360 h 213360"/>
                    <a:gd name="connsiteX6" fmla="*/ 109061 w 218122"/>
                    <a:gd name="connsiteY6" fmla="*/ 201168 h 213360"/>
                    <a:gd name="connsiteX7" fmla="*/ 15335 w 218122"/>
                    <a:gd name="connsiteY7" fmla="*/ 106680 h 213360"/>
                    <a:gd name="connsiteX8" fmla="*/ 109061 w 218122"/>
                    <a:gd name="connsiteY8" fmla="*/ 12192 h 213360"/>
                    <a:gd name="connsiteX9" fmla="*/ 202787 w 218122"/>
                    <a:gd name="connsiteY9" fmla="*/ 106680 h 213360"/>
                    <a:gd name="connsiteX10" fmla="*/ 109061 w 218122"/>
                    <a:gd name="connsiteY10" fmla="*/ 201168 h 213360"/>
                    <a:gd name="connsiteX11" fmla="*/ 109061 w 218122"/>
                    <a:gd name="connsiteY11" fmla="*/ 201168 h 213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122" h="213360">
                      <a:moveTo>
                        <a:pt x="109061" y="213360"/>
                      </a:moveTo>
                      <a:cubicBezTo>
                        <a:pt x="48863" y="213360"/>
                        <a:pt x="0" y="165544"/>
                        <a:pt x="0" y="106680"/>
                      </a:cubicBezTo>
                      <a:cubicBezTo>
                        <a:pt x="0" y="47816"/>
                        <a:pt x="48863" y="0"/>
                        <a:pt x="109061" y="0"/>
                      </a:cubicBezTo>
                      <a:cubicBezTo>
                        <a:pt x="169259" y="0"/>
                        <a:pt x="218122" y="47816"/>
                        <a:pt x="218122" y="106680"/>
                      </a:cubicBezTo>
                      <a:cubicBezTo>
                        <a:pt x="218122" y="165544"/>
                        <a:pt x="169259" y="213360"/>
                        <a:pt x="109061" y="213360"/>
                      </a:cubicBezTo>
                      <a:lnTo>
                        <a:pt x="109061" y="213360"/>
                      </a:lnTo>
                      <a:close/>
                      <a:moveTo>
                        <a:pt x="109061" y="201168"/>
                      </a:moveTo>
                      <a:cubicBezTo>
                        <a:pt x="57340" y="201168"/>
                        <a:pt x="15335" y="158877"/>
                        <a:pt x="15335" y="106680"/>
                      </a:cubicBezTo>
                      <a:cubicBezTo>
                        <a:pt x="15335" y="54483"/>
                        <a:pt x="57340" y="12192"/>
                        <a:pt x="109061" y="12192"/>
                      </a:cubicBezTo>
                      <a:cubicBezTo>
                        <a:pt x="160782" y="12192"/>
                        <a:pt x="202787" y="54483"/>
                        <a:pt x="202787" y="106680"/>
                      </a:cubicBezTo>
                      <a:cubicBezTo>
                        <a:pt x="202787" y="158877"/>
                        <a:pt x="160877" y="201168"/>
                        <a:pt x="109061" y="201168"/>
                      </a:cubicBezTo>
                      <a:lnTo>
                        <a:pt x="109061" y="201168"/>
                      </a:lnTo>
                      <a:close/>
                    </a:path>
                  </a:pathLst>
                </a:custGeom>
                <a:solidFill>
                  <a:srgbClr val="FFB900"/>
                </a:solidFill>
                <a:ln w="9525" cap="flat">
                  <a:noFill/>
                  <a:prstDash val="solid"/>
                  <a:miter/>
                </a:ln>
              </p:spPr>
              <p:txBody>
                <a:bodyPr rtlCol="0" anchor="ctr"/>
                <a:lstStyle/>
                <a:p>
                  <a:endParaRPr lang="de-DE" sz="3200">
                    <a:latin typeface="Siemens Sans" pitchFamily="2" charset="0"/>
                  </a:endParaRPr>
                </a:p>
              </p:txBody>
            </p:sp>
          </p:grpSp>
          <p:grpSp>
            <p:nvGrpSpPr>
              <p:cNvPr id="253" name="Gruppieren 252">
                <a:extLst>
                  <a:ext uri="{FF2B5EF4-FFF2-40B4-BE49-F238E27FC236}">
                    <a16:creationId xmlns:a16="http://schemas.microsoft.com/office/drawing/2014/main" id="{798852FE-E9F3-4E4E-B250-D6B2E80923CD}"/>
                  </a:ext>
                </a:extLst>
              </p:cNvPr>
              <p:cNvGrpSpPr/>
              <p:nvPr/>
            </p:nvGrpSpPr>
            <p:grpSpPr>
              <a:xfrm rot="10800000">
                <a:off x="2175834" y="4145614"/>
                <a:ext cx="322350" cy="315311"/>
                <a:chOff x="2768515" y="4691492"/>
                <a:chExt cx="284926" cy="278704"/>
              </a:xfrm>
            </p:grpSpPr>
            <p:sp>
              <p:nvSpPr>
                <p:cNvPr id="281" name="Freihandform: Form 280">
                  <a:extLst>
                    <a:ext uri="{FF2B5EF4-FFF2-40B4-BE49-F238E27FC236}">
                      <a16:creationId xmlns:a16="http://schemas.microsoft.com/office/drawing/2014/main" id="{FFB1D63C-2A34-459C-A060-079175D0EAE6}"/>
                    </a:ext>
                  </a:extLst>
                </p:cNvPr>
                <p:cNvSpPr/>
                <p:nvPr/>
              </p:nvSpPr>
              <p:spPr>
                <a:xfrm>
                  <a:off x="2768515" y="4691492"/>
                  <a:ext cx="284926" cy="278704"/>
                </a:xfrm>
                <a:custGeom>
                  <a:avLst/>
                  <a:gdLst>
                    <a:gd name="connsiteX0" fmla="*/ 218122 w 218122"/>
                    <a:gd name="connsiteY0" fmla="*/ 106680 h 213359"/>
                    <a:gd name="connsiteX1" fmla="*/ 109061 w 218122"/>
                    <a:gd name="connsiteY1" fmla="*/ 213360 h 213359"/>
                    <a:gd name="connsiteX2" fmla="*/ 0 w 218122"/>
                    <a:gd name="connsiteY2" fmla="*/ 106680 h 213359"/>
                    <a:gd name="connsiteX3" fmla="*/ 109061 w 218122"/>
                    <a:gd name="connsiteY3" fmla="*/ 0 h 213359"/>
                    <a:gd name="connsiteX4" fmla="*/ 218122 w 218122"/>
                    <a:gd name="connsiteY4" fmla="*/ 106680 h 213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122" h="213359">
                      <a:moveTo>
                        <a:pt x="218122" y="106680"/>
                      </a:moveTo>
                      <a:cubicBezTo>
                        <a:pt x="218122" y="165598"/>
                        <a:pt x="169294" y="213360"/>
                        <a:pt x="109061" y="213360"/>
                      </a:cubicBezTo>
                      <a:cubicBezTo>
                        <a:pt x="48828" y="213360"/>
                        <a:pt x="0" y="165598"/>
                        <a:pt x="0" y="106680"/>
                      </a:cubicBezTo>
                      <a:cubicBezTo>
                        <a:pt x="0" y="47762"/>
                        <a:pt x="48828" y="0"/>
                        <a:pt x="109061" y="0"/>
                      </a:cubicBezTo>
                      <a:cubicBezTo>
                        <a:pt x="169294" y="0"/>
                        <a:pt x="218122" y="47762"/>
                        <a:pt x="218122" y="106680"/>
                      </a:cubicBezTo>
                      <a:close/>
                    </a:path>
                  </a:pathLst>
                </a:custGeom>
                <a:solidFill>
                  <a:srgbClr val="FFFFFF"/>
                </a:solidFill>
                <a:ln w="9525" cap="flat">
                  <a:noFill/>
                  <a:prstDash val="solid"/>
                  <a:miter/>
                </a:ln>
              </p:spPr>
              <p:txBody>
                <a:bodyPr rtlCol="0" anchor="ctr"/>
                <a:lstStyle/>
                <a:p>
                  <a:endParaRPr lang="de-DE" sz="3200">
                    <a:latin typeface="Siemens Sans" pitchFamily="2" charset="0"/>
                  </a:endParaRPr>
                </a:p>
              </p:txBody>
            </p:sp>
            <p:sp>
              <p:nvSpPr>
                <p:cNvPr id="282" name="Freihandform: Form 281">
                  <a:extLst>
                    <a:ext uri="{FF2B5EF4-FFF2-40B4-BE49-F238E27FC236}">
                      <a16:creationId xmlns:a16="http://schemas.microsoft.com/office/drawing/2014/main" id="{8BF0AFC4-8BD0-4030-A28C-9F0E2D462B98}"/>
                    </a:ext>
                  </a:extLst>
                </p:cNvPr>
                <p:cNvSpPr/>
                <p:nvPr/>
              </p:nvSpPr>
              <p:spPr>
                <a:xfrm>
                  <a:off x="2793523" y="4713266"/>
                  <a:ext cx="234660" cy="234660"/>
                </a:xfrm>
                <a:custGeom>
                  <a:avLst/>
                  <a:gdLst>
                    <a:gd name="connsiteX0" fmla="*/ 151638 w 179641"/>
                    <a:gd name="connsiteY0" fmla="*/ 24670 h 179641"/>
                    <a:gd name="connsiteX1" fmla="*/ 179642 w 179641"/>
                    <a:gd name="connsiteY1" fmla="*/ 89821 h 179641"/>
                    <a:gd name="connsiteX2" fmla="*/ 89821 w 179641"/>
                    <a:gd name="connsiteY2" fmla="*/ 179642 h 179641"/>
                    <a:gd name="connsiteX3" fmla="*/ 0 w 179641"/>
                    <a:gd name="connsiteY3" fmla="*/ 89821 h 179641"/>
                    <a:gd name="connsiteX4" fmla="*/ 23432 w 179641"/>
                    <a:gd name="connsiteY4" fmla="*/ 29337 h 179641"/>
                    <a:gd name="connsiteX5" fmla="*/ 23432 w 179641"/>
                    <a:gd name="connsiteY5" fmla="*/ 68485 h 179641"/>
                    <a:gd name="connsiteX6" fmla="*/ 19050 w 179641"/>
                    <a:gd name="connsiteY6" fmla="*/ 68485 h 179641"/>
                    <a:gd name="connsiteX7" fmla="*/ 19050 w 179641"/>
                    <a:gd name="connsiteY7" fmla="*/ 130016 h 179641"/>
                    <a:gd name="connsiteX8" fmla="*/ 23432 w 179641"/>
                    <a:gd name="connsiteY8" fmla="*/ 129921 h 179641"/>
                    <a:gd name="connsiteX9" fmla="*/ 23432 w 179641"/>
                    <a:gd name="connsiteY9" fmla="*/ 130683 h 179641"/>
                    <a:gd name="connsiteX10" fmla="*/ 30480 w 179641"/>
                    <a:gd name="connsiteY10" fmla="*/ 138779 h 179641"/>
                    <a:gd name="connsiteX11" fmla="*/ 37243 w 179641"/>
                    <a:gd name="connsiteY11" fmla="*/ 130873 h 179641"/>
                    <a:gd name="connsiteX12" fmla="*/ 37243 w 179641"/>
                    <a:gd name="connsiteY12" fmla="*/ 80296 h 179641"/>
                    <a:gd name="connsiteX13" fmla="*/ 37338 w 179641"/>
                    <a:gd name="connsiteY13" fmla="*/ 80296 h 179641"/>
                    <a:gd name="connsiteX14" fmla="*/ 37243 w 179641"/>
                    <a:gd name="connsiteY14" fmla="*/ 65722 h 179641"/>
                    <a:gd name="connsiteX15" fmla="*/ 40100 w 179641"/>
                    <a:gd name="connsiteY15" fmla="*/ 61913 h 179641"/>
                    <a:gd name="connsiteX16" fmla="*/ 42577 w 179641"/>
                    <a:gd name="connsiteY16" fmla="*/ 65722 h 179641"/>
                    <a:gd name="connsiteX17" fmla="*/ 42577 w 179641"/>
                    <a:gd name="connsiteY17" fmla="*/ 68485 h 179641"/>
                    <a:gd name="connsiteX18" fmla="*/ 39053 w 179641"/>
                    <a:gd name="connsiteY18" fmla="*/ 68389 h 179641"/>
                    <a:gd name="connsiteX19" fmla="*/ 39053 w 179641"/>
                    <a:gd name="connsiteY19" fmla="*/ 129921 h 179641"/>
                    <a:gd name="connsiteX20" fmla="*/ 42577 w 179641"/>
                    <a:gd name="connsiteY20" fmla="*/ 130016 h 179641"/>
                    <a:gd name="connsiteX21" fmla="*/ 42577 w 179641"/>
                    <a:gd name="connsiteY21" fmla="*/ 130778 h 179641"/>
                    <a:gd name="connsiteX22" fmla="*/ 49625 w 179641"/>
                    <a:gd name="connsiteY22" fmla="*/ 138875 h 179641"/>
                    <a:gd name="connsiteX23" fmla="*/ 56388 w 179641"/>
                    <a:gd name="connsiteY23" fmla="*/ 130969 h 179641"/>
                    <a:gd name="connsiteX24" fmla="*/ 56388 w 179641"/>
                    <a:gd name="connsiteY24" fmla="*/ 80391 h 179641"/>
                    <a:gd name="connsiteX25" fmla="*/ 56483 w 179641"/>
                    <a:gd name="connsiteY25" fmla="*/ 80391 h 179641"/>
                    <a:gd name="connsiteX26" fmla="*/ 56388 w 179641"/>
                    <a:gd name="connsiteY26" fmla="*/ 65818 h 179641"/>
                    <a:gd name="connsiteX27" fmla="*/ 59246 w 179641"/>
                    <a:gd name="connsiteY27" fmla="*/ 62008 h 179641"/>
                    <a:gd name="connsiteX28" fmla="*/ 61722 w 179641"/>
                    <a:gd name="connsiteY28" fmla="*/ 65818 h 179641"/>
                    <a:gd name="connsiteX29" fmla="*/ 61722 w 179641"/>
                    <a:gd name="connsiteY29" fmla="*/ 68580 h 179641"/>
                    <a:gd name="connsiteX30" fmla="*/ 58483 w 179641"/>
                    <a:gd name="connsiteY30" fmla="*/ 68580 h 179641"/>
                    <a:gd name="connsiteX31" fmla="*/ 58483 w 179641"/>
                    <a:gd name="connsiteY31" fmla="*/ 130111 h 179641"/>
                    <a:gd name="connsiteX32" fmla="*/ 61722 w 179641"/>
                    <a:gd name="connsiteY32" fmla="*/ 130111 h 179641"/>
                    <a:gd name="connsiteX33" fmla="*/ 61722 w 179641"/>
                    <a:gd name="connsiteY33" fmla="*/ 130778 h 179641"/>
                    <a:gd name="connsiteX34" fmla="*/ 68771 w 179641"/>
                    <a:gd name="connsiteY34" fmla="*/ 138875 h 179641"/>
                    <a:gd name="connsiteX35" fmla="*/ 75533 w 179641"/>
                    <a:gd name="connsiteY35" fmla="*/ 130969 h 179641"/>
                    <a:gd name="connsiteX36" fmla="*/ 75533 w 179641"/>
                    <a:gd name="connsiteY36" fmla="*/ 65818 h 179641"/>
                    <a:gd name="connsiteX37" fmla="*/ 75438 w 179641"/>
                    <a:gd name="connsiteY37" fmla="*/ 65818 h 179641"/>
                    <a:gd name="connsiteX38" fmla="*/ 78296 w 179641"/>
                    <a:gd name="connsiteY38" fmla="*/ 62008 h 179641"/>
                    <a:gd name="connsiteX39" fmla="*/ 80772 w 179641"/>
                    <a:gd name="connsiteY39" fmla="*/ 65818 h 179641"/>
                    <a:gd name="connsiteX40" fmla="*/ 80772 w 179641"/>
                    <a:gd name="connsiteY40" fmla="*/ 68675 h 179641"/>
                    <a:gd name="connsiteX41" fmla="*/ 77438 w 179641"/>
                    <a:gd name="connsiteY41" fmla="*/ 68675 h 179641"/>
                    <a:gd name="connsiteX42" fmla="*/ 77438 w 179641"/>
                    <a:gd name="connsiteY42" fmla="*/ 130207 h 179641"/>
                    <a:gd name="connsiteX43" fmla="*/ 80772 w 179641"/>
                    <a:gd name="connsiteY43" fmla="*/ 130207 h 179641"/>
                    <a:gd name="connsiteX44" fmla="*/ 80772 w 179641"/>
                    <a:gd name="connsiteY44" fmla="*/ 130873 h 179641"/>
                    <a:gd name="connsiteX45" fmla="*/ 87821 w 179641"/>
                    <a:gd name="connsiteY45" fmla="*/ 138970 h 179641"/>
                    <a:gd name="connsiteX46" fmla="*/ 94583 w 179641"/>
                    <a:gd name="connsiteY46" fmla="*/ 131064 h 179641"/>
                    <a:gd name="connsiteX47" fmla="*/ 94583 w 179641"/>
                    <a:gd name="connsiteY47" fmla="*/ 65913 h 179641"/>
                    <a:gd name="connsiteX48" fmla="*/ 94488 w 179641"/>
                    <a:gd name="connsiteY48" fmla="*/ 65913 h 179641"/>
                    <a:gd name="connsiteX49" fmla="*/ 97346 w 179641"/>
                    <a:gd name="connsiteY49" fmla="*/ 62103 h 179641"/>
                    <a:gd name="connsiteX50" fmla="*/ 99822 w 179641"/>
                    <a:gd name="connsiteY50" fmla="*/ 65913 h 179641"/>
                    <a:gd name="connsiteX51" fmla="*/ 99822 w 179641"/>
                    <a:gd name="connsiteY51" fmla="*/ 68771 h 179641"/>
                    <a:gd name="connsiteX52" fmla="*/ 96488 w 179641"/>
                    <a:gd name="connsiteY52" fmla="*/ 68771 h 179641"/>
                    <a:gd name="connsiteX53" fmla="*/ 96488 w 179641"/>
                    <a:gd name="connsiteY53" fmla="*/ 130302 h 179641"/>
                    <a:gd name="connsiteX54" fmla="*/ 99822 w 179641"/>
                    <a:gd name="connsiteY54" fmla="*/ 130302 h 179641"/>
                    <a:gd name="connsiteX55" fmla="*/ 99822 w 179641"/>
                    <a:gd name="connsiteY55" fmla="*/ 130969 h 179641"/>
                    <a:gd name="connsiteX56" fmla="*/ 106871 w 179641"/>
                    <a:gd name="connsiteY56" fmla="*/ 139065 h 179641"/>
                    <a:gd name="connsiteX57" fmla="*/ 113633 w 179641"/>
                    <a:gd name="connsiteY57" fmla="*/ 131159 h 179641"/>
                    <a:gd name="connsiteX58" fmla="*/ 113633 w 179641"/>
                    <a:gd name="connsiteY58" fmla="*/ 80581 h 179641"/>
                    <a:gd name="connsiteX59" fmla="*/ 113633 w 179641"/>
                    <a:gd name="connsiteY59" fmla="*/ 80581 h 179641"/>
                    <a:gd name="connsiteX60" fmla="*/ 113633 w 179641"/>
                    <a:gd name="connsiteY60" fmla="*/ 79343 h 179641"/>
                    <a:gd name="connsiteX61" fmla="*/ 113633 w 179641"/>
                    <a:gd name="connsiteY61" fmla="*/ 66008 h 179641"/>
                    <a:gd name="connsiteX62" fmla="*/ 113538 w 179641"/>
                    <a:gd name="connsiteY62" fmla="*/ 66008 h 179641"/>
                    <a:gd name="connsiteX63" fmla="*/ 116396 w 179641"/>
                    <a:gd name="connsiteY63" fmla="*/ 62198 h 179641"/>
                    <a:gd name="connsiteX64" fmla="*/ 118872 w 179641"/>
                    <a:gd name="connsiteY64" fmla="*/ 66008 h 179641"/>
                    <a:gd name="connsiteX65" fmla="*/ 118872 w 179641"/>
                    <a:gd name="connsiteY65" fmla="*/ 68866 h 179641"/>
                    <a:gd name="connsiteX66" fmla="*/ 115443 w 179641"/>
                    <a:gd name="connsiteY66" fmla="*/ 68866 h 179641"/>
                    <a:gd name="connsiteX67" fmla="*/ 115443 w 179641"/>
                    <a:gd name="connsiteY67" fmla="*/ 130397 h 179641"/>
                    <a:gd name="connsiteX68" fmla="*/ 118872 w 179641"/>
                    <a:gd name="connsiteY68" fmla="*/ 130397 h 179641"/>
                    <a:gd name="connsiteX69" fmla="*/ 118872 w 179641"/>
                    <a:gd name="connsiteY69" fmla="*/ 131064 h 179641"/>
                    <a:gd name="connsiteX70" fmla="*/ 125921 w 179641"/>
                    <a:gd name="connsiteY70" fmla="*/ 139160 h 179641"/>
                    <a:gd name="connsiteX71" fmla="*/ 132683 w 179641"/>
                    <a:gd name="connsiteY71" fmla="*/ 131254 h 179641"/>
                    <a:gd name="connsiteX72" fmla="*/ 132683 w 179641"/>
                    <a:gd name="connsiteY72" fmla="*/ 66103 h 179641"/>
                    <a:gd name="connsiteX73" fmla="*/ 132588 w 179641"/>
                    <a:gd name="connsiteY73" fmla="*/ 66103 h 179641"/>
                    <a:gd name="connsiteX74" fmla="*/ 135446 w 179641"/>
                    <a:gd name="connsiteY74" fmla="*/ 62293 h 179641"/>
                    <a:gd name="connsiteX75" fmla="*/ 137922 w 179641"/>
                    <a:gd name="connsiteY75" fmla="*/ 66103 h 179641"/>
                    <a:gd name="connsiteX76" fmla="*/ 137922 w 179641"/>
                    <a:gd name="connsiteY76" fmla="*/ 68961 h 179641"/>
                    <a:gd name="connsiteX77" fmla="*/ 134588 w 179641"/>
                    <a:gd name="connsiteY77" fmla="*/ 68961 h 179641"/>
                    <a:gd name="connsiteX78" fmla="*/ 134588 w 179641"/>
                    <a:gd name="connsiteY78" fmla="*/ 130492 h 179641"/>
                    <a:gd name="connsiteX79" fmla="*/ 137922 w 179641"/>
                    <a:gd name="connsiteY79" fmla="*/ 130492 h 179641"/>
                    <a:gd name="connsiteX80" fmla="*/ 137922 w 179641"/>
                    <a:gd name="connsiteY80" fmla="*/ 131159 h 179641"/>
                    <a:gd name="connsiteX81" fmla="*/ 144971 w 179641"/>
                    <a:gd name="connsiteY81" fmla="*/ 139255 h 179641"/>
                    <a:gd name="connsiteX82" fmla="*/ 151733 w 179641"/>
                    <a:gd name="connsiteY82" fmla="*/ 131350 h 179641"/>
                    <a:gd name="connsiteX83" fmla="*/ 151733 w 179641"/>
                    <a:gd name="connsiteY83" fmla="*/ 24670 h 179641"/>
                    <a:gd name="connsiteX84" fmla="*/ 151638 w 179641"/>
                    <a:gd name="connsiteY84" fmla="*/ 24670 h 179641"/>
                    <a:gd name="connsiteX85" fmla="*/ 27908 w 179641"/>
                    <a:gd name="connsiteY85" fmla="*/ 24955 h 179641"/>
                    <a:gd name="connsiteX86" fmla="*/ 89916 w 179641"/>
                    <a:gd name="connsiteY86" fmla="*/ 0 h 179641"/>
                    <a:gd name="connsiteX87" fmla="*/ 147447 w 179641"/>
                    <a:gd name="connsiteY87" fmla="*/ 20955 h 179641"/>
                    <a:gd name="connsiteX88" fmla="*/ 147447 w 179641"/>
                    <a:gd name="connsiteY88" fmla="*/ 130873 h 179641"/>
                    <a:gd name="connsiteX89" fmla="*/ 144875 w 179641"/>
                    <a:gd name="connsiteY89" fmla="*/ 134779 h 179641"/>
                    <a:gd name="connsiteX90" fmla="*/ 142208 w 179641"/>
                    <a:gd name="connsiteY90" fmla="*/ 130873 h 179641"/>
                    <a:gd name="connsiteX91" fmla="*/ 142208 w 179641"/>
                    <a:gd name="connsiteY91" fmla="*/ 130111 h 179641"/>
                    <a:gd name="connsiteX92" fmla="*/ 145542 w 179641"/>
                    <a:gd name="connsiteY92" fmla="*/ 130111 h 179641"/>
                    <a:gd name="connsiteX93" fmla="*/ 145542 w 179641"/>
                    <a:gd name="connsiteY93" fmla="*/ 68580 h 179641"/>
                    <a:gd name="connsiteX94" fmla="*/ 142208 w 179641"/>
                    <a:gd name="connsiteY94" fmla="*/ 68580 h 179641"/>
                    <a:gd name="connsiteX95" fmla="*/ 142208 w 179641"/>
                    <a:gd name="connsiteY95" fmla="*/ 65722 h 179641"/>
                    <a:gd name="connsiteX96" fmla="*/ 135350 w 179641"/>
                    <a:gd name="connsiteY96" fmla="*/ 57817 h 179641"/>
                    <a:gd name="connsiteX97" fmla="*/ 128397 w 179641"/>
                    <a:gd name="connsiteY97" fmla="*/ 65722 h 179641"/>
                    <a:gd name="connsiteX98" fmla="*/ 128397 w 179641"/>
                    <a:gd name="connsiteY98" fmla="*/ 80105 h 179641"/>
                    <a:gd name="connsiteX99" fmla="*/ 128492 w 179641"/>
                    <a:gd name="connsiteY99" fmla="*/ 80105 h 179641"/>
                    <a:gd name="connsiteX100" fmla="*/ 128492 w 179641"/>
                    <a:gd name="connsiteY100" fmla="*/ 130778 h 179641"/>
                    <a:gd name="connsiteX101" fmla="*/ 125921 w 179641"/>
                    <a:gd name="connsiteY101" fmla="*/ 134684 h 179641"/>
                    <a:gd name="connsiteX102" fmla="*/ 123254 w 179641"/>
                    <a:gd name="connsiteY102" fmla="*/ 130778 h 179641"/>
                    <a:gd name="connsiteX103" fmla="*/ 123254 w 179641"/>
                    <a:gd name="connsiteY103" fmla="*/ 130016 h 179641"/>
                    <a:gd name="connsiteX104" fmla="*/ 126492 w 179641"/>
                    <a:gd name="connsiteY104" fmla="*/ 130016 h 179641"/>
                    <a:gd name="connsiteX105" fmla="*/ 126492 w 179641"/>
                    <a:gd name="connsiteY105" fmla="*/ 68485 h 179641"/>
                    <a:gd name="connsiteX106" fmla="*/ 123254 w 179641"/>
                    <a:gd name="connsiteY106" fmla="*/ 68485 h 179641"/>
                    <a:gd name="connsiteX107" fmla="*/ 123254 w 179641"/>
                    <a:gd name="connsiteY107" fmla="*/ 65627 h 179641"/>
                    <a:gd name="connsiteX108" fmla="*/ 116396 w 179641"/>
                    <a:gd name="connsiteY108" fmla="*/ 57721 h 179641"/>
                    <a:gd name="connsiteX109" fmla="*/ 109442 w 179641"/>
                    <a:gd name="connsiteY109" fmla="*/ 65627 h 179641"/>
                    <a:gd name="connsiteX110" fmla="*/ 109442 w 179641"/>
                    <a:gd name="connsiteY110" fmla="*/ 80010 h 179641"/>
                    <a:gd name="connsiteX111" fmla="*/ 109442 w 179641"/>
                    <a:gd name="connsiteY111" fmla="*/ 80010 h 179641"/>
                    <a:gd name="connsiteX112" fmla="*/ 109442 w 179641"/>
                    <a:gd name="connsiteY112" fmla="*/ 130683 h 179641"/>
                    <a:gd name="connsiteX113" fmla="*/ 106871 w 179641"/>
                    <a:gd name="connsiteY113" fmla="*/ 134588 h 179641"/>
                    <a:gd name="connsiteX114" fmla="*/ 104204 w 179641"/>
                    <a:gd name="connsiteY114" fmla="*/ 130683 h 179641"/>
                    <a:gd name="connsiteX115" fmla="*/ 104204 w 179641"/>
                    <a:gd name="connsiteY115" fmla="*/ 129921 h 179641"/>
                    <a:gd name="connsiteX116" fmla="*/ 107537 w 179641"/>
                    <a:gd name="connsiteY116" fmla="*/ 129921 h 179641"/>
                    <a:gd name="connsiteX117" fmla="*/ 107537 w 179641"/>
                    <a:gd name="connsiteY117" fmla="*/ 68389 h 179641"/>
                    <a:gd name="connsiteX118" fmla="*/ 104204 w 179641"/>
                    <a:gd name="connsiteY118" fmla="*/ 68389 h 179641"/>
                    <a:gd name="connsiteX119" fmla="*/ 104204 w 179641"/>
                    <a:gd name="connsiteY119" fmla="*/ 65532 h 179641"/>
                    <a:gd name="connsiteX120" fmla="*/ 97346 w 179641"/>
                    <a:gd name="connsiteY120" fmla="*/ 57626 h 179641"/>
                    <a:gd name="connsiteX121" fmla="*/ 90392 w 179641"/>
                    <a:gd name="connsiteY121" fmla="*/ 65532 h 179641"/>
                    <a:gd name="connsiteX122" fmla="*/ 90392 w 179641"/>
                    <a:gd name="connsiteY122" fmla="*/ 79915 h 179641"/>
                    <a:gd name="connsiteX123" fmla="*/ 90488 w 179641"/>
                    <a:gd name="connsiteY123" fmla="*/ 79915 h 179641"/>
                    <a:gd name="connsiteX124" fmla="*/ 90488 w 179641"/>
                    <a:gd name="connsiteY124" fmla="*/ 130588 h 179641"/>
                    <a:gd name="connsiteX125" fmla="*/ 87916 w 179641"/>
                    <a:gd name="connsiteY125" fmla="*/ 134493 h 179641"/>
                    <a:gd name="connsiteX126" fmla="*/ 85249 w 179641"/>
                    <a:gd name="connsiteY126" fmla="*/ 130588 h 179641"/>
                    <a:gd name="connsiteX127" fmla="*/ 85249 w 179641"/>
                    <a:gd name="connsiteY127" fmla="*/ 129826 h 179641"/>
                    <a:gd name="connsiteX128" fmla="*/ 88678 w 179641"/>
                    <a:gd name="connsiteY128" fmla="*/ 129826 h 179641"/>
                    <a:gd name="connsiteX129" fmla="*/ 88678 w 179641"/>
                    <a:gd name="connsiteY129" fmla="*/ 68294 h 179641"/>
                    <a:gd name="connsiteX130" fmla="*/ 85249 w 179641"/>
                    <a:gd name="connsiteY130" fmla="*/ 68294 h 179641"/>
                    <a:gd name="connsiteX131" fmla="*/ 85249 w 179641"/>
                    <a:gd name="connsiteY131" fmla="*/ 65437 h 179641"/>
                    <a:gd name="connsiteX132" fmla="*/ 78391 w 179641"/>
                    <a:gd name="connsiteY132" fmla="*/ 57531 h 179641"/>
                    <a:gd name="connsiteX133" fmla="*/ 71438 w 179641"/>
                    <a:gd name="connsiteY133" fmla="*/ 65437 h 179641"/>
                    <a:gd name="connsiteX134" fmla="*/ 71438 w 179641"/>
                    <a:gd name="connsiteY134" fmla="*/ 79819 h 179641"/>
                    <a:gd name="connsiteX135" fmla="*/ 71438 w 179641"/>
                    <a:gd name="connsiteY135" fmla="*/ 79819 h 179641"/>
                    <a:gd name="connsiteX136" fmla="*/ 71438 w 179641"/>
                    <a:gd name="connsiteY136" fmla="*/ 130492 h 179641"/>
                    <a:gd name="connsiteX137" fmla="*/ 68866 w 179641"/>
                    <a:gd name="connsiteY137" fmla="*/ 134398 h 179641"/>
                    <a:gd name="connsiteX138" fmla="*/ 66199 w 179641"/>
                    <a:gd name="connsiteY138" fmla="*/ 130492 h 179641"/>
                    <a:gd name="connsiteX139" fmla="*/ 66199 w 179641"/>
                    <a:gd name="connsiteY139" fmla="*/ 129730 h 179641"/>
                    <a:gd name="connsiteX140" fmla="*/ 69437 w 179641"/>
                    <a:gd name="connsiteY140" fmla="*/ 129730 h 179641"/>
                    <a:gd name="connsiteX141" fmla="*/ 69437 w 179641"/>
                    <a:gd name="connsiteY141" fmla="*/ 68199 h 179641"/>
                    <a:gd name="connsiteX142" fmla="*/ 66199 w 179641"/>
                    <a:gd name="connsiteY142" fmla="*/ 68199 h 179641"/>
                    <a:gd name="connsiteX143" fmla="*/ 66199 w 179641"/>
                    <a:gd name="connsiteY143" fmla="*/ 65437 h 179641"/>
                    <a:gd name="connsiteX144" fmla="*/ 59341 w 179641"/>
                    <a:gd name="connsiteY144" fmla="*/ 57531 h 179641"/>
                    <a:gd name="connsiteX145" fmla="*/ 52388 w 179641"/>
                    <a:gd name="connsiteY145" fmla="*/ 65437 h 179641"/>
                    <a:gd name="connsiteX146" fmla="*/ 52292 w 179641"/>
                    <a:gd name="connsiteY146" fmla="*/ 65437 h 179641"/>
                    <a:gd name="connsiteX147" fmla="*/ 52292 w 179641"/>
                    <a:gd name="connsiteY147" fmla="*/ 130588 h 179641"/>
                    <a:gd name="connsiteX148" fmla="*/ 49721 w 179641"/>
                    <a:gd name="connsiteY148" fmla="*/ 134493 h 179641"/>
                    <a:gd name="connsiteX149" fmla="*/ 47054 w 179641"/>
                    <a:gd name="connsiteY149" fmla="*/ 130588 h 179641"/>
                    <a:gd name="connsiteX150" fmla="*/ 47054 w 179641"/>
                    <a:gd name="connsiteY150" fmla="*/ 129826 h 179641"/>
                    <a:gd name="connsiteX151" fmla="*/ 50483 w 179641"/>
                    <a:gd name="connsiteY151" fmla="*/ 129921 h 179641"/>
                    <a:gd name="connsiteX152" fmla="*/ 50483 w 179641"/>
                    <a:gd name="connsiteY152" fmla="*/ 68389 h 179641"/>
                    <a:gd name="connsiteX153" fmla="*/ 47054 w 179641"/>
                    <a:gd name="connsiteY153" fmla="*/ 68294 h 179641"/>
                    <a:gd name="connsiteX154" fmla="*/ 47054 w 179641"/>
                    <a:gd name="connsiteY154" fmla="*/ 65437 h 179641"/>
                    <a:gd name="connsiteX155" fmla="*/ 40196 w 179641"/>
                    <a:gd name="connsiteY155" fmla="*/ 57531 h 179641"/>
                    <a:gd name="connsiteX156" fmla="*/ 33242 w 179641"/>
                    <a:gd name="connsiteY156" fmla="*/ 65437 h 179641"/>
                    <a:gd name="connsiteX157" fmla="*/ 33147 w 179641"/>
                    <a:gd name="connsiteY157" fmla="*/ 65437 h 179641"/>
                    <a:gd name="connsiteX158" fmla="*/ 33147 w 179641"/>
                    <a:gd name="connsiteY158" fmla="*/ 130588 h 179641"/>
                    <a:gd name="connsiteX159" fmla="*/ 30575 w 179641"/>
                    <a:gd name="connsiteY159" fmla="*/ 134493 h 179641"/>
                    <a:gd name="connsiteX160" fmla="*/ 27908 w 179641"/>
                    <a:gd name="connsiteY160" fmla="*/ 130588 h 179641"/>
                    <a:gd name="connsiteX161" fmla="*/ 27908 w 179641"/>
                    <a:gd name="connsiteY161" fmla="*/ 129730 h 179641"/>
                    <a:gd name="connsiteX162" fmla="*/ 31051 w 179641"/>
                    <a:gd name="connsiteY162" fmla="*/ 129730 h 179641"/>
                    <a:gd name="connsiteX163" fmla="*/ 31051 w 179641"/>
                    <a:gd name="connsiteY163" fmla="*/ 68199 h 179641"/>
                    <a:gd name="connsiteX164" fmla="*/ 27908 w 179641"/>
                    <a:gd name="connsiteY164" fmla="*/ 68199 h 179641"/>
                    <a:gd name="connsiteX165" fmla="*/ 27908 w 179641"/>
                    <a:gd name="connsiteY165" fmla="*/ 24955 h 179641"/>
                    <a:gd name="connsiteX166" fmla="*/ 27908 w 179641"/>
                    <a:gd name="connsiteY166" fmla="*/ 24955 h 179641"/>
                    <a:gd name="connsiteX167" fmla="*/ 153638 w 179641"/>
                    <a:gd name="connsiteY167" fmla="*/ 68485 h 179641"/>
                    <a:gd name="connsiteX168" fmla="*/ 160687 w 179641"/>
                    <a:gd name="connsiteY168" fmla="*/ 68485 h 179641"/>
                    <a:gd name="connsiteX169" fmla="*/ 160687 w 179641"/>
                    <a:gd name="connsiteY169" fmla="*/ 130016 h 179641"/>
                    <a:gd name="connsiteX170" fmla="*/ 153638 w 179641"/>
                    <a:gd name="connsiteY170" fmla="*/ 130016 h 179641"/>
                    <a:gd name="connsiteX171" fmla="*/ 153638 w 179641"/>
                    <a:gd name="connsiteY171" fmla="*/ 68485 h 179641"/>
                    <a:gd name="connsiteX172" fmla="*/ 153638 w 179641"/>
                    <a:gd name="connsiteY172" fmla="*/ 68485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151638" y="24670"/>
                      </a:moveTo>
                      <a:cubicBezTo>
                        <a:pt x="168878" y="41053"/>
                        <a:pt x="179642" y="64198"/>
                        <a:pt x="179642" y="89821"/>
                      </a:cubicBezTo>
                      <a:cubicBezTo>
                        <a:pt x="179642" y="139351"/>
                        <a:pt x="139446" y="179642"/>
                        <a:pt x="89821" y="179642"/>
                      </a:cubicBezTo>
                      <a:cubicBezTo>
                        <a:pt x="40291" y="179642"/>
                        <a:pt x="0" y="139446"/>
                        <a:pt x="0" y="89821"/>
                      </a:cubicBezTo>
                      <a:cubicBezTo>
                        <a:pt x="0" y="66580"/>
                        <a:pt x="8858" y="45339"/>
                        <a:pt x="23432" y="29337"/>
                      </a:cubicBezTo>
                      <a:lnTo>
                        <a:pt x="23432" y="68485"/>
                      </a:lnTo>
                      <a:lnTo>
                        <a:pt x="19050" y="68485"/>
                      </a:lnTo>
                      <a:lnTo>
                        <a:pt x="19050" y="130016"/>
                      </a:lnTo>
                      <a:lnTo>
                        <a:pt x="23432" y="129921"/>
                      </a:lnTo>
                      <a:lnTo>
                        <a:pt x="23432" y="130683"/>
                      </a:lnTo>
                      <a:cubicBezTo>
                        <a:pt x="23432" y="130683"/>
                        <a:pt x="23432" y="138779"/>
                        <a:pt x="30480" y="138779"/>
                      </a:cubicBezTo>
                      <a:cubicBezTo>
                        <a:pt x="37243" y="138779"/>
                        <a:pt x="37243" y="130873"/>
                        <a:pt x="37243" y="130873"/>
                      </a:cubicBezTo>
                      <a:lnTo>
                        <a:pt x="37243" y="80296"/>
                      </a:lnTo>
                      <a:lnTo>
                        <a:pt x="37338" y="80296"/>
                      </a:lnTo>
                      <a:lnTo>
                        <a:pt x="37243" y="65722"/>
                      </a:lnTo>
                      <a:cubicBezTo>
                        <a:pt x="37243" y="65722"/>
                        <a:pt x="37243" y="61913"/>
                        <a:pt x="40100" y="61913"/>
                      </a:cubicBezTo>
                      <a:cubicBezTo>
                        <a:pt x="42958" y="61913"/>
                        <a:pt x="42577" y="65722"/>
                        <a:pt x="42577" y="65722"/>
                      </a:cubicBezTo>
                      <a:lnTo>
                        <a:pt x="42577" y="68485"/>
                      </a:lnTo>
                      <a:lnTo>
                        <a:pt x="39053" y="68389"/>
                      </a:lnTo>
                      <a:lnTo>
                        <a:pt x="39053" y="129921"/>
                      </a:lnTo>
                      <a:lnTo>
                        <a:pt x="42577" y="130016"/>
                      </a:lnTo>
                      <a:lnTo>
                        <a:pt x="42577" y="130778"/>
                      </a:lnTo>
                      <a:cubicBezTo>
                        <a:pt x="42577" y="130778"/>
                        <a:pt x="42577" y="138875"/>
                        <a:pt x="49625" y="138875"/>
                      </a:cubicBezTo>
                      <a:cubicBezTo>
                        <a:pt x="56388" y="138875"/>
                        <a:pt x="56388" y="130969"/>
                        <a:pt x="56388" y="130969"/>
                      </a:cubicBezTo>
                      <a:lnTo>
                        <a:pt x="56388" y="80391"/>
                      </a:lnTo>
                      <a:lnTo>
                        <a:pt x="56483" y="80391"/>
                      </a:lnTo>
                      <a:lnTo>
                        <a:pt x="56388" y="65818"/>
                      </a:lnTo>
                      <a:cubicBezTo>
                        <a:pt x="56388" y="65818"/>
                        <a:pt x="56388" y="62008"/>
                        <a:pt x="59246" y="62008"/>
                      </a:cubicBezTo>
                      <a:cubicBezTo>
                        <a:pt x="62103" y="62008"/>
                        <a:pt x="61722" y="65818"/>
                        <a:pt x="61722" y="65818"/>
                      </a:cubicBezTo>
                      <a:lnTo>
                        <a:pt x="61722" y="68580"/>
                      </a:lnTo>
                      <a:lnTo>
                        <a:pt x="58483" y="68580"/>
                      </a:lnTo>
                      <a:lnTo>
                        <a:pt x="58483" y="130111"/>
                      </a:lnTo>
                      <a:lnTo>
                        <a:pt x="61722" y="130111"/>
                      </a:lnTo>
                      <a:lnTo>
                        <a:pt x="61722" y="130778"/>
                      </a:lnTo>
                      <a:cubicBezTo>
                        <a:pt x="61722" y="130778"/>
                        <a:pt x="61722" y="138875"/>
                        <a:pt x="68771" y="138875"/>
                      </a:cubicBezTo>
                      <a:cubicBezTo>
                        <a:pt x="75533" y="138875"/>
                        <a:pt x="75533" y="130969"/>
                        <a:pt x="75533" y="130969"/>
                      </a:cubicBezTo>
                      <a:lnTo>
                        <a:pt x="75533" y="65818"/>
                      </a:lnTo>
                      <a:lnTo>
                        <a:pt x="75438" y="65818"/>
                      </a:lnTo>
                      <a:cubicBezTo>
                        <a:pt x="75438" y="65818"/>
                        <a:pt x="75438" y="62008"/>
                        <a:pt x="78296" y="62008"/>
                      </a:cubicBezTo>
                      <a:cubicBezTo>
                        <a:pt x="81153" y="62008"/>
                        <a:pt x="80772" y="65818"/>
                        <a:pt x="80772" y="65818"/>
                      </a:cubicBezTo>
                      <a:lnTo>
                        <a:pt x="80772" y="68675"/>
                      </a:lnTo>
                      <a:lnTo>
                        <a:pt x="77438" y="68675"/>
                      </a:lnTo>
                      <a:lnTo>
                        <a:pt x="77438" y="130207"/>
                      </a:lnTo>
                      <a:lnTo>
                        <a:pt x="80772" y="130207"/>
                      </a:lnTo>
                      <a:lnTo>
                        <a:pt x="80772" y="130873"/>
                      </a:lnTo>
                      <a:cubicBezTo>
                        <a:pt x="80772" y="130873"/>
                        <a:pt x="80772" y="138970"/>
                        <a:pt x="87821" y="138970"/>
                      </a:cubicBezTo>
                      <a:cubicBezTo>
                        <a:pt x="94583" y="138970"/>
                        <a:pt x="94583" y="131064"/>
                        <a:pt x="94583" y="131064"/>
                      </a:cubicBezTo>
                      <a:lnTo>
                        <a:pt x="94583" y="65913"/>
                      </a:lnTo>
                      <a:lnTo>
                        <a:pt x="94488" y="65913"/>
                      </a:lnTo>
                      <a:cubicBezTo>
                        <a:pt x="94488" y="65913"/>
                        <a:pt x="94488" y="62103"/>
                        <a:pt x="97346" y="62103"/>
                      </a:cubicBezTo>
                      <a:cubicBezTo>
                        <a:pt x="100203" y="62103"/>
                        <a:pt x="99822" y="65913"/>
                        <a:pt x="99822" y="65913"/>
                      </a:cubicBezTo>
                      <a:lnTo>
                        <a:pt x="99822" y="68771"/>
                      </a:lnTo>
                      <a:lnTo>
                        <a:pt x="96488" y="68771"/>
                      </a:lnTo>
                      <a:lnTo>
                        <a:pt x="96488" y="130302"/>
                      </a:lnTo>
                      <a:lnTo>
                        <a:pt x="99822" y="130302"/>
                      </a:lnTo>
                      <a:lnTo>
                        <a:pt x="99822" y="130969"/>
                      </a:lnTo>
                      <a:cubicBezTo>
                        <a:pt x="99822" y="130969"/>
                        <a:pt x="99822" y="139065"/>
                        <a:pt x="106871" y="139065"/>
                      </a:cubicBezTo>
                      <a:cubicBezTo>
                        <a:pt x="113633" y="139065"/>
                        <a:pt x="113633" y="131159"/>
                        <a:pt x="113633" y="131159"/>
                      </a:cubicBezTo>
                      <a:lnTo>
                        <a:pt x="113633" y="80581"/>
                      </a:lnTo>
                      <a:lnTo>
                        <a:pt x="113633" y="80581"/>
                      </a:lnTo>
                      <a:lnTo>
                        <a:pt x="113633" y="79343"/>
                      </a:lnTo>
                      <a:lnTo>
                        <a:pt x="113633" y="66008"/>
                      </a:lnTo>
                      <a:lnTo>
                        <a:pt x="113538" y="66008"/>
                      </a:lnTo>
                      <a:cubicBezTo>
                        <a:pt x="113538" y="66008"/>
                        <a:pt x="113538" y="62198"/>
                        <a:pt x="116396" y="62198"/>
                      </a:cubicBezTo>
                      <a:cubicBezTo>
                        <a:pt x="119253" y="62198"/>
                        <a:pt x="118872" y="66008"/>
                        <a:pt x="118872" y="66008"/>
                      </a:cubicBezTo>
                      <a:lnTo>
                        <a:pt x="118872" y="68866"/>
                      </a:lnTo>
                      <a:lnTo>
                        <a:pt x="115443" y="68866"/>
                      </a:lnTo>
                      <a:lnTo>
                        <a:pt x="115443" y="130397"/>
                      </a:lnTo>
                      <a:lnTo>
                        <a:pt x="118872" y="130397"/>
                      </a:lnTo>
                      <a:lnTo>
                        <a:pt x="118872" y="131064"/>
                      </a:lnTo>
                      <a:cubicBezTo>
                        <a:pt x="118872" y="131064"/>
                        <a:pt x="118872" y="139160"/>
                        <a:pt x="125921" y="139160"/>
                      </a:cubicBezTo>
                      <a:cubicBezTo>
                        <a:pt x="132683" y="139160"/>
                        <a:pt x="132683" y="131254"/>
                        <a:pt x="132683" y="131254"/>
                      </a:cubicBezTo>
                      <a:lnTo>
                        <a:pt x="132683" y="66103"/>
                      </a:lnTo>
                      <a:lnTo>
                        <a:pt x="132588" y="66103"/>
                      </a:lnTo>
                      <a:cubicBezTo>
                        <a:pt x="132588" y="66103"/>
                        <a:pt x="132588" y="62293"/>
                        <a:pt x="135446" y="62293"/>
                      </a:cubicBezTo>
                      <a:cubicBezTo>
                        <a:pt x="138303" y="62293"/>
                        <a:pt x="137922" y="66103"/>
                        <a:pt x="137922" y="66103"/>
                      </a:cubicBezTo>
                      <a:lnTo>
                        <a:pt x="137922" y="68961"/>
                      </a:lnTo>
                      <a:lnTo>
                        <a:pt x="134588" y="68961"/>
                      </a:lnTo>
                      <a:lnTo>
                        <a:pt x="134588" y="130492"/>
                      </a:lnTo>
                      <a:lnTo>
                        <a:pt x="137922" y="130492"/>
                      </a:lnTo>
                      <a:lnTo>
                        <a:pt x="137922" y="131159"/>
                      </a:lnTo>
                      <a:cubicBezTo>
                        <a:pt x="137922" y="131159"/>
                        <a:pt x="137922" y="139255"/>
                        <a:pt x="144971" y="139255"/>
                      </a:cubicBezTo>
                      <a:cubicBezTo>
                        <a:pt x="151733" y="139255"/>
                        <a:pt x="151733" y="131350"/>
                        <a:pt x="151733" y="131350"/>
                      </a:cubicBezTo>
                      <a:lnTo>
                        <a:pt x="151733" y="24670"/>
                      </a:lnTo>
                      <a:lnTo>
                        <a:pt x="151638" y="24670"/>
                      </a:lnTo>
                      <a:close/>
                      <a:moveTo>
                        <a:pt x="27908" y="24955"/>
                      </a:moveTo>
                      <a:cubicBezTo>
                        <a:pt x="44005" y="9525"/>
                        <a:pt x="65913" y="0"/>
                        <a:pt x="89916" y="0"/>
                      </a:cubicBezTo>
                      <a:cubicBezTo>
                        <a:pt x="111824" y="0"/>
                        <a:pt x="131921" y="7906"/>
                        <a:pt x="147447" y="20955"/>
                      </a:cubicBezTo>
                      <a:lnTo>
                        <a:pt x="147447" y="130873"/>
                      </a:lnTo>
                      <a:cubicBezTo>
                        <a:pt x="147447" y="130873"/>
                        <a:pt x="147542" y="134684"/>
                        <a:pt x="144875" y="134779"/>
                      </a:cubicBezTo>
                      <a:cubicBezTo>
                        <a:pt x="142113" y="134874"/>
                        <a:pt x="142208" y="130873"/>
                        <a:pt x="142208" y="130873"/>
                      </a:cubicBezTo>
                      <a:lnTo>
                        <a:pt x="142208" y="130111"/>
                      </a:lnTo>
                      <a:lnTo>
                        <a:pt x="145542" y="130111"/>
                      </a:lnTo>
                      <a:lnTo>
                        <a:pt x="145542" y="68580"/>
                      </a:lnTo>
                      <a:lnTo>
                        <a:pt x="142208" y="68580"/>
                      </a:lnTo>
                      <a:lnTo>
                        <a:pt x="142208" y="65722"/>
                      </a:lnTo>
                      <a:cubicBezTo>
                        <a:pt x="142208" y="65722"/>
                        <a:pt x="142208" y="57817"/>
                        <a:pt x="135350" y="57817"/>
                      </a:cubicBezTo>
                      <a:cubicBezTo>
                        <a:pt x="128397" y="57817"/>
                        <a:pt x="128397" y="65722"/>
                        <a:pt x="128397" y="65722"/>
                      </a:cubicBezTo>
                      <a:lnTo>
                        <a:pt x="128397" y="80105"/>
                      </a:lnTo>
                      <a:lnTo>
                        <a:pt x="128492" y="80105"/>
                      </a:lnTo>
                      <a:lnTo>
                        <a:pt x="128492" y="130778"/>
                      </a:lnTo>
                      <a:cubicBezTo>
                        <a:pt x="128492" y="130778"/>
                        <a:pt x="128588" y="134588"/>
                        <a:pt x="125921" y="134684"/>
                      </a:cubicBezTo>
                      <a:cubicBezTo>
                        <a:pt x="123158" y="134779"/>
                        <a:pt x="123254" y="130778"/>
                        <a:pt x="123254" y="130778"/>
                      </a:cubicBezTo>
                      <a:lnTo>
                        <a:pt x="123254" y="130016"/>
                      </a:lnTo>
                      <a:lnTo>
                        <a:pt x="126492" y="130016"/>
                      </a:lnTo>
                      <a:lnTo>
                        <a:pt x="126492" y="68485"/>
                      </a:lnTo>
                      <a:lnTo>
                        <a:pt x="123254" y="68485"/>
                      </a:lnTo>
                      <a:lnTo>
                        <a:pt x="123254" y="65627"/>
                      </a:lnTo>
                      <a:cubicBezTo>
                        <a:pt x="123254" y="65627"/>
                        <a:pt x="123254" y="57721"/>
                        <a:pt x="116396" y="57721"/>
                      </a:cubicBezTo>
                      <a:cubicBezTo>
                        <a:pt x="109442" y="57721"/>
                        <a:pt x="109442" y="65627"/>
                        <a:pt x="109442" y="65627"/>
                      </a:cubicBezTo>
                      <a:lnTo>
                        <a:pt x="109442" y="80010"/>
                      </a:lnTo>
                      <a:lnTo>
                        <a:pt x="109442" y="80010"/>
                      </a:lnTo>
                      <a:lnTo>
                        <a:pt x="109442" y="130683"/>
                      </a:lnTo>
                      <a:cubicBezTo>
                        <a:pt x="109442" y="130683"/>
                        <a:pt x="109538" y="134493"/>
                        <a:pt x="106871" y="134588"/>
                      </a:cubicBezTo>
                      <a:cubicBezTo>
                        <a:pt x="104108" y="134684"/>
                        <a:pt x="104204" y="130683"/>
                        <a:pt x="104204" y="130683"/>
                      </a:cubicBezTo>
                      <a:lnTo>
                        <a:pt x="104204" y="129921"/>
                      </a:lnTo>
                      <a:lnTo>
                        <a:pt x="107537" y="129921"/>
                      </a:lnTo>
                      <a:lnTo>
                        <a:pt x="107537" y="68389"/>
                      </a:lnTo>
                      <a:lnTo>
                        <a:pt x="104204" y="68389"/>
                      </a:lnTo>
                      <a:lnTo>
                        <a:pt x="104204" y="65532"/>
                      </a:lnTo>
                      <a:cubicBezTo>
                        <a:pt x="104204" y="65532"/>
                        <a:pt x="104204" y="57626"/>
                        <a:pt x="97346" y="57626"/>
                      </a:cubicBezTo>
                      <a:cubicBezTo>
                        <a:pt x="90392" y="57626"/>
                        <a:pt x="90392" y="65532"/>
                        <a:pt x="90392" y="65532"/>
                      </a:cubicBezTo>
                      <a:lnTo>
                        <a:pt x="90392" y="79915"/>
                      </a:lnTo>
                      <a:lnTo>
                        <a:pt x="90488" y="79915"/>
                      </a:lnTo>
                      <a:lnTo>
                        <a:pt x="90488" y="130588"/>
                      </a:lnTo>
                      <a:cubicBezTo>
                        <a:pt x="90488" y="130588"/>
                        <a:pt x="90583" y="134398"/>
                        <a:pt x="87916" y="134493"/>
                      </a:cubicBezTo>
                      <a:cubicBezTo>
                        <a:pt x="85154" y="134588"/>
                        <a:pt x="85249" y="130588"/>
                        <a:pt x="85249" y="130588"/>
                      </a:cubicBezTo>
                      <a:lnTo>
                        <a:pt x="85249" y="129826"/>
                      </a:lnTo>
                      <a:lnTo>
                        <a:pt x="88678" y="129826"/>
                      </a:lnTo>
                      <a:lnTo>
                        <a:pt x="88678" y="68294"/>
                      </a:lnTo>
                      <a:lnTo>
                        <a:pt x="85249" y="68294"/>
                      </a:lnTo>
                      <a:lnTo>
                        <a:pt x="85249" y="65437"/>
                      </a:lnTo>
                      <a:cubicBezTo>
                        <a:pt x="85249" y="65437"/>
                        <a:pt x="85249" y="57531"/>
                        <a:pt x="78391" y="57531"/>
                      </a:cubicBezTo>
                      <a:cubicBezTo>
                        <a:pt x="71438" y="57531"/>
                        <a:pt x="71438" y="65437"/>
                        <a:pt x="71438" y="65437"/>
                      </a:cubicBezTo>
                      <a:lnTo>
                        <a:pt x="71438" y="79819"/>
                      </a:lnTo>
                      <a:lnTo>
                        <a:pt x="71438" y="79819"/>
                      </a:lnTo>
                      <a:lnTo>
                        <a:pt x="71438" y="130492"/>
                      </a:lnTo>
                      <a:cubicBezTo>
                        <a:pt x="71438" y="130492"/>
                        <a:pt x="71533" y="134302"/>
                        <a:pt x="68866" y="134398"/>
                      </a:cubicBezTo>
                      <a:cubicBezTo>
                        <a:pt x="66104" y="134493"/>
                        <a:pt x="66199" y="130492"/>
                        <a:pt x="66199" y="130492"/>
                      </a:cubicBezTo>
                      <a:lnTo>
                        <a:pt x="66199" y="129730"/>
                      </a:lnTo>
                      <a:lnTo>
                        <a:pt x="69437" y="129730"/>
                      </a:lnTo>
                      <a:lnTo>
                        <a:pt x="69437" y="68199"/>
                      </a:lnTo>
                      <a:lnTo>
                        <a:pt x="66199" y="68199"/>
                      </a:lnTo>
                      <a:lnTo>
                        <a:pt x="66199" y="65437"/>
                      </a:lnTo>
                      <a:cubicBezTo>
                        <a:pt x="66199" y="65437"/>
                        <a:pt x="66199" y="57531"/>
                        <a:pt x="59341" y="57531"/>
                      </a:cubicBezTo>
                      <a:cubicBezTo>
                        <a:pt x="52673" y="57531"/>
                        <a:pt x="52388" y="64770"/>
                        <a:pt x="52388" y="65437"/>
                      </a:cubicBezTo>
                      <a:lnTo>
                        <a:pt x="52292" y="65437"/>
                      </a:lnTo>
                      <a:lnTo>
                        <a:pt x="52292" y="130588"/>
                      </a:lnTo>
                      <a:cubicBezTo>
                        <a:pt x="52292" y="130588"/>
                        <a:pt x="52388" y="134398"/>
                        <a:pt x="49721" y="134493"/>
                      </a:cubicBezTo>
                      <a:cubicBezTo>
                        <a:pt x="46958" y="134588"/>
                        <a:pt x="47054" y="130588"/>
                        <a:pt x="47054" y="130588"/>
                      </a:cubicBezTo>
                      <a:lnTo>
                        <a:pt x="47054" y="129826"/>
                      </a:lnTo>
                      <a:lnTo>
                        <a:pt x="50483" y="129921"/>
                      </a:lnTo>
                      <a:lnTo>
                        <a:pt x="50483" y="68389"/>
                      </a:lnTo>
                      <a:lnTo>
                        <a:pt x="47054" y="68294"/>
                      </a:lnTo>
                      <a:lnTo>
                        <a:pt x="47054" y="65437"/>
                      </a:lnTo>
                      <a:cubicBezTo>
                        <a:pt x="47054" y="65437"/>
                        <a:pt x="47054" y="57531"/>
                        <a:pt x="40196" y="57531"/>
                      </a:cubicBezTo>
                      <a:cubicBezTo>
                        <a:pt x="33528" y="57531"/>
                        <a:pt x="33242" y="64770"/>
                        <a:pt x="33242" y="65437"/>
                      </a:cubicBezTo>
                      <a:lnTo>
                        <a:pt x="33147" y="65437"/>
                      </a:lnTo>
                      <a:lnTo>
                        <a:pt x="33147" y="130588"/>
                      </a:lnTo>
                      <a:cubicBezTo>
                        <a:pt x="33147" y="130588"/>
                        <a:pt x="33242" y="134398"/>
                        <a:pt x="30575" y="134493"/>
                      </a:cubicBezTo>
                      <a:cubicBezTo>
                        <a:pt x="27813" y="134588"/>
                        <a:pt x="27908" y="130588"/>
                        <a:pt x="27908" y="130588"/>
                      </a:cubicBezTo>
                      <a:lnTo>
                        <a:pt x="27908" y="129730"/>
                      </a:lnTo>
                      <a:lnTo>
                        <a:pt x="31051" y="129730"/>
                      </a:lnTo>
                      <a:lnTo>
                        <a:pt x="31051" y="68199"/>
                      </a:lnTo>
                      <a:lnTo>
                        <a:pt x="27908" y="68199"/>
                      </a:lnTo>
                      <a:lnTo>
                        <a:pt x="27908" y="24955"/>
                      </a:lnTo>
                      <a:lnTo>
                        <a:pt x="27908" y="24955"/>
                      </a:lnTo>
                      <a:close/>
                      <a:moveTo>
                        <a:pt x="153638" y="68485"/>
                      </a:moveTo>
                      <a:lnTo>
                        <a:pt x="160687" y="68485"/>
                      </a:lnTo>
                      <a:lnTo>
                        <a:pt x="160687" y="130016"/>
                      </a:lnTo>
                      <a:lnTo>
                        <a:pt x="153638" y="130016"/>
                      </a:lnTo>
                      <a:lnTo>
                        <a:pt x="153638" y="68485"/>
                      </a:lnTo>
                      <a:lnTo>
                        <a:pt x="153638" y="68485"/>
                      </a:lnTo>
                      <a:close/>
                    </a:path>
                  </a:pathLst>
                </a:custGeom>
                <a:solidFill>
                  <a:srgbClr val="AAB414"/>
                </a:solidFill>
                <a:ln w="9525" cap="flat">
                  <a:noFill/>
                  <a:prstDash val="solid"/>
                  <a:miter/>
                </a:ln>
              </p:spPr>
              <p:txBody>
                <a:bodyPr rtlCol="0" anchor="ctr"/>
                <a:lstStyle/>
                <a:p>
                  <a:endParaRPr lang="de-DE" sz="3200">
                    <a:latin typeface="Siemens Sans" pitchFamily="2" charset="0"/>
                  </a:endParaRPr>
                </a:p>
              </p:txBody>
            </p:sp>
            <p:sp>
              <p:nvSpPr>
                <p:cNvPr id="283" name="Freihandform: Form 282">
                  <a:extLst>
                    <a:ext uri="{FF2B5EF4-FFF2-40B4-BE49-F238E27FC236}">
                      <a16:creationId xmlns:a16="http://schemas.microsoft.com/office/drawing/2014/main" id="{0D65B094-E24A-4BA5-A772-B41470293B36}"/>
                    </a:ext>
                  </a:extLst>
                </p:cNvPr>
                <p:cNvSpPr/>
                <p:nvPr/>
              </p:nvSpPr>
              <p:spPr>
                <a:xfrm>
                  <a:off x="2768515" y="4691492"/>
                  <a:ext cx="284926" cy="278704"/>
                </a:xfrm>
                <a:custGeom>
                  <a:avLst/>
                  <a:gdLst>
                    <a:gd name="connsiteX0" fmla="*/ 109061 w 218122"/>
                    <a:gd name="connsiteY0" fmla="*/ 0 h 213359"/>
                    <a:gd name="connsiteX1" fmla="*/ 218122 w 218122"/>
                    <a:gd name="connsiteY1" fmla="*/ 106680 h 213359"/>
                    <a:gd name="connsiteX2" fmla="*/ 109061 w 218122"/>
                    <a:gd name="connsiteY2" fmla="*/ 213360 h 213359"/>
                    <a:gd name="connsiteX3" fmla="*/ 0 w 218122"/>
                    <a:gd name="connsiteY3" fmla="*/ 106680 h 213359"/>
                    <a:gd name="connsiteX4" fmla="*/ 109061 w 218122"/>
                    <a:gd name="connsiteY4" fmla="*/ 0 h 213359"/>
                    <a:gd name="connsiteX5" fmla="*/ 109061 w 218122"/>
                    <a:gd name="connsiteY5" fmla="*/ 0 h 213359"/>
                    <a:gd name="connsiteX6" fmla="*/ 109061 w 218122"/>
                    <a:gd name="connsiteY6" fmla="*/ 12192 h 213359"/>
                    <a:gd name="connsiteX7" fmla="*/ 202787 w 218122"/>
                    <a:gd name="connsiteY7" fmla="*/ 106680 h 213359"/>
                    <a:gd name="connsiteX8" fmla="*/ 109061 w 218122"/>
                    <a:gd name="connsiteY8" fmla="*/ 201168 h 213359"/>
                    <a:gd name="connsiteX9" fmla="*/ 15335 w 218122"/>
                    <a:gd name="connsiteY9" fmla="*/ 106680 h 213359"/>
                    <a:gd name="connsiteX10" fmla="*/ 109061 w 218122"/>
                    <a:gd name="connsiteY10" fmla="*/ 12192 h 213359"/>
                    <a:gd name="connsiteX11" fmla="*/ 109061 w 218122"/>
                    <a:gd name="connsiteY11" fmla="*/ 12192 h 213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122" h="213359">
                      <a:moveTo>
                        <a:pt x="109061" y="0"/>
                      </a:moveTo>
                      <a:cubicBezTo>
                        <a:pt x="169259" y="0"/>
                        <a:pt x="218122" y="47815"/>
                        <a:pt x="218122" y="106680"/>
                      </a:cubicBezTo>
                      <a:cubicBezTo>
                        <a:pt x="218122" y="165544"/>
                        <a:pt x="169259" y="213360"/>
                        <a:pt x="109061" y="213360"/>
                      </a:cubicBezTo>
                      <a:cubicBezTo>
                        <a:pt x="48863" y="213360"/>
                        <a:pt x="0" y="165544"/>
                        <a:pt x="0" y="106680"/>
                      </a:cubicBezTo>
                      <a:cubicBezTo>
                        <a:pt x="95" y="47815"/>
                        <a:pt x="48958" y="0"/>
                        <a:pt x="109061" y="0"/>
                      </a:cubicBezTo>
                      <a:lnTo>
                        <a:pt x="109061" y="0"/>
                      </a:lnTo>
                      <a:close/>
                      <a:moveTo>
                        <a:pt x="109061" y="12192"/>
                      </a:moveTo>
                      <a:cubicBezTo>
                        <a:pt x="160782" y="12192"/>
                        <a:pt x="202787" y="54483"/>
                        <a:pt x="202787" y="106680"/>
                      </a:cubicBezTo>
                      <a:cubicBezTo>
                        <a:pt x="202787" y="158782"/>
                        <a:pt x="160782" y="201168"/>
                        <a:pt x="109061" y="201168"/>
                      </a:cubicBezTo>
                      <a:cubicBezTo>
                        <a:pt x="57340" y="201168"/>
                        <a:pt x="15335" y="158877"/>
                        <a:pt x="15335" y="106680"/>
                      </a:cubicBezTo>
                      <a:cubicBezTo>
                        <a:pt x="15335" y="54483"/>
                        <a:pt x="57340" y="12192"/>
                        <a:pt x="109061" y="12192"/>
                      </a:cubicBezTo>
                      <a:lnTo>
                        <a:pt x="109061" y="12192"/>
                      </a:lnTo>
                      <a:close/>
                    </a:path>
                  </a:pathLst>
                </a:custGeom>
                <a:solidFill>
                  <a:srgbClr val="647D2D"/>
                </a:solidFill>
                <a:ln w="9525" cap="flat">
                  <a:noFill/>
                  <a:prstDash val="solid"/>
                  <a:miter/>
                </a:ln>
              </p:spPr>
              <p:txBody>
                <a:bodyPr rtlCol="0" anchor="ctr"/>
                <a:lstStyle/>
                <a:p>
                  <a:endParaRPr lang="de-DE" sz="3200">
                    <a:latin typeface="Siemens Sans" pitchFamily="2" charset="0"/>
                  </a:endParaRPr>
                </a:p>
              </p:txBody>
            </p:sp>
          </p:grpSp>
          <p:grpSp>
            <p:nvGrpSpPr>
              <p:cNvPr id="254" name="Gruppieren 253">
                <a:extLst>
                  <a:ext uri="{FF2B5EF4-FFF2-40B4-BE49-F238E27FC236}">
                    <a16:creationId xmlns:a16="http://schemas.microsoft.com/office/drawing/2014/main" id="{F0576815-60B7-4290-9A50-5D06D5B30D8C}"/>
                  </a:ext>
                </a:extLst>
              </p:cNvPr>
              <p:cNvGrpSpPr/>
              <p:nvPr/>
            </p:nvGrpSpPr>
            <p:grpSpPr>
              <a:xfrm>
                <a:off x="1519557" y="3585165"/>
                <a:ext cx="178065" cy="194845"/>
                <a:chOff x="5045632" y="2780143"/>
                <a:chExt cx="136316" cy="149161"/>
              </a:xfrm>
            </p:grpSpPr>
            <p:sp>
              <p:nvSpPr>
                <p:cNvPr id="272" name="Freihandform: Form 271">
                  <a:extLst>
                    <a:ext uri="{FF2B5EF4-FFF2-40B4-BE49-F238E27FC236}">
                      <a16:creationId xmlns:a16="http://schemas.microsoft.com/office/drawing/2014/main" id="{CEE1138C-E40F-44BA-961D-B5D774824F71}"/>
                    </a:ext>
                  </a:extLst>
                </p:cNvPr>
                <p:cNvSpPr/>
                <p:nvPr/>
              </p:nvSpPr>
              <p:spPr>
                <a:xfrm>
                  <a:off x="5045632" y="2814433"/>
                  <a:ext cx="87820" cy="87820"/>
                </a:xfrm>
                <a:custGeom>
                  <a:avLst/>
                  <a:gdLst>
                    <a:gd name="connsiteX0" fmla="*/ 87821 w 87820"/>
                    <a:gd name="connsiteY0" fmla="*/ 43910 h 87820"/>
                    <a:gd name="connsiteX1" fmla="*/ 43910 w 87820"/>
                    <a:gd name="connsiteY1" fmla="*/ 87820 h 87820"/>
                    <a:gd name="connsiteX2" fmla="*/ 0 w 87820"/>
                    <a:gd name="connsiteY2" fmla="*/ 43910 h 87820"/>
                    <a:gd name="connsiteX3" fmla="*/ 43910 w 87820"/>
                    <a:gd name="connsiteY3" fmla="*/ 0 h 87820"/>
                    <a:gd name="connsiteX4" fmla="*/ 87821 w 87820"/>
                    <a:gd name="connsiteY4" fmla="*/ 43910 h 87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20" h="87820">
                      <a:moveTo>
                        <a:pt x="87821" y="43910"/>
                      </a:moveTo>
                      <a:cubicBezTo>
                        <a:pt x="87821" y="68161"/>
                        <a:pt x="68161" y="87820"/>
                        <a:pt x="43910" y="87820"/>
                      </a:cubicBezTo>
                      <a:cubicBezTo>
                        <a:pt x="19659" y="87820"/>
                        <a:pt x="0" y="68161"/>
                        <a:pt x="0" y="43910"/>
                      </a:cubicBezTo>
                      <a:cubicBezTo>
                        <a:pt x="0" y="19659"/>
                        <a:pt x="19659" y="0"/>
                        <a:pt x="43910" y="0"/>
                      </a:cubicBezTo>
                      <a:cubicBezTo>
                        <a:pt x="68161" y="0"/>
                        <a:pt x="87821" y="19659"/>
                        <a:pt x="87821" y="43910"/>
                      </a:cubicBez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273" name="Freihandform: Form 272">
                  <a:extLst>
                    <a:ext uri="{FF2B5EF4-FFF2-40B4-BE49-F238E27FC236}">
                      <a16:creationId xmlns:a16="http://schemas.microsoft.com/office/drawing/2014/main" id="{3624B4AE-B395-4166-A577-ECEC1780F725}"/>
                    </a:ext>
                  </a:extLst>
                </p:cNvPr>
                <p:cNvSpPr/>
                <p:nvPr/>
              </p:nvSpPr>
              <p:spPr>
                <a:xfrm>
                  <a:off x="5056109" y="2807194"/>
                  <a:ext cx="66865" cy="43910"/>
                </a:xfrm>
                <a:custGeom>
                  <a:avLst/>
                  <a:gdLst>
                    <a:gd name="connsiteX0" fmla="*/ 48101 w 66865"/>
                    <a:gd name="connsiteY0" fmla="*/ 43910 h 43910"/>
                    <a:gd name="connsiteX1" fmla="*/ 19241 w 66865"/>
                    <a:gd name="connsiteY1" fmla="*/ 43910 h 43910"/>
                    <a:gd name="connsiteX2" fmla="*/ 0 w 66865"/>
                    <a:gd name="connsiteY2" fmla="*/ 0 h 43910"/>
                    <a:gd name="connsiteX3" fmla="*/ 66866 w 66865"/>
                    <a:gd name="connsiteY3" fmla="*/ 0 h 43910"/>
                  </a:gdLst>
                  <a:ahLst/>
                  <a:cxnLst>
                    <a:cxn ang="0">
                      <a:pos x="connsiteX0" y="connsiteY0"/>
                    </a:cxn>
                    <a:cxn ang="0">
                      <a:pos x="connsiteX1" y="connsiteY1"/>
                    </a:cxn>
                    <a:cxn ang="0">
                      <a:pos x="connsiteX2" y="connsiteY2"/>
                    </a:cxn>
                    <a:cxn ang="0">
                      <a:pos x="connsiteX3" y="connsiteY3"/>
                    </a:cxn>
                  </a:cxnLst>
                  <a:rect l="l" t="t" r="r" b="b"/>
                  <a:pathLst>
                    <a:path w="66865" h="43910">
                      <a:moveTo>
                        <a:pt x="48101" y="43910"/>
                      </a:moveTo>
                      <a:lnTo>
                        <a:pt x="19241" y="43910"/>
                      </a:lnTo>
                      <a:lnTo>
                        <a:pt x="0" y="0"/>
                      </a:lnTo>
                      <a:lnTo>
                        <a:pt x="66866" y="0"/>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274" name="Freihandform: Form 273">
                  <a:extLst>
                    <a:ext uri="{FF2B5EF4-FFF2-40B4-BE49-F238E27FC236}">
                      <a16:creationId xmlns:a16="http://schemas.microsoft.com/office/drawing/2014/main" id="{DF6B819E-631C-4EAE-A89F-104D2C36BCBF}"/>
                    </a:ext>
                  </a:extLst>
                </p:cNvPr>
                <p:cNvSpPr/>
                <p:nvPr/>
              </p:nvSpPr>
              <p:spPr>
                <a:xfrm>
                  <a:off x="5056109" y="2860724"/>
                  <a:ext cx="66865" cy="47053"/>
                </a:xfrm>
                <a:custGeom>
                  <a:avLst/>
                  <a:gdLst>
                    <a:gd name="connsiteX0" fmla="*/ 18764 w 66865"/>
                    <a:gd name="connsiteY0" fmla="*/ 0 h 47053"/>
                    <a:gd name="connsiteX1" fmla="*/ 47530 w 66865"/>
                    <a:gd name="connsiteY1" fmla="*/ 0 h 47053"/>
                    <a:gd name="connsiteX2" fmla="*/ 66866 w 66865"/>
                    <a:gd name="connsiteY2" fmla="*/ 47054 h 47053"/>
                    <a:gd name="connsiteX3" fmla="*/ 0 w 66865"/>
                    <a:gd name="connsiteY3" fmla="*/ 47054 h 47053"/>
                  </a:gdLst>
                  <a:ahLst/>
                  <a:cxnLst>
                    <a:cxn ang="0">
                      <a:pos x="connsiteX0" y="connsiteY0"/>
                    </a:cxn>
                    <a:cxn ang="0">
                      <a:pos x="connsiteX1" y="connsiteY1"/>
                    </a:cxn>
                    <a:cxn ang="0">
                      <a:pos x="connsiteX2" y="connsiteY2"/>
                    </a:cxn>
                    <a:cxn ang="0">
                      <a:pos x="connsiteX3" y="connsiteY3"/>
                    </a:cxn>
                  </a:cxnLst>
                  <a:rect l="l" t="t" r="r" b="b"/>
                  <a:pathLst>
                    <a:path w="66865" h="47053">
                      <a:moveTo>
                        <a:pt x="18764" y="0"/>
                      </a:moveTo>
                      <a:lnTo>
                        <a:pt x="47530" y="0"/>
                      </a:lnTo>
                      <a:lnTo>
                        <a:pt x="66866" y="47054"/>
                      </a:lnTo>
                      <a:lnTo>
                        <a:pt x="0" y="47054"/>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275" name="Freihandform: Form 274">
                  <a:extLst>
                    <a:ext uri="{FF2B5EF4-FFF2-40B4-BE49-F238E27FC236}">
                      <a16:creationId xmlns:a16="http://schemas.microsoft.com/office/drawing/2014/main" id="{1CFEE3AA-5C9E-4E98-BD69-FE7E78135126}"/>
                    </a:ext>
                  </a:extLst>
                </p:cNvPr>
                <p:cNvSpPr/>
                <p:nvPr/>
              </p:nvSpPr>
              <p:spPr>
                <a:xfrm>
                  <a:off x="5050585" y="278014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276" name="Freihandform: Form 275">
                  <a:extLst>
                    <a:ext uri="{FF2B5EF4-FFF2-40B4-BE49-F238E27FC236}">
                      <a16:creationId xmlns:a16="http://schemas.microsoft.com/office/drawing/2014/main" id="{7483D323-A15D-4470-A99E-E407348F98B7}"/>
                    </a:ext>
                  </a:extLst>
                </p:cNvPr>
                <p:cNvSpPr/>
                <p:nvPr/>
              </p:nvSpPr>
              <p:spPr>
                <a:xfrm>
                  <a:off x="5050585" y="290225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277" name="Freihandform: Form 276">
                  <a:extLst>
                    <a:ext uri="{FF2B5EF4-FFF2-40B4-BE49-F238E27FC236}">
                      <a16:creationId xmlns:a16="http://schemas.microsoft.com/office/drawing/2014/main" id="{0B5191EC-7075-4CF3-B514-7AB615666961}"/>
                    </a:ext>
                  </a:extLst>
                </p:cNvPr>
                <p:cNvSpPr/>
                <p:nvPr/>
              </p:nvSpPr>
              <p:spPr>
                <a:xfrm>
                  <a:off x="5122689" y="2851104"/>
                  <a:ext cx="54673" cy="7238"/>
                </a:xfrm>
                <a:custGeom>
                  <a:avLst/>
                  <a:gdLst>
                    <a:gd name="connsiteX0" fmla="*/ 0 w 54673"/>
                    <a:gd name="connsiteY0" fmla="*/ 0 h 7238"/>
                    <a:gd name="connsiteX1" fmla="*/ 54674 w 54673"/>
                    <a:gd name="connsiteY1" fmla="*/ 0 h 7238"/>
                    <a:gd name="connsiteX2" fmla="*/ 54674 w 54673"/>
                    <a:gd name="connsiteY2" fmla="*/ 7239 h 7238"/>
                    <a:gd name="connsiteX3" fmla="*/ 0 w 54673"/>
                    <a:gd name="connsiteY3" fmla="*/ 7239 h 7238"/>
                  </a:gdLst>
                  <a:ahLst/>
                  <a:cxnLst>
                    <a:cxn ang="0">
                      <a:pos x="connsiteX0" y="connsiteY0"/>
                    </a:cxn>
                    <a:cxn ang="0">
                      <a:pos x="connsiteX1" y="connsiteY1"/>
                    </a:cxn>
                    <a:cxn ang="0">
                      <a:pos x="connsiteX2" y="connsiteY2"/>
                    </a:cxn>
                    <a:cxn ang="0">
                      <a:pos x="connsiteX3" y="connsiteY3"/>
                    </a:cxn>
                  </a:cxnLst>
                  <a:rect l="l" t="t" r="r" b="b"/>
                  <a:pathLst>
                    <a:path w="54673" h="7238">
                      <a:moveTo>
                        <a:pt x="0" y="0"/>
                      </a:moveTo>
                      <a:lnTo>
                        <a:pt x="54674" y="0"/>
                      </a:lnTo>
                      <a:lnTo>
                        <a:pt x="54674" y="7239"/>
                      </a:lnTo>
                      <a:lnTo>
                        <a:pt x="0" y="7239"/>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278" name="Freihandform: Form 277">
                  <a:extLst>
                    <a:ext uri="{FF2B5EF4-FFF2-40B4-BE49-F238E27FC236}">
                      <a16:creationId xmlns:a16="http://schemas.microsoft.com/office/drawing/2014/main" id="{0D38B5F9-3AFD-4795-B7A7-2BB6A7BBC09E}"/>
                    </a:ext>
                  </a:extLst>
                </p:cNvPr>
                <p:cNvSpPr/>
                <p:nvPr/>
              </p:nvSpPr>
              <p:spPr>
                <a:xfrm rot="16200000">
                  <a:off x="5144516" y="2851071"/>
                  <a:ext cx="65627" cy="7238"/>
                </a:xfrm>
                <a:custGeom>
                  <a:avLst/>
                  <a:gdLst>
                    <a:gd name="connsiteX0" fmla="*/ 0 w 65627"/>
                    <a:gd name="connsiteY0" fmla="*/ 0 h 7238"/>
                    <a:gd name="connsiteX1" fmla="*/ 65627 w 65627"/>
                    <a:gd name="connsiteY1" fmla="*/ 0 h 7238"/>
                    <a:gd name="connsiteX2" fmla="*/ 65627 w 65627"/>
                    <a:gd name="connsiteY2" fmla="*/ 7239 h 7238"/>
                    <a:gd name="connsiteX3" fmla="*/ 0 w 65627"/>
                    <a:gd name="connsiteY3" fmla="*/ 7239 h 7238"/>
                  </a:gdLst>
                  <a:ahLst/>
                  <a:cxnLst>
                    <a:cxn ang="0">
                      <a:pos x="connsiteX0" y="connsiteY0"/>
                    </a:cxn>
                    <a:cxn ang="0">
                      <a:pos x="connsiteX1" y="connsiteY1"/>
                    </a:cxn>
                    <a:cxn ang="0">
                      <a:pos x="connsiteX2" y="connsiteY2"/>
                    </a:cxn>
                    <a:cxn ang="0">
                      <a:pos x="connsiteX3" y="connsiteY3"/>
                    </a:cxn>
                  </a:cxnLst>
                  <a:rect l="l" t="t" r="r" b="b"/>
                  <a:pathLst>
                    <a:path w="65627" h="7238">
                      <a:moveTo>
                        <a:pt x="0" y="0"/>
                      </a:moveTo>
                      <a:lnTo>
                        <a:pt x="65627" y="0"/>
                      </a:lnTo>
                      <a:lnTo>
                        <a:pt x="65627" y="7239"/>
                      </a:lnTo>
                      <a:lnTo>
                        <a:pt x="0" y="7239"/>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279" name="Freihandform: Form 278">
                  <a:extLst>
                    <a:ext uri="{FF2B5EF4-FFF2-40B4-BE49-F238E27FC236}">
                      <a16:creationId xmlns:a16="http://schemas.microsoft.com/office/drawing/2014/main" id="{040A8865-2DFF-4C1E-967E-BD5B452E77A7}"/>
                    </a:ext>
                  </a:extLst>
                </p:cNvPr>
                <p:cNvSpPr/>
                <p:nvPr/>
              </p:nvSpPr>
              <p:spPr>
                <a:xfrm rot="19482087">
                  <a:off x="5148976" y="2840692"/>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endParaRPr lang="de-DE" sz="3200">
                    <a:latin typeface="Siemens Sans" pitchFamily="2" charset="0"/>
                  </a:endParaRPr>
                </a:p>
              </p:txBody>
            </p:sp>
            <p:sp>
              <p:nvSpPr>
                <p:cNvPr id="280" name="Freihandform: Form 279">
                  <a:extLst>
                    <a:ext uri="{FF2B5EF4-FFF2-40B4-BE49-F238E27FC236}">
                      <a16:creationId xmlns:a16="http://schemas.microsoft.com/office/drawing/2014/main" id="{A741FE53-9340-4C01-AFB8-22729C84D9BF}"/>
                    </a:ext>
                  </a:extLst>
                </p:cNvPr>
                <p:cNvSpPr/>
                <p:nvPr/>
              </p:nvSpPr>
              <p:spPr>
                <a:xfrm rot="2117913">
                  <a:off x="5149089" y="2860724"/>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endParaRPr lang="de-DE" sz="3200">
                    <a:latin typeface="Siemens Sans" pitchFamily="2" charset="0"/>
                  </a:endParaRPr>
                </a:p>
              </p:txBody>
            </p:sp>
          </p:grpSp>
          <p:grpSp>
            <p:nvGrpSpPr>
              <p:cNvPr id="255" name="Gruppieren 254">
                <a:extLst>
                  <a:ext uri="{FF2B5EF4-FFF2-40B4-BE49-F238E27FC236}">
                    <a16:creationId xmlns:a16="http://schemas.microsoft.com/office/drawing/2014/main" id="{926EE6BD-2991-4489-94BB-F7C08E555DC9}"/>
                  </a:ext>
                </a:extLst>
              </p:cNvPr>
              <p:cNvGrpSpPr/>
              <p:nvPr/>
            </p:nvGrpSpPr>
            <p:grpSpPr>
              <a:xfrm>
                <a:off x="3031952" y="3576206"/>
                <a:ext cx="217240" cy="212636"/>
                <a:chOff x="6189775" y="2773285"/>
                <a:chExt cx="166306" cy="162781"/>
              </a:xfrm>
            </p:grpSpPr>
            <p:sp>
              <p:nvSpPr>
                <p:cNvPr id="267" name="Freihandform: Form 266">
                  <a:extLst>
                    <a:ext uri="{FF2B5EF4-FFF2-40B4-BE49-F238E27FC236}">
                      <a16:creationId xmlns:a16="http://schemas.microsoft.com/office/drawing/2014/main" id="{CB32A2C1-13AC-419A-82BC-36ECDF54CC88}"/>
                    </a:ext>
                  </a:extLst>
                </p:cNvPr>
                <p:cNvSpPr/>
                <p:nvPr/>
              </p:nvSpPr>
              <p:spPr>
                <a:xfrm>
                  <a:off x="6189775" y="2773380"/>
                  <a:ext cx="166306" cy="162686"/>
                </a:xfrm>
                <a:custGeom>
                  <a:avLst/>
                  <a:gdLst>
                    <a:gd name="connsiteX0" fmla="*/ 166306 w 166306"/>
                    <a:gd name="connsiteY0" fmla="*/ 81344 h 162686"/>
                    <a:gd name="connsiteX1" fmla="*/ 83153 w 166306"/>
                    <a:gd name="connsiteY1" fmla="*/ 162687 h 162686"/>
                    <a:gd name="connsiteX2" fmla="*/ 0 w 166306"/>
                    <a:gd name="connsiteY2" fmla="*/ 81344 h 162686"/>
                    <a:gd name="connsiteX3" fmla="*/ 83153 w 166306"/>
                    <a:gd name="connsiteY3" fmla="*/ 0 h 162686"/>
                    <a:gd name="connsiteX4" fmla="*/ 166306 w 166306"/>
                    <a:gd name="connsiteY4" fmla="*/ 81344 h 16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06" h="162686">
                      <a:moveTo>
                        <a:pt x="166306" y="81344"/>
                      </a:moveTo>
                      <a:cubicBezTo>
                        <a:pt x="166306" y="126268"/>
                        <a:pt x="129077" y="162687"/>
                        <a:pt x="83153" y="162687"/>
                      </a:cubicBezTo>
                      <a:cubicBezTo>
                        <a:pt x="37229" y="162687"/>
                        <a:pt x="0" y="126268"/>
                        <a:pt x="0" y="81344"/>
                      </a:cubicBezTo>
                      <a:cubicBezTo>
                        <a:pt x="0" y="36419"/>
                        <a:pt x="37229" y="0"/>
                        <a:pt x="83153" y="0"/>
                      </a:cubicBezTo>
                      <a:cubicBezTo>
                        <a:pt x="129077" y="0"/>
                        <a:pt x="166306" y="36419"/>
                        <a:pt x="166306" y="81344"/>
                      </a:cubicBezTo>
                      <a:close/>
                    </a:path>
                  </a:pathLst>
                </a:custGeom>
                <a:solidFill>
                  <a:srgbClr val="FFFFFF"/>
                </a:solidFill>
                <a:ln w="9525" cap="flat">
                  <a:noFill/>
                  <a:prstDash val="solid"/>
                  <a:miter/>
                </a:ln>
              </p:spPr>
              <p:txBody>
                <a:bodyPr rtlCol="0" anchor="ctr"/>
                <a:lstStyle/>
                <a:p>
                  <a:endParaRPr lang="de-DE" sz="3200">
                    <a:latin typeface="Siemens Sans" pitchFamily="2" charset="0"/>
                  </a:endParaRPr>
                </a:p>
              </p:txBody>
            </p:sp>
            <p:sp>
              <p:nvSpPr>
                <p:cNvPr id="268" name="Freihandform: Form 267">
                  <a:extLst>
                    <a:ext uri="{FF2B5EF4-FFF2-40B4-BE49-F238E27FC236}">
                      <a16:creationId xmlns:a16="http://schemas.microsoft.com/office/drawing/2014/main" id="{15E4C70C-5FAB-44E7-9A56-846E03EC3CA5}"/>
                    </a:ext>
                  </a:extLst>
                </p:cNvPr>
                <p:cNvSpPr/>
                <p:nvPr/>
              </p:nvSpPr>
              <p:spPr>
                <a:xfrm>
                  <a:off x="6295026" y="2789763"/>
                  <a:ext cx="46291" cy="109823"/>
                </a:xfrm>
                <a:custGeom>
                  <a:avLst/>
                  <a:gdLst>
                    <a:gd name="connsiteX0" fmla="*/ 29432 w 46291"/>
                    <a:gd name="connsiteY0" fmla="*/ 109823 h 109823"/>
                    <a:gd name="connsiteX1" fmla="*/ 46292 w 46291"/>
                    <a:gd name="connsiteY1" fmla="*/ 64770 h 109823"/>
                    <a:gd name="connsiteX2" fmla="*/ 0 w 46291"/>
                    <a:gd name="connsiteY2" fmla="*/ 0 h 109823"/>
                    <a:gd name="connsiteX3" fmla="*/ 29432 w 46291"/>
                    <a:gd name="connsiteY3" fmla="*/ 109823 h 109823"/>
                  </a:gdLst>
                  <a:ahLst/>
                  <a:cxnLst>
                    <a:cxn ang="0">
                      <a:pos x="connsiteX0" y="connsiteY0"/>
                    </a:cxn>
                    <a:cxn ang="0">
                      <a:pos x="connsiteX1" y="connsiteY1"/>
                    </a:cxn>
                    <a:cxn ang="0">
                      <a:pos x="connsiteX2" y="connsiteY2"/>
                    </a:cxn>
                    <a:cxn ang="0">
                      <a:pos x="connsiteX3" y="connsiteY3"/>
                    </a:cxn>
                  </a:cxnLst>
                  <a:rect l="l" t="t" r="r" b="b"/>
                  <a:pathLst>
                    <a:path w="46291" h="109823">
                      <a:moveTo>
                        <a:pt x="29432" y="109823"/>
                      </a:moveTo>
                      <a:cubicBezTo>
                        <a:pt x="39910" y="97822"/>
                        <a:pt x="46292" y="82010"/>
                        <a:pt x="46292" y="64770"/>
                      </a:cubicBezTo>
                      <a:cubicBezTo>
                        <a:pt x="46292" y="34671"/>
                        <a:pt x="26956" y="9144"/>
                        <a:pt x="0" y="0"/>
                      </a:cubicBezTo>
                      <a:lnTo>
                        <a:pt x="29432" y="109823"/>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sp>
              <p:nvSpPr>
                <p:cNvPr id="269" name="Freihandform: Form 268">
                  <a:extLst>
                    <a:ext uri="{FF2B5EF4-FFF2-40B4-BE49-F238E27FC236}">
                      <a16:creationId xmlns:a16="http://schemas.microsoft.com/office/drawing/2014/main" id="{0085E055-47F7-4628-A434-F0D2AFA1C871}"/>
                    </a:ext>
                  </a:extLst>
                </p:cNvPr>
                <p:cNvSpPr/>
                <p:nvPr/>
              </p:nvSpPr>
              <p:spPr>
                <a:xfrm>
                  <a:off x="6204443" y="2789763"/>
                  <a:ext cx="46291" cy="109823"/>
                </a:xfrm>
                <a:custGeom>
                  <a:avLst/>
                  <a:gdLst>
                    <a:gd name="connsiteX0" fmla="*/ 46292 w 46291"/>
                    <a:gd name="connsiteY0" fmla="*/ 0 h 109823"/>
                    <a:gd name="connsiteX1" fmla="*/ 0 w 46291"/>
                    <a:gd name="connsiteY1" fmla="*/ 64770 h 109823"/>
                    <a:gd name="connsiteX2" fmla="*/ 16859 w 46291"/>
                    <a:gd name="connsiteY2" fmla="*/ 109823 h 109823"/>
                    <a:gd name="connsiteX3" fmla="*/ 46292 w 46291"/>
                    <a:gd name="connsiteY3" fmla="*/ 0 h 109823"/>
                  </a:gdLst>
                  <a:ahLst/>
                  <a:cxnLst>
                    <a:cxn ang="0">
                      <a:pos x="connsiteX0" y="connsiteY0"/>
                    </a:cxn>
                    <a:cxn ang="0">
                      <a:pos x="connsiteX1" y="connsiteY1"/>
                    </a:cxn>
                    <a:cxn ang="0">
                      <a:pos x="connsiteX2" y="connsiteY2"/>
                    </a:cxn>
                    <a:cxn ang="0">
                      <a:pos x="connsiteX3" y="connsiteY3"/>
                    </a:cxn>
                  </a:cxnLst>
                  <a:rect l="l" t="t" r="r" b="b"/>
                  <a:pathLst>
                    <a:path w="46291" h="109823">
                      <a:moveTo>
                        <a:pt x="46292" y="0"/>
                      </a:moveTo>
                      <a:cubicBezTo>
                        <a:pt x="19336" y="9239"/>
                        <a:pt x="0" y="34766"/>
                        <a:pt x="0" y="64770"/>
                      </a:cubicBezTo>
                      <a:cubicBezTo>
                        <a:pt x="0" y="82010"/>
                        <a:pt x="6382" y="97726"/>
                        <a:pt x="16859" y="109823"/>
                      </a:cubicBezTo>
                      <a:lnTo>
                        <a:pt x="46292" y="0"/>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sp>
              <p:nvSpPr>
                <p:cNvPr id="270" name="Freihandform: Form 269">
                  <a:extLst>
                    <a:ext uri="{FF2B5EF4-FFF2-40B4-BE49-F238E27FC236}">
                      <a16:creationId xmlns:a16="http://schemas.microsoft.com/office/drawing/2014/main" id="{5EF531DB-A318-4BC1-84CB-6FD5517F3826}"/>
                    </a:ext>
                  </a:extLst>
                </p:cNvPr>
                <p:cNvSpPr/>
                <p:nvPr/>
              </p:nvSpPr>
              <p:spPr>
                <a:xfrm>
                  <a:off x="6227494" y="2786048"/>
                  <a:ext cx="90868" cy="136969"/>
                </a:xfrm>
                <a:custGeom>
                  <a:avLst/>
                  <a:gdLst>
                    <a:gd name="connsiteX0" fmla="*/ 59150 w 90868"/>
                    <a:gd name="connsiteY0" fmla="*/ 1333 h 136969"/>
                    <a:gd name="connsiteX1" fmla="*/ 45434 w 90868"/>
                    <a:gd name="connsiteY1" fmla="*/ 0 h 136969"/>
                    <a:gd name="connsiteX2" fmla="*/ 31718 w 90868"/>
                    <a:gd name="connsiteY2" fmla="*/ 1333 h 136969"/>
                    <a:gd name="connsiteX3" fmla="*/ 0 w 90868"/>
                    <a:gd name="connsiteY3" fmla="*/ 119729 h 136969"/>
                    <a:gd name="connsiteX4" fmla="*/ 45434 w 90868"/>
                    <a:gd name="connsiteY4" fmla="*/ 136970 h 136969"/>
                    <a:gd name="connsiteX5" fmla="*/ 90869 w 90868"/>
                    <a:gd name="connsiteY5" fmla="*/ 119729 h 136969"/>
                    <a:gd name="connsiteX6" fmla="*/ 59150 w 90868"/>
                    <a:gd name="connsiteY6" fmla="*/ 1333 h 13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68" h="136969">
                      <a:moveTo>
                        <a:pt x="59150" y="1333"/>
                      </a:moveTo>
                      <a:cubicBezTo>
                        <a:pt x="54769" y="476"/>
                        <a:pt x="50197" y="0"/>
                        <a:pt x="45434" y="0"/>
                      </a:cubicBezTo>
                      <a:cubicBezTo>
                        <a:pt x="40672" y="0"/>
                        <a:pt x="36195" y="476"/>
                        <a:pt x="31718" y="1333"/>
                      </a:cubicBezTo>
                      <a:lnTo>
                        <a:pt x="0" y="119729"/>
                      </a:lnTo>
                      <a:cubicBezTo>
                        <a:pt x="12097" y="130397"/>
                        <a:pt x="28004" y="136970"/>
                        <a:pt x="45434" y="136970"/>
                      </a:cubicBezTo>
                      <a:cubicBezTo>
                        <a:pt x="62865" y="136970"/>
                        <a:pt x="78772" y="130492"/>
                        <a:pt x="90869" y="119729"/>
                      </a:cubicBezTo>
                      <a:lnTo>
                        <a:pt x="59150" y="1333"/>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sp>
              <p:nvSpPr>
                <p:cNvPr id="271" name="Freihandform: Form 270">
                  <a:extLst>
                    <a:ext uri="{FF2B5EF4-FFF2-40B4-BE49-F238E27FC236}">
                      <a16:creationId xmlns:a16="http://schemas.microsoft.com/office/drawing/2014/main" id="{A4926A17-A166-4509-BC74-606320CA9DBA}"/>
                    </a:ext>
                  </a:extLst>
                </p:cNvPr>
                <p:cNvSpPr/>
                <p:nvPr/>
              </p:nvSpPr>
              <p:spPr>
                <a:xfrm>
                  <a:off x="6189775" y="2773285"/>
                  <a:ext cx="166306" cy="162687"/>
                </a:xfrm>
                <a:custGeom>
                  <a:avLst/>
                  <a:gdLst>
                    <a:gd name="connsiteX0" fmla="*/ 83153 w 166306"/>
                    <a:gd name="connsiteY0" fmla="*/ 0 h 162687"/>
                    <a:gd name="connsiteX1" fmla="*/ 166306 w 166306"/>
                    <a:gd name="connsiteY1" fmla="*/ 81343 h 162687"/>
                    <a:gd name="connsiteX2" fmla="*/ 83153 w 166306"/>
                    <a:gd name="connsiteY2" fmla="*/ 162687 h 162687"/>
                    <a:gd name="connsiteX3" fmla="*/ 0 w 166306"/>
                    <a:gd name="connsiteY3" fmla="*/ 81343 h 162687"/>
                    <a:gd name="connsiteX4" fmla="*/ 83153 w 166306"/>
                    <a:gd name="connsiteY4" fmla="*/ 0 h 162687"/>
                    <a:gd name="connsiteX5" fmla="*/ 83153 w 166306"/>
                    <a:gd name="connsiteY5" fmla="*/ 0 h 162687"/>
                    <a:gd name="connsiteX6" fmla="*/ 83153 w 166306"/>
                    <a:gd name="connsiteY6" fmla="*/ 9334 h 162687"/>
                    <a:gd name="connsiteX7" fmla="*/ 154686 w 166306"/>
                    <a:gd name="connsiteY7" fmla="*/ 81439 h 162687"/>
                    <a:gd name="connsiteX8" fmla="*/ 83153 w 166306"/>
                    <a:gd name="connsiteY8" fmla="*/ 153543 h 162687"/>
                    <a:gd name="connsiteX9" fmla="*/ 11621 w 166306"/>
                    <a:gd name="connsiteY9" fmla="*/ 81439 h 162687"/>
                    <a:gd name="connsiteX10" fmla="*/ 83153 w 166306"/>
                    <a:gd name="connsiteY10" fmla="*/ 9334 h 162687"/>
                    <a:gd name="connsiteX11" fmla="*/ 83153 w 166306"/>
                    <a:gd name="connsiteY11" fmla="*/ 9334 h 162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6306" h="162687">
                      <a:moveTo>
                        <a:pt x="83153" y="0"/>
                      </a:moveTo>
                      <a:cubicBezTo>
                        <a:pt x="129064" y="0"/>
                        <a:pt x="166306" y="36481"/>
                        <a:pt x="166306" y="81343"/>
                      </a:cubicBezTo>
                      <a:cubicBezTo>
                        <a:pt x="166306" y="126301"/>
                        <a:pt x="129064" y="162687"/>
                        <a:pt x="83153" y="162687"/>
                      </a:cubicBezTo>
                      <a:cubicBezTo>
                        <a:pt x="37243" y="162687"/>
                        <a:pt x="0" y="126206"/>
                        <a:pt x="0" y="81343"/>
                      </a:cubicBezTo>
                      <a:cubicBezTo>
                        <a:pt x="0" y="36481"/>
                        <a:pt x="37243" y="0"/>
                        <a:pt x="83153" y="0"/>
                      </a:cubicBezTo>
                      <a:lnTo>
                        <a:pt x="83153" y="0"/>
                      </a:lnTo>
                      <a:close/>
                      <a:moveTo>
                        <a:pt x="83153" y="9334"/>
                      </a:moveTo>
                      <a:cubicBezTo>
                        <a:pt x="122587" y="9334"/>
                        <a:pt x="154686" y="41624"/>
                        <a:pt x="154686" y="81439"/>
                      </a:cubicBezTo>
                      <a:cubicBezTo>
                        <a:pt x="154686" y="121253"/>
                        <a:pt x="122682" y="153543"/>
                        <a:pt x="83153" y="153543"/>
                      </a:cubicBezTo>
                      <a:cubicBezTo>
                        <a:pt x="43720" y="153543"/>
                        <a:pt x="11621" y="121253"/>
                        <a:pt x="11621" y="81439"/>
                      </a:cubicBezTo>
                      <a:cubicBezTo>
                        <a:pt x="11621" y="41624"/>
                        <a:pt x="43625" y="9334"/>
                        <a:pt x="83153" y="9334"/>
                      </a:cubicBezTo>
                      <a:lnTo>
                        <a:pt x="83153" y="9334"/>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grpSp>
          <p:grpSp>
            <p:nvGrpSpPr>
              <p:cNvPr id="256" name="Grafik 1120">
                <a:extLst>
                  <a:ext uri="{FF2B5EF4-FFF2-40B4-BE49-F238E27FC236}">
                    <a16:creationId xmlns:a16="http://schemas.microsoft.com/office/drawing/2014/main" id="{811FBB8E-1D54-4C13-AF79-B9317E961DA6}"/>
                  </a:ext>
                </a:extLst>
              </p:cNvPr>
              <p:cNvGrpSpPr/>
              <p:nvPr/>
            </p:nvGrpSpPr>
            <p:grpSpPr>
              <a:xfrm>
                <a:off x="3361413" y="3572225"/>
                <a:ext cx="215747" cy="211144"/>
                <a:chOff x="6852429" y="2770237"/>
                <a:chExt cx="165163" cy="161639"/>
              </a:xfrm>
              <a:solidFill>
                <a:srgbClr val="000000"/>
              </a:solidFill>
            </p:grpSpPr>
            <p:sp>
              <p:nvSpPr>
                <p:cNvPr id="263" name="Freihandform: Form 262">
                  <a:extLst>
                    <a:ext uri="{FF2B5EF4-FFF2-40B4-BE49-F238E27FC236}">
                      <a16:creationId xmlns:a16="http://schemas.microsoft.com/office/drawing/2014/main" id="{3376A35F-1062-4BB0-A900-ED7DC5C827F4}"/>
                    </a:ext>
                  </a:extLst>
                </p:cNvPr>
                <p:cNvSpPr/>
                <p:nvPr/>
              </p:nvSpPr>
              <p:spPr>
                <a:xfrm>
                  <a:off x="6852429" y="2770332"/>
                  <a:ext cx="165163" cy="161543"/>
                </a:xfrm>
                <a:custGeom>
                  <a:avLst/>
                  <a:gdLst>
                    <a:gd name="connsiteX0" fmla="*/ 165164 w 165163"/>
                    <a:gd name="connsiteY0" fmla="*/ 80772 h 161543"/>
                    <a:gd name="connsiteX1" fmla="*/ 82582 w 165163"/>
                    <a:gd name="connsiteY1" fmla="*/ 161544 h 161543"/>
                    <a:gd name="connsiteX2" fmla="*/ 0 w 165163"/>
                    <a:gd name="connsiteY2" fmla="*/ 80772 h 161543"/>
                    <a:gd name="connsiteX3" fmla="*/ 82582 w 165163"/>
                    <a:gd name="connsiteY3" fmla="*/ 0 h 161543"/>
                    <a:gd name="connsiteX4" fmla="*/ 165164 w 165163"/>
                    <a:gd name="connsiteY4" fmla="*/ 80772 h 16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163" h="161543">
                      <a:moveTo>
                        <a:pt x="165164" y="80772"/>
                      </a:moveTo>
                      <a:cubicBezTo>
                        <a:pt x="165164" y="125381"/>
                        <a:pt x="128191" y="161544"/>
                        <a:pt x="82582" y="161544"/>
                      </a:cubicBezTo>
                      <a:cubicBezTo>
                        <a:pt x="36973" y="161544"/>
                        <a:pt x="0" y="125381"/>
                        <a:pt x="0" y="80772"/>
                      </a:cubicBezTo>
                      <a:cubicBezTo>
                        <a:pt x="0" y="36163"/>
                        <a:pt x="36973" y="0"/>
                        <a:pt x="82582" y="0"/>
                      </a:cubicBezTo>
                      <a:cubicBezTo>
                        <a:pt x="128190" y="0"/>
                        <a:pt x="165164" y="36163"/>
                        <a:pt x="165164" y="80772"/>
                      </a:cubicBezTo>
                      <a:close/>
                    </a:path>
                  </a:pathLst>
                </a:custGeom>
                <a:solidFill>
                  <a:srgbClr val="FFFFFF"/>
                </a:solidFill>
                <a:ln w="9525" cap="flat">
                  <a:noFill/>
                  <a:prstDash val="solid"/>
                  <a:miter/>
                </a:ln>
              </p:spPr>
              <p:txBody>
                <a:bodyPr rtlCol="0" anchor="ctr"/>
                <a:lstStyle/>
                <a:p>
                  <a:endParaRPr lang="de-DE" sz="3200">
                    <a:latin typeface="Siemens Sans" pitchFamily="2" charset="0"/>
                  </a:endParaRPr>
                </a:p>
              </p:txBody>
            </p:sp>
            <p:grpSp>
              <p:nvGrpSpPr>
                <p:cNvPr id="264" name="Grafik 1120">
                  <a:extLst>
                    <a:ext uri="{FF2B5EF4-FFF2-40B4-BE49-F238E27FC236}">
                      <a16:creationId xmlns:a16="http://schemas.microsoft.com/office/drawing/2014/main" id="{51256C51-F135-4CEA-8D4B-889C8C9805B3}"/>
                    </a:ext>
                  </a:extLst>
                </p:cNvPr>
                <p:cNvGrpSpPr/>
                <p:nvPr/>
              </p:nvGrpSpPr>
              <p:grpSpPr>
                <a:xfrm>
                  <a:off x="6852429" y="2770237"/>
                  <a:ext cx="165163" cy="161544"/>
                  <a:chOff x="6852429" y="2770237"/>
                  <a:chExt cx="165163" cy="161544"/>
                </a:xfrm>
                <a:solidFill>
                  <a:srgbClr val="5A616B"/>
                </a:solidFill>
              </p:grpSpPr>
              <p:sp>
                <p:nvSpPr>
                  <p:cNvPr id="265" name="Freihandform: Form 264">
                    <a:extLst>
                      <a:ext uri="{FF2B5EF4-FFF2-40B4-BE49-F238E27FC236}">
                        <a16:creationId xmlns:a16="http://schemas.microsoft.com/office/drawing/2014/main" id="{25045A4D-41A1-4F7F-A589-AF08FE058DA5}"/>
                      </a:ext>
                    </a:extLst>
                  </p:cNvPr>
                  <p:cNvSpPr/>
                  <p:nvPr/>
                </p:nvSpPr>
                <p:spPr>
                  <a:xfrm>
                    <a:off x="6852429" y="2770237"/>
                    <a:ext cx="165163" cy="161544"/>
                  </a:xfrm>
                  <a:custGeom>
                    <a:avLst/>
                    <a:gdLst>
                      <a:gd name="connsiteX0" fmla="*/ 82582 w 165163"/>
                      <a:gd name="connsiteY0" fmla="*/ 0 h 161544"/>
                      <a:gd name="connsiteX1" fmla="*/ 165163 w 165163"/>
                      <a:gd name="connsiteY1" fmla="*/ 80772 h 161544"/>
                      <a:gd name="connsiteX2" fmla="*/ 82582 w 165163"/>
                      <a:gd name="connsiteY2" fmla="*/ 161544 h 161544"/>
                      <a:gd name="connsiteX3" fmla="*/ 0 w 165163"/>
                      <a:gd name="connsiteY3" fmla="*/ 80772 h 161544"/>
                      <a:gd name="connsiteX4" fmla="*/ 82582 w 165163"/>
                      <a:gd name="connsiteY4" fmla="*/ 0 h 161544"/>
                      <a:gd name="connsiteX5" fmla="*/ 82582 w 165163"/>
                      <a:gd name="connsiteY5" fmla="*/ 0 h 161544"/>
                      <a:gd name="connsiteX6" fmla="*/ 82582 w 165163"/>
                      <a:gd name="connsiteY6" fmla="*/ 9239 h 161544"/>
                      <a:gd name="connsiteX7" fmla="*/ 153638 w 165163"/>
                      <a:gd name="connsiteY7" fmla="*/ 80772 h 161544"/>
                      <a:gd name="connsiteX8" fmla="*/ 82582 w 165163"/>
                      <a:gd name="connsiteY8" fmla="*/ 152305 h 161544"/>
                      <a:gd name="connsiteX9" fmla="*/ 11525 w 165163"/>
                      <a:gd name="connsiteY9" fmla="*/ 80772 h 161544"/>
                      <a:gd name="connsiteX10" fmla="*/ 82582 w 165163"/>
                      <a:gd name="connsiteY10" fmla="*/ 9239 h 161544"/>
                      <a:gd name="connsiteX11" fmla="*/ 82582 w 165163"/>
                      <a:gd name="connsiteY11" fmla="*/ 9239 h 161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163" h="161544">
                        <a:moveTo>
                          <a:pt x="82582" y="0"/>
                        </a:moveTo>
                        <a:cubicBezTo>
                          <a:pt x="128206" y="0"/>
                          <a:pt x="165163" y="36195"/>
                          <a:pt x="165163" y="80772"/>
                        </a:cubicBezTo>
                        <a:cubicBezTo>
                          <a:pt x="165163" y="125349"/>
                          <a:pt x="128111" y="161544"/>
                          <a:pt x="82582" y="161544"/>
                        </a:cubicBezTo>
                        <a:cubicBezTo>
                          <a:pt x="36957" y="161544"/>
                          <a:pt x="0" y="125349"/>
                          <a:pt x="0" y="80772"/>
                        </a:cubicBezTo>
                        <a:cubicBezTo>
                          <a:pt x="0" y="36290"/>
                          <a:pt x="36957" y="0"/>
                          <a:pt x="82582" y="0"/>
                        </a:cubicBezTo>
                        <a:lnTo>
                          <a:pt x="82582" y="0"/>
                        </a:lnTo>
                        <a:close/>
                        <a:moveTo>
                          <a:pt x="82582" y="9239"/>
                        </a:moveTo>
                        <a:cubicBezTo>
                          <a:pt x="121825" y="9239"/>
                          <a:pt x="153638" y="41338"/>
                          <a:pt x="153638" y="80772"/>
                        </a:cubicBezTo>
                        <a:cubicBezTo>
                          <a:pt x="153638" y="120301"/>
                          <a:pt x="121825" y="152305"/>
                          <a:pt x="82582" y="152305"/>
                        </a:cubicBezTo>
                        <a:cubicBezTo>
                          <a:pt x="43339" y="152305"/>
                          <a:pt x="11525" y="120206"/>
                          <a:pt x="11525" y="80772"/>
                        </a:cubicBezTo>
                        <a:cubicBezTo>
                          <a:pt x="11525" y="41338"/>
                          <a:pt x="43339" y="9239"/>
                          <a:pt x="82582" y="9239"/>
                        </a:cubicBezTo>
                        <a:lnTo>
                          <a:pt x="82582" y="9239"/>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266" name="Freihandform: Form 265">
                    <a:extLst>
                      <a:ext uri="{FF2B5EF4-FFF2-40B4-BE49-F238E27FC236}">
                        <a16:creationId xmlns:a16="http://schemas.microsoft.com/office/drawing/2014/main" id="{9A44BBC3-E6AB-4714-9114-72B58CC4B098}"/>
                      </a:ext>
                    </a:extLst>
                  </p:cNvPr>
                  <p:cNvSpPr/>
                  <p:nvPr/>
                </p:nvSpPr>
                <p:spPr>
                  <a:xfrm>
                    <a:off x="6867003" y="2782905"/>
                    <a:ext cx="136016" cy="136016"/>
                  </a:xfrm>
                  <a:custGeom>
                    <a:avLst/>
                    <a:gdLst>
                      <a:gd name="connsiteX0" fmla="*/ 68008 w 136016"/>
                      <a:gd name="connsiteY0" fmla="*/ 0 h 136016"/>
                      <a:gd name="connsiteX1" fmla="*/ 0 w 136016"/>
                      <a:gd name="connsiteY1" fmla="*/ 68008 h 136016"/>
                      <a:gd name="connsiteX2" fmla="*/ 68008 w 136016"/>
                      <a:gd name="connsiteY2" fmla="*/ 136017 h 136016"/>
                      <a:gd name="connsiteX3" fmla="*/ 136017 w 136016"/>
                      <a:gd name="connsiteY3" fmla="*/ 68008 h 136016"/>
                      <a:gd name="connsiteX4" fmla="*/ 68008 w 136016"/>
                      <a:gd name="connsiteY4" fmla="*/ 0 h 136016"/>
                      <a:gd name="connsiteX5" fmla="*/ 89059 w 136016"/>
                      <a:gd name="connsiteY5" fmla="*/ 100013 h 136016"/>
                      <a:gd name="connsiteX6" fmla="*/ 88106 w 136016"/>
                      <a:gd name="connsiteY6" fmla="*/ 75724 h 136016"/>
                      <a:gd name="connsiteX7" fmla="*/ 87535 w 136016"/>
                      <a:gd name="connsiteY7" fmla="*/ 49625 h 136016"/>
                      <a:gd name="connsiteX8" fmla="*/ 87249 w 136016"/>
                      <a:gd name="connsiteY8" fmla="*/ 49625 h 136016"/>
                      <a:gd name="connsiteX9" fmla="*/ 80200 w 136016"/>
                      <a:gd name="connsiteY9" fmla="*/ 74200 h 136016"/>
                      <a:gd name="connsiteX10" fmla="*/ 72485 w 136016"/>
                      <a:gd name="connsiteY10" fmla="*/ 98965 h 136016"/>
                      <a:gd name="connsiteX11" fmla="*/ 61246 w 136016"/>
                      <a:gd name="connsiteY11" fmla="*/ 98965 h 136016"/>
                      <a:gd name="connsiteX12" fmla="*/ 54483 w 136016"/>
                      <a:gd name="connsiteY12" fmla="*/ 74390 h 136016"/>
                      <a:gd name="connsiteX13" fmla="*/ 48768 w 136016"/>
                      <a:gd name="connsiteY13" fmla="*/ 49625 h 136016"/>
                      <a:gd name="connsiteX14" fmla="*/ 48578 w 136016"/>
                      <a:gd name="connsiteY14" fmla="*/ 49625 h 136016"/>
                      <a:gd name="connsiteX15" fmla="*/ 47434 w 136016"/>
                      <a:gd name="connsiteY15" fmla="*/ 75914 h 136016"/>
                      <a:gd name="connsiteX16" fmla="*/ 46291 w 136016"/>
                      <a:gd name="connsiteY16" fmla="*/ 100108 h 136016"/>
                      <a:gd name="connsiteX17" fmla="*/ 32956 w 136016"/>
                      <a:gd name="connsiteY17" fmla="*/ 100108 h 136016"/>
                      <a:gd name="connsiteX18" fmla="*/ 37052 w 136016"/>
                      <a:gd name="connsiteY18" fmla="*/ 36481 h 136016"/>
                      <a:gd name="connsiteX19" fmla="*/ 56197 w 136016"/>
                      <a:gd name="connsiteY19" fmla="*/ 36481 h 136016"/>
                      <a:gd name="connsiteX20" fmla="*/ 62389 w 136016"/>
                      <a:gd name="connsiteY20" fmla="*/ 57721 h 136016"/>
                      <a:gd name="connsiteX21" fmla="*/ 67723 w 136016"/>
                      <a:gd name="connsiteY21" fmla="*/ 80486 h 136016"/>
                      <a:gd name="connsiteX22" fmla="*/ 68008 w 136016"/>
                      <a:gd name="connsiteY22" fmla="*/ 80486 h 136016"/>
                      <a:gd name="connsiteX23" fmla="*/ 74009 w 136016"/>
                      <a:gd name="connsiteY23" fmla="*/ 57626 h 136016"/>
                      <a:gd name="connsiteX24" fmla="*/ 80772 w 136016"/>
                      <a:gd name="connsiteY24" fmla="*/ 36481 h 136016"/>
                      <a:gd name="connsiteX25" fmla="*/ 99536 w 136016"/>
                      <a:gd name="connsiteY25" fmla="*/ 36481 h 136016"/>
                      <a:gd name="connsiteX26" fmla="*/ 103061 w 136016"/>
                      <a:gd name="connsiteY26" fmla="*/ 100108 h 136016"/>
                      <a:gd name="connsiteX27" fmla="*/ 89059 w 136016"/>
                      <a:gd name="connsiteY27" fmla="*/ 100108 h 13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16" h="136016">
                        <a:moveTo>
                          <a:pt x="68008" y="0"/>
                        </a:moveTo>
                        <a:cubicBezTo>
                          <a:pt x="30480" y="0"/>
                          <a:pt x="0" y="30480"/>
                          <a:pt x="0" y="68008"/>
                        </a:cubicBezTo>
                        <a:cubicBezTo>
                          <a:pt x="0" y="105537"/>
                          <a:pt x="30480" y="136017"/>
                          <a:pt x="68008" y="136017"/>
                        </a:cubicBezTo>
                        <a:cubicBezTo>
                          <a:pt x="105537" y="136017"/>
                          <a:pt x="136017" y="105537"/>
                          <a:pt x="136017" y="68008"/>
                        </a:cubicBezTo>
                        <a:cubicBezTo>
                          <a:pt x="136017" y="30480"/>
                          <a:pt x="105537" y="0"/>
                          <a:pt x="68008" y="0"/>
                        </a:cubicBezTo>
                        <a:close/>
                        <a:moveTo>
                          <a:pt x="89059" y="100013"/>
                        </a:moveTo>
                        <a:lnTo>
                          <a:pt x="88106" y="75724"/>
                        </a:lnTo>
                        <a:cubicBezTo>
                          <a:pt x="87821" y="68104"/>
                          <a:pt x="87535" y="58865"/>
                          <a:pt x="87535" y="49625"/>
                        </a:cubicBezTo>
                        <a:lnTo>
                          <a:pt x="87249" y="49625"/>
                        </a:lnTo>
                        <a:cubicBezTo>
                          <a:pt x="85249" y="57721"/>
                          <a:pt x="82677" y="66770"/>
                          <a:pt x="80200" y="74200"/>
                        </a:cubicBezTo>
                        <a:lnTo>
                          <a:pt x="72485" y="98965"/>
                        </a:lnTo>
                        <a:lnTo>
                          <a:pt x="61246" y="98965"/>
                        </a:lnTo>
                        <a:lnTo>
                          <a:pt x="54483" y="74390"/>
                        </a:lnTo>
                        <a:cubicBezTo>
                          <a:pt x="52388" y="66961"/>
                          <a:pt x="50197" y="57912"/>
                          <a:pt x="48768" y="49625"/>
                        </a:cubicBezTo>
                        <a:lnTo>
                          <a:pt x="48578" y="49625"/>
                        </a:lnTo>
                        <a:cubicBezTo>
                          <a:pt x="48196" y="58198"/>
                          <a:pt x="47911" y="68008"/>
                          <a:pt x="47434" y="75914"/>
                        </a:cubicBezTo>
                        <a:lnTo>
                          <a:pt x="46291" y="100108"/>
                        </a:lnTo>
                        <a:lnTo>
                          <a:pt x="32956" y="100108"/>
                        </a:lnTo>
                        <a:lnTo>
                          <a:pt x="37052" y="36481"/>
                        </a:lnTo>
                        <a:lnTo>
                          <a:pt x="56197" y="36481"/>
                        </a:lnTo>
                        <a:lnTo>
                          <a:pt x="62389" y="57721"/>
                        </a:lnTo>
                        <a:cubicBezTo>
                          <a:pt x="64389" y="65056"/>
                          <a:pt x="66389" y="72962"/>
                          <a:pt x="67723" y="80486"/>
                        </a:cubicBezTo>
                        <a:lnTo>
                          <a:pt x="68008" y="80486"/>
                        </a:lnTo>
                        <a:cubicBezTo>
                          <a:pt x="69818" y="73152"/>
                          <a:pt x="72009" y="64770"/>
                          <a:pt x="74009" y="57626"/>
                        </a:cubicBezTo>
                        <a:lnTo>
                          <a:pt x="80772" y="36481"/>
                        </a:lnTo>
                        <a:lnTo>
                          <a:pt x="99536" y="36481"/>
                        </a:lnTo>
                        <a:lnTo>
                          <a:pt x="103061" y="100108"/>
                        </a:lnTo>
                        <a:lnTo>
                          <a:pt x="89059" y="100108"/>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grpSp>
          </p:grpSp>
          <p:sp>
            <p:nvSpPr>
              <p:cNvPr id="257" name="Freihandform: Form 256">
                <a:extLst>
                  <a:ext uri="{FF2B5EF4-FFF2-40B4-BE49-F238E27FC236}">
                    <a16:creationId xmlns:a16="http://schemas.microsoft.com/office/drawing/2014/main" id="{0B2A07F6-46A8-4AAD-807F-A2C42C9C3785}"/>
                  </a:ext>
                </a:extLst>
              </p:cNvPr>
              <p:cNvSpPr/>
              <p:nvPr/>
            </p:nvSpPr>
            <p:spPr>
              <a:xfrm>
                <a:off x="1578577" y="3075870"/>
                <a:ext cx="615476" cy="494348"/>
              </a:xfrm>
              <a:custGeom>
                <a:avLst/>
                <a:gdLst>
                  <a:gd name="connsiteX0" fmla="*/ 480879 w 480879"/>
                  <a:gd name="connsiteY0" fmla="*/ 0 h 550097"/>
                  <a:gd name="connsiteX1" fmla="*/ 0 w 480879"/>
                  <a:gd name="connsiteY1" fmla="*/ 0 h 550097"/>
                  <a:gd name="connsiteX2" fmla="*/ 0 w 480879"/>
                  <a:gd name="connsiteY2" fmla="*/ 550097 h 550097"/>
                </a:gdLst>
                <a:ahLst/>
                <a:cxnLst>
                  <a:cxn ang="0">
                    <a:pos x="connsiteX0" y="connsiteY0"/>
                  </a:cxn>
                  <a:cxn ang="0">
                    <a:pos x="connsiteX1" y="connsiteY1"/>
                  </a:cxn>
                  <a:cxn ang="0">
                    <a:pos x="connsiteX2" y="connsiteY2"/>
                  </a:cxn>
                </a:cxnLst>
                <a:rect l="l" t="t" r="r" b="b"/>
                <a:pathLst>
                  <a:path w="480879" h="550097">
                    <a:moveTo>
                      <a:pt x="480879" y="0"/>
                    </a:moveTo>
                    <a:lnTo>
                      <a:pt x="0" y="0"/>
                    </a:lnTo>
                    <a:lnTo>
                      <a:pt x="0" y="550097"/>
                    </a:lnTo>
                  </a:path>
                </a:pathLst>
              </a:custGeom>
              <a:noFill/>
              <a:ln w="12700">
                <a:solidFill>
                  <a:srgbClr val="3C464B"/>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Siemens Sans" pitchFamily="2" charset="0"/>
                </a:endParaRPr>
              </a:p>
            </p:txBody>
          </p:sp>
          <p:sp>
            <p:nvSpPr>
              <p:cNvPr id="258" name="Freihandform: Form 257">
                <a:extLst>
                  <a:ext uri="{FF2B5EF4-FFF2-40B4-BE49-F238E27FC236}">
                    <a16:creationId xmlns:a16="http://schemas.microsoft.com/office/drawing/2014/main" id="{7A148B20-9052-4C65-8593-B377B8287A85}"/>
                  </a:ext>
                </a:extLst>
              </p:cNvPr>
              <p:cNvSpPr/>
              <p:nvPr/>
            </p:nvSpPr>
            <p:spPr>
              <a:xfrm>
                <a:off x="1580172" y="3812917"/>
                <a:ext cx="605709" cy="487881"/>
              </a:xfrm>
              <a:custGeom>
                <a:avLst/>
                <a:gdLst>
                  <a:gd name="connsiteX0" fmla="*/ 0 w 488166"/>
                  <a:gd name="connsiteY0" fmla="*/ 0 h 652102"/>
                  <a:gd name="connsiteX1" fmla="*/ 0 w 488166"/>
                  <a:gd name="connsiteY1" fmla="*/ 652102 h 652102"/>
                  <a:gd name="connsiteX2" fmla="*/ 488166 w 488166"/>
                  <a:gd name="connsiteY2" fmla="*/ 652102 h 652102"/>
                </a:gdLst>
                <a:ahLst/>
                <a:cxnLst>
                  <a:cxn ang="0">
                    <a:pos x="connsiteX0" y="connsiteY0"/>
                  </a:cxn>
                  <a:cxn ang="0">
                    <a:pos x="connsiteX1" y="connsiteY1"/>
                  </a:cxn>
                  <a:cxn ang="0">
                    <a:pos x="connsiteX2" y="connsiteY2"/>
                  </a:cxn>
                </a:cxnLst>
                <a:rect l="l" t="t" r="r" b="b"/>
                <a:pathLst>
                  <a:path w="488166" h="652102">
                    <a:moveTo>
                      <a:pt x="0" y="0"/>
                    </a:moveTo>
                    <a:lnTo>
                      <a:pt x="0" y="652102"/>
                    </a:lnTo>
                    <a:lnTo>
                      <a:pt x="488166" y="652102"/>
                    </a:lnTo>
                  </a:path>
                </a:pathLst>
              </a:custGeom>
              <a:noFill/>
              <a:ln w="12700">
                <a:solidFill>
                  <a:srgbClr val="3C464B"/>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Siemens Sans" pitchFamily="2" charset="0"/>
                </a:endParaRPr>
              </a:p>
            </p:txBody>
          </p:sp>
          <p:sp>
            <p:nvSpPr>
              <p:cNvPr id="259" name="Freihandform: Form 258">
                <a:extLst>
                  <a:ext uri="{FF2B5EF4-FFF2-40B4-BE49-F238E27FC236}">
                    <a16:creationId xmlns:a16="http://schemas.microsoft.com/office/drawing/2014/main" id="{BA57E66E-C6A0-4A9E-8D08-D6DFAA12642A}"/>
                  </a:ext>
                </a:extLst>
              </p:cNvPr>
              <p:cNvSpPr/>
              <p:nvPr/>
            </p:nvSpPr>
            <p:spPr>
              <a:xfrm rot="16200000">
                <a:off x="2589338" y="3741331"/>
                <a:ext cx="483076" cy="645250"/>
              </a:xfrm>
              <a:custGeom>
                <a:avLst/>
                <a:gdLst>
                  <a:gd name="connsiteX0" fmla="*/ 0 w 488166"/>
                  <a:gd name="connsiteY0" fmla="*/ 0 h 652102"/>
                  <a:gd name="connsiteX1" fmla="*/ 0 w 488166"/>
                  <a:gd name="connsiteY1" fmla="*/ 652102 h 652102"/>
                  <a:gd name="connsiteX2" fmla="*/ 488166 w 488166"/>
                  <a:gd name="connsiteY2" fmla="*/ 652102 h 652102"/>
                </a:gdLst>
                <a:ahLst/>
                <a:cxnLst>
                  <a:cxn ang="0">
                    <a:pos x="connsiteX0" y="connsiteY0"/>
                  </a:cxn>
                  <a:cxn ang="0">
                    <a:pos x="connsiteX1" y="connsiteY1"/>
                  </a:cxn>
                  <a:cxn ang="0">
                    <a:pos x="connsiteX2" y="connsiteY2"/>
                  </a:cxn>
                </a:cxnLst>
                <a:rect l="l" t="t" r="r" b="b"/>
                <a:pathLst>
                  <a:path w="488166" h="652102">
                    <a:moveTo>
                      <a:pt x="0" y="0"/>
                    </a:moveTo>
                    <a:lnTo>
                      <a:pt x="0" y="652102"/>
                    </a:lnTo>
                    <a:lnTo>
                      <a:pt x="488166" y="652102"/>
                    </a:lnTo>
                  </a:path>
                </a:pathLst>
              </a:custGeom>
              <a:noFill/>
              <a:ln w="12700">
                <a:solidFill>
                  <a:srgbClr val="3C464B"/>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Siemens Sans" pitchFamily="2" charset="0"/>
                </a:endParaRPr>
              </a:p>
            </p:txBody>
          </p:sp>
          <p:sp>
            <p:nvSpPr>
              <p:cNvPr id="260" name="Freihandform: Form 259">
                <a:extLst>
                  <a:ext uri="{FF2B5EF4-FFF2-40B4-BE49-F238E27FC236}">
                    <a16:creationId xmlns:a16="http://schemas.microsoft.com/office/drawing/2014/main" id="{4214D878-1DE9-4D51-9D2A-EE174DDE1701}"/>
                  </a:ext>
                </a:extLst>
              </p:cNvPr>
              <p:cNvSpPr/>
              <p:nvPr/>
            </p:nvSpPr>
            <p:spPr>
              <a:xfrm rot="10800000">
                <a:off x="2496810" y="3069366"/>
                <a:ext cx="645250" cy="470317"/>
              </a:xfrm>
              <a:custGeom>
                <a:avLst/>
                <a:gdLst>
                  <a:gd name="connsiteX0" fmla="*/ 0 w 488166"/>
                  <a:gd name="connsiteY0" fmla="*/ 0 h 652102"/>
                  <a:gd name="connsiteX1" fmla="*/ 0 w 488166"/>
                  <a:gd name="connsiteY1" fmla="*/ 652102 h 652102"/>
                  <a:gd name="connsiteX2" fmla="*/ 488166 w 488166"/>
                  <a:gd name="connsiteY2" fmla="*/ 652102 h 652102"/>
                </a:gdLst>
                <a:ahLst/>
                <a:cxnLst>
                  <a:cxn ang="0">
                    <a:pos x="connsiteX0" y="connsiteY0"/>
                  </a:cxn>
                  <a:cxn ang="0">
                    <a:pos x="connsiteX1" y="connsiteY1"/>
                  </a:cxn>
                  <a:cxn ang="0">
                    <a:pos x="connsiteX2" y="connsiteY2"/>
                  </a:cxn>
                </a:cxnLst>
                <a:rect l="l" t="t" r="r" b="b"/>
                <a:pathLst>
                  <a:path w="488166" h="652102">
                    <a:moveTo>
                      <a:pt x="0" y="0"/>
                    </a:moveTo>
                    <a:lnTo>
                      <a:pt x="0" y="652102"/>
                    </a:lnTo>
                    <a:lnTo>
                      <a:pt x="488166" y="652102"/>
                    </a:lnTo>
                  </a:path>
                </a:pathLst>
              </a:custGeom>
              <a:noFill/>
              <a:ln w="12700">
                <a:solidFill>
                  <a:srgbClr val="3C464B"/>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Siemens Sans" pitchFamily="2" charset="0"/>
                </a:endParaRPr>
              </a:p>
            </p:txBody>
          </p:sp>
          <p:cxnSp>
            <p:nvCxnSpPr>
              <p:cNvPr id="261" name="Gerader Verbinder 260">
                <a:extLst>
                  <a:ext uri="{FF2B5EF4-FFF2-40B4-BE49-F238E27FC236}">
                    <a16:creationId xmlns:a16="http://schemas.microsoft.com/office/drawing/2014/main" id="{68C5C874-E0C4-4441-AAC5-7D515094C66A}"/>
                  </a:ext>
                </a:extLst>
              </p:cNvPr>
              <p:cNvCxnSpPr>
                <a:cxnSpLocks/>
                <a:stCxn id="271" idx="1"/>
                <a:endCxn id="265" idx="9"/>
              </p:cNvCxnSpPr>
              <p:nvPr/>
            </p:nvCxnSpPr>
            <p:spPr>
              <a:xfrm flipV="1">
                <a:off x="3249192" y="3677735"/>
                <a:ext cx="127274" cy="4726"/>
              </a:xfrm>
              <a:prstGeom prst="line">
                <a:avLst/>
              </a:prstGeom>
              <a:ln>
                <a:solidFill>
                  <a:srgbClr val="1E1F1D"/>
                </a:solidFill>
              </a:ln>
            </p:spPr>
            <p:style>
              <a:lnRef idx="1">
                <a:schemeClr val="accent1"/>
              </a:lnRef>
              <a:fillRef idx="0">
                <a:schemeClr val="accent1"/>
              </a:fillRef>
              <a:effectRef idx="0">
                <a:schemeClr val="accent1"/>
              </a:effectRef>
              <a:fontRef idx="minor">
                <a:schemeClr val="tx1"/>
              </a:fontRef>
            </p:style>
          </p:cxnSp>
          <p:sp>
            <p:nvSpPr>
              <p:cNvPr id="262" name="Rechteck 261">
                <a:extLst>
                  <a:ext uri="{FF2B5EF4-FFF2-40B4-BE49-F238E27FC236}">
                    <a16:creationId xmlns:a16="http://schemas.microsoft.com/office/drawing/2014/main" id="{C0D7A047-D75B-4210-B948-6A346EDD223E}"/>
                  </a:ext>
                </a:extLst>
              </p:cNvPr>
              <p:cNvSpPr/>
              <p:nvPr/>
            </p:nvSpPr>
            <p:spPr>
              <a:xfrm>
                <a:off x="2405498" y="4296578"/>
                <a:ext cx="1336197" cy="308891"/>
              </a:xfrm>
              <a:prstGeom prst="rect">
                <a:avLst/>
              </a:prstGeom>
            </p:spPr>
            <p:txBody>
              <a:bodyPr wrap="square">
                <a:spAutoFit/>
              </a:bodyPr>
              <a:lstStyle/>
              <a:p>
                <a:r>
                  <a:rPr lang="de-DE" sz="1100" b="1">
                    <a:solidFill>
                      <a:srgbClr val="5A616B"/>
                    </a:solidFill>
                    <a:latin typeface="Siemens Sans" pitchFamily="2" charset="0"/>
                  </a:rPr>
                  <a:t>Heat Pump</a:t>
                </a:r>
              </a:p>
            </p:txBody>
          </p:sp>
        </p:grpSp>
        <p:grpSp>
          <p:nvGrpSpPr>
            <p:cNvPr id="188" name="Grafik 16">
              <a:extLst>
                <a:ext uri="{FF2B5EF4-FFF2-40B4-BE49-F238E27FC236}">
                  <a16:creationId xmlns:a16="http://schemas.microsoft.com/office/drawing/2014/main" id="{9F34A617-92F8-40C6-8206-6950A4A22DA8}"/>
                </a:ext>
              </a:extLst>
            </p:cNvPr>
            <p:cNvGrpSpPr/>
            <p:nvPr/>
          </p:nvGrpSpPr>
          <p:grpSpPr>
            <a:xfrm>
              <a:off x="817642" y="2909840"/>
              <a:ext cx="386433" cy="386433"/>
              <a:chOff x="1247408" y="2886260"/>
              <a:chExt cx="382351" cy="382351"/>
            </a:xfrm>
            <a:solidFill>
              <a:srgbClr val="000000"/>
            </a:solidFill>
          </p:grpSpPr>
          <p:sp>
            <p:nvSpPr>
              <p:cNvPr id="226" name="Freihandform: Form 225">
                <a:extLst>
                  <a:ext uri="{FF2B5EF4-FFF2-40B4-BE49-F238E27FC236}">
                    <a16:creationId xmlns:a16="http://schemas.microsoft.com/office/drawing/2014/main" id="{6E365691-6DCA-4647-A1C5-F4584F08FB3F}"/>
                  </a:ext>
                </a:extLst>
              </p:cNvPr>
              <p:cNvSpPr/>
              <p:nvPr/>
            </p:nvSpPr>
            <p:spPr>
              <a:xfrm>
                <a:off x="1247408" y="2886260"/>
                <a:ext cx="382351" cy="382351"/>
              </a:xfrm>
              <a:custGeom>
                <a:avLst/>
                <a:gdLst>
                  <a:gd name="connsiteX0" fmla="*/ 382352 w 382351"/>
                  <a:gd name="connsiteY0" fmla="*/ 191176 h 382351"/>
                  <a:gd name="connsiteX1" fmla="*/ 191176 w 382351"/>
                  <a:gd name="connsiteY1" fmla="*/ 382352 h 382351"/>
                  <a:gd name="connsiteX2" fmla="*/ 0 w 382351"/>
                  <a:gd name="connsiteY2" fmla="*/ 191176 h 382351"/>
                  <a:gd name="connsiteX3" fmla="*/ 191176 w 382351"/>
                  <a:gd name="connsiteY3" fmla="*/ 0 h 382351"/>
                  <a:gd name="connsiteX4" fmla="*/ 382352 w 382351"/>
                  <a:gd name="connsiteY4" fmla="*/ 191176 h 382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2351" h="382351">
                    <a:moveTo>
                      <a:pt x="382352" y="191176"/>
                    </a:moveTo>
                    <a:cubicBezTo>
                      <a:pt x="382352" y="296759"/>
                      <a:pt x="296759" y="382352"/>
                      <a:pt x="191176" y="382352"/>
                    </a:cubicBezTo>
                    <a:cubicBezTo>
                      <a:pt x="85592" y="382352"/>
                      <a:pt x="0" y="296759"/>
                      <a:pt x="0" y="191176"/>
                    </a:cubicBezTo>
                    <a:cubicBezTo>
                      <a:pt x="0" y="85592"/>
                      <a:pt x="85592" y="0"/>
                      <a:pt x="191176" y="0"/>
                    </a:cubicBezTo>
                    <a:cubicBezTo>
                      <a:pt x="296759" y="0"/>
                      <a:pt x="382352" y="85592"/>
                      <a:pt x="382352" y="191176"/>
                    </a:cubicBezTo>
                    <a:close/>
                  </a:path>
                </a:pathLst>
              </a:custGeom>
              <a:solidFill>
                <a:srgbClr val="59606B"/>
              </a:solidFill>
              <a:ln w="5202" cap="flat">
                <a:noFill/>
                <a:prstDash val="solid"/>
                <a:miter/>
              </a:ln>
            </p:spPr>
            <p:txBody>
              <a:bodyPr rtlCol="0" anchor="ctr"/>
              <a:lstStyle/>
              <a:p>
                <a:endParaRPr lang="en-US">
                  <a:latin typeface="Siemens Sans" pitchFamily="2" charset="0"/>
                </a:endParaRPr>
              </a:p>
            </p:txBody>
          </p:sp>
          <p:sp>
            <p:nvSpPr>
              <p:cNvPr id="227" name="Freihandform: Form 226">
                <a:extLst>
                  <a:ext uri="{FF2B5EF4-FFF2-40B4-BE49-F238E27FC236}">
                    <a16:creationId xmlns:a16="http://schemas.microsoft.com/office/drawing/2014/main" id="{89D69733-9317-48B6-B89A-408358BFD532}"/>
                  </a:ext>
                </a:extLst>
              </p:cNvPr>
              <p:cNvSpPr/>
              <p:nvPr/>
            </p:nvSpPr>
            <p:spPr>
              <a:xfrm>
                <a:off x="1476829" y="2933663"/>
                <a:ext cx="62337" cy="69674"/>
              </a:xfrm>
              <a:custGeom>
                <a:avLst/>
                <a:gdLst>
                  <a:gd name="connsiteX0" fmla="*/ 61297 w 62337"/>
                  <a:gd name="connsiteY0" fmla="*/ 41108 h 69674"/>
                  <a:gd name="connsiteX1" fmla="*/ 59944 w 62337"/>
                  <a:gd name="connsiteY1" fmla="*/ 37257 h 69674"/>
                  <a:gd name="connsiteX2" fmla="*/ 47560 w 62337"/>
                  <a:gd name="connsiteY2" fmla="*/ 41264 h 69674"/>
                  <a:gd name="connsiteX3" fmla="*/ 37309 w 62337"/>
                  <a:gd name="connsiteY3" fmla="*/ 34863 h 69674"/>
                  <a:gd name="connsiteX4" fmla="*/ 47560 w 62337"/>
                  <a:gd name="connsiteY4" fmla="*/ 28463 h 69674"/>
                  <a:gd name="connsiteX5" fmla="*/ 59944 w 62337"/>
                  <a:gd name="connsiteY5" fmla="*/ 32470 h 69674"/>
                  <a:gd name="connsiteX6" fmla="*/ 61297 w 62337"/>
                  <a:gd name="connsiteY6" fmla="*/ 28619 h 69674"/>
                  <a:gd name="connsiteX7" fmla="*/ 52815 w 62337"/>
                  <a:gd name="connsiteY7" fmla="*/ 25185 h 69674"/>
                  <a:gd name="connsiteX8" fmla="*/ 62338 w 62337"/>
                  <a:gd name="connsiteY8" fmla="*/ 19201 h 69674"/>
                  <a:gd name="connsiteX9" fmla="*/ 60308 w 62337"/>
                  <a:gd name="connsiteY9" fmla="*/ 15663 h 69674"/>
                  <a:gd name="connsiteX10" fmla="*/ 50370 w 62337"/>
                  <a:gd name="connsiteY10" fmla="*/ 20970 h 69674"/>
                  <a:gd name="connsiteX11" fmla="*/ 51671 w 62337"/>
                  <a:gd name="connsiteY11" fmla="*/ 11864 h 69674"/>
                  <a:gd name="connsiteX12" fmla="*/ 47612 w 62337"/>
                  <a:gd name="connsiteY12" fmla="*/ 11135 h 69674"/>
                  <a:gd name="connsiteX13" fmla="*/ 44906 w 62337"/>
                  <a:gd name="connsiteY13" fmla="*/ 23832 h 69674"/>
                  <a:gd name="connsiteX14" fmla="*/ 34239 w 62337"/>
                  <a:gd name="connsiteY14" fmla="*/ 29504 h 69674"/>
                  <a:gd name="connsiteX15" fmla="*/ 33823 w 62337"/>
                  <a:gd name="connsiteY15" fmla="*/ 17432 h 69674"/>
                  <a:gd name="connsiteX16" fmla="*/ 43501 w 62337"/>
                  <a:gd name="connsiteY16" fmla="*/ 8742 h 69674"/>
                  <a:gd name="connsiteX17" fmla="*/ 40847 w 62337"/>
                  <a:gd name="connsiteY17" fmla="*/ 5620 h 69674"/>
                  <a:gd name="connsiteX18" fmla="*/ 33614 w 62337"/>
                  <a:gd name="connsiteY18" fmla="*/ 11292 h 69674"/>
                  <a:gd name="connsiteX19" fmla="*/ 33198 w 62337"/>
                  <a:gd name="connsiteY19" fmla="*/ 0 h 69674"/>
                  <a:gd name="connsiteX20" fmla="*/ 29139 w 62337"/>
                  <a:gd name="connsiteY20" fmla="*/ 0 h 69674"/>
                  <a:gd name="connsiteX21" fmla="*/ 28723 w 62337"/>
                  <a:gd name="connsiteY21" fmla="*/ 11292 h 69674"/>
                  <a:gd name="connsiteX22" fmla="*/ 21490 w 62337"/>
                  <a:gd name="connsiteY22" fmla="*/ 5620 h 69674"/>
                  <a:gd name="connsiteX23" fmla="*/ 18889 w 62337"/>
                  <a:gd name="connsiteY23" fmla="*/ 8742 h 69674"/>
                  <a:gd name="connsiteX24" fmla="*/ 28515 w 62337"/>
                  <a:gd name="connsiteY24" fmla="*/ 17432 h 69674"/>
                  <a:gd name="connsiteX25" fmla="*/ 28099 w 62337"/>
                  <a:gd name="connsiteY25" fmla="*/ 29504 h 69674"/>
                  <a:gd name="connsiteX26" fmla="*/ 17432 w 62337"/>
                  <a:gd name="connsiteY26" fmla="*/ 23832 h 69674"/>
                  <a:gd name="connsiteX27" fmla="*/ 14726 w 62337"/>
                  <a:gd name="connsiteY27" fmla="*/ 11135 h 69674"/>
                  <a:gd name="connsiteX28" fmla="*/ 10667 w 62337"/>
                  <a:gd name="connsiteY28" fmla="*/ 11864 h 69674"/>
                  <a:gd name="connsiteX29" fmla="*/ 11968 w 62337"/>
                  <a:gd name="connsiteY29" fmla="*/ 20970 h 69674"/>
                  <a:gd name="connsiteX30" fmla="*/ 2029 w 62337"/>
                  <a:gd name="connsiteY30" fmla="*/ 15663 h 69674"/>
                  <a:gd name="connsiteX31" fmla="*/ 0 w 62337"/>
                  <a:gd name="connsiteY31" fmla="*/ 19201 h 69674"/>
                  <a:gd name="connsiteX32" fmla="*/ 9522 w 62337"/>
                  <a:gd name="connsiteY32" fmla="*/ 25185 h 69674"/>
                  <a:gd name="connsiteX33" fmla="*/ 1041 w 62337"/>
                  <a:gd name="connsiteY33" fmla="*/ 28619 h 69674"/>
                  <a:gd name="connsiteX34" fmla="*/ 2446 w 62337"/>
                  <a:gd name="connsiteY34" fmla="*/ 32470 h 69674"/>
                  <a:gd name="connsiteX35" fmla="*/ 14778 w 62337"/>
                  <a:gd name="connsiteY35" fmla="*/ 28463 h 69674"/>
                  <a:gd name="connsiteX36" fmla="*/ 25029 w 62337"/>
                  <a:gd name="connsiteY36" fmla="*/ 34863 h 69674"/>
                  <a:gd name="connsiteX37" fmla="*/ 14778 w 62337"/>
                  <a:gd name="connsiteY37" fmla="*/ 41264 h 69674"/>
                  <a:gd name="connsiteX38" fmla="*/ 2446 w 62337"/>
                  <a:gd name="connsiteY38" fmla="*/ 37257 h 69674"/>
                  <a:gd name="connsiteX39" fmla="*/ 1041 w 62337"/>
                  <a:gd name="connsiteY39" fmla="*/ 41108 h 69674"/>
                  <a:gd name="connsiteX40" fmla="*/ 9522 w 62337"/>
                  <a:gd name="connsiteY40" fmla="*/ 44542 h 69674"/>
                  <a:gd name="connsiteX41" fmla="*/ 0 w 62337"/>
                  <a:gd name="connsiteY41" fmla="*/ 50526 h 69674"/>
                  <a:gd name="connsiteX42" fmla="*/ 2029 w 62337"/>
                  <a:gd name="connsiteY42" fmla="*/ 54064 h 69674"/>
                  <a:gd name="connsiteX43" fmla="*/ 11968 w 62337"/>
                  <a:gd name="connsiteY43" fmla="*/ 48757 h 69674"/>
                  <a:gd name="connsiteX44" fmla="*/ 10667 w 62337"/>
                  <a:gd name="connsiteY44" fmla="*/ 57863 h 69674"/>
                  <a:gd name="connsiteX45" fmla="*/ 14726 w 62337"/>
                  <a:gd name="connsiteY45" fmla="*/ 58539 h 69674"/>
                  <a:gd name="connsiteX46" fmla="*/ 17432 w 62337"/>
                  <a:gd name="connsiteY46" fmla="*/ 45843 h 69674"/>
                  <a:gd name="connsiteX47" fmla="*/ 28099 w 62337"/>
                  <a:gd name="connsiteY47" fmla="*/ 40171 h 69674"/>
                  <a:gd name="connsiteX48" fmla="*/ 28515 w 62337"/>
                  <a:gd name="connsiteY48" fmla="*/ 52243 h 69674"/>
                  <a:gd name="connsiteX49" fmla="*/ 18889 w 62337"/>
                  <a:gd name="connsiteY49" fmla="*/ 60933 h 69674"/>
                  <a:gd name="connsiteX50" fmla="*/ 21490 w 62337"/>
                  <a:gd name="connsiteY50" fmla="*/ 64107 h 69674"/>
                  <a:gd name="connsiteX51" fmla="*/ 28723 w 62337"/>
                  <a:gd name="connsiteY51" fmla="*/ 58435 h 69674"/>
                  <a:gd name="connsiteX52" fmla="*/ 29139 w 62337"/>
                  <a:gd name="connsiteY52" fmla="*/ 69675 h 69674"/>
                  <a:gd name="connsiteX53" fmla="*/ 33198 w 62337"/>
                  <a:gd name="connsiteY53" fmla="*/ 69675 h 69674"/>
                  <a:gd name="connsiteX54" fmla="*/ 33614 w 62337"/>
                  <a:gd name="connsiteY54" fmla="*/ 58435 h 69674"/>
                  <a:gd name="connsiteX55" fmla="*/ 40847 w 62337"/>
                  <a:gd name="connsiteY55" fmla="*/ 64107 h 69674"/>
                  <a:gd name="connsiteX56" fmla="*/ 43501 w 62337"/>
                  <a:gd name="connsiteY56" fmla="*/ 60933 h 69674"/>
                  <a:gd name="connsiteX57" fmla="*/ 33823 w 62337"/>
                  <a:gd name="connsiteY57" fmla="*/ 52243 h 69674"/>
                  <a:gd name="connsiteX58" fmla="*/ 34239 w 62337"/>
                  <a:gd name="connsiteY58" fmla="*/ 40171 h 69674"/>
                  <a:gd name="connsiteX59" fmla="*/ 44906 w 62337"/>
                  <a:gd name="connsiteY59" fmla="*/ 45843 h 69674"/>
                  <a:gd name="connsiteX60" fmla="*/ 47612 w 62337"/>
                  <a:gd name="connsiteY60" fmla="*/ 58539 h 69674"/>
                  <a:gd name="connsiteX61" fmla="*/ 51671 w 62337"/>
                  <a:gd name="connsiteY61" fmla="*/ 57863 h 69674"/>
                  <a:gd name="connsiteX62" fmla="*/ 50370 w 62337"/>
                  <a:gd name="connsiteY62" fmla="*/ 48757 h 69674"/>
                  <a:gd name="connsiteX63" fmla="*/ 60308 w 62337"/>
                  <a:gd name="connsiteY63" fmla="*/ 54064 h 69674"/>
                  <a:gd name="connsiteX64" fmla="*/ 62338 w 62337"/>
                  <a:gd name="connsiteY64" fmla="*/ 50526 h 69674"/>
                  <a:gd name="connsiteX65" fmla="*/ 52815 w 62337"/>
                  <a:gd name="connsiteY65" fmla="*/ 44542 h 69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2337" h="69674">
                    <a:moveTo>
                      <a:pt x="61297" y="41108"/>
                    </a:moveTo>
                    <a:lnTo>
                      <a:pt x="59944" y="37257"/>
                    </a:lnTo>
                    <a:lnTo>
                      <a:pt x="47560" y="41264"/>
                    </a:lnTo>
                    <a:lnTo>
                      <a:pt x="37309" y="34863"/>
                    </a:lnTo>
                    <a:lnTo>
                      <a:pt x="47560" y="28463"/>
                    </a:lnTo>
                    <a:lnTo>
                      <a:pt x="59944" y="32470"/>
                    </a:lnTo>
                    <a:lnTo>
                      <a:pt x="61297" y="28619"/>
                    </a:lnTo>
                    <a:lnTo>
                      <a:pt x="52815" y="25185"/>
                    </a:lnTo>
                    <a:lnTo>
                      <a:pt x="62338" y="19201"/>
                    </a:lnTo>
                    <a:lnTo>
                      <a:pt x="60308" y="15663"/>
                    </a:lnTo>
                    <a:lnTo>
                      <a:pt x="50370" y="20970"/>
                    </a:lnTo>
                    <a:lnTo>
                      <a:pt x="51671" y="11864"/>
                    </a:lnTo>
                    <a:lnTo>
                      <a:pt x="47612" y="11135"/>
                    </a:lnTo>
                    <a:lnTo>
                      <a:pt x="44906" y="23832"/>
                    </a:lnTo>
                    <a:lnTo>
                      <a:pt x="34239" y="29504"/>
                    </a:lnTo>
                    <a:lnTo>
                      <a:pt x="33823" y="17432"/>
                    </a:lnTo>
                    <a:lnTo>
                      <a:pt x="43501" y="8742"/>
                    </a:lnTo>
                    <a:lnTo>
                      <a:pt x="40847" y="5620"/>
                    </a:lnTo>
                    <a:lnTo>
                      <a:pt x="33614" y="11292"/>
                    </a:lnTo>
                    <a:lnTo>
                      <a:pt x="33198" y="0"/>
                    </a:lnTo>
                    <a:lnTo>
                      <a:pt x="29139" y="0"/>
                    </a:lnTo>
                    <a:lnTo>
                      <a:pt x="28723" y="11292"/>
                    </a:lnTo>
                    <a:lnTo>
                      <a:pt x="21490" y="5620"/>
                    </a:lnTo>
                    <a:lnTo>
                      <a:pt x="18889" y="8742"/>
                    </a:lnTo>
                    <a:lnTo>
                      <a:pt x="28515" y="17432"/>
                    </a:lnTo>
                    <a:lnTo>
                      <a:pt x="28099" y="29504"/>
                    </a:lnTo>
                    <a:lnTo>
                      <a:pt x="17432" y="23832"/>
                    </a:lnTo>
                    <a:lnTo>
                      <a:pt x="14726" y="11135"/>
                    </a:lnTo>
                    <a:lnTo>
                      <a:pt x="10667" y="11864"/>
                    </a:lnTo>
                    <a:lnTo>
                      <a:pt x="11968" y="20970"/>
                    </a:lnTo>
                    <a:lnTo>
                      <a:pt x="2029" y="15663"/>
                    </a:lnTo>
                    <a:lnTo>
                      <a:pt x="0" y="19201"/>
                    </a:lnTo>
                    <a:lnTo>
                      <a:pt x="9522" y="25185"/>
                    </a:lnTo>
                    <a:lnTo>
                      <a:pt x="1041" y="28619"/>
                    </a:lnTo>
                    <a:lnTo>
                      <a:pt x="2446" y="32470"/>
                    </a:lnTo>
                    <a:lnTo>
                      <a:pt x="14778" y="28463"/>
                    </a:lnTo>
                    <a:lnTo>
                      <a:pt x="25029" y="34863"/>
                    </a:lnTo>
                    <a:lnTo>
                      <a:pt x="14778" y="41264"/>
                    </a:lnTo>
                    <a:lnTo>
                      <a:pt x="2446" y="37257"/>
                    </a:lnTo>
                    <a:lnTo>
                      <a:pt x="1041" y="41108"/>
                    </a:lnTo>
                    <a:lnTo>
                      <a:pt x="9522" y="44542"/>
                    </a:lnTo>
                    <a:lnTo>
                      <a:pt x="0" y="50526"/>
                    </a:lnTo>
                    <a:lnTo>
                      <a:pt x="2029" y="54064"/>
                    </a:lnTo>
                    <a:lnTo>
                      <a:pt x="11968" y="48757"/>
                    </a:lnTo>
                    <a:lnTo>
                      <a:pt x="10667" y="57863"/>
                    </a:lnTo>
                    <a:lnTo>
                      <a:pt x="14726" y="58539"/>
                    </a:lnTo>
                    <a:lnTo>
                      <a:pt x="17432" y="45843"/>
                    </a:lnTo>
                    <a:lnTo>
                      <a:pt x="28099" y="40171"/>
                    </a:lnTo>
                    <a:lnTo>
                      <a:pt x="28515" y="52243"/>
                    </a:lnTo>
                    <a:lnTo>
                      <a:pt x="18889" y="60933"/>
                    </a:lnTo>
                    <a:lnTo>
                      <a:pt x="21490" y="64107"/>
                    </a:lnTo>
                    <a:lnTo>
                      <a:pt x="28723" y="58435"/>
                    </a:lnTo>
                    <a:lnTo>
                      <a:pt x="29139" y="69675"/>
                    </a:lnTo>
                    <a:lnTo>
                      <a:pt x="33198" y="69675"/>
                    </a:lnTo>
                    <a:lnTo>
                      <a:pt x="33614" y="58435"/>
                    </a:lnTo>
                    <a:lnTo>
                      <a:pt x="40847" y="64107"/>
                    </a:lnTo>
                    <a:lnTo>
                      <a:pt x="43501" y="60933"/>
                    </a:lnTo>
                    <a:lnTo>
                      <a:pt x="33823" y="52243"/>
                    </a:lnTo>
                    <a:lnTo>
                      <a:pt x="34239" y="40171"/>
                    </a:lnTo>
                    <a:lnTo>
                      <a:pt x="44906" y="45843"/>
                    </a:lnTo>
                    <a:lnTo>
                      <a:pt x="47612" y="58539"/>
                    </a:lnTo>
                    <a:lnTo>
                      <a:pt x="51671" y="57863"/>
                    </a:lnTo>
                    <a:lnTo>
                      <a:pt x="50370" y="48757"/>
                    </a:lnTo>
                    <a:lnTo>
                      <a:pt x="60308" y="54064"/>
                    </a:lnTo>
                    <a:lnTo>
                      <a:pt x="62338" y="50526"/>
                    </a:lnTo>
                    <a:lnTo>
                      <a:pt x="52815" y="44542"/>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sp>
            <p:nvSpPr>
              <p:cNvPr id="228" name="Freihandform: Form 227">
                <a:extLst>
                  <a:ext uri="{FF2B5EF4-FFF2-40B4-BE49-F238E27FC236}">
                    <a16:creationId xmlns:a16="http://schemas.microsoft.com/office/drawing/2014/main" id="{DC3D0186-C528-4063-BC64-4690E13CF213}"/>
                  </a:ext>
                </a:extLst>
              </p:cNvPr>
              <p:cNvSpPr/>
              <p:nvPr/>
            </p:nvSpPr>
            <p:spPr>
              <a:xfrm>
                <a:off x="1433172" y="2954998"/>
                <a:ext cx="34030" cy="37933"/>
              </a:xfrm>
              <a:custGeom>
                <a:avLst/>
                <a:gdLst>
                  <a:gd name="connsiteX0" fmla="*/ 33458 w 34030"/>
                  <a:gd name="connsiteY0" fmla="*/ 22375 h 37933"/>
                  <a:gd name="connsiteX1" fmla="*/ 32678 w 34030"/>
                  <a:gd name="connsiteY1" fmla="*/ 20242 h 37933"/>
                  <a:gd name="connsiteX2" fmla="*/ 25965 w 34030"/>
                  <a:gd name="connsiteY2" fmla="*/ 22427 h 37933"/>
                  <a:gd name="connsiteX3" fmla="*/ 20398 w 34030"/>
                  <a:gd name="connsiteY3" fmla="*/ 18941 h 37933"/>
                  <a:gd name="connsiteX4" fmla="*/ 25965 w 34030"/>
                  <a:gd name="connsiteY4" fmla="*/ 15454 h 37933"/>
                  <a:gd name="connsiteX5" fmla="*/ 32678 w 34030"/>
                  <a:gd name="connsiteY5" fmla="*/ 17640 h 37933"/>
                  <a:gd name="connsiteX6" fmla="*/ 33458 w 34030"/>
                  <a:gd name="connsiteY6" fmla="*/ 15558 h 37933"/>
                  <a:gd name="connsiteX7" fmla="*/ 28827 w 34030"/>
                  <a:gd name="connsiteY7" fmla="*/ 13685 h 37933"/>
                  <a:gd name="connsiteX8" fmla="*/ 34031 w 34030"/>
                  <a:gd name="connsiteY8" fmla="*/ 10459 h 37933"/>
                  <a:gd name="connsiteX9" fmla="*/ 32886 w 34030"/>
                  <a:gd name="connsiteY9" fmla="*/ 8482 h 37933"/>
                  <a:gd name="connsiteX10" fmla="*/ 27474 w 34030"/>
                  <a:gd name="connsiteY10" fmla="*/ 11396 h 37933"/>
                  <a:gd name="connsiteX11" fmla="*/ 28203 w 34030"/>
                  <a:gd name="connsiteY11" fmla="*/ 6452 h 37933"/>
                  <a:gd name="connsiteX12" fmla="*/ 25965 w 34030"/>
                  <a:gd name="connsiteY12" fmla="*/ 6036 h 37933"/>
                  <a:gd name="connsiteX13" fmla="*/ 24508 w 34030"/>
                  <a:gd name="connsiteY13" fmla="*/ 12957 h 37933"/>
                  <a:gd name="connsiteX14" fmla="*/ 18680 w 34030"/>
                  <a:gd name="connsiteY14" fmla="*/ 16079 h 37933"/>
                  <a:gd name="connsiteX15" fmla="*/ 18472 w 34030"/>
                  <a:gd name="connsiteY15" fmla="*/ 9470 h 37933"/>
                  <a:gd name="connsiteX16" fmla="*/ 23728 w 34030"/>
                  <a:gd name="connsiteY16" fmla="*/ 4735 h 37933"/>
                  <a:gd name="connsiteX17" fmla="*/ 22323 w 34030"/>
                  <a:gd name="connsiteY17" fmla="*/ 3018 h 37933"/>
                  <a:gd name="connsiteX18" fmla="*/ 18368 w 34030"/>
                  <a:gd name="connsiteY18" fmla="*/ 6088 h 37933"/>
                  <a:gd name="connsiteX19" fmla="*/ 18160 w 34030"/>
                  <a:gd name="connsiteY19" fmla="*/ 0 h 37933"/>
                  <a:gd name="connsiteX20" fmla="*/ 15923 w 34030"/>
                  <a:gd name="connsiteY20" fmla="*/ 0 h 37933"/>
                  <a:gd name="connsiteX21" fmla="*/ 15714 w 34030"/>
                  <a:gd name="connsiteY21" fmla="*/ 6088 h 37933"/>
                  <a:gd name="connsiteX22" fmla="*/ 11760 w 34030"/>
                  <a:gd name="connsiteY22" fmla="*/ 3018 h 37933"/>
                  <a:gd name="connsiteX23" fmla="*/ 10303 w 34030"/>
                  <a:gd name="connsiteY23" fmla="*/ 4735 h 37933"/>
                  <a:gd name="connsiteX24" fmla="*/ 15558 w 34030"/>
                  <a:gd name="connsiteY24" fmla="*/ 9470 h 37933"/>
                  <a:gd name="connsiteX25" fmla="*/ 15350 w 34030"/>
                  <a:gd name="connsiteY25" fmla="*/ 16079 h 37933"/>
                  <a:gd name="connsiteX26" fmla="*/ 9522 w 34030"/>
                  <a:gd name="connsiteY26" fmla="*/ 12957 h 37933"/>
                  <a:gd name="connsiteX27" fmla="*/ 8065 w 34030"/>
                  <a:gd name="connsiteY27" fmla="*/ 6036 h 37933"/>
                  <a:gd name="connsiteX28" fmla="*/ 5880 w 34030"/>
                  <a:gd name="connsiteY28" fmla="*/ 6452 h 37933"/>
                  <a:gd name="connsiteX29" fmla="*/ 6556 w 34030"/>
                  <a:gd name="connsiteY29" fmla="*/ 11396 h 37933"/>
                  <a:gd name="connsiteX30" fmla="*/ 1145 w 34030"/>
                  <a:gd name="connsiteY30" fmla="*/ 8482 h 37933"/>
                  <a:gd name="connsiteX31" fmla="*/ 0 w 34030"/>
                  <a:gd name="connsiteY31" fmla="*/ 10459 h 37933"/>
                  <a:gd name="connsiteX32" fmla="*/ 5203 w 34030"/>
                  <a:gd name="connsiteY32" fmla="*/ 13685 h 37933"/>
                  <a:gd name="connsiteX33" fmla="*/ 572 w 34030"/>
                  <a:gd name="connsiteY33" fmla="*/ 15558 h 37933"/>
                  <a:gd name="connsiteX34" fmla="*/ 1353 w 34030"/>
                  <a:gd name="connsiteY34" fmla="*/ 17640 h 37933"/>
                  <a:gd name="connsiteX35" fmla="*/ 8065 w 34030"/>
                  <a:gd name="connsiteY35" fmla="*/ 15454 h 37933"/>
                  <a:gd name="connsiteX36" fmla="*/ 13685 w 34030"/>
                  <a:gd name="connsiteY36" fmla="*/ 18941 h 37933"/>
                  <a:gd name="connsiteX37" fmla="*/ 8065 w 34030"/>
                  <a:gd name="connsiteY37" fmla="*/ 22427 h 37933"/>
                  <a:gd name="connsiteX38" fmla="*/ 1353 w 34030"/>
                  <a:gd name="connsiteY38" fmla="*/ 20242 h 37933"/>
                  <a:gd name="connsiteX39" fmla="*/ 572 w 34030"/>
                  <a:gd name="connsiteY39" fmla="*/ 22375 h 37933"/>
                  <a:gd name="connsiteX40" fmla="*/ 5203 w 34030"/>
                  <a:gd name="connsiteY40" fmla="*/ 24248 h 37933"/>
                  <a:gd name="connsiteX41" fmla="*/ 0 w 34030"/>
                  <a:gd name="connsiteY41" fmla="*/ 27474 h 37933"/>
                  <a:gd name="connsiteX42" fmla="*/ 1145 w 34030"/>
                  <a:gd name="connsiteY42" fmla="*/ 29400 h 37933"/>
                  <a:gd name="connsiteX43" fmla="*/ 6556 w 34030"/>
                  <a:gd name="connsiteY43" fmla="*/ 26538 h 37933"/>
                  <a:gd name="connsiteX44" fmla="*/ 5880 w 34030"/>
                  <a:gd name="connsiteY44" fmla="*/ 31481 h 37933"/>
                  <a:gd name="connsiteX45" fmla="*/ 8065 w 34030"/>
                  <a:gd name="connsiteY45" fmla="*/ 31897 h 37933"/>
                  <a:gd name="connsiteX46" fmla="*/ 9522 w 34030"/>
                  <a:gd name="connsiteY46" fmla="*/ 24977 h 37933"/>
                  <a:gd name="connsiteX47" fmla="*/ 15350 w 34030"/>
                  <a:gd name="connsiteY47" fmla="*/ 21855 h 37933"/>
                  <a:gd name="connsiteX48" fmla="*/ 15558 w 34030"/>
                  <a:gd name="connsiteY48" fmla="*/ 28463 h 37933"/>
                  <a:gd name="connsiteX49" fmla="*/ 10303 w 34030"/>
                  <a:gd name="connsiteY49" fmla="*/ 33198 h 37933"/>
                  <a:gd name="connsiteX50" fmla="*/ 11760 w 34030"/>
                  <a:gd name="connsiteY50" fmla="*/ 34915 h 37933"/>
                  <a:gd name="connsiteX51" fmla="*/ 15714 w 34030"/>
                  <a:gd name="connsiteY51" fmla="*/ 31793 h 37933"/>
                  <a:gd name="connsiteX52" fmla="*/ 15923 w 34030"/>
                  <a:gd name="connsiteY52" fmla="*/ 37933 h 37933"/>
                  <a:gd name="connsiteX53" fmla="*/ 18160 w 34030"/>
                  <a:gd name="connsiteY53" fmla="*/ 37933 h 37933"/>
                  <a:gd name="connsiteX54" fmla="*/ 18368 w 34030"/>
                  <a:gd name="connsiteY54" fmla="*/ 31793 h 37933"/>
                  <a:gd name="connsiteX55" fmla="*/ 22323 w 34030"/>
                  <a:gd name="connsiteY55" fmla="*/ 34915 h 37933"/>
                  <a:gd name="connsiteX56" fmla="*/ 23728 w 34030"/>
                  <a:gd name="connsiteY56" fmla="*/ 33198 h 37933"/>
                  <a:gd name="connsiteX57" fmla="*/ 18472 w 34030"/>
                  <a:gd name="connsiteY57" fmla="*/ 28463 h 37933"/>
                  <a:gd name="connsiteX58" fmla="*/ 18680 w 34030"/>
                  <a:gd name="connsiteY58" fmla="*/ 21855 h 37933"/>
                  <a:gd name="connsiteX59" fmla="*/ 24508 w 34030"/>
                  <a:gd name="connsiteY59" fmla="*/ 24977 h 37933"/>
                  <a:gd name="connsiteX60" fmla="*/ 25965 w 34030"/>
                  <a:gd name="connsiteY60" fmla="*/ 31897 h 37933"/>
                  <a:gd name="connsiteX61" fmla="*/ 28203 w 34030"/>
                  <a:gd name="connsiteY61" fmla="*/ 31481 h 37933"/>
                  <a:gd name="connsiteX62" fmla="*/ 27474 w 34030"/>
                  <a:gd name="connsiteY62" fmla="*/ 26538 h 37933"/>
                  <a:gd name="connsiteX63" fmla="*/ 32886 w 34030"/>
                  <a:gd name="connsiteY63" fmla="*/ 29400 h 37933"/>
                  <a:gd name="connsiteX64" fmla="*/ 34031 w 34030"/>
                  <a:gd name="connsiteY64" fmla="*/ 27474 h 37933"/>
                  <a:gd name="connsiteX65" fmla="*/ 28827 w 34030"/>
                  <a:gd name="connsiteY65" fmla="*/ 24248 h 3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4030" h="37933">
                    <a:moveTo>
                      <a:pt x="33458" y="22375"/>
                    </a:moveTo>
                    <a:lnTo>
                      <a:pt x="32678" y="20242"/>
                    </a:lnTo>
                    <a:lnTo>
                      <a:pt x="25965" y="22427"/>
                    </a:lnTo>
                    <a:lnTo>
                      <a:pt x="20398" y="18941"/>
                    </a:lnTo>
                    <a:lnTo>
                      <a:pt x="25965" y="15454"/>
                    </a:lnTo>
                    <a:lnTo>
                      <a:pt x="32678" y="17640"/>
                    </a:lnTo>
                    <a:lnTo>
                      <a:pt x="33458" y="15558"/>
                    </a:lnTo>
                    <a:lnTo>
                      <a:pt x="28827" y="13685"/>
                    </a:lnTo>
                    <a:lnTo>
                      <a:pt x="34031" y="10459"/>
                    </a:lnTo>
                    <a:lnTo>
                      <a:pt x="32886" y="8482"/>
                    </a:lnTo>
                    <a:lnTo>
                      <a:pt x="27474" y="11396"/>
                    </a:lnTo>
                    <a:lnTo>
                      <a:pt x="28203" y="6452"/>
                    </a:lnTo>
                    <a:lnTo>
                      <a:pt x="25965" y="6036"/>
                    </a:lnTo>
                    <a:lnTo>
                      <a:pt x="24508" y="12957"/>
                    </a:lnTo>
                    <a:lnTo>
                      <a:pt x="18680" y="16079"/>
                    </a:lnTo>
                    <a:lnTo>
                      <a:pt x="18472" y="9470"/>
                    </a:lnTo>
                    <a:lnTo>
                      <a:pt x="23728" y="4735"/>
                    </a:lnTo>
                    <a:lnTo>
                      <a:pt x="22323" y="3018"/>
                    </a:lnTo>
                    <a:lnTo>
                      <a:pt x="18368" y="6088"/>
                    </a:lnTo>
                    <a:lnTo>
                      <a:pt x="18160" y="0"/>
                    </a:lnTo>
                    <a:lnTo>
                      <a:pt x="15923" y="0"/>
                    </a:lnTo>
                    <a:lnTo>
                      <a:pt x="15714" y="6088"/>
                    </a:lnTo>
                    <a:lnTo>
                      <a:pt x="11760" y="3018"/>
                    </a:lnTo>
                    <a:lnTo>
                      <a:pt x="10303" y="4735"/>
                    </a:lnTo>
                    <a:lnTo>
                      <a:pt x="15558" y="9470"/>
                    </a:lnTo>
                    <a:lnTo>
                      <a:pt x="15350" y="16079"/>
                    </a:lnTo>
                    <a:lnTo>
                      <a:pt x="9522" y="12957"/>
                    </a:lnTo>
                    <a:lnTo>
                      <a:pt x="8065" y="6036"/>
                    </a:lnTo>
                    <a:lnTo>
                      <a:pt x="5880" y="6452"/>
                    </a:lnTo>
                    <a:lnTo>
                      <a:pt x="6556" y="11396"/>
                    </a:lnTo>
                    <a:lnTo>
                      <a:pt x="1145" y="8482"/>
                    </a:lnTo>
                    <a:lnTo>
                      <a:pt x="0" y="10459"/>
                    </a:lnTo>
                    <a:lnTo>
                      <a:pt x="5203" y="13685"/>
                    </a:lnTo>
                    <a:lnTo>
                      <a:pt x="572" y="15558"/>
                    </a:lnTo>
                    <a:lnTo>
                      <a:pt x="1353" y="17640"/>
                    </a:lnTo>
                    <a:lnTo>
                      <a:pt x="8065" y="15454"/>
                    </a:lnTo>
                    <a:lnTo>
                      <a:pt x="13685" y="18941"/>
                    </a:lnTo>
                    <a:lnTo>
                      <a:pt x="8065" y="22427"/>
                    </a:lnTo>
                    <a:lnTo>
                      <a:pt x="1353" y="20242"/>
                    </a:lnTo>
                    <a:lnTo>
                      <a:pt x="572" y="22375"/>
                    </a:lnTo>
                    <a:lnTo>
                      <a:pt x="5203" y="24248"/>
                    </a:lnTo>
                    <a:lnTo>
                      <a:pt x="0" y="27474"/>
                    </a:lnTo>
                    <a:lnTo>
                      <a:pt x="1145" y="29400"/>
                    </a:lnTo>
                    <a:lnTo>
                      <a:pt x="6556" y="26538"/>
                    </a:lnTo>
                    <a:lnTo>
                      <a:pt x="5880" y="31481"/>
                    </a:lnTo>
                    <a:lnTo>
                      <a:pt x="8065" y="31897"/>
                    </a:lnTo>
                    <a:lnTo>
                      <a:pt x="9522" y="24977"/>
                    </a:lnTo>
                    <a:lnTo>
                      <a:pt x="15350" y="21855"/>
                    </a:lnTo>
                    <a:lnTo>
                      <a:pt x="15558" y="28463"/>
                    </a:lnTo>
                    <a:lnTo>
                      <a:pt x="10303" y="33198"/>
                    </a:lnTo>
                    <a:lnTo>
                      <a:pt x="11760" y="34915"/>
                    </a:lnTo>
                    <a:lnTo>
                      <a:pt x="15714" y="31793"/>
                    </a:lnTo>
                    <a:lnTo>
                      <a:pt x="15923" y="37933"/>
                    </a:lnTo>
                    <a:lnTo>
                      <a:pt x="18160" y="37933"/>
                    </a:lnTo>
                    <a:lnTo>
                      <a:pt x="18368" y="31793"/>
                    </a:lnTo>
                    <a:lnTo>
                      <a:pt x="22323" y="34915"/>
                    </a:lnTo>
                    <a:lnTo>
                      <a:pt x="23728" y="33198"/>
                    </a:lnTo>
                    <a:lnTo>
                      <a:pt x="18472" y="28463"/>
                    </a:lnTo>
                    <a:lnTo>
                      <a:pt x="18680" y="21855"/>
                    </a:lnTo>
                    <a:lnTo>
                      <a:pt x="24508" y="24977"/>
                    </a:lnTo>
                    <a:lnTo>
                      <a:pt x="25965" y="31897"/>
                    </a:lnTo>
                    <a:lnTo>
                      <a:pt x="28203" y="31481"/>
                    </a:lnTo>
                    <a:lnTo>
                      <a:pt x="27474" y="26538"/>
                    </a:lnTo>
                    <a:lnTo>
                      <a:pt x="32886" y="29400"/>
                    </a:lnTo>
                    <a:lnTo>
                      <a:pt x="34031" y="27474"/>
                    </a:lnTo>
                    <a:lnTo>
                      <a:pt x="28827" y="24248"/>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sp>
            <p:nvSpPr>
              <p:cNvPr id="229" name="Freihandform: Form 228">
                <a:extLst>
                  <a:ext uri="{FF2B5EF4-FFF2-40B4-BE49-F238E27FC236}">
                    <a16:creationId xmlns:a16="http://schemas.microsoft.com/office/drawing/2014/main" id="{A48FF4FB-A23B-40A6-962D-FC4F3641CE53}"/>
                  </a:ext>
                </a:extLst>
              </p:cNvPr>
              <p:cNvSpPr/>
              <p:nvPr/>
            </p:nvSpPr>
            <p:spPr>
              <a:xfrm>
                <a:off x="1448262" y="2919770"/>
                <a:ext cx="22322" cy="24924"/>
              </a:xfrm>
              <a:custGeom>
                <a:avLst/>
                <a:gdLst>
                  <a:gd name="connsiteX0" fmla="*/ 21959 w 22322"/>
                  <a:gd name="connsiteY0" fmla="*/ 14674 h 24924"/>
                  <a:gd name="connsiteX1" fmla="*/ 21438 w 22322"/>
                  <a:gd name="connsiteY1" fmla="*/ 13321 h 24924"/>
                  <a:gd name="connsiteX2" fmla="*/ 17015 w 22322"/>
                  <a:gd name="connsiteY2" fmla="*/ 14778 h 24924"/>
                  <a:gd name="connsiteX3" fmla="*/ 13373 w 22322"/>
                  <a:gd name="connsiteY3" fmla="*/ 12488 h 24924"/>
                  <a:gd name="connsiteX4" fmla="*/ 17015 w 22322"/>
                  <a:gd name="connsiteY4" fmla="*/ 10147 h 24924"/>
                  <a:gd name="connsiteX5" fmla="*/ 21438 w 22322"/>
                  <a:gd name="connsiteY5" fmla="*/ 11604 h 24924"/>
                  <a:gd name="connsiteX6" fmla="*/ 21959 w 22322"/>
                  <a:gd name="connsiteY6" fmla="*/ 10251 h 24924"/>
                  <a:gd name="connsiteX7" fmla="*/ 18889 w 22322"/>
                  <a:gd name="connsiteY7" fmla="*/ 9002 h 24924"/>
                  <a:gd name="connsiteX8" fmla="*/ 22323 w 22322"/>
                  <a:gd name="connsiteY8" fmla="*/ 6869 h 24924"/>
                  <a:gd name="connsiteX9" fmla="*/ 21594 w 22322"/>
                  <a:gd name="connsiteY9" fmla="*/ 5620 h 24924"/>
                  <a:gd name="connsiteX10" fmla="*/ 18004 w 22322"/>
                  <a:gd name="connsiteY10" fmla="*/ 7493 h 24924"/>
                  <a:gd name="connsiteX11" fmla="*/ 18472 w 22322"/>
                  <a:gd name="connsiteY11" fmla="*/ 4215 h 24924"/>
                  <a:gd name="connsiteX12" fmla="*/ 17015 w 22322"/>
                  <a:gd name="connsiteY12" fmla="*/ 3955 h 24924"/>
                  <a:gd name="connsiteX13" fmla="*/ 16079 w 22322"/>
                  <a:gd name="connsiteY13" fmla="*/ 8534 h 24924"/>
                  <a:gd name="connsiteX14" fmla="*/ 12228 w 22322"/>
                  <a:gd name="connsiteY14" fmla="*/ 10563 h 24924"/>
                  <a:gd name="connsiteX15" fmla="*/ 12124 w 22322"/>
                  <a:gd name="connsiteY15" fmla="*/ 6244 h 24924"/>
                  <a:gd name="connsiteX16" fmla="*/ 15558 w 22322"/>
                  <a:gd name="connsiteY16" fmla="*/ 3122 h 24924"/>
                  <a:gd name="connsiteX17" fmla="*/ 14622 w 22322"/>
                  <a:gd name="connsiteY17" fmla="*/ 1977 h 24924"/>
                  <a:gd name="connsiteX18" fmla="*/ 12020 w 22322"/>
                  <a:gd name="connsiteY18" fmla="*/ 4007 h 24924"/>
                  <a:gd name="connsiteX19" fmla="*/ 11864 w 22322"/>
                  <a:gd name="connsiteY19" fmla="*/ 0 h 24924"/>
                  <a:gd name="connsiteX20" fmla="*/ 10407 w 22322"/>
                  <a:gd name="connsiteY20" fmla="*/ 0 h 24924"/>
                  <a:gd name="connsiteX21" fmla="*/ 10251 w 22322"/>
                  <a:gd name="connsiteY21" fmla="*/ 4007 h 24924"/>
                  <a:gd name="connsiteX22" fmla="*/ 7701 w 22322"/>
                  <a:gd name="connsiteY22" fmla="*/ 1977 h 24924"/>
                  <a:gd name="connsiteX23" fmla="*/ 6764 w 22322"/>
                  <a:gd name="connsiteY23" fmla="*/ 3122 h 24924"/>
                  <a:gd name="connsiteX24" fmla="*/ 10199 w 22322"/>
                  <a:gd name="connsiteY24" fmla="*/ 6244 h 24924"/>
                  <a:gd name="connsiteX25" fmla="*/ 10043 w 22322"/>
                  <a:gd name="connsiteY25" fmla="*/ 10563 h 24924"/>
                  <a:gd name="connsiteX26" fmla="*/ 6244 w 22322"/>
                  <a:gd name="connsiteY26" fmla="*/ 8534 h 24924"/>
                  <a:gd name="connsiteX27" fmla="*/ 5255 w 22322"/>
                  <a:gd name="connsiteY27" fmla="*/ 3955 h 24924"/>
                  <a:gd name="connsiteX28" fmla="*/ 3799 w 22322"/>
                  <a:gd name="connsiteY28" fmla="*/ 4215 h 24924"/>
                  <a:gd name="connsiteX29" fmla="*/ 4267 w 22322"/>
                  <a:gd name="connsiteY29" fmla="*/ 7493 h 24924"/>
                  <a:gd name="connsiteX30" fmla="*/ 728 w 22322"/>
                  <a:gd name="connsiteY30" fmla="*/ 5620 h 24924"/>
                  <a:gd name="connsiteX31" fmla="*/ 0 w 22322"/>
                  <a:gd name="connsiteY31" fmla="*/ 6869 h 24924"/>
                  <a:gd name="connsiteX32" fmla="*/ 3382 w 22322"/>
                  <a:gd name="connsiteY32" fmla="*/ 9002 h 24924"/>
                  <a:gd name="connsiteX33" fmla="*/ 364 w 22322"/>
                  <a:gd name="connsiteY33" fmla="*/ 10251 h 24924"/>
                  <a:gd name="connsiteX34" fmla="*/ 885 w 22322"/>
                  <a:gd name="connsiteY34" fmla="*/ 11604 h 24924"/>
                  <a:gd name="connsiteX35" fmla="*/ 5255 w 22322"/>
                  <a:gd name="connsiteY35" fmla="*/ 10147 h 24924"/>
                  <a:gd name="connsiteX36" fmla="*/ 8950 w 22322"/>
                  <a:gd name="connsiteY36" fmla="*/ 12488 h 24924"/>
                  <a:gd name="connsiteX37" fmla="*/ 5255 w 22322"/>
                  <a:gd name="connsiteY37" fmla="*/ 14778 h 24924"/>
                  <a:gd name="connsiteX38" fmla="*/ 885 w 22322"/>
                  <a:gd name="connsiteY38" fmla="*/ 13321 h 24924"/>
                  <a:gd name="connsiteX39" fmla="*/ 364 w 22322"/>
                  <a:gd name="connsiteY39" fmla="*/ 14674 h 24924"/>
                  <a:gd name="connsiteX40" fmla="*/ 3382 w 22322"/>
                  <a:gd name="connsiteY40" fmla="*/ 15923 h 24924"/>
                  <a:gd name="connsiteX41" fmla="*/ 0 w 22322"/>
                  <a:gd name="connsiteY41" fmla="*/ 18056 h 24924"/>
                  <a:gd name="connsiteX42" fmla="*/ 728 w 22322"/>
                  <a:gd name="connsiteY42" fmla="*/ 19305 h 24924"/>
                  <a:gd name="connsiteX43" fmla="*/ 4267 w 22322"/>
                  <a:gd name="connsiteY43" fmla="*/ 17432 h 24924"/>
                  <a:gd name="connsiteX44" fmla="*/ 3799 w 22322"/>
                  <a:gd name="connsiteY44" fmla="*/ 20710 h 24924"/>
                  <a:gd name="connsiteX45" fmla="*/ 5255 w 22322"/>
                  <a:gd name="connsiteY45" fmla="*/ 20970 h 24924"/>
                  <a:gd name="connsiteX46" fmla="*/ 6244 w 22322"/>
                  <a:gd name="connsiteY46" fmla="*/ 16391 h 24924"/>
                  <a:gd name="connsiteX47" fmla="*/ 10043 w 22322"/>
                  <a:gd name="connsiteY47" fmla="*/ 14362 h 24924"/>
                  <a:gd name="connsiteX48" fmla="*/ 10199 w 22322"/>
                  <a:gd name="connsiteY48" fmla="*/ 18680 h 24924"/>
                  <a:gd name="connsiteX49" fmla="*/ 6764 w 22322"/>
                  <a:gd name="connsiteY49" fmla="*/ 21803 h 24924"/>
                  <a:gd name="connsiteX50" fmla="*/ 7701 w 22322"/>
                  <a:gd name="connsiteY50" fmla="*/ 22947 h 24924"/>
                  <a:gd name="connsiteX51" fmla="*/ 10251 w 22322"/>
                  <a:gd name="connsiteY51" fmla="*/ 20918 h 24924"/>
                  <a:gd name="connsiteX52" fmla="*/ 10407 w 22322"/>
                  <a:gd name="connsiteY52" fmla="*/ 24925 h 24924"/>
                  <a:gd name="connsiteX53" fmla="*/ 11864 w 22322"/>
                  <a:gd name="connsiteY53" fmla="*/ 24925 h 24924"/>
                  <a:gd name="connsiteX54" fmla="*/ 12020 w 22322"/>
                  <a:gd name="connsiteY54" fmla="*/ 20918 h 24924"/>
                  <a:gd name="connsiteX55" fmla="*/ 14622 w 22322"/>
                  <a:gd name="connsiteY55" fmla="*/ 22947 h 24924"/>
                  <a:gd name="connsiteX56" fmla="*/ 15558 w 22322"/>
                  <a:gd name="connsiteY56" fmla="*/ 21803 h 24924"/>
                  <a:gd name="connsiteX57" fmla="*/ 12124 w 22322"/>
                  <a:gd name="connsiteY57" fmla="*/ 18680 h 24924"/>
                  <a:gd name="connsiteX58" fmla="*/ 12228 w 22322"/>
                  <a:gd name="connsiteY58" fmla="*/ 14362 h 24924"/>
                  <a:gd name="connsiteX59" fmla="*/ 16079 w 22322"/>
                  <a:gd name="connsiteY59" fmla="*/ 16391 h 24924"/>
                  <a:gd name="connsiteX60" fmla="*/ 17015 w 22322"/>
                  <a:gd name="connsiteY60" fmla="*/ 20970 h 24924"/>
                  <a:gd name="connsiteX61" fmla="*/ 18472 w 22322"/>
                  <a:gd name="connsiteY61" fmla="*/ 20710 h 24924"/>
                  <a:gd name="connsiteX62" fmla="*/ 18004 w 22322"/>
                  <a:gd name="connsiteY62" fmla="*/ 17432 h 24924"/>
                  <a:gd name="connsiteX63" fmla="*/ 21594 w 22322"/>
                  <a:gd name="connsiteY63" fmla="*/ 19305 h 24924"/>
                  <a:gd name="connsiteX64" fmla="*/ 22323 w 22322"/>
                  <a:gd name="connsiteY64" fmla="*/ 18056 h 24924"/>
                  <a:gd name="connsiteX65" fmla="*/ 18889 w 22322"/>
                  <a:gd name="connsiteY65" fmla="*/ 15923 h 24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2322" h="24924">
                    <a:moveTo>
                      <a:pt x="21959" y="14674"/>
                    </a:moveTo>
                    <a:lnTo>
                      <a:pt x="21438" y="13321"/>
                    </a:lnTo>
                    <a:lnTo>
                      <a:pt x="17015" y="14778"/>
                    </a:lnTo>
                    <a:lnTo>
                      <a:pt x="13373" y="12488"/>
                    </a:lnTo>
                    <a:lnTo>
                      <a:pt x="17015" y="10147"/>
                    </a:lnTo>
                    <a:lnTo>
                      <a:pt x="21438" y="11604"/>
                    </a:lnTo>
                    <a:lnTo>
                      <a:pt x="21959" y="10251"/>
                    </a:lnTo>
                    <a:lnTo>
                      <a:pt x="18889" y="9002"/>
                    </a:lnTo>
                    <a:lnTo>
                      <a:pt x="22323" y="6869"/>
                    </a:lnTo>
                    <a:lnTo>
                      <a:pt x="21594" y="5620"/>
                    </a:lnTo>
                    <a:lnTo>
                      <a:pt x="18004" y="7493"/>
                    </a:lnTo>
                    <a:lnTo>
                      <a:pt x="18472" y="4215"/>
                    </a:lnTo>
                    <a:lnTo>
                      <a:pt x="17015" y="3955"/>
                    </a:lnTo>
                    <a:lnTo>
                      <a:pt x="16079" y="8534"/>
                    </a:lnTo>
                    <a:lnTo>
                      <a:pt x="12228" y="10563"/>
                    </a:lnTo>
                    <a:lnTo>
                      <a:pt x="12124" y="6244"/>
                    </a:lnTo>
                    <a:lnTo>
                      <a:pt x="15558" y="3122"/>
                    </a:lnTo>
                    <a:lnTo>
                      <a:pt x="14622" y="1977"/>
                    </a:lnTo>
                    <a:lnTo>
                      <a:pt x="12020" y="4007"/>
                    </a:lnTo>
                    <a:lnTo>
                      <a:pt x="11864" y="0"/>
                    </a:lnTo>
                    <a:lnTo>
                      <a:pt x="10407" y="0"/>
                    </a:lnTo>
                    <a:lnTo>
                      <a:pt x="10251" y="4007"/>
                    </a:lnTo>
                    <a:lnTo>
                      <a:pt x="7701" y="1977"/>
                    </a:lnTo>
                    <a:lnTo>
                      <a:pt x="6764" y="3122"/>
                    </a:lnTo>
                    <a:lnTo>
                      <a:pt x="10199" y="6244"/>
                    </a:lnTo>
                    <a:lnTo>
                      <a:pt x="10043" y="10563"/>
                    </a:lnTo>
                    <a:lnTo>
                      <a:pt x="6244" y="8534"/>
                    </a:lnTo>
                    <a:lnTo>
                      <a:pt x="5255" y="3955"/>
                    </a:lnTo>
                    <a:lnTo>
                      <a:pt x="3799" y="4215"/>
                    </a:lnTo>
                    <a:lnTo>
                      <a:pt x="4267" y="7493"/>
                    </a:lnTo>
                    <a:lnTo>
                      <a:pt x="728" y="5620"/>
                    </a:lnTo>
                    <a:lnTo>
                      <a:pt x="0" y="6869"/>
                    </a:lnTo>
                    <a:lnTo>
                      <a:pt x="3382" y="9002"/>
                    </a:lnTo>
                    <a:lnTo>
                      <a:pt x="364" y="10251"/>
                    </a:lnTo>
                    <a:lnTo>
                      <a:pt x="885" y="11604"/>
                    </a:lnTo>
                    <a:lnTo>
                      <a:pt x="5255" y="10147"/>
                    </a:lnTo>
                    <a:lnTo>
                      <a:pt x="8950" y="12488"/>
                    </a:lnTo>
                    <a:lnTo>
                      <a:pt x="5255" y="14778"/>
                    </a:lnTo>
                    <a:lnTo>
                      <a:pt x="885" y="13321"/>
                    </a:lnTo>
                    <a:lnTo>
                      <a:pt x="364" y="14674"/>
                    </a:lnTo>
                    <a:lnTo>
                      <a:pt x="3382" y="15923"/>
                    </a:lnTo>
                    <a:lnTo>
                      <a:pt x="0" y="18056"/>
                    </a:lnTo>
                    <a:lnTo>
                      <a:pt x="728" y="19305"/>
                    </a:lnTo>
                    <a:lnTo>
                      <a:pt x="4267" y="17432"/>
                    </a:lnTo>
                    <a:lnTo>
                      <a:pt x="3799" y="20710"/>
                    </a:lnTo>
                    <a:lnTo>
                      <a:pt x="5255" y="20970"/>
                    </a:lnTo>
                    <a:lnTo>
                      <a:pt x="6244" y="16391"/>
                    </a:lnTo>
                    <a:lnTo>
                      <a:pt x="10043" y="14362"/>
                    </a:lnTo>
                    <a:lnTo>
                      <a:pt x="10199" y="18680"/>
                    </a:lnTo>
                    <a:lnTo>
                      <a:pt x="6764" y="21803"/>
                    </a:lnTo>
                    <a:lnTo>
                      <a:pt x="7701" y="22947"/>
                    </a:lnTo>
                    <a:lnTo>
                      <a:pt x="10251" y="20918"/>
                    </a:lnTo>
                    <a:lnTo>
                      <a:pt x="10407" y="24925"/>
                    </a:lnTo>
                    <a:lnTo>
                      <a:pt x="11864" y="24925"/>
                    </a:lnTo>
                    <a:lnTo>
                      <a:pt x="12020" y="20918"/>
                    </a:lnTo>
                    <a:lnTo>
                      <a:pt x="14622" y="22947"/>
                    </a:lnTo>
                    <a:lnTo>
                      <a:pt x="15558" y="21803"/>
                    </a:lnTo>
                    <a:lnTo>
                      <a:pt x="12124" y="18680"/>
                    </a:lnTo>
                    <a:lnTo>
                      <a:pt x="12228" y="14362"/>
                    </a:lnTo>
                    <a:lnTo>
                      <a:pt x="16079" y="16391"/>
                    </a:lnTo>
                    <a:lnTo>
                      <a:pt x="17015" y="20970"/>
                    </a:lnTo>
                    <a:lnTo>
                      <a:pt x="18472" y="20710"/>
                    </a:lnTo>
                    <a:lnTo>
                      <a:pt x="18004" y="17432"/>
                    </a:lnTo>
                    <a:lnTo>
                      <a:pt x="21594" y="19305"/>
                    </a:lnTo>
                    <a:lnTo>
                      <a:pt x="22323" y="18056"/>
                    </a:lnTo>
                    <a:lnTo>
                      <a:pt x="18889" y="15923"/>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grpSp>
            <p:nvGrpSpPr>
              <p:cNvPr id="230" name="Grafik 16">
                <a:extLst>
                  <a:ext uri="{FF2B5EF4-FFF2-40B4-BE49-F238E27FC236}">
                    <a16:creationId xmlns:a16="http://schemas.microsoft.com/office/drawing/2014/main" id="{70F506F7-8650-429E-A604-8B4DB59E24BE}"/>
                  </a:ext>
                </a:extLst>
              </p:cNvPr>
              <p:cNvGrpSpPr/>
              <p:nvPr/>
            </p:nvGrpSpPr>
            <p:grpSpPr>
              <a:xfrm>
                <a:off x="1281751" y="2995585"/>
                <a:ext cx="306172" cy="199191"/>
                <a:chOff x="1281751" y="2995585"/>
                <a:chExt cx="306172" cy="199191"/>
              </a:xfrm>
              <a:solidFill>
                <a:srgbClr val="000000"/>
              </a:solidFill>
            </p:grpSpPr>
            <p:grpSp>
              <p:nvGrpSpPr>
                <p:cNvPr id="231" name="Grafik 16">
                  <a:extLst>
                    <a:ext uri="{FF2B5EF4-FFF2-40B4-BE49-F238E27FC236}">
                      <a16:creationId xmlns:a16="http://schemas.microsoft.com/office/drawing/2014/main" id="{C6B5ED7D-26BF-4296-9FC6-D28512E6D207}"/>
                    </a:ext>
                  </a:extLst>
                </p:cNvPr>
                <p:cNvGrpSpPr/>
                <p:nvPr/>
              </p:nvGrpSpPr>
              <p:grpSpPr>
                <a:xfrm>
                  <a:off x="1352466" y="3099654"/>
                  <a:ext cx="164690" cy="95121"/>
                  <a:chOff x="1352466" y="3099654"/>
                  <a:chExt cx="164690" cy="95121"/>
                </a:xfrm>
                <a:solidFill>
                  <a:srgbClr val="B0C6CE"/>
                </a:solidFill>
              </p:grpSpPr>
              <p:sp>
                <p:nvSpPr>
                  <p:cNvPr id="247" name="Freihandform: Form 246">
                    <a:extLst>
                      <a:ext uri="{FF2B5EF4-FFF2-40B4-BE49-F238E27FC236}">
                        <a16:creationId xmlns:a16="http://schemas.microsoft.com/office/drawing/2014/main" id="{4249EDA9-7842-417A-B8C1-721D32B418CD}"/>
                      </a:ext>
                    </a:extLst>
                  </p:cNvPr>
                  <p:cNvSpPr/>
                  <p:nvPr/>
                </p:nvSpPr>
                <p:spPr>
                  <a:xfrm>
                    <a:off x="1352466" y="3099654"/>
                    <a:ext cx="164690" cy="95121"/>
                  </a:xfrm>
                  <a:custGeom>
                    <a:avLst/>
                    <a:gdLst>
                      <a:gd name="connsiteX0" fmla="*/ 11552 w 164690"/>
                      <a:gd name="connsiteY0" fmla="*/ 14570 h 95121"/>
                      <a:gd name="connsiteX1" fmla="*/ 8169 w 164690"/>
                      <a:gd name="connsiteY1" fmla="*/ 16027 h 95121"/>
                      <a:gd name="connsiteX2" fmla="*/ 7077 w 164690"/>
                      <a:gd name="connsiteY2" fmla="*/ 19981 h 95121"/>
                      <a:gd name="connsiteX3" fmla="*/ 6556 w 164690"/>
                      <a:gd name="connsiteY3" fmla="*/ 82163 h 95121"/>
                      <a:gd name="connsiteX4" fmla="*/ 9835 w 164690"/>
                      <a:gd name="connsiteY4" fmla="*/ 87158 h 95121"/>
                      <a:gd name="connsiteX5" fmla="*/ 18264 w 164690"/>
                      <a:gd name="connsiteY5" fmla="*/ 88147 h 95121"/>
                      <a:gd name="connsiteX6" fmla="*/ 151837 w 164690"/>
                      <a:gd name="connsiteY6" fmla="*/ 87783 h 95121"/>
                      <a:gd name="connsiteX7" fmla="*/ 156000 w 164690"/>
                      <a:gd name="connsiteY7" fmla="*/ 86326 h 95121"/>
                      <a:gd name="connsiteX8" fmla="*/ 157665 w 164690"/>
                      <a:gd name="connsiteY8" fmla="*/ 82267 h 95121"/>
                      <a:gd name="connsiteX9" fmla="*/ 158030 w 164690"/>
                      <a:gd name="connsiteY9" fmla="*/ 14882 h 95121"/>
                      <a:gd name="connsiteX10" fmla="*/ 155376 w 164690"/>
                      <a:gd name="connsiteY10" fmla="*/ 8013 h 95121"/>
                      <a:gd name="connsiteX11" fmla="*/ 135603 w 164690"/>
                      <a:gd name="connsiteY11" fmla="*/ 6504 h 95121"/>
                      <a:gd name="connsiteX12" fmla="*/ 135551 w 164690"/>
                      <a:gd name="connsiteY12" fmla="*/ 0 h 95121"/>
                      <a:gd name="connsiteX13" fmla="*/ 152254 w 164690"/>
                      <a:gd name="connsiteY13" fmla="*/ 208 h 95121"/>
                      <a:gd name="connsiteX14" fmla="*/ 161308 w 164690"/>
                      <a:gd name="connsiteY14" fmla="*/ 3747 h 95121"/>
                      <a:gd name="connsiteX15" fmla="*/ 164690 w 164690"/>
                      <a:gd name="connsiteY15" fmla="*/ 12540 h 95121"/>
                      <a:gd name="connsiteX16" fmla="*/ 164066 w 164690"/>
                      <a:gd name="connsiteY16" fmla="*/ 82163 h 95121"/>
                      <a:gd name="connsiteX17" fmla="*/ 160111 w 164690"/>
                      <a:gd name="connsiteY17" fmla="*/ 91841 h 95121"/>
                      <a:gd name="connsiteX18" fmla="*/ 151577 w 164690"/>
                      <a:gd name="connsiteY18" fmla="*/ 95120 h 95121"/>
                      <a:gd name="connsiteX19" fmla="*/ 16599 w 164690"/>
                      <a:gd name="connsiteY19" fmla="*/ 94703 h 95121"/>
                      <a:gd name="connsiteX20" fmla="*/ 4319 w 164690"/>
                      <a:gd name="connsiteY20" fmla="*/ 91477 h 95121"/>
                      <a:gd name="connsiteX21" fmla="*/ 208 w 164690"/>
                      <a:gd name="connsiteY21" fmla="*/ 82007 h 95121"/>
                      <a:gd name="connsiteX22" fmla="*/ 0 w 164690"/>
                      <a:gd name="connsiteY22" fmla="*/ 19617 h 95121"/>
                      <a:gd name="connsiteX23" fmla="*/ 3538 w 164690"/>
                      <a:gd name="connsiteY23" fmla="*/ 10771 h 95121"/>
                      <a:gd name="connsiteX24" fmla="*/ 10199 w 164690"/>
                      <a:gd name="connsiteY24" fmla="*/ 7181 h 95121"/>
                      <a:gd name="connsiteX25" fmla="*/ 11552 w 164690"/>
                      <a:gd name="connsiteY25" fmla="*/ 14570 h 95121"/>
                      <a:gd name="connsiteX26" fmla="*/ 11552 w 164690"/>
                      <a:gd name="connsiteY26" fmla="*/ 14570 h 95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4690" h="95121">
                        <a:moveTo>
                          <a:pt x="11552" y="14570"/>
                        </a:moveTo>
                        <a:cubicBezTo>
                          <a:pt x="11552" y="14570"/>
                          <a:pt x="9002" y="14882"/>
                          <a:pt x="8169" y="16027"/>
                        </a:cubicBezTo>
                        <a:cubicBezTo>
                          <a:pt x="7233" y="17328"/>
                          <a:pt x="7077" y="19981"/>
                          <a:pt x="7077" y="19981"/>
                        </a:cubicBezTo>
                        <a:lnTo>
                          <a:pt x="6556" y="82163"/>
                        </a:lnTo>
                        <a:cubicBezTo>
                          <a:pt x="6556" y="82163"/>
                          <a:pt x="6244" y="85961"/>
                          <a:pt x="9835" y="87158"/>
                        </a:cubicBezTo>
                        <a:cubicBezTo>
                          <a:pt x="13425" y="88355"/>
                          <a:pt x="18264" y="88147"/>
                          <a:pt x="18264" y="88147"/>
                        </a:cubicBezTo>
                        <a:lnTo>
                          <a:pt x="151837" y="87783"/>
                        </a:lnTo>
                        <a:cubicBezTo>
                          <a:pt x="151837" y="87783"/>
                          <a:pt x="154075" y="88199"/>
                          <a:pt x="156000" y="86326"/>
                        </a:cubicBezTo>
                        <a:cubicBezTo>
                          <a:pt x="157926" y="84452"/>
                          <a:pt x="157665" y="82267"/>
                          <a:pt x="157665" y="82267"/>
                        </a:cubicBezTo>
                        <a:lnTo>
                          <a:pt x="158030" y="14882"/>
                        </a:lnTo>
                        <a:cubicBezTo>
                          <a:pt x="158030" y="14882"/>
                          <a:pt x="157874" y="10563"/>
                          <a:pt x="155376" y="8013"/>
                        </a:cubicBezTo>
                        <a:cubicBezTo>
                          <a:pt x="153347" y="5984"/>
                          <a:pt x="135603" y="6504"/>
                          <a:pt x="135603" y="6504"/>
                        </a:cubicBezTo>
                        <a:lnTo>
                          <a:pt x="135551" y="0"/>
                        </a:lnTo>
                        <a:lnTo>
                          <a:pt x="152254" y="208"/>
                        </a:lnTo>
                        <a:cubicBezTo>
                          <a:pt x="152254" y="208"/>
                          <a:pt x="157874" y="208"/>
                          <a:pt x="161308" y="3747"/>
                        </a:cubicBezTo>
                        <a:cubicBezTo>
                          <a:pt x="164794" y="7337"/>
                          <a:pt x="164690" y="12540"/>
                          <a:pt x="164690" y="12540"/>
                        </a:cubicBezTo>
                        <a:lnTo>
                          <a:pt x="164066" y="82163"/>
                        </a:lnTo>
                        <a:cubicBezTo>
                          <a:pt x="164066" y="82163"/>
                          <a:pt x="165210" y="88355"/>
                          <a:pt x="160111" y="91841"/>
                        </a:cubicBezTo>
                        <a:cubicBezTo>
                          <a:pt x="155012" y="95328"/>
                          <a:pt x="151577" y="95120"/>
                          <a:pt x="151577" y="95120"/>
                        </a:cubicBezTo>
                        <a:lnTo>
                          <a:pt x="16599" y="94703"/>
                        </a:lnTo>
                        <a:cubicBezTo>
                          <a:pt x="16599" y="94703"/>
                          <a:pt x="8326" y="95224"/>
                          <a:pt x="4319" y="91477"/>
                        </a:cubicBezTo>
                        <a:cubicBezTo>
                          <a:pt x="-364" y="87106"/>
                          <a:pt x="208" y="82007"/>
                          <a:pt x="208" y="82007"/>
                        </a:cubicBezTo>
                        <a:lnTo>
                          <a:pt x="0" y="19617"/>
                        </a:lnTo>
                        <a:cubicBezTo>
                          <a:pt x="0" y="19617"/>
                          <a:pt x="312" y="13841"/>
                          <a:pt x="3538" y="10771"/>
                        </a:cubicBezTo>
                        <a:cubicBezTo>
                          <a:pt x="6765" y="7753"/>
                          <a:pt x="10199" y="7181"/>
                          <a:pt x="10199" y="7181"/>
                        </a:cubicBezTo>
                        <a:lnTo>
                          <a:pt x="11552" y="14570"/>
                        </a:lnTo>
                        <a:lnTo>
                          <a:pt x="11552" y="14570"/>
                        </a:lnTo>
                        <a:close/>
                      </a:path>
                    </a:pathLst>
                  </a:custGeom>
                  <a:solidFill>
                    <a:srgbClr val="B0C6CE"/>
                  </a:solidFill>
                  <a:ln w="5202" cap="flat">
                    <a:noFill/>
                    <a:prstDash val="solid"/>
                    <a:miter/>
                  </a:ln>
                </p:spPr>
                <p:txBody>
                  <a:bodyPr rtlCol="0" anchor="ctr"/>
                  <a:lstStyle/>
                  <a:p>
                    <a:endParaRPr lang="en-US">
                      <a:latin typeface="Siemens Sans" pitchFamily="2" charset="0"/>
                    </a:endParaRPr>
                  </a:p>
                </p:txBody>
              </p:sp>
              <p:sp>
                <p:nvSpPr>
                  <p:cNvPr id="248" name="Freihandform: Form 247">
                    <a:extLst>
                      <a:ext uri="{FF2B5EF4-FFF2-40B4-BE49-F238E27FC236}">
                        <a16:creationId xmlns:a16="http://schemas.microsoft.com/office/drawing/2014/main" id="{B2527B3F-3438-4FE1-905C-BB2FB0D56B20}"/>
                      </a:ext>
                    </a:extLst>
                  </p:cNvPr>
                  <p:cNvSpPr/>
                  <p:nvPr/>
                </p:nvSpPr>
                <p:spPr>
                  <a:xfrm>
                    <a:off x="1359282" y="3166415"/>
                    <a:ext cx="153450" cy="7024"/>
                  </a:xfrm>
                  <a:custGeom>
                    <a:avLst/>
                    <a:gdLst>
                      <a:gd name="connsiteX0" fmla="*/ 0 w 153450"/>
                      <a:gd name="connsiteY0" fmla="*/ 0 h 7024"/>
                      <a:gd name="connsiteX1" fmla="*/ 153451 w 153450"/>
                      <a:gd name="connsiteY1" fmla="*/ 0 h 7024"/>
                      <a:gd name="connsiteX2" fmla="*/ 153451 w 153450"/>
                      <a:gd name="connsiteY2" fmla="*/ 7025 h 7024"/>
                      <a:gd name="connsiteX3" fmla="*/ 0 w 153450"/>
                      <a:gd name="connsiteY3" fmla="*/ 7025 h 7024"/>
                    </a:gdLst>
                    <a:ahLst/>
                    <a:cxnLst>
                      <a:cxn ang="0">
                        <a:pos x="connsiteX0" y="connsiteY0"/>
                      </a:cxn>
                      <a:cxn ang="0">
                        <a:pos x="connsiteX1" y="connsiteY1"/>
                      </a:cxn>
                      <a:cxn ang="0">
                        <a:pos x="connsiteX2" y="connsiteY2"/>
                      </a:cxn>
                      <a:cxn ang="0">
                        <a:pos x="connsiteX3" y="connsiteY3"/>
                      </a:cxn>
                    </a:cxnLst>
                    <a:rect l="l" t="t" r="r" b="b"/>
                    <a:pathLst>
                      <a:path w="153450" h="7024">
                        <a:moveTo>
                          <a:pt x="0" y="0"/>
                        </a:moveTo>
                        <a:lnTo>
                          <a:pt x="153451" y="0"/>
                        </a:lnTo>
                        <a:lnTo>
                          <a:pt x="153451" y="7025"/>
                        </a:lnTo>
                        <a:lnTo>
                          <a:pt x="0" y="7025"/>
                        </a:lnTo>
                        <a:close/>
                      </a:path>
                    </a:pathLst>
                  </a:custGeom>
                  <a:solidFill>
                    <a:srgbClr val="B0C6CE"/>
                  </a:solidFill>
                  <a:ln w="5202" cap="flat">
                    <a:noFill/>
                    <a:prstDash val="solid"/>
                    <a:miter/>
                  </a:ln>
                </p:spPr>
                <p:txBody>
                  <a:bodyPr rtlCol="0" anchor="ctr"/>
                  <a:lstStyle/>
                  <a:p>
                    <a:endParaRPr lang="en-US">
                      <a:latin typeface="Siemens Sans" pitchFamily="2" charset="0"/>
                    </a:endParaRPr>
                  </a:p>
                </p:txBody>
              </p:sp>
              <p:sp>
                <p:nvSpPr>
                  <p:cNvPr id="249" name="Freihandform: Form 248">
                    <a:extLst>
                      <a:ext uri="{FF2B5EF4-FFF2-40B4-BE49-F238E27FC236}">
                        <a16:creationId xmlns:a16="http://schemas.microsoft.com/office/drawing/2014/main" id="{CB425642-0B7D-4FAA-8A8F-684CE0F053AA}"/>
                      </a:ext>
                    </a:extLst>
                  </p:cNvPr>
                  <p:cNvSpPr/>
                  <p:nvPr/>
                </p:nvSpPr>
                <p:spPr>
                  <a:xfrm>
                    <a:off x="1409444" y="3164386"/>
                    <a:ext cx="31220" cy="11603"/>
                  </a:xfrm>
                  <a:custGeom>
                    <a:avLst/>
                    <a:gdLst>
                      <a:gd name="connsiteX0" fmla="*/ 0 w 31220"/>
                      <a:gd name="connsiteY0" fmla="*/ 0 h 11603"/>
                      <a:gd name="connsiteX1" fmla="*/ 31221 w 31220"/>
                      <a:gd name="connsiteY1" fmla="*/ 0 h 11603"/>
                      <a:gd name="connsiteX2" fmla="*/ 31221 w 31220"/>
                      <a:gd name="connsiteY2" fmla="*/ 11604 h 11603"/>
                      <a:gd name="connsiteX3" fmla="*/ 0 w 31220"/>
                      <a:gd name="connsiteY3" fmla="*/ 11604 h 11603"/>
                    </a:gdLst>
                    <a:ahLst/>
                    <a:cxnLst>
                      <a:cxn ang="0">
                        <a:pos x="connsiteX0" y="connsiteY0"/>
                      </a:cxn>
                      <a:cxn ang="0">
                        <a:pos x="connsiteX1" y="connsiteY1"/>
                      </a:cxn>
                      <a:cxn ang="0">
                        <a:pos x="connsiteX2" y="connsiteY2"/>
                      </a:cxn>
                      <a:cxn ang="0">
                        <a:pos x="connsiteX3" y="connsiteY3"/>
                      </a:cxn>
                    </a:cxnLst>
                    <a:rect l="l" t="t" r="r" b="b"/>
                    <a:pathLst>
                      <a:path w="31220" h="11603">
                        <a:moveTo>
                          <a:pt x="0" y="0"/>
                        </a:moveTo>
                        <a:lnTo>
                          <a:pt x="31221" y="0"/>
                        </a:lnTo>
                        <a:lnTo>
                          <a:pt x="31221" y="11604"/>
                        </a:lnTo>
                        <a:lnTo>
                          <a:pt x="0" y="11604"/>
                        </a:lnTo>
                        <a:close/>
                      </a:path>
                    </a:pathLst>
                  </a:custGeom>
                  <a:solidFill>
                    <a:srgbClr val="B0C6CE"/>
                  </a:solidFill>
                  <a:ln w="5202" cap="flat">
                    <a:noFill/>
                    <a:prstDash val="solid"/>
                    <a:miter/>
                  </a:ln>
                </p:spPr>
                <p:txBody>
                  <a:bodyPr rtlCol="0" anchor="ctr"/>
                  <a:lstStyle/>
                  <a:p>
                    <a:endParaRPr lang="en-US">
                      <a:latin typeface="Siemens Sans" pitchFamily="2" charset="0"/>
                    </a:endParaRPr>
                  </a:p>
                </p:txBody>
              </p:sp>
              <p:sp>
                <p:nvSpPr>
                  <p:cNvPr id="250" name="Freihandform: Form 249">
                    <a:extLst>
                      <a:ext uri="{FF2B5EF4-FFF2-40B4-BE49-F238E27FC236}">
                        <a16:creationId xmlns:a16="http://schemas.microsoft.com/office/drawing/2014/main" id="{DE47E70D-43C5-4F24-A092-5BD6F3C5DACA}"/>
                      </a:ext>
                    </a:extLst>
                  </p:cNvPr>
                  <p:cNvSpPr/>
                  <p:nvPr/>
                </p:nvSpPr>
                <p:spPr>
                  <a:xfrm>
                    <a:off x="1422349" y="3134934"/>
                    <a:ext cx="8013" cy="31533"/>
                  </a:xfrm>
                  <a:custGeom>
                    <a:avLst/>
                    <a:gdLst>
                      <a:gd name="connsiteX0" fmla="*/ 0 w 8013"/>
                      <a:gd name="connsiteY0" fmla="*/ 0 h 31533"/>
                      <a:gd name="connsiteX1" fmla="*/ 8013 w 8013"/>
                      <a:gd name="connsiteY1" fmla="*/ 0 h 31533"/>
                      <a:gd name="connsiteX2" fmla="*/ 8013 w 8013"/>
                      <a:gd name="connsiteY2" fmla="*/ 31533 h 31533"/>
                      <a:gd name="connsiteX3" fmla="*/ 0 w 8013"/>
                      <a:gd name="connsiteY3" fmla="*/ 31533 h 31533"/>
                    </a:gdLst>
                    <a:ahLst/>
                    <a:cxnLst>
                      <a:cxn ang="0">
                        <a:pos x="connsiteX0" y="connsiteY0"/>
                      </a:cxn>
                      <a:cxn ang="0">
                        <a:pos x="connsiteX1" y="connsiteY1"/>
                      </a:cxn>
                      <a:cxn ang="0">
                        <a:pos x="connsiteX2" y="connsiteY2"/>
                      </a:cxn>
                      <a:cxn ang="0">
                        <a:pos x="connsiteX3" y="connsiteY3"/>
                      </a:cxn>
                    </a:cxnLst>
                    <a:rect l="l" t="t" r="r" b="b"/>
                    <a:pathLst>
                      <a:path w="8013" h="31533">
                        <a:moveTo>
                          <a:pt x="0" y="0"/>
                        </a:moveTo>
                        <a:lnTo>
                          <a:pt x="8013" y="0"/>
                        </a:lnTo>
                        <a:lnTo>
                          <a:pt x="8013" y="31533"/>
                        </a:lnTo>
                        <a:lnTo>
                          <a:pt x="0" y="31533"/>
                        </a:lnTo>
                        <a:close/>
                      </a:path>
                    </a:pathLst>
                  </a:custGeom>
                  <a:solidFill>
                    <a:srgbClr val="B0C6CE"/>
                  </a:solidFill>
                  <a:ln w="5202" cap="flat">
                    <a:noFill/>
                    <a:prstDash val="solid"/>
                    <a:miter/>
                  </a:ln>
                </p:spPr>
                <p:txBody>
                  <a:bodyPr rtlCol="0" anchor="ctr"/>
                  <a:lstStyle/>
                  <a:p>
                    <a:endParaRPr lang="en-US">
                      <a:latin typeface="Siemens Sans" pitchFamily="2" charset="0"/>
                    </a:endParaRPr>
                  </a:p>
                </p:txBody>
              </p:sp>
            </p:grpSp>
            <p:sp>
              <p:nvSpPr>
                <p:cNvPr id="232" name="Freihandform: Form 231">
                  <a:extLst>
                    <a:ext uri="{FF2B5EF4-FFF2-40B4-BE49-F238E27FC236}">
                      <a16:creationId xmlns:a16="http://schemas.microsoft.com/office/drawing/2014/main" id="{27E7BCD5-6B21-41E4-8D87-B7FDD7BE480F}"/>
                    </a:ext>
                  </a:extLst>
                </p:cNvPr>
                <p:cNvSpPr/>
                <p:nvPr/>
              </p:nvSpPr>
              <p:spPr>
                <a:xfrm>
                  <a:off x="1281751" y="2995585"/>
                  <a:ext cx="306172" cy="182433"/>
                </a:xfrm>
                <a:custGeom>
                  <a:avLst/>
                  <a:gdLst>
                    <a:gd name="connsiteX0" fmla="*/ 293164 w 306172"/>
                    <a:gd name="connsiteY0" fmla="*/ 52139 h 182433"/>
                    <a:gd name="connsiteX1" fmla="*/ 293164 w 306172"/>
                    <a:gd name="connsiteY1" fmla="*/ 45582 h 182433"/>
                    <a:gd name="connsiteX2" fmla="*/ 280103 w 306172"/>
                    <a:gd name="connsiteY2" fmla="*/ 45582 h 182433"/>
                    <a:gd name="connsiteX3" fmla="*/ 280103 w 306172"/>
                    <a:gd name="connsiteY3" fmla="*/ 52139 h 182433"/>
                    <a:gd name="connsiteX4" fmla="*/ 273599 w 306172"/>
                    <a:gd name="connsiteY4" fmla="*/ 52139 h 182433"/>
                    <a:gd name="connsiteX5" fmla="*/ 273599 w 306172"/>
                    <a:gd name="connsiteY5" fmla="*/ 65147 h 182433"/>
                    <a:gd name="connsiteX6" fmla="*/ 260590 w 306172"/>
                    <a:gd name="connsiteY6" fmla="*/ 65147 h 182433"/>
                    <a:gd name="connsiteX7" fmla="*/ 260590 w 306172"/>
                    <a:gd name="connsiteY7" fmla="*/ 52139 h 182433"/>
                    <a:gd name="connsiteX8" fmla="*/ 247529 w 306172"/>
                    <a:gd name="connsiteY8" fmla="*/ 52139 h 182433"/>
                    <a:gd name="connsiteX9" fmla="*/ 247529 w 306172"/>
                    <a:gd name="connsiteY9" fmla="*/ 45582 h 182433"/>
                    <a:gd name="connsiteX10" fmla="*/ 234521 w 306172"/>
                    <a:gd name="connsiteY10" fmla="*/ 45582 h 182433"/>
                    <a:gd name="connsiteX11" fmla="*/ 221512 w 306172"/>
                    <a:gd name="connsiteY11" fmla="*/ 26069 h 182433"/>
                    <a:gd name="connsiteX12" fmla="*/ 195443 w 306172"/>
                    <a:gd name="connsiteY12" fmla="*/ 19565 h 182433"/>
                    <a:gd name="connsiteX13" fmla="*/ 182382 w 306172"/>
                    <a:gd name="connsiteY13" fmla="*/ 19565 h 182433"/>
                    <a:gd name="connsiteX14" fmla="*/ 182382 w 306172"/>
                    <a:gd name="connsiteY14" fmla="*/ 0 h 182433"/>
                    <a:gd name="connsiteX15" fmla="*/ 162869 w 306172"/>
                    <a:gd name="connsiteY15" fmla="*/ 0 h 182433"/>
                    <a:gd name="connsiteX16" fmla="*/ 162869 w 306172"/>
                    <a:gd name="connsiteY16" fmla="*/ 13009 h 182433"/>
                    <a:gd name="connsiteX17" fmla="*/ 149808 w 306172"/>
                    <a:gd name="connsiteY17" fmla="*/ 13009 h 182433"/>
                    <a:gd name="connsiteX18" fmla="*/ 149808 w 306172"/>
                    <a:gd name="connsiteY18" fmla="*/ 0 h 182433"/>
                    <a:gd name="connsiteX19" fmla="*/ 136799 w 306172"/>
                    <a:gd name="connsiteY19" fmla="*/ 0 h 182433"/>
                    <a:gd name="connsiteX20" fmla="*/ 136799 w 306172"/>
                    <a:gd name="connsiteY20" fmla="*/ 13009 h 182433"/>
                    <a:gd name="connsiteX21" fmla="*/ 123791 w 306172"/>
                    <a:gd name="connsiteY21" fmla="*/ 13009 h 182433"/>
                    <a:gd name="connsiteX22" fmla="*/ 123791 w 306172"/>
                    <a:gd name="connsiteY22" fmla="*/ 0 h 182433"/>
                    <a:gd name="connsiteX23" fmla="*/ 110730 w 306172"/>
                    <a:gd name="connsiteY23" fmla="*/ 0 h 182433"/>
                    <a:gd name="connsiteX24" fmla="*/ 110730 w 306172"/>
                    <a:gd name="connsiteY24" fmla="*/ 13009 h 182433"/>
                    <a:gd name="connsiteX25" fmla="*/ 97721 w 306172"/>
                    <a:gd name="connsiteY25" fmla="*/ 13009 h 182433"/>
                    <a:gd name="connsiteX26" fmla="*/ 97721 w 306172"/>
                    <a:gd name="connsiteY26" fmla="*/ 0 h 182433"/>
                    <a:gd name="connsiteX27" fmla="*/ 78156 w 306172"/>
                    <a:gd name="connsiteY27" fmla="*/ 0 h 182433"/>
                    <a:gd name="connsiteX28" fmla="*/ 78156 w 306172"/>
                    <a:gd name="connsiteY28" fmla="*/ 13009 h 182433"/>
                    <a:gd name="connsiteX29" fmla="*/ 65148 w 306172"/>
                    <a:gd name="connsiteY29" fmla="*/ 13009 h 182433"/>
                    <a:gd name="connsiteX30" fmla="*/ 65148 w 306172"/>
                    <a:gd name="connsiteY30" fmla="*/ 0 h 182433"/>
                    <a:gd name="connsiteX31" fmla="*/ 52087 w 306172"/>
                    <a:gd name="connsiteY31" fmla="*/ 0 h 182433"/>
                    <a:gd name="connsiteX32" fmla="*/ 52087 w 306172"/>
                    <a:gd name="connsiteY32" fmla="*/ 13009 h 182433"/>
                    <a:gd name="connsiteX33" fmla="*/ 39078 w 306172"/>
                    <a:gd name="connsiteY33" fmla="*/ 13009 h 182433"/>
                    <a:gd name="connsiteX34" fmla="*/ 39078 w 306172"/>
                    <a:gd name="connsiteY34" fmla="*/ 0 h 182433"/>
                    <a:gd name="connsiteX35" fmla="*/ 26069 w 306172"/>
                    <a:gd name="connsiteY35" fmla="*/ 0 h 182433"/>
                    <a:gd name="connsiteX36" fmla="*/ 26069 w 306172"/>
                    <a:gd name="connsiteY36" fmla="*/ 65147 h 182433"/>
                    <a:gd name="connsiteX37" fmla="*/ 13009 w 306172"/>
                    <a:gd name="connsiteY37" fmla="*/ 65147 h 182433"/>
                    <a:gd name="connsiteX38" fmla="*/ 13009 w 306172"/>
                    <a:gd name="connsiteY38" fmla="*/ 78156 h 182433"/>
                    <a:gd name="connsiteX39" fmla="*/ 0 w 306172"/>
                    <a:gd name="connsiteY39" fmla="*/ 78156 h 182433"/>
                    <a:gd name="connsiteX40" fmla="*/ 0 w 306172"/>
                    <a:gd name="connsiteY40" fmla="*/ 91217 h 182433"/>
                    <a:gd name="connsiteX41" fmla="*/ 13009 w 306172"/>
                    <a:gd name="connsiteY41" fmla="*/ 91217 h 182433"/>
                    <a:gd name="connsiteX42" fmla="*/ 13009 w 306172"/>
                    <a:gd name="connsiteY42" fmla="*/ 104226 h 182433"/>
                    <a:gd name="connsiteX43" fmla="*/ 26069 w 306172"/>
                    <a:gd name="connsiteY43" fmla="*/ 104226 h 182433"/>
                    <a:gd name="connsiteX44" fmla="*/ 26069 w 306172"/>
                    <a:gd name="connsiteY44" fmla="*/ 149860 h 182433"/>
                    <a:gd name="connsiteX45" fmla="*/ 32574 w 306172"/>
                    <a:gd name="connsiteY45" fmla="*/ 156364 h 182433"/>
                    <a:gd name="connsiteX46" fmla="*/ 39078 w 306172"/>
                    <a:gd name="connsiteY46" fmla="*/ 156364 h 182433"/>
                    <a:gd name="connsiteX47" fmla="*/ 39078 w 306172"/>
                    <a:gd name="connsiteY47" fmla="*/ 143304 h 182433"/>
                    <a:gd name="connsiteX48" fmla="*/ 52087 w 306172"/>
                    <a:gd name="connsiteY48" fmla="*/ 143304 h 182433"/>
                    <a:gd name="connsiteX49" fmla="*/ 52087 w 306172"/>
                    <a:gd name="connsiteY49" fmla="*/ 156364 h 182433"/>
                    <a:gd name="connsiteX50" fmla="*/ 68374 w 306172"/>
                    <a:gd name="connsiteY50" fmla="*/ 156364 h 182433"/>
                    <a:gd name="connsiteX51" fmla="*/ 68374 w 306172"/>
                    <a:gd name="connsiteY51" fmla="*/ 182434 h 182433"/>
                    <a:gd name="connsiteX52" fmla="*/ 81434 w 306172"/>
                    <a:gd name="connsiteY52" fmla="*/ 182434 h 182433"/>
                    <a:gd name="connsiteX53" fmla="*/ 81434 w 306172"/>
                    <a:gd name="connsiteY53" fmla="*/ 156364 h 182433"/>
                    <a:gd name="connsiteX54" fmla="*/ 97721 w 306172"/>
                    <a:gd name="connsiteY54" fmla="*/ 156364 h 182433"/>
                    <a:gd name="connsiteX55" fmla="*/ 97721 w 306172"/>
                    <a:gd name="connsiteY55" fmla="*/ 130295 h 182433"/>
                    <a:gd name="connsiteX56" fmla="*/ 110730 w 306172"/>
                    <a:gd name="connsiteY56" fmla="*/ 130295 h 182433"/>
                    <a:gd name="connsiteX57" fmla="*/ 110730 w 306172"/>
                    <a:gd name="connsiteY57" fmla="*/ 143304 h 182433"/>
                    <a:gd name="connsiteX58" fmla="*/ 123791 w 306172"/>
                    <a:gd name="connsiteY58" fmla="*/ 143304 h 182433"/>
                    <a:gd name="connsiteX59" fmla="*/ 123791 w 306172"/>
                    <a:gd name="connsiteY59" fmla="*/ 130295 h 182433"/>
                    <a:gd name="connsiteX60" fmla="*/ 136799 w 306172"/>
                    <a:gd name="connsiteY60" fmla="*/ 130295 h 182433"/>
                    <a:gd name="connsiteX61" fmla="*/ 136799 w 306172"/>
                    <a:gd name="connsiteY61" fmla="*/ 143304 h 182433"/>
                    <a:gd name="connsiteX62" fmla="*/ 149808 w 306172"/>
                    <a:gd name="connsiteY62" fmla="*/ 143304 h 182433"/>
                    <a:gd name="connsiteX63" fmla="*/ 149808 w 306172"/>
                    <a:gd name="connsiteY63" fmla="*/ 130295 h 182433"/>
                    <a:gd name="connsiteX64" fmla="*/ 162869 w 306172"/>
                    <a:gd name="connsiteY64" fmla="*/ 130295 h 182433"/>
                    <a:gd name="connsiteX65" fmla="*/ 162869 w 306172"/>
                    <a:gd name="connsiteY65" fmla="*/ 143304 h 182433"/>
                    <a:gd name="connsiteX66" fmla="*/ 182382 w 306172"/>
                    <a:gd name="connsiteY66" fmla="*/ 143304 h 182433"/>
                    <a:gd name="connsiteX67" fmla="*/ 182382 w 306172"/>
                    <a:gd name="connsiteY67" fmla="*/ 123791 h 182433"/>
                    <a:gd name="connsiteX68" fmla="*/ 195443 w 306172"/>
                    <a:gd name="connsiteY68" fmla="*/ 123791 h 182433"/>
                    <a:gd name="connsiteX69" fmla="*/ 221512 w 306172"/>
                    <a:gd name="connsiteY69" fmla="*/ 117286 h 182433"/>
                    <a:gd name="connsiteX70" fmla="*/ 234521 w 306172"/>
                    <a:gd name="connsiteY70" fmla="*/ 97721 h 182433"/>
                    <a:gd name="connsiteX71" fmla="*/ 267095 w 306172"/>
                    <a:gd name="connsiteY71" fmla="*/ 97721 h 182433"/>
                    <a:gd name="connsiteX72" fmla="*/ 267095 w 306172"/>
                    <a:gd name="connsiteY72" fmla="*/ 84713 h 182433"/>
                    <a:gd name="connsiteX73" fmla="*/ 280103 w 306172"/>
                    <a:gd name="connsiteY73" fmla="*/ 84713 h 182433"/>
                    <a:gd name="connsiteX74" fmla="*/ 280103 w 306172"/>
                    <a:gd name="connsiteY74" fmla="*/ 91217 h 182433"/>
                    <a:gd name="connsiteX75" fmla="*/ 293164 w 306172"/>
                    <a:gd name="connsiteY75" fmla="*/ 91217 h 182433"/>
                    <a:gd name="connsiteX76" fmla="*/ 293164 w 306172"/>
                    <a:gd name="connsiteY76" fmla="*/ 84713 h 182433"/>
                    <a:gd name="connsiteX77" fmla="*/ 306173 w 306172"/>
                    <a:gd name="connsiteY77" fmla="*/ 84713 h 182433"/>
                    <a:gd name="connsiteX78" fmla="*/ 306173 w 306172"/>
                    <a:gd name="connsiteY78" fmla="*/ 52139 h 18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06172" h="182433">
                      <a:moveTo>
                        <a:pt x="293164" y="52139"/>
                      </a:moveTo>
                      <a:lnTo>
                        <a:pt x="293164" y="45582"/>
                      </a:lnTo>
                      <a:lnTo>
                        <a:pt x="280103" y="45582"/>
                      </a:lnTo>
                      <a:lnTo>
                        <a:pt x="280103" y="52139"/>
                      </a:lnTo>
                      <a:lnTo>
                        <a:pt x="273599" y="52139"/>
                      </a:lnTo>
                      <a:lnTo>
                        <a:pt x="273599" y="65147"/>
                      </a:lnTo>
                      <a:lnTo>
                        <a:pt x="260590" y="65147"/>
                      </a:lnTo>
                      <a:lnTo>
                        <a:pt x="260590" y="52139"/>
                      </a:lnTo>
                      <a:lnTo>
                        <a:pt x="247529" y="52139"/>
                      </a:lnTo>
                      <a:lnTo>
                        <a:pt x="247529" y="45582"/>
                      </a:lnTo>
                      <a:lnTo>
                        <a:pt x="234521" y="45582"/>
                      </a:lnTo>
                      <a:lnTo>
                        <a:pt x="221512" y="26069"/>
                      </a:lnTo>
                      <a:lnTo>
                        <a:pt x="195443" y="19565"/>
                      </a:lnTo>
                      <a:lnTo>
                        <a:pt x="182382" y="19565"/>
                      </a:lnTo>
                      <a:lnTo>
                        <a:pt x="182382" y="0"/>
                      </a:lnTo>
                      <a:lnTo>
                        <a:pt x="162869" y="0"/>
                      </a:lnTo>
                      <a:lnTo>
                        <a:pt x="162869" y="13009"/>
                      </a:lnTo>
                      <a:lnTo>
                        <a:pt x="149808" y="13009"/>
                      </a:lnTo>
                      <a:lnTo>
                        <a:pt x="149808" y="0"/>
                      </a:lnTo>
                      <a:lnTo>
                        <a:pt x="136799" y="0"/>
                      </a:lnTo>
                      <a:lnTo>
                        <a:pt x="136799" y="13009"/>
                      </a:lnTo>
                      <a:lnTo>
                        <a:pt x="123791" y="13009"/>
                      </a:lnTo>
                      <a:lnTo>
                        <a:pt x="123791" y="0"/>
                      </a:lnTo>
                      <a:lnTo>
                        <a:pt x="110730" y="0"/>
                      </a:lnTo>
                      <a:lnTo>
                        <a:pt x="110730" y="13009"/>
                      </a:lnTo>
                      <a:lnTo>
                        <a:pt x="97721" y="13009"/>
                      </a:lnTo>
                      <a:lnTo>
                        <a:pt x="97721" y="0"/>
                      </a:lnTo>
                      <a:lnTo>
                        <a:pt x="78156" y="0"/>
                      </a:lnTo>
                      <a:lnTo>
                        <a:pt x="78156" y="13009"/>
                      </a:lnTo>
                      <a:lnTo>
                        <a:pt x="65148" y="13009"/>
                      </a:lnTo>
                      <a:lnTo>
                        <a:pt x="65148" y="0"/>
                      </a:lnTo>
                      <a:lnTo>
                        <a:pt x="52087" y="0"/>
                      </a:lnTo>
                      <a:lnTo>
                        <a:pt x="52087" y="13009"/>
                      </a:lnTo>
                      <a:lnTo>
                        <a:pt x="39078" y="13009"/>
                      </a:lnTo>
                      <a:lnTo>
                        <a:pt x="39078" y="0"/>
                      </a:lnTo>
                      <a:lnTo>
                        <a:pt x="26069" y="0"/>
                      </a:lnTo>
                      <a:lnTo>
                        <a:pt x="26069" y="65147"/>
                      </a:lnTo>
                      <a:lnTo>
                        <a:pt x="13009" y="65147"/>
                      </a:lnTo>
                      <a:lnTo>
                        <a:pt x="13009" y="78156"/>
                      </a:lnTo>
                      <a:lnTo>
                        <a:pt x="0" y="78156"/>
                      </a:lnTo>
                      <a:lnTo>
                        <a:pt x="0" y="91217"/>
                      </a:lnTo>
                      <a:lnTo>
                        <a:pt x="13009" y="91217"/>
                      </a:lnTo>
                      <a:lnTo>
                        <a:pt x="13009" y="104226"/>
                      </a:lnTo>
                      <a:lnTo>
                        <a:pt x="26069" y="104226"/>
                      </a:lnTo>
                      <a:lnTo>
                        <a:pt x="26069" y="149860"/>
                      </a:lnTo>
                      <a:lnTo>
                        <a:pt x="32574" y="156364"/>
                      </a:lnTo>
                      <a:lnTo>
                        <a:pt x="39078" y="156364"/>
                      </a:lnTo>
                      <a:lnTo>
                        <a:pt x="39078" y="143304"/>
                      </a:lnTo>
                      <a:lnTo>
                        <a:pt x="52087" y="143304"/>
                      </a:lnTo>
                      <a:lnTo>
                        <a:pt x="52087" y="156364"/>
                      </a:lnTo>
                      <a:lnTo>
                        <a:pt x="68374" y="156364"/>
                      </a:lnTo>
                      <a:lnTo>
                        <a:pt x="68374" y="182434"/>
                      </a:lnTo>
                      <a:lnTo>
                        <a:pt x="81434" y="182434"/>
                      </a:lnTo>
                      <a:lnTo>
                        <a:pt x="81434" y="156364"/>
                      </a:lnTo>
                      <a:lnTo>
                        <a:pt x="97721" y="156364"/>
                      </a:lnTo>
                      <a:lnTo>
                        <a:pt x="97721" y="130295"/>
                      </a:lnTo>
                      <a:lnTo>
                        <a:pt x="110730" y="130295"/>
                      </a:lnTo>
                      <a:lnTo>
                        <a:pt x="110730" y="143304"/>
                      </a:lnTo>
                      <a:lnTo>
                        <a:pt x="123791" y="143304"/>
                      </a:lnTo>
                      <a:lnTo>
                        <a:pt x="123791" y="130295"/>
                      </a:lnTo>
                      <a:lnTo>
                        <a:pt x="136799" y="130295"/>
                      </a:lnTo>
                      <a:lnTo>
                        <a:pt x="136799" y="143304"/>
                      </a:lnTo>
                      <a:lnTo>
                        <a:pt x="149808" y="143304"/>
                      </a:lnTo>
                      <a:lnTo>
                        <a:pt x="149808" y="130295"/>
                      </a:lnTo>
                      <a:lnTo>
                        <a:pt x="162869" y="130295"/>
                      </a:lnTo>
                      <a:lnTo>
                        <a:pt x="162869" y="143304"/>
                      </a:lnTo>
                      <a:lnTo>
                        <a:pt x="182382" y="143304"/>
                      </a:lnTo>
                      <a:lnTo>
                        <a:pt x="182382" y="123791"/>
                      </a:lnTo>
                      <a:lnTo>
                        <a:pt x="195443" y="123791"/>
                      </a:lnTo>
                      <a:lnTo>
                        <a:pt x="221512" y="117286"/>
                      </a:lnTo>
                      <a:lnTo>
                        <a:pt x="234521" y="97721"/>
                      </a:lnTo>
                      <a:lnTo>
                        <a:pt x="267095" y="97721"/>
                      </a:lnTo>
                      <a:lnTo>
                        <a:pt x="267095" y="84713"/>
                      </a:lnTo>
                      <a:lnTo>
                        <a:pt x="280103" y="84713"/>
                      </a:lnTo>
                      <a:lnTo>
                        <a:pt x="280103" y="91217"/>
                      </a:lnTo>
                      <a:lnTo>
                        <a:pt x="293164" y="91217"/>
                      </a:lnTo>
                      <a:lnTo>
                        <a:pt x="293164" y="84713"/>
                      </a:lnTo>
                      <a:lnTo>
                        <a:pt x="306173" y="84713"/>
                      </a:lnTo>
                      <a:lnTo>
                        <a:pt x="306173" y="52139"/>
                      </a:lnTo>
                      <a:close/>
                    </a:path>
                  </a:pathLst>
                </a:custGeom>
                <a:solidFill>
                  <a:srgbClr val="EBEBEB"/>
                </a:solidFill>
                <a:ln w="5202" cap="flat">
                  <a:noFill/>
                  <a:prstDash val="solid"/>
                  <a:miter/>
                </a:ln>
              </p:spPr>
              <p:txBody>
                <a:bodyPr rtlCol="0" anchor="ctr"/>
                <a:lstStyle/>
                <a:p>
                  <a:endParaRPr lang="en-US">
                    <a:latin typeface="Siemens Sans" pitchFamily="2" charset="0"/>
                  </a:endParaRPr>
                </a:p>
              </p:txBody>
            </p:sp>
            <p:sp>
              <p:nvSpPr>
                <p:cNvPr id="233" name="Freihandform: Form 232">
                  <a:extLst>
                    <a:ext uri="{FF2B5EF4-FFF2-40B4-BE49-F238E27FC236}">
                      <a16:creationId xmlns:a16="http://schemas.microsoft.com/office/drawing/2014/main" id="{DEA37C9D-6BD9-48E8-AE40-663E6BB9BF4C}"/>
                    </a:ext>
                  </a:extLst>
                </p:cNvPr>
                <p:cNvSpPr/>
                <p:nvPr/>
              </p:nvSpPr>
              <p:spPr>
                <a:xfrm>
                  <a:off x="1302981" y="3067237"/>
                  <a:ext cx="137736" cy="26277"/>
                </a:xfrm>
                <a:custGeom>
                  <a:avLst/>
                  <a:gdLst>
                    <a:gd name="connsiteX0" fmla="*/ 0 w 137736"/>
                    <a:gd name="connsiteY0" fmla="*/ 0 h 26277"/>
                    <a:gd name="connsiteX1" fmla="*/ 137736 w 137736"/>
                    <a:gd name="connsiteY1" fmla="*/ 0 h 26277"/>
                    <a:gd name="connsiteX2" fmla="*/ 137736 w 137736"/>
                    <a:gd name="connsiteY2" fmla="*/ 26278 h 26277"/>
                    <a:gd name="connsiteX3" fmla="*/ 0 w 137736"/>
                    <a:gd name="connsiteY3" fmla="*/ 26278 h 26277"/>
                  </a:gdLst>
                  <a:ahLst/>
                  <a:cxnLst>
                    <a:cxn ang="0">
                      <a:pos x="connsiteX0" y="connsiteY0"/>
                    </a:cxn>
                    <a:cxn ang="0">
                      <a:pos x="connsiteX1" y="connsiteY1"/>
                    </a:cxn>
                    <a:cxn ang="0">
                      <a:pos x="connsiteX2" y="connsiteY2"/>
                    </a:cxn>
                    <a:cxn ang="0">
                      <a:pos x="connsiteX3" y="connsiteY3"/>
                    </a:cxn>
                  </a:cxnLst>
                  <a:rect l="l" t="t" r="r" b="b"/>
                  <a:pathLst>
                    <a:path w="137736" h="26277">
                      <a:moveTo>
                        <a:pt x="0" y="0"/>
                      </a:moveTo>
                      <a:lnTo>
                        <a:pt x="137736" y="0"/>
                      </a:lnTo>
                      <a:lnTo>
                        <a:pt x="137736" y="26278"/>
                      </a:lnTo>
                      <a:lnTo>
                        <a:pt x="0" y="2627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34" name="Freihandform: Form 233">
                  <a:extLst>
                    <a:ext uri="{FF2B5EF4-FFF2-40B4-BE49-F238E27FC236}">
                      <a16:creationId xmlns:a16="http://schemas.microsoft.com/office/drawing/2014/main" id="{B82EC62D-5F12-4210-9465-EAF5F891193A}"/>
                    </a:ext>
                  </a:extLst>
                </p:cNvPr>
                <p:cNvSpPr/>
                <p:nvPr/>
              </p:nvSpPr>
              <p:spPr>
                <a:xfrm>
                  <a:off x="1316614" y="3059796"/>
                  <a:ext cx="18784" cy="43865"/>
                </a:xfrm>
                <a:custGeom>
                  <a:avLst/>
                  <a:gdLst>
                    <a:gd name="connsiteX0" fmla="*/ 0 w 18784"/>
                    <a:gd name="connsiteY0" fmla="*/ 0 h 43865"/>
                    <a:gd name="connsiteX1" fmla="*/ 18785 w 18784"/>
                    <a:gd name="connsiteY1" fmla="*/ 0 h 43865"/>
                    <a:gd name="connsiteX2" fmla="*/ 18785 w 18784"/>
                    <a:gd name="connsiteY2" fmla="*/ 43865 h 43865"/>
                    <a:gd name="connsiteX3" fmla="*/ 0 w 18784"/>
                    <a:gd name="connsiteY3" fmla="*/ 43865 h 43865"/>
                  </a:gdLst>
                  <a:ahLst/>
                  <a:cxnLst>
                    <a:cxn ang="0">
                      <a:pos x="connsiteX0" y="connsiteY0"/>
                    </a:cxn>
                    <a:cxn ang="0">
                      <a:pos x="connsiteX1" y="connsiteY1"/>
                    </a:cxn>
                    <a:cxn ang="0">
                      <a:pos x="connsiteX2" y="connsiteY2"/>
                    </a:cxn>
                    <a:cxn ang="0">
                      <a:pos x="connsiteX3" y="connsiteY3"/>
                    </a:cxn>
                  </a:cxnLst>
                  <a:rect l="l" t="t" r="r" b="b"/>
                  <a:pathLst>
                    <a:path w="18784" h="43865">
                      <a:moveTo>
                        <a:pt x="0" y="0"/>
                      </a:moveTo>
                      <a:lnTo>
                        <a:pt x="18785" y="0"/>
                      </a:lnTo>
                      <a:lnTo>
                        <a:pt x="18785" y="43865"/>
                      </a:lnTo>
                      <a:lnTo>
                        <a:pt x="0" y="43865"/>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35" name="Freihandform: Form 234">
                  <a:extLst>
                    <a:ext uri="{FF2B5EF4-FFF2-40B4-BE49-F238E27FC236}">
                      <a16:creationId xmlns:a16="http://schemas.microsoft.com/office/drawing/2014/main" id="{2569068A-8631-48DF-8639-9174FE27792D}"/>
                    </a:ext>
                  </a:extLst>
                </p:cNvPr>
                <p:cNvSpPr/>
                <p:nvPr/>
              </p:nvSpPr>
              <p:spPr>
                <a:xfrm>
                  <a:off x="1421724" y="2999800"/>
                  <a:ext cx="6764" cy="29867"/>
                </a:xfrm>
                <a:custGeom>
                  <a:avLst/>
                  <a:gdLst>
                    <a:gd name="connsiteX0" fmla="*/ 0 w 6764"/>
                    <a:gd name="connsiteY0" fmla="*/ 0 h 29867"/>
                    <a:gd name="connsiteX1" fmla="*/ 6765 w 6764"/>
                    <a:gd name="connsiteY1" fmla="*/ 0 h 29867"/>
                    <a:gd name="connsiteX2" fmla="*/ 6765 w 6764"/>
                    <a:gd name="connsiteY2" fmla="*/ 29868 h 29867"/>
                    <a:gd name="connsiteX3" fmla="*/ 0 w 6764"/>
                    <a:gd name="connsiteY3" fmla="*/ 29868 h 29867"/>
                  </a:gdLst>
                  <a:ahLst/>
                  <a:cxnLst>
                    <a:cxn ang="0">
                      <a:pos x="connsiteX0" y="connsiteY0"/>
                    </a:cxn>
                    <a:cxn ang="0">
                      <a:pos x="connsiteX1" y="connsiteY1"/>
                    </a:cxn>
                    <a:cxn ang="0">
                      <a:pos x="connsiteX2" y="connsiteY2"/>
                    </a:cxn>
                    <a:cxn ang="0">
                      <a:pos x="connsiteX3" y="connsiteY3"/>
                    </a:cxn>
                  </a:cxnLst>
                  <a:rect l="l" t="t" r="r" b="b"/>
                  <a:pathLst>
                    <a:path w="6764" h="29867">
                      <a:moveTo>
                        <a:pt x="0" y="0"/>
                      </a:moveTo>
                      <a:lnTo>
                        <a:pt x="6765" y="0"/>
                      </a:lnTo>
                      <a:lnTo>
                        <a:pt x="6765"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36" name="Freihandform: Form 235">
                  <a:extLst>
                    <a:ext uri="{FF2B5EF4-FFF2-40B4-BE49-F238E27FC236}">
                      <a16:creationId xmlns:a16="http://schemas.microsoft.com/office/drawing/2014/main" id="{77887645-895D-4C49-A5FE-E8E24EC03BCC}"/>
                    </a:ext>
                  </a:extLst>
                </p:cNvPr>
                <p:cNvSpPr/>
                <p:nvPr/>
              </p:nvSpPr>
              <p:spPr>
                <a:xfrm>
                  <a:off x="1468764" y="3021758"/>
                  <a:ext cx="12956" cy="90852"/>
                </a:xfrm>
                <a:custGeom>
                  <a:avLst/>
                  <a:gdLst>
                    <a:gd name="connsiteX0" fmla="*/ 0 w 12956"/>
                    <a:gd name="connsiteY0" fmla="*/ 0 h 90852"/>
                    <a:gd name="connsiteX1" fmla="*/ 12957 w 12956"/>
                    <a:gd name="connsiteY1" fmla="*/ 0 h 90852"/>
                    <a:gd name="connsiteX2" fmla="*/ 12957 w 12956"/>
                    <a:gd name="connsiteY2" fmla="*/ 90853 h 90852"/>
                    <a:gd name="connsiteX3" fmla="*/ 0 w 12956"/>
                    <a:gd name="connsiteY3" fmla="*/ 90853 h 90852"/>
                  </a:gdLst>
                  <a:ahLst/>
                  <a:cxnLst>
                    <a:cxn ang="0">
                      <a:pos x="connsiteX0" y="connsiteY0"/>
                    </a:cxn>
                    <a:cxn ang="0">
                      <a:pos x="connsiteX1" y="connsiteY1"/>
                    </a:cxn>
                    <a:cxn ang="0">
                      <a:pos x="connsiteX2" y="connsiteY2"/>
                    </a:cxn>
                    <a:cxn ang="0">
                      <a:pos x="connsiteX3" y="connsiteY3"/>
                    </a:cxn>
                  </a:cxnLst>
                  <a:rect l="l" t="t" r="r" b="b"/>
                  <a:pathLst>
                    <a:path w="12956" h="90852">
                      <a:moveTo>
                        <a:pt x="0" y="0"/>
                      </a:moveTo>
                      <a:lnTo>
                        <a:pt x="12957" y="0"/>
                      </a:lnTo>
                      <a:lnTo>
                        <a:pt x="12957" y="90853"/>
                      </a:lnTo>
                      <a:lnTo>
                        <a:pt x="0" y="90853"/>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37" name="Freihandform: Form 236">
                  <a:extLst>
                    <a:ext uri="{FF2B5EF4-FFF2-40B4-BE49-F238E27FC236}">
                      <a16:creationId xmlns:a16="http://schemas.microsoft.com/office/drawing/2014/main" id="{378450F3-ACDD-479A-BF79-F53082BC2686}"/>
                    </a:ext>
                  </a:extLst>
                </p:cNvPr>
                <p:cNvSpPr/>
                <p:nvPr/>
              </p:nvSpPr>
              <p:spPr>
                <a:xfrm>
                  <a:off x="1475268" y="3042780"/>
                  <a:ext cx="15870" cy="50733"/>
                </a:xfrm>
                <a:custGeom>
                  <a:avLst/>
                  <a:gdLst>
                    <a:gd name="connsiteX0" fmla="*/ 0 w 15870"/>
                    <a:gd name="connsiteY0" fmla="*/ 0 h 50733"/>
                    <a:gd name="connsiteX1" fmla="*/ 15871 w 15870"/>
                    <a:gd name="connsiteY1" fmla="*/ 0 h 50733"/>
                    <a:gd name="connsiteX2" fmla="*/ 15871 w 15870"/>
                    <a:gd name="connsiteY2" fmla="*/ 50734 h 50733"/>
                    <a:gd name="connsiteX3" fmla="*/ 0 w 15870"/>
                    <a:gd name="connsiteY3" fmla="*/ 50734 h 50733"/>
                  </a:gdLst>
                  <a:ahLst/>
                  <a:cxnLst>
                    <a:cxn ang="0">
                      <a:pos x="connsiteX0" y="connsiteY0"/>
                    </a:cxn>
                    <a:cxn ang="0">
                      <a:pos x="connsiteX1" y="connsiteY1"/>
                    </a:cxn>
                    <a:cxn ang="0">
                      <a:pos x="connsiteX2" y="connsiteY2"/>
                    </a:cxn>
                    <a:cxn ang="0">
                      <a:pos x="connsiteX3" y="connsiteY3"/>
                    </a:cxn>
                  </a:cxnLst>
                  <a:rect l="l" t="t" r="r" b="b"/>
                  <a:pathLst>
                    <a:path w="15870" h="50733">
                      <a:moveTo>
                        <a:pt x="0" y="0"/>
                      </a:moveTo>
                      <a:lnTo>
                        <a:pt x="15871" y="0"/>
                      </a:lnTo>
                      <a:lnTo>
                        <a:pt x="15871" y="50734"/>
                      </a:lnTo>
                      <a:lnTo>
                        <a:pt x="0" y="50734"/>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38" name="Freihandform: Form 237">
                  <a:extLst>
                    <a:ext uri="{FF2B5EF4-FFF2-40B4-BE49-F238E27FC236}">
                      <a16:creationId xmlns:a16="http://schemas.microsoft.com/office/drawing/2014/main" id="{D51249DA-086F-4990-9046-E283410FDD69}"/>
                    </a:ext>
                  </a:extLst>
                </p:cNvPr>
                <p:cNvSpPr/>
                <p:nvPr/>
              </p:nvSpPr>
              <p:spPr>
                <a:xfrm>
                  <a:off x="1483229" y="3067705"/>
                  <a:ext cx="55521" cy="9002"/>
                </a:xfrm>
                <a:custGeom>
                  <a:avLst/>
                  <a:gdLst>
                    <a:gd name="connsiteX0" fmla="*/ 0 w 55521"/>
                    <a:gd name="connsiteY0" fmla="*/ 0 h 9002"/>
                    <a:gd name="connsiteX1" fmla="*/ 55521 w 55521"/>
                    <a:gd name="connsiteY1" fmla="*/ 0 h 9002"/>
                    <a:gd name="connsiteX2" fmla="*/ 55521 w 55521"/>
                    <a:gd name="connsiteY2" fmla="*/ 9002 h 9002"/>
                    <a:gd name="connsiteX3" fmla="*/ 0 w 55521"/>
                    <a:gd name="connsiteY3" fmla="*/ 9002 h 9002"/>
                  </a:gdLst>
                  <a:ahLst/>
                  <a:cxnLst>
                    <a:cxn ang="0">
                      <a:pos x="connsiteX0" y="connsiteY0"/>
                    </a:cxn>
                    <a:cxn ang="0">
                      <a:pos x="connsiteX1" y="connsiteY1"/>
                    </a:cxn>
                    <a:cxn ang="0">
                      <a:pos x="connsiteX2" y="connsiteY2"/>
                    </a:cxn>
                    <a:cxn ang="0">
                      <a:pos x="connsiteX3" y="connsiteY3"/>
                    </a:cxn>
                  </a:cxnLst>
                  <a:rect l="l" t="t" r="r" b="b"/>
                  <a:pathLst>
                    <a:path w="55521" h="9002">
                      <a:moveTo>
                        <a:pt x="0" y="0"/>
                      </a:moveTo>
                      <a:lnTo>
                        <a:pt x="55521" y="0"/>
                      </a:lnTo>
                      <a:lnTo>
                        <a:pt x="55521" y="9002"/>
                      </a:lnTo>
                      <a:lnTo>
                        <a:pt x="0" y="9002"/>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39" name="Freihandform: Form 238">
                  <a:extLst>
                    <a:ext uri="{FF2B5EF4-FFF2-40B4-BE49-F238E27FC236}">
                      <a16:creationId xmlns:a16="http://schemas.microsoft.com/office/drawing/2014/main" id="{B70B2272-4EE6-4762-A034-5A12686F19EF}"/>
                    </a:ext>
                  </a:extLst>
                </p:cNvPr>
                <p:cNvSpPr/>
                <p:nvPr/>
              </p:nvSpPr>
              <p:spPr>
                <a:xfrm>
                  <a:off x="1395499" y="2999800"/>
                  <a:ext cx="6764" cy="29867"/>
                </a:xfrm>
                <a:custGeom>
                  <a:avLst/>
                  <a:gdLst>
                    <a:gd name="connsiteX0" fmla="*/ 0 w 6764"/>
                    <a:gd name="connsiteY0" fmla="*/ 0 h 29867"/>
                    <a:gd name="connsiteX1" fmla="*/ 6765 w 6764"/>
                    <a:gd name="connsiteY1" fmla="*/ 0 h 29867"/>
                    <a:gd name="connsiteX2" fmla="*/ 6765 w 6764"/>
                    <a:gd name="connsiteY2" fmla="*/ 29868 h 29867"/>
                    <a:gd name="connsiteX3" fmla="*/ 0 w 6764"/>
                    <a:gd name="connsiteY3" fmla="*/ 29868 h 29867"/>
                  </a:gdLst>
                  <a:ahLst/>
                  <a:cxnLst>
                    <a:cxn ang="0">
                      <a:pos x="connsiteX0" y="connsiteY0"/>
                    </a:cxn>
                    <a:cxn ang="0">
                      <a:pos x="connsiteX1" y="connsiteY1"/>
                    </a:cxn>
                    <a:cxn ang="0">
                      <a:pos x="connsiteX2" y="connsiteY2"/>
                    </a:cxn>
                    <a:cxn ang="0">
                      <a:pos x="connsiteX3" y="connsiteY3"/>
                    </a:cxn>
                  </a:cxnLst>
                  <a:rect l="l" t="t" r="r" b="b"/>
                  <a:pathLst>
                    <a:path w="6764" h="29867">
                      <a:moveTo>
                        <a:pt x="0" y="0"/>
                      </a:moveTo>
                      <a:lnTo>
                        <a:pt x="6765" y="0"/>
                      </a:lnTo>
                      <a:lnTo>
                        <a:pt x="6765"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40" name="Freihandform: Form 239">
                  <a:extLst>
                    <a:ext uri="{FF2B5EF4-FFF2-40B4-BE49-F238E27FC236}">
                      <a16:creationId xmlns:a16="http://schemas.microsoft.com/office/drawing/2014/main" id="{71F52F80-61FC-4A84-81BD-B31F9AE10DE5}"/>
                    </a:ext>
                  </a:extLst>
                </p:cNvPr>
                <p:cNvSpPr/>
                <p:nvPr/>
              </p:nvSpPr>
              <p:spPr>
                <a:xfrm>
                  <a:off x="1364278" y="2999800"/>
                  <a:ext cx="10979" cy="29867"/>
                </a:xfrm>
                <a:custGeom>
                  <a:avLst/>
                  <a:gdLst>
                    <a:gd name="connsiteX0" fmla="*/ 0 w 10979"/>
                    <a:gd name="connsiteY0" fmla="*/ 0 h 29867"/>
                    <a:gd name="connsiteX1" fmla="*/ 10979 w 10979"/>
                    <a:gd name="connsiteY1" fmla="*/ 0 h 29867"/>
                    <a:gd name="connsiteX2" fmla="*/ 10979 w 10979"/>
                    <a:gd name="connsiteY2" fmla="*/ 29868 h 29867"/>
                    <a:gd name="connsiteX3" fmla="*/ 0 w 10979"/>
                    <a:gd name="connsiteY3" fmla="*/ 29868 h 29867"/>
                  </a:gdLst>
                  <a:ahLst/>
                  <a:cxnLst>
                    <a:cxn ang="0">
                      <a:pos x="connsiteX0" y="connsiteY0"/>
                    </a:cxn>
                    <a:cxn ang="0">
                      <a:pos x="connsiteX1" y="connsiteY1"/>
                    </a:cxn>
                    <a:cxn ang="0">
                      <a:pos x="connsiteX2" y="connsiteY2"/>
                    </a:cxn>
                    <a:cxn ang="0">
                      <a:pos x="connsiteX3" y="connsiteY3"/>
                    </a:cxn>
                  </a:cxnLst>
                  <a:rect l="l" t="t" r="r" b="b"/>
                  <a:pathLst>
                    <a:path w="10979" h="29867">
                      <a:moveTo>
                        <a:pt x="0" y="0"/>
                      </a:moveTo>
                      <a:lnTo>
                        <a:pt x="10979" y="0"/>
                      </a:lnTo>
                      <a:lnTo>
                        <a:pt x="10979"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41" name="Freihandform: Form 240">
                  <a:extLst>
                    <a:ext uri="{FF2B5EF4-FFF2-40B4-BE49-F238E27FC236}">
                      <a16:creationId xmlns:a16="http://schemas.microsoft.com/office/drawing/2014/main" id="{D41818B5-8420-4629-A9F1-3BFBA18D6972}"/>
                    </a:ext>
                  </a:extLst>
                </p:cNvPr>
                <p:cNvSpPr/>
                <p:nvPr/>
              </p:nvSpPr>
              <p:spPr>
                <a:xfrm>
                  <a:off x="1337428" y="2999800"/>
                  <a:ext cx="6764" cy="29867"/>
                </a:xfrm>
                <a:custGeom>
                  <a:avLst/>
                  <a:gdLst>
                    <a:gd name="connsiteX0" fmla="*/ 0 w 6764"/>
                    <a:gd name="connsiteY0" fmla="*/ 0 h 29867"/>
                    <a:gd name="connsiteX1" fmla="*/ 6765 w 6764"/>
                    <a:gd name="connsiteY1" fmla="*/ 0 h 29867"/>
                    <a:gd name="connsiteX2" fmla="*/ 6765 w 6764"/>
                    <a:gd name="connsiteY2" fmla="*/ 29868 h 29867"/>
                    <a:gd name="connsiteX3" fmla="*/ 0 w 6764"/>
                    <a:gd name="connsiteY3" fmla="*/ 29868 h 29867"/>
                  </a:gdLst>
                  <a:ahLst/>
                  <a:cxnLst>
                    <a:cxn ang="0">
                      <a:pos x="connsiteX0" y="connsiteY0"/>
                    </a:cxn>
                    <a:cxn ang="0">
                      <a:pos x="connsiteX1" y="connsiteY1"/>
                    </a:cxn>
                    <a:cxn ang="0">
                      <a:pos x="connsiteX2" y="connsiteY2"/>
                    </a:cxn>
                    <a:cxn ang="0">
                      <a:pos x="connsiteX3" y="connsiteY3"/>
                    </a:cxn>
                  </a:cxnLst>
                  <a:rect l="l" t="t" r="r" b="b"/>
                  <a:pathLst>
                    <a:path w="6764" h="29867">
                      <a:moveTo>
                        <a:pt x="0" y="0"/>
                      </a:moveTo>
                      <a:lnTo>
                        <a:pt x="6765" y="0"/>
                      </a:lnTo>
                      <a:lnTo>
                        <a:pt x="6765"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42" name="Freihandform: Form 241">
                  <a:extLst>
                    <a:ext uri="{FF2B5EF4-FFF2-40B4-BE49-F238E27FC236}">
                      <a16:creationId xmlns:a16="http://schemas.microsoft.com/office/drawing/2014/main" id="{7A0ACE0E-C916-46E1-9FCB-6DA161E2245A}"/>
                    </a:ext>
                  </a:extLst>
                </p:cNvPr>
                <p:cNvSpPr/>
                <p:nvPr/>
              </p:nvSpPr>
              <p:spPr>
                <a:xfrm>
                  <a:off x="1311254" y="2999800"/>
                  <a:ext cx="6764" cy="29867"/>
                </a:xfrm>
                <a:custGeom>
                  <a:avLst/>
                  <a:gdLst>
                    <a:gd name="connsiteX0" fmla="*/ 0 w 6764"/>
                    <a:gd name="connsiteY0" fmla="*/ 0 h 29867"/>
                    <a:gd name="connsiteX1" fmla="*/ 6765 w 6764"/>
                    <a:gd name="connsiteY1" fmla="*/ 0 h 29867"/>
                    <a:gd name="connsiteX2" fmla="*/ 6765 w 6764"/>
                    <a:gd name="connsiteY2" fmla="*/ 29868 h 29867"/>
                    <a:gd name="connsiteX3" fmla="*/ 0 w 6764"/>
                    <a:gd name="connsiteY3" fmla="*/ 29868 h 29867"/>
                  </a:gdLst>
                  <a:ahLst/>
                  <a:cxnLst>
                    <a:cxn ang="0">
                      <a:pos x="connsiteX0" y="connsiteY0"/>
                    </a:cxn>
                    <a:cxn ang="0">
                      <a:pos x="connsiteX1" y="connsiteY1"/>
                    </a:cxn>
                    <a:cxn ang="0">
                      <a:pos x="connsiteX2" y="connsiteY2"/>
                    </a:cxn>
                    <a:cxn ang="0">
                      <a:pos x="connsiteX3" y="connsiteY3"/>
                    </a:cxn>
                  </a:cxnLst>
                  <a:rect l="l" t="t" r="r" b="b"/>
                  <a:pathLst>
                    <a:path w="6764" h="29867">
                      <a:moveTo>
                        <a:pt x="0" y="0"/>
                      </a:moveTo>
                      <a:lnTo>
                        <a:pt x="6765" y="0"/>
                      </a:lnTo>
                      <a:lnTo>
                        <a:pt x="6765"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43" name="Freihandform: Form 242">
                  <a:extLst>
                    <a:ext uri="{FF2B5EF4-FFF2-40B4-BE49-F238E27FC236}">
                      <a16:creationId xmlns:a16="http://schemas.microsoft.com/office/drawing/2014/main" id="{3602F256-9384-4F6D-BB42-326966960B0B}"/>
                    </a:ext>
                  </a:extLst>
                </p:cNvPr>
                <p:cNvSpPr/>
                <p:nvPr/>
              </p:nvSpPr>
              <p:spPr>
                <a:xfrm>
                  <a:off x="1447481" y="2998395"/>
                  <a:ext cx="13633" cy="29867"/>
                </a:xfrm>
                <a:custGeom>
                  <a:avLst/>
                  <a:gdLst>
                    <a:gd name="connsiteX0" fmla="*/ 0 w 13633"/>
                    <a:gd name="connsiteY0" fmla="*/ 0 h 29867"/>
                    <a:gd name="connsiteX1" fmla="*/ 13633 w 13633"/>
                    <a:gd name="connsiteY1" fmla="*/ 0 h 29867"/>
                    <a:gd name="connsiteX2" fmla="*/ 13633 w 13633"/>
                    <a:gd name="connsiteY2" fmla="*/ 29868 h 29867"/>
                    <a:gd name="connsiteX3" fmla="*/ 0 w 13633"/>
                    <a:gd name="connsiteY3" fmla="*/ 29868 h 29867"/>
                  </a:gdLst>
                  <a:ahLst/>
                  <a:cxnLst>
                    <a:cxn ang="0">
                      <a:pos x="connsiteX0" y="connsiteY0"/>
                    </a:cxn>
                    <a:cxn ang="0">
                      <a:pos x="connsiteX1" y="connsiteY1"/>
                    </a:cxn>
                    <a:cxn ang="0">
                      <a:pos x="connsiteX2" y="connsiteY2"/>
                    </a:cxn>
                    <a:cxn ang="0">
                      <a:pos x="connsiteX3" y="connsiteY3"/>
                    </a:cxn>
                  </a:cxnLst>
                  <a:rect l="l" t="t" r="r" b="b"/>
                  <a:pathLst>
                    <a:path w="13633" h="29867">
                      <a:moveTo>
                        <a:pt x="0" y="0"/>
                      </a:moveTo>
                      <a:lnTo>
                        <a:pt x="13633" y="0"/>
                      </a:lnTo>
                      <a:lnTo>
                        <a:pt x="13633"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44" name="Freihandform: Form 243">
                  <a:extLst>
                    <a:ext uri="{FF2B5EF4-FFF2-40B4-BE49-F238E27FC236}">
                      <a16:creationId xmlns:a16="http://schemas.microsoft.com/office/drawing/2014/main" id="{2153E07D-FF0D-4F82-8A7A-FBEB1EDCE32F}"/>
                    </a:ext>
                  </a:extLst>
                </p:cNvPr>
                <p:cNvSpPr/>
                <p:nvPr/>
              </p:nvSpPr>
              <p:spPr>
                <a:xfrm>
                  <a:off x="1447481" y="3106731"/>
                  <a:ext cx="13633" cy="29867"/>
                </a:xfrm>
                <a:custGeom>
                  <a:avLst/>
                  <a:gdLst>
                    <a:gd name="connsiteX0" fmla="*/ 0 w 13633"/>
                    <a:gd name="connsiteY0" fmla="*/ 0 h 29867"/>
                    <a:gd name="connsiteX1" fmla="*/ 13633 w 13633"/>
                    <a:gd name="connsiteY1" fmla="*/ 0 h 29867"/>
                    <a:gd name="connsiteX2" fmla="*/ 13633 w 13633"/>
                    <a:gd name="connsiteY2" fmla="*/ 29868 h 29867"/>
                    <a:gd name="connsiteX3" fmla="*/ 0 w 13633"/>
                    <a:gd name="connsiteY3" fmla="*/ 29868 h 29867"/>
                  </a:gdLst>
                  <a:ahLst/>
                  <a:cxnLst>
                    <a:cxn ang="0">
                      <a:pos x="connsiteX0" y="connsiteY0"/>
                    </a:cxn>
                    <a:cxn ang="0">
                      <a:pos x="connsiteX1" y="connsiteY1"/>
                    </a:cxn>
                    <a:cxn ang="0">
                      <a:pos x="connsiteX2" y="connsiteY2"/>
                    </a:cxn>
                    <a:cxn ang="0">
                      <a:pos x="connsiteX3" y="connsiteY3"/>
                    </a:cxn>
                  </a:cxnLst>
                  <a:rect l="l" t="t" r="r" b="b"/>
                  <a:pathLst>
                    <a:path w="13633" h="29867">
                      <a:moveTo>
                        <a:pt x="0" y="0"/>
                      </a:moveTo>
                      <a:lnTo>
                        <a:pt x="13633" y="0"/>
                      </a:lnTo>
                      <a:lnTo>
                        <a:pt x="13633"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45" name="Freihandform: Form 244">
                  <a:extLst>
                    <a:ext uri="{FF2B5EF4-FFF2-40B4-BE49-F238E27FC236}">
                      <a16:creationId xmlns:a16="http://schemas.microsoft.com/office/drawing/2014/main" id="{E4E2BB0E-4B66-475A-AB1F-D516FD7DB904}"/>
                    </a:ext>
                  </a:extLst>
                </p:cNvPr>
                <p:cNvSpPr/>
                <p:nvPr/>
              </p:nvSpPr>
              <p:spPr>
                <a:xfrm>
                  <a:off x="1421360" y="3106731"/>
                  <a:ext cx="7493" cy="29867"/>
                </a:xfrm>
                <a:custGeom>
                  <a:avLst/>
                  <a:gdLst>
                    <a:gd name="connsiteX0" fmla="*/ 0 w 7493"/>
                    <a:gd name="connsiteY0" fmla="*/ 0 h 29867"/>
                    <a:gd name="connsiteX1" fmla="*/ 7493 w 7493"/>
                    <a:gd name="connsiteY1" fmla="*/ 0 h 29867"/>
                    <a:gd name="connsiteX2" fmla="*/ 7493 w 7493"/>
                    <a:gd name="connsiteY2" fmla="*/ 29868 h 29867"/>
                    <a:gd name="connsiteX3" fmla="*/ 0 w 7493"/>
                    <a:gd name="connsiteY3" fmla="*/ 29868 h 29867"/>
                  </a:gdLst>
                  <a:ahLst/>
                  <a:cxnLst>
                    <a:cxn ang="0">
                      <a:pos x="connsiteX0" y="connsiteY0"/>
                    </a:cxn>
                    <a:cxn ang="0">
                      <a:pos x="connsiteX1" y="connsiteY1"/>
                    </a:cxn>
                    <a:cxn ang="0">
                      <a:pos x="connsiteX2" y="connsiteY2"/>
                    </a:cxn>
                    <a:cxn ang="0">
                      <a:pos x="connsiteX3" y="connsiteY3"/>
                    </a:cxn>
                  </a:cxnLst>
                  <a:rect l="l" t="t" r="r" b="b"/>
                  <a:pathLst>
                    <a:path w="7493" h="29867">
                      <a:moveTo>
                        <a:pt x="0" y="0"/>
                      </a:moveTo>
                      <a:lnTo>
                        <a:pt x="7493" y="0"/>
                      </a:lnTo>
                      <a:lnTo>
                        <a:pt x="7493"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46" name="Freihandform: Form 245">
                  <a:extLst>
                    <a:ext uri="{FF2B5EF4-FFF2-40B4-BE49-F238E27FC236}">
                      <a16:creationId xmlns:a16="http://schemas.microsoft.com/office/drawing/2014/main" id="{EEF90E2B-16E8-4053-BBB0-A5EB6F77C06F}"/>
                    </a:ext>
                  </a:extLst>
                </p:cNvPr>
                <p:cNvSpPr/>
                <p:nvPr/>
              </p:nvSpPr>
              <p:spPr>
                <a:xfrm>
                  <a:off x="1395134" y="3106731"/>
                  <a:ext cx="7493" cy="29867"/>
                </a:xfrm>
                <a:custGeom>
                  <a:avLst/>
                  <a:gdLst>
                    <a:gd name="connsiteX0" fmla="*/ 0 w 7493"/>
                    <a:gd name="connsiteY0" fmla="*/ 0 h 29867"/>
                    <a:gd name="connsiteX1" fmla="*/ 7493 w 7493"/>
                    <a:gd name="connsiteY1" fmla="*/ 0 h 29867"/>
                    <a:gd name="connsiteX2" fmla="*/ 7493 w 7493"/>
                    <a:gd name="connsiteY2" fmla="*/ 29868 h 29867"/>
                    <a:gd name="connsiteX3" fmla="*/ 0 w 7493"/>
                    <a:gd name="connsiteY3" fmla="*/ 29868 h 29867"/>
                  </a:gdLst>
                  <a:ahLst/>
                  <a:cxnLst>
                    <a:cxn ang="0">
                      <a:pos x="connsiteX0" y="connsiteY0"/>
                    </a:cxn>
                    <a:cxn ang="0">
                      <a:pos x="connsiteX1" y="connsiteY1"/>
                    </a:cxn>
                    <a:cxn ang="0">
                      <a:pos x="connsiteX2" y="connsiteY2"/>
                    </a:cxn>
                    <a:cxn ang="0">
                      <a:pos x="connsiteX3" y="connsiteY3"/>
                    </a:cxn>
                  </a:cxnLst>
                  <a:rect l="l" t="t" r="r" b="b"/>
                  <a:pathLst>
                    <a:path w="7493" h="29867">
                      <a:moveTo>
                        <a:pt x="0" y="0"/>
                      </a:moveTo>
                      <a:lnTo>
                        <a:pt x="7493" y="0"/>
                      </a:lnTo>
                      <a:lnTo>
                        <a:pt x="7493"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grpSp>
        </p:grpSp>
        <p:grpSp>
          <p:nvGrpSpPr>
            <p:cNvPr id="189" name="Grafik 16">
              <a:extLst>
                <a:ext uri="{FF2B5EF4-FFF2-40B4-BE49-F238E27FC236}">
                  <a16:creationId xmlns:a16="http://schemas.microsoft.com/office/drawing/2014/main" id="{906C5491-AC66-4E73-93CE-9670030D102D}"/>
                </a:ext>
              </a:extLst>
            </p:cNvPr>
            <p:cNvGrpSpPr/>
            <p:nvPr/>
          </p:nvGrpSpPr>
          <p:grpSpPr>
            <a:xfrm>
              <a:off x="830954" y="2216218"/>
              <a:ext cx="381389" cy="381389"/>
              <a:chOff x="1315469" y="2261322"/>
              <a:chExt cx="169008" cy="169008"/>
            </a:xfrm>
            <a:solidFill>
              <a:srgbClr val="000000"/>
            </a:solidFill>
          </p:grpSpPr>
          <p:sp>
            <p:nvSpPr>
              <p:cNvPr id="216" name="Freihandform: Form 215">
                <a:extLst>
                  <a:ext uri="{FF2B5EF4-FFF2-40B4-BE49-F238E27FC236}">
                    <a16:creationId xmlns:a16="http://schemas.microsoft.com/office/drawing/2014/main" id="{43C0C053-F624-4979-8CBA-BB6B527AB2B9}"/>
                  </a:ext>
                </a:extLst>
              </p:cNvPr>
              <p:cNvSpPr/>
              <p:nvPr/>
            </p:nvSpPr>
            <p:spPr>
              <a:xfrm>
                <a:off x="1315469" y="2261322"/>
                <a:ext cx="169008" cy="169008"/>
              </a:xfrm>
              <a:custGeom>
                <a:avLst/>
                <a:gdLst>
                  <a:gd name="connsiteX0" fmla="*/ 169009 w 169008"/>
                  <a:gd name="connsiteY0" fmla="*/ 84505 h 169008"/>
                  <a:gd name="connsiteX1" fmla="*/ 84505 w 169008"/>
                  <a:gd name="connsiteY1" fmla="*/ 169009 h 169008"/>
                  <a:gd name="connsiteX2" fmla="*/ 0 w 169008"/>
                  <a:gd name="connsiteY2" fmla="*/ 84505 h 169008"/>
                  <a:gd name="connsiteX3" fmla="*/ 84505 w 169008"/>
                  <a:gd name="connsiteY3" fmla="*/ 0 h 169008"/>
                  <a:gd name="connsiteX4" fmla="*/ 169009 w 169008"/>
                  <a:gd name="connsiteY4" fmla="*/ 84505 h 169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008" h="169008">
                    <a:moveTo>
                      <a:pt x="169009" y="84505"/>
                    </a:moveTo>
                    <a:cubicBezTo>
                      <a:pt x="169009" y="131175"/>
                      <a:pt x="131175" y="169009"/>
                      <a:pt x="84505" y="169009"/>
                    </a:cubicBezTo>
                    <a:cubicBezTo>
                      <a:pt x="37834" y="169009"/>
                      <a:pt x="0" y="131175"/>
                      <a:pt x="0" y="84505"/>
                    </a:cubicBezTo>
                    <a:cubicBezTo>
                      <a:pt x="0" y="37834"/>
                      <a:pt x="37834" y="0"/>
                      <a:pt x="84505" y="0"/>
                    </a:cubicBezTo>
                    <a:cubicBezTo>
                      <a:pt x="131175" y="0"/>
                      <a:pt x="169009" y="37834"/>
                      <a:pt x="169009" y="84505"/>
                    </a:cubicBezTo>
                    <a:close/>
                  </a:path>
                </a:pathLst>
              </a:custGeom>
              <a:solidFill>
                <a:srgbClr val="59606B"/>
              </a:solidFill>
              <a:ln w="5202" cap="flat">
                <a:noFill/>
                <a:prstDash val="solid"/>
                <a:miter/>
              </a:ln>
            </p:spPr>
            <p:txBody>
              <a:bodyPr rtlCol="0" anchor="ctr"/>
              <a:lstStyle/>
              <a:p>
                <a:endParaRPr lang="en-US">
                  <a:latin typeface="Siemens Sans" pitchFamily="2" charset="0"/>
                </a:endParaRPr>
              </a:p>
            </p:txBody>
          </p:sp>
          <p:grpSp>
            <p:nvGrpSpPr>
              <p:cNvPr id="217" name="Grafik 16">
                <a:extLst>
                  <a:ext uri="{FF2B5EF4-FFF2-40B4-BE49-F238E27FC236}">
                    <a16:creationId xmlns:a16="http://schemas.microsoft.com/office/drawing/2014/main" id="{6D5ADB3D-BE59-41E0-842A-EC07DBFE3F6E}"/>
                  </a:ext>
                </a:extLst>
              </p:cNvPr>
              <p:cNvGrpSpPr/>
              <p:nvPr/>
            </p:nvGrpSpPr>
            <p:grpSpPr>
              <a:xfrm>
                <a:off x="1346794" y="2292855"/>
                <a:ext cx="106411" cy="106411"/>
                <a:chOff x="1346794" y="2292855"/>
                <a:chExt cx="106411" cy="106411"/>
              </a:xfrm>
              <a:solidFill>
                <a:srgbClr val="FFFFFF"/>
              </a:solidFill>
            </p:grpSpPr>
            <p:sp>
              <p:nvSpPr>
                <p:cNvPr id="222" name="Freihandform: Form 221">
                  <a:extLst>
                    <a:ext uri="{FF2B5EF4-FFF2-40B4-BE49-F238E27FC236}">
                      <a16:creationId xmlns:a16="http://schemas.microsoft.com/office/drawing/2014/main" id="{8619D5A7-50F5-4FB3-86D3-833B3D2475D8}"/>
                    </a:ext>
                  </a:extLst>
                </p:cNvPr>
                <p:cNvSpPr/>
                <p:nvPr/>
              </p:nvSpPr>
              <p:spPr>
                <a:xfrm>
                  <a:off x="1419747" y="2292855"/>
                  <a:ext cx="33458" cy="32677"/>
                </a:xfrm>
                <a:custGeom>
                  <a:avLst/>
                  <a:gdLst>
                    <a:gd name="connsiteX0" fmla="*/ 0 w 33458"/>
                    <a:gd name="connsiteY0" fmla="*/ 4163 h 32677"/>
                    <a:gd name="connsiteX1" fmla="*/ 29244 w 33458"/>
                    <a:gd name="connsiteY1" fmla="*/ 4163 h 32677"/>
                    <a:gd name="connsiteX2" fmla="*/ 29244 w 33458"/>
                    <a:gd name="connsiteY2" fmla="*/ 32678 h 32677"/>
                    <a:gd name="connsiteX3" fmla="*/ 33458 w 33458"/>
                    <a:gd name="connsiteY3" fmla="*/ 32678 h 32677"/>
                    <a:gd name="connsiteX4" fmla="*/ 33458 w 33458"/>
                    <a:gd name="connsiteY4" fmla="*/ 0 h 32677"/>
                    <a:gd name="connsiteX5" fmla="*/ 0 w 33458"/>
                    <a:gd name="connsiteY5" fmla="*/ 0 h 3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58" h="32677">
                      <a:moveTo>
                        <a:pt x="0" y="4163"/>
                      </a:moveTo>
                      <a:lnTo>
                        <a:pt x="29244" y="4163"/>
                      </a:lnTo>
                      <a:lnTo>
                        <a:pt x="29244" y="32678"/>
                      </a:lnTo>
                      <a:lnTo>
                        <a:pt x="33458" y="32678"/>
                      </a:lnTo>
                      <a:lnTo>
                        <a:pt x="33458" y="0"/>
                      </a:lnTo>
                      <a:lnTo>
                        <a:pt x="0" y="0"/>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sp>
              <p:nvSpPr>
                <p:cNvPr id="223" name="Freihandform: Form 222">
                  <a:extLst>
                    <a:ext uri="{FF2B5EF4-FFF2-40B4-BE49-F238E27FC236}">
                      <a16:creationId xmlns:a16="http://schemas.microsoft.com/office/drawing/2014/main" id="{27436061-4D24-47EA-9807-B71915666AE2}"/>
                    </a:ext>
                  </a:extLst>
                </p:cNvPr>
                <p:cNvSpPr/>
                <p:nvPr/>
              </p:nvSpPr>
              <p:spPr>
                <a:xfrm>
                  <a:off x="1346794" y="2292855"/>
                  <a:ext cx="29087" cy="32677"/>
                </a:xfrm>
                <a:custGeom>
                  <a:avLst/>
                  <a:gdLst>
                    <a:gd name="connsiteX0" fmla="*/ 4163 w 29087"/>
                    <a:gd name="connsiteY0" fmla="*/ 32678 h 32677"/>
                    <a:gd name="connsiteX1" fmla="*/ 4163 w 29087"/>
                    <a:gd name="connsiteY1" fmla="*/ 4163 h 32677"/>
                    <a:gd name="connsiteX2" fmla="*/ 29087 w 29087"/>
                    <a:gd name="connsiteY2" fmla="*/ 4163 h 32677"/>
                    <a:gd name="connsiteX3" fmla="*/ 29087 w 29087"/>
                    <a:gd name="connsiteY3" fmla="*/ 0 h 32677"/>
                    <a:gd name="connsiteX4" fmla="*/ 0 w 29087"/>
                    <a:gd name="connsiteY4" fmla="*/ 0 h 32677"/>
                    <a:gd name="connsiteX5" fmla="*/ 0 w 29087"/>
                    <a:gd name="connsiteY5" fmla="*/ 32678 h 3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87" h="32677">
                      <a:moveTo>
                        <a:pt x="4163" y="32678"/>
                      </a:moveTo>
                      <a:lnTo>
                        <a:pt x="4163" y="4163"/>
                      </a:lnTo>
                      <a:lnTo>
                        <a:pt x="29087" y="4163"/>
                      </a:lnTo>
                      <a:lnTo>
                        <a:pt x="29087" y="0"/>
                      </a:lnTo>
                      <a:lnTo>
                        <a:pt x="0" y="0"/>
                      </a:lnTo>
                      <a:lnTo>
                        <a:pt x="0" y="32678"/>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sp>
              <p:nvSpPr>
                <p:cNvPr id="224" name="Freihandform: Form 223">
                  <a:extLst>
                    <a:ext uri="{FF2B5EF4-FFF2-40B4-BE49-F238E27FC236}">
                      <a16:creationId xmlns:a16="http://schemas.microsoft.com/office/drawing/2014/main" id="{A6529C1E-F472-41A8-9D5A-F99D325CE28D}"/>
                    </a:ext>
                  </a:extLst>
                </p:cNvPr>
                <p:cNvSpPr/>
                <p:nvPr/>
              </p:nvSpPr>
              <p:spPr>
                <a:xfrm>
                  <a:off x="1346794" y="2372832"/>
                  <a:ext cx="29087" cy="26433"/>
                </a:xfrm>
                <a:custGeom>
                  <a:avLst/>
                  <a:gdLst>
                    <a:gd name="connsiteX0" fmla="*/ 29087 w 29087"/>
                    <a:gd name="connsiteY0" fmla="*/ 22271 h 26433"/>
                    <a:gd name="connsiteX1" fmla="*/ 4163 w 29087"/>
                    <a:gd name="connsiteY1" fmla="*/ 22271 h 26433"/>
                    <a:gd name="connsiteX2" fmla="*/ 4163 w 29087"/>
                    <a:gd name="connsiteY2" fmla="*/ 0 h 26433"/>
                    <a:gd name="connsiteX3" fmla="*/ 0 w 29087"/>
                    <a:gd name="connsiteY3" fmla="*/ 0 h 26433"/>
                    <a:gd name="connsiteX4" fmla="*/ 0 w 29087"/>
                    <a:gd name="connsiteY4" fmla="*/ 26434 h 26433"/>
                    <a:gd name="connsiteX5" fmla="*/ 29087 w 29087"/>
                    <a:gd name="connsiteY5" fmla="*/ 26434 h 2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87" h="26433">
                      <a:moveTo>
                        <a:pt x="29087" y="22271"/>
                      </a:moveTo>
                      <a:lnTo>
                        <a:pt x="4163" y="22271"/>
                      </a:lnTo>
                      <a:lnTo>
                        <a:pt x="4163" y="0"/>
                      </a:lnTo>
                      <a:lnTo>
                        <a:pt x="0" y="0"/>
                      </a:lnTo>
                      <a:lnTo>
                        <a:pt x="0" y="26434"/>
                      </a:lnTo>
                      <a:lnTo>
                        <a:pt x="29087" y="26434"/>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sp>
              <p:nvSpPr>
                <p:cNvPr id="225" name="Freihandform: Form 224">
                  <a:extLst>
                    <a:ext uri="{FF2B5EF4-FFF2-40B4-BE49-F238E27FC236}">
                      <a16:creationId xmlns:a16="http://schemas.microsoft.com/office/drawing/2014/main" id="{45089D32-6D66-4532-9238-B79B1C5CBE18}"/>
                    </a:ext>
                  </a:extLst>
                </p:cNvPr>
                <p:cNvSpPr/>
                <p:nvPr/>
              </p:nvSpPr>
              <p:spPr>
                <a:xfrm>
                  <a:off x="1419747" y="2372832"/>
                  <a:ext cx="33458" cy="26433"/>
                </a:xfrm>
                <a:custGeom>
                  <a:avLst/>
                  <a:gdLst>
                    <a:gd name="connsiteX0" fmla="*/ 29244 w 33458"/>
                    <a:gd name="connsiteY0" fmla="*/ 0 h 26433"/>
                    <a:gd name="connsiteX1" fmla="*/ 29244 w 33458"/>
                    <a:gd name="connsiteY1" fmla="*/ 22271 h 26433"/>
                    <a:gd name="connsiteX2" fmla="*/ 0 w 33458"/>
                    <a:gd name="connsiteY2" fmla="*/ 22271 h 26433"/>
                    <a:gd name="connsiteX3" fmla="*/ 0 w 33458"/>
                    <a:gd name="connsiteY3" fmla="*/ 26434 h 26433"/>
                    <a:gd name="connsiteX4" fmla="*/ 33458 w 33458"/>
                    <a:gd name="connsiteY4" fmla="*/ 26434 h 26433"/>
                    <a:gd name="connsiteX5" fmla="*/ 33458 w 33458"/>
                    <a:gd name="connsiteY5" fmla="*/ 0 h 2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58" h="26433">
                      <a:moveTo>
                        <a:pt x="29244" y="0"/>
                      </a:moveTo>
                      <a:lnTo>
                        <a:pt x="29244" y="22271"/>
                      </a:lnTo>
                      <a:lnTo>
                        <a:pt x="0" y="22271"/>
                      </a:lnTo>
                      <a:lnTo>
                        <a:pt x="0" y="26434"/>
                      </a:lnTo>
                      <a:lnTo>
                        <a:pt x="33458" y="26434"/>
                      </a:lnTo>
                      <a:lnTo>
                        <a:pt x="33458" y="0"/>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grpSp>
          <p:sp>
            <p:nvSpPr>
              <p:cNvPr id="218" name="Freihandform: Form 217">
                <a:extLst>
                  <a:ext uri="{FF2B5EF4-FFF2-40B4-BE49-F238E27FC236}">
                    <a16:creationId xmlns:a16="http://schemas.microsoft.com/office/drawing/2014/main" id="{6148117B-10E2-4A68-B055-678C0EC32833}"/>
                  </a:ext>
                </a:extLst>
              </p:cNvPr>
              <p:cNvSpPr/>
              <p:nvPr/>
            </p:nvSpPr>
            <p:spPr>
              <a:xfrm>
                <a:off x="1377963" y="2275632"/>
                <a:ext cx="39026" cy="43657"/>
              </a:xfrm>
              <a:custGeom>
                <a:avLst/>
                <a:gdLst>
                  <a:gd name="connsiteX0" fmla="*/ 38402 w 39026"/>
                  <a:gd name="connsiteY0" fmla="*/ 25757 h 43657"/>
                  <a:gd name="connsiteX1" fmla="*/ 37517 w 39026"/>
                  <a:gd name="connsiteY1" fmla="*/ 23312 h 43657"/>
                  <a:gd name="connsiteX2" fmla="*/ 29764 w 39026"/>
                  <a:gd name="connsiteY2" fmla="*/ 25861 h 43657"/>
                  <a:gd name="connsiteX3" fmla="*/ 23364 w 39026"/>
                  <a:gd name="connsiteY3" fmla="*/ 21803 h 43657"/>
                  <a:gd name="connsiteX4" fmla="*/ 29764 w 39026"/>
                  <a:gd name="connsiteY4" fmla="*/ 17796 h 43657"/>
                  <a:gd name="connsiteX5" fmla="*/ 37517 w 39026"/>
                  <a:gd name="connsiteY5" fmla="*/ 20346 h 43657"/>
                  <a:gd name="connsiteX6" fmla="*/ 38402 w 39026"/>
                  <a:gd name="connsiteY6" fmla="*/ 17900 h 43657"/>
                  <a:gd name="connsiteX7" fmla="*/ 33042 w 39026"/>
                  <a:gd name="connsiteY7" fmla="*/ 15767 h 43657"/>
                  <a:gd name="connsiteX8" fmla="*/ 39026 w 39026"/>
                  <a:gd name="connsiteY8" fmla="*/ 12020 h 43657"/>
                  <a:gd name="connsiteX9" fmla="*/ 37777 w 39026"/>
                  <a:gd name="connsiteY9" fmla="*/ 9783 h 43657"/>
                  <a:gd name="connsiteX10" fmla="*/ 31533 w 39026"/>
                  <a:gd name="connsiteY10" fmla="*/ 13113 h 43657"/>
                  <a:gd name="connsiteX11" fmla="*/ 32314 w 39026"/>
                  <a:gd name="connsiteY11" fmla="*/ 7441 h 43657"/>
                  <a:gd name="connsiteX12" fmla="*/ 29816 w 39026"/>
                  <a:gd name="connsiteY12" fmla="*/ 6973 h 43657"/>
                  <a:gd name="connsiteX13" fmla="*/ 28099 w 39026"/>
                  <a:gd name="connsiteY13" fmla="*/ 14934 h 43657"/>
                  <a:gd name="connsiteX14" fmla="*/ 21438 w 39026"/>
                  <a:gd name="connsiteY14" fmla="*/ 18472 h 43657"/>
                  <a:gd name="connsiteX15" fmla="*/ 21178 w 39026"/>
                  <a:gd name="connsiteY15" fmla="*/ 10927 h 43657"/>
                  <a:gd name="connsiteX16" fmla="*/ 27214 w 39026"/>
                  <a:gd name="connsiteY16" fmla="*/ 5464 h 43657"/>
                  <a:gd name="connsiteX17" fmla="*/ 25549 w 39026"/>
                  <a:gd name="connsiteY17" fmla="*/ 3538 h 43657"/>
                  <a:gd name="connsiteX18" fmla="*/ 21022 w 39026"/>
                  <a:gd name="connsiteY18" fmla="*/ 7077 h 43657"/>
                  <a:gd name="connsiteX19" fmla="*/ 20814 w 39026"/>
                  <a:gd name="connsiteY19" fmla="*/ 0 h 43657"/>
                  <a:gd name="connsiteX20" fmla="*/ 18212 w 39026"/>
                  <a:gd name="connsiteY20" fmla="*/ 0 h 43657"/>
                  <a:gd name="connsiteX21" fmla="*/ 18004 w 39026"/>
                  <a:gd name="connsiteY21" fmla="*/ 7077 h 43657"/>
                  <a:gd name="connsiteX22" fmla="*/ 13477 w 39026"/>
                  <a:gd name="connsiteY22" fmla="*/ 3538 h 43657"/>
                  <a:gd name="connsiteX23" fmla="*/ 11812 w 39026"/>
                  <a:gd name="connsiteY23" fmla="*/ 5464 h 43657"/>
                  <a:gd name="connsiteX24" fmla="*/ 17848 w 39026"/>
                  <a:gd name="connsiteY24" fmla="*/ 10927 h 43657"/>
                  <a:gd name="connsiteX25" fmla="*/ 17588 w 39026"/>
                  <a:gd name="connsiteY25" fmla="*/ 18472 h 43657"/>
                  <a:gd name="connsiteX26" fmla="*/ 10927 w 39026"/>
                  <a:gd name="connsiteY26" fmla="*/ 14934 h 43657"/>
                  <a:gd name="connsiteX27" fmla="*/ 9210 w 39026"/>
                  <a:gd name="connsiteY27" fmla="*/ 6973 h 43657"/>
                  <a:gd name="connsiteX28" fmla="*/ 6660 w 39026"/>
                  <a:gd name="connsiteY28" fmla="*/ 7441 h 43657"/>
                  <a:gd name="connsiteX29" fmla="*/ 7493 w 39026"/>
                  <a:gd name="connsiteY29" fmla="*/ 13113 h 43657"/>
                  <a:gd name="connsiteX30" fmla="*/ 1249 w 39026"/>
                  <a:gd name="connsiteY30" fmla="*/ 9783 h 43657"/>
                  <a:gd name="connsiteX31" fmla="*/ 0 w 39026"/>
                  <a:gd name="connsiteY31" fmla="*/ 12020 h 43657"/>
                  <a:gd name="connsiteX32" fmla="*/ 5932 w 39026"/>
                  <a:gd name="connsiteY32" fmla="*/ 15767 h 43657"/>
                  <a:gd name="connsiteX33" fmla="*/ 624 w 39026"/>
                  <a:gd name="connsiteY33" fmla="*/ 17900 h 43657"/>
                  <a:gd name="connsiteX34" fmla="*/ 1509 w 39026"/>
                  <a:gd name="connsiteY34" fmla="*/ 20346 h 43657"/>
                  <a:gd name="connsiteX35" fmla="*/ 9262 w 39026"/>
                  <a:gd name="connsiteY35" fmla="*/ 17796 h 43657"/>
                  <a:gd name="connsiteX36" fmla="*/ 15662 w 39026"/>
                  <a:gd name="connsiteY36" fmla="*/ 21803 h 43657"/>
                  <a:gd name="connsiteX37" fmla="*/ 9262 w 39026"/>
                  <a:gd name="connsiteY37" fmla="*/ 25861 h 43657"/>
                  <a:gd name="connsiteX38" fmla="*/ 1509 w 39026"/>
                  <a:gd name="connsiteY38" fmla="*/ 23312 h 43657"/>
                  <a:gd name="connsiteX39" fmla="*/ 624 w 39026"/>
                  <a:gd name="connsiteY39" fmla="*/ 25757 h 43657"/>
                  <a:gd name="connsiteX40" fmla="*/ 5932 w 39026"/>
                  <a:gd name="connsiteY40" fmla="*/ 27891 h 43657"/>
                  <a:gd name="connsiteX41" fmla="*/ 0 w 39026"/>
                  <a:gd name="connsiteY41" fmla="*/ 31637 h 43657"/>
                  <a:gd name="connsiteX42" fmla="*/ 1249 w 39026"/>
                  <a:gd name="connsiteY42" fmla="*/ 33823 h 43657"/>
                  <a:gd name="connsiteX43" fmla="*/ 7493 w 39026"/>
                  <a:gd name="connsiteY43" fmla="*/ 30544 h 43657"/>
                  <a:gd name="connsiteX44" fmla="*/ 6660 w 39026"/>
                  <a:gd name="connsiteY44" fmla="*/ 36216 h 43657"/>
                  <a:gd name="connsiteX45" fmla="*/ 9210 w 39026"/>
                  <a:gd name="connsiteY45" fmla="*/ 36685 h 43657"/>
                  <a:gd name="connsiteX46" fmla="*/ 10927 w 39026"/>
                  <a:gd name="connsiteY46" fmla="*/ 28723 h 43657"/>
                  <a:gd name="connsiteX47" fmla="*/ 17588 w 39026"/>
                  <a:gd name="connsiteY47" fmla="*/ 25185 h 43657"/>
                  <a:gd name="connsiteX48" fmla="*/ 17848 w 39026"/>
                  <a:gd name="connsiteY48" fmla="*/ 32730 h 43657"/>
                  <a:gd name="connsiteX49" fmla="*/ 11812 w 39026"/>
                  <a:gd name="connsiteY49" fmla="*/ 38194 h 43657"/>
                  <a:gd name="connsiteX50" fmla="*/ 13477 w 39026"/>
                  <a:gd name="connsiteY50" fmla="*/ 40119 h 43657"/>
                  <a:gd name="connsiteX51" fmla="*/ 18004 w 39026"/>
                  <a:gd name="connsiteY51" fmla="*/ 36580 h 43657"/>
                  <a:gd name="connsiteX52" fmla="*/ 18212 w 39026"/>
                  <a:gd name="connsiteY52" fmla="*/ 43657 h 43657"/>
                  <a:gd name="connsiteX53" fmla="*/ 20814 w 39026"/>
                  <a:gd name="connsiteY53" fmla="*/ 43657 h 43657"/>
                  <a:gd name="connsiteX54" fmla="*/ 21022 w 39026"/>
                  <a:gd name="connsiteY54" fmla="*/ 36580 h 43657"/>
                  <a:gd name="connsiteX55" fmla="*/ 25549 w 39026"/>
                  <a:gd name="connsiteY55" fmla="*/ 40119 h 43657"/>
                  <a:gd name="connsiteX56" fmla="*/ 27214 w 39026"/>
                  <a:gd name="connsiteY56" fmla="*/ 38194 h 43657"/>
                  <a:gd name="connsiteX57" fmla="*/ 21178 w 39026"/>
                  <a:gd name="connsiteY57" fmla="*/ 32730 h 43657"/>
                  <a:gd name="connsiteX58" fmla="*/ 21438 w 39026"/>
                  <a:gd name="connsiteY58" fmla="*/ 25185 h 43657"/>
                  <a:gd name="connsiteX59" fmla="*/ 28099 w 39026"/>
                  <a:gd name="connsiteY59" fmla="*/ 28723 h 43657"/>
                  <a:gd name="connsiteX60" fmla="*/ 29816 w 39026"/>
                  <a:gd name="connsiteY60" fmla="*/ 36685 h 43657"/>
                  <a:gd name="connsiteX61" fmla="*/ 32314 w 39026"/>
                  <a:gd name="connsiteY61" fmla="*/ 36216 h 43657"/>
                  <a:gd name="connsiteX62" fmla="*/ 31533 w 39026"/>
                  <a:gd name="connsiteY62" fmla="*/ 30544 h 43657"/>
                  <a:gd name="connsiteX63" fmla="*/ 37777 w 39026"/>
                  <a:gd name="connsiteY63" fmla="*/ 33823 h 43657"/>
                  <a:gd name="connsiteX64" fmla="*/ 39026 w 39026"/>
                  <a:gd name="connsiteY64" fmla="*/ 31637 h 43657"/>
                  <a:gd name="connsiteX65" fmla="*/ 33042 w 39026"/>
                  <a:gd name="connsiteY65" fmla="*/ 27891 h 4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9026" h="43657">
                    <a:moveTo>
                      <a:pt x="38402" y="25757"/>
                    </a:moveTo>
                    <a:lnTo>
                      <a:pt x="37517" y="23312"/>
                    </a:lnTo>
                    <a:lnTo>
                      <a:pt x="29764" y="25861"/>
                    </a:lnTo>
                    <a:lnTo>
                      <a:pt x="23364" y="21803"/>
                    </a:lnTo>
                    <a:lnTo>
                      <a:pt x="29764" y="17796"/>
                    </a:lnTo>
                    <a:lnTo>
                      <a:pt x="37517" y="20346"/>
                    </a:lnTo>
                    <a:lnTo>
                      <a:pt x="38402" y="17900"/>
                    </a:lnTo>
                    <a:lnTo>
                      <a:pt x="33042" y="15767"/>
                    </a:lnTo>
                    <a:lnTo>
                      <a:pt x="39026" y="12020"/>
                    </a:lnTo>
                    <a:lnTo>
                      <a:pt x="37777" y="9783"/>
                    </a:lnTo>
                    <a:lnTo>
                      <a:pt x="31533" y="13113"/>
                    </a:lnTo>
                    <a:lnTo>
                      <a:pt x="32314" y="7441"/>
                    </a:lnTo>
                    <a:lnTo>
                      <a:pt x="29816" y="6973"/>
                    </a:lnTo>
                    <a:lnTo>
                      <a:pt x="28099" y="14934"/>
                    </a:lnTo>
                    <a:lnTo>
                      <a:pt x="21438" y="18472"/>
                    </a:lnTo>
                    <a:lnTo>
                      <a:pt x="21178" y="10927"/>
                    </a:lnTo>
                    <a:lnTo>
                      <a:pt x="27214" y="5464"/>
                    </a:lnTo>
                    <a:lnTo>
                      <a:pt x="25549" y="3538"/>
                    </a:lnTo>
                    <a:lnTo>
                      <a:pt x="21022" y="7077"/>
                    </a:lnTo>
                    <a:lnTo>
                      <a:pt x="20814" y="0"/>
                    </a:lnTo>
                    <a:lnTo>
                      <a:pt x="18212" y="0"/>
                    </a:lnTo>
                    <a:lnTo>
                      <a:pt x="18004" y="7077"/>
                    </a:lnTo>
                    <a:lnTo>
                      <a:pt x="13477" y="3538"/>
                    </a:lnTo>
                    <a:lnTo>
                      <a:pt x="11812" y="5464"/>
                    </a:lnTo>
                    <a:lnTo>
                      <a:pt x="17848" y="10927"/>
                    </a:lnTo>
                    <a:lnTo>
                      <a:pt x="17588" y="18472"/>
                    </a:lnTo>
                    <a:lnTo>
                      <a:pt x="10927" y="14934"/>
                    </a:lnTo>
                    <a:lnTo>
                      <a:pt x="9210" y="6973"/>
                    </a:lnTo>
                    <a:lnTo>
                      <a:pt x="6660" y="7441"/>
                    </a:lnTo>
                    <a:lnTo>
                      <a:pt x="7493" y="13113"/>
                    </a:lnTo>
                    <a:lnTo>
                      <a:pt x="1249" y="9783"/>
                    </a:lnTo>
                    <a:lnTo>
                      <a:pt x="0" y="12020"/>
                    </a:lnTo>
                    <a:lnTo>
                      <a:pt x="5932" y="15767"/>
                    </a:lnTo>
                    <a:lnTo>
                      <a:pt x="624" y="17900"/>
                    </a:lnTo>
                    <a:lnTo>
                      <a:pt x="1509" y="20346"/>
                    </a:lnTo>
                    <a:lnTo>
                      <a:pt x="9262" y="17796"/>
                    </a:lnTo>
                    <a:lnTo>
                      <a:pt x="15662" y="21803"/>
                    </a:lnTo>
                    <a:lnTo>
                      <a:pt x="9262" y="25861"/>
                    </a:lnTo>
                    <a:lnTo>
                      <a:pt x="1509" y="23312"/>
                    </a:lnTo>
                    <a:lnTo>
                      <a:pt x="624" y="25757"/>
                    </a:lnTo>
                    <a:lnTo>
                      <a:pt x="5932" y="27891"/>
                    </a:lnTo>
                    <a:lnTo>
                      <a:pt x="0" y="31637"/>
                    </a:lnTo>
                    <a:lnTo>
                      <a:pt x="1249" y="33823"/>
                    </a:lnTo>
                    <a:lnTo>
                      <a:pt x="7493" y="30544"/>
                    </a:lnTo>
                    <a:lnTo>
                      <a:pt x="6660" y="36216"/>
                    </a:lnTo>
                    <a:lnTo>
                      <a:pt x="9210" y="36685"/>
                    </a:lnTo>
                    <a:lnTo>
                      <a:pt x="10927" y="28723"/>
                    </a:lnTo>
                    <a:lnTo>
                      <a:pt x="17588" y="25185"/>
                    </a:lnTo>
                    <a:lnTo>
                      <a:pt x="17848" y="32730"/>
                    </a:lnTo>
                    <a:lnTo>
                      <a:pt x="11812" y="38194"/>
                    </a:lnTo>
                    <a:lnTo>
                      <a:pt x="13477" y="40119"/>
                    </a:lnTo>
                    <a:lnTo>
                      <a:pt x="18004" y="36580"/>
                    </a:lnTo>
                    <a:lnTo>
                      <a:pt x="18212" y="43657"/>
                    </a:lnTo>
                    <a:lnTo>
                      <a:pt x="20814" y="43657"/>
                    </a:lnTo>
                    <a:lnTo>
                      <a:pt x="21022" y="36580"/>
                    </a:lnTo>
                    <a:lnTo>
                      <a:pt x="25549" y="40119"/>
                    </a:lnTo>
                    <a:lnTo>
                      <a:pt x="27214" y="38194"/>
                    </a:lnTo>
                    <a:lnTo>
                      <a:pt x="21178" y="32730"/>
                    </a:lnTo>
                    <a:lnTo>
                      <a:pt x="21438" y="25185"/>
                    </a:lnTo>
                    <a:lnTo>
                      <a:pt x="28099" y="28723"/>
                    </a:lnTo>
                    <a:lnTo>
                      <a:pt x="29816" y="36685"/>
                    </a:lnTo>
                    <a:lnTo>
                      <a:pt x="32314" y="36216"/>
                    </a:lnTo>
                    <a:lnTo>
                      <a:pt x="31533" y="30544"/>
                    </a:lnTo>
                    <a:lnTo>
                      <a:pt x="37777" y="33823"/>
                    </a:lnTo>
                    <a:lnTo>
                      <a:pt x="39026" y="31637"/>
                    </a:lnTo>
                    <a:lnTo>
                      <a:pt x="33042" y="27891"/>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sp>
            <p:nvSpPr>
              <p:cNvPr id="219" name="Freihandform: Form 218">
                <a:extLst>
                  <a:ext uri="{FF2B5EF4-FFF2-40B4-BE49-F238E27FC236}">
                    <a16:creationId xmlns:a16="http://schemas.microsoft.com/office/drawing/2014/main" id="{512E4834-CE5E-4A4D-86EB-9262986EA24E}"/>
                  </a:ext>
                </a:extLst>
              </p:cNvPr>
              <p:cNvSpPr/>
              <p:nvPr/>
            </p:nvSpPr>
            <p:spPr>
              <a:xfrm>
                <a:off x="1329467" y="2327354"/>
                <a:ext cx="39078" cy="43657"/>
              </a:xfrm>
              <a:custGeom>
                <a:avLst/>
                <a:gdLst>
                  <a:gd name="connsiteX0" fmla="*/ 38402 w 39078"/>
                  <a:gd name="connsiteY0" fmla="*/ 25757 h 43657"/>
                  <a:gd name="connsiteX1" fmla="*/ 37517 w 39078"/>
                  <a:gd name="connsiteY1" fmla="*/ 23312 h 43657"/>
                  <a:gd name="connsiteX2" fmla="*/ 29816 w 39078"/>
                  <a:gd name="connsiteY2" fmla="*/ 25861 h 43657"/>
                  <a:gd name="connsiteX3" fmla="*/ 23416 w 39078"/>
                  <a:gd name="connsiteY3" fmla="*/ 21855 h 43657"/>
                  <a:gd name="connsiteX4" fmla="*/ 29816 w 39078"/>
                  <a:gd name="connsiteY4" fmla="*/ 17848 h 43657"/>
                  <a:gd name="connsiteX5" fmla="*/ 37517 w 39078"/>
                  <a:gd name="connsiteY5" fmla="*/ 20346 h 43657"/>
                  <a:gd name="connsiteX6" fmla="*/ 38402 w 39078"/>
                  <a:gd name="connsiteY6" fmla="*/ 17952 h 43657"/>
                  <a:gd name="connsiteX7" fmla="*/ 33094 w 39078"/>
                  <a:gd name="connsiteY7" fmla="*/ 15767 h 43657"/>
                  <a:gd name="connsiteX8" fmla="*/ 39078 w 39078"/>
                  <a:gd name="connsiteY8" fmla="*/ 12020 h 43657"/>
                  <a:gd name="connsiteX9" fmla="*/ 37777 w 39078"/>
                  <a:gd name="connsiteY9" fmla="*/ 9835 h 43657"/>
                  <a:gd name="connsiteX10" fmla="*/ 31585 w 39078"/>
                  <a:gd name="connsiteY10" fmla="*/ 13113 h 43657"/>
                  <a:gd name="connsiteX11" fmla="*/ 32366 w 39078"/>
                  <a:gd name="connsiteY11" fmla="*/ 7441 h 43657"/>
                  <a:gd name="connsiteX12" fmla="*/ 29816 w 39078"/>
                  <a:gd name="connsiteY12" fmla="*/ 6973 h 43657"/>
                  <a:gd name="connsiteX13" fmla="*/ 28151 w 39078"/>
                  <a:gd name="connsiteY13" fmla="*/ 14934 h 43657"/>
                  <a:gd name="connsiteX14" fmla="*/ 21438 w 39078"/>
                  <a:gd name="connsiteY14" fmla="*/ 18472 h 43657"/>
                  <a:gd name="connsiteX15" fmla="*/ 21178 w 39078"/>
                  <a:gd name="connsiteY15" fmla="*/ 10927 h 43657"/>
                  <a:gd name="connsiteX16" fmla="*/ 27266 w 39078"/>
                  <a:gd name="connsiteY16" fmla="*/ 5516 h 43657"/>
                  <a:gd name="connsiteX17" fmla="*/ 25601 w 39078"/>
                  <a:gd name="connsiteY17" fmla="*/ 3538 h 43657"/>
                  <a:gd name="connsiteX18" fmla="*/ 21074 w 39078"/>
                  <a:gd name="connsiteY18" fmla="*/ 7077 h 43657"/>
                  <a:gd name="connsiteX19" fmla="*/ 20814 w 39078"/>
                  <a:gd name="connsiteY19" fmla="*/ 0 h 43657"/>
                  <a:gd name="connsiteX20" fmla="*/ 18264 w 39078"/>
                  <a:gd name="connsiteY20" fmla="*/ 0 h 43657"/>
                  <a:gd name="connsiteX21" fmla="*/ 18004 w 39078"/>
                  <a:gd name="connsiteY21" fmla="*/ 7077 h 43657"/>
                  <a:gd name="connsiteX22" fmla="*/ 13477 w 39078"/>
                  <a:gd name="connsiteY22" fmla="*/ 3538 h 43657"/>
                  <a:gd name="connsiteX23" fmla="*/ 11812 w 39078"/>
                  <a:gd name="connsiteY23" fmla="*/ 5516 h 43657"/>
                  <a:gd name="connsiteX24" fmla="*/ 17848 w 39078"/>
                  <a:gd name="connsiteY24" fmla="*/ 10927 h 43657"/>
                  <a:gd name="connsiteX25" fmla="*/ 17588 w 39078"/>
                  <a:gd name="connsiteY25" fmla="*/ 18472 h 43657"/>
                  <a:gd name="connsiteX26" fmla="*/ 10927 w 39078"/>
                  <a:gd name="connsiteY26" fmla="*/ 14934 h 43657"/>
                  <a:gd name="connsiteX27" fmla="*/ 9210 w 39078"/>
                  <a:gd name="connsiteY27" fmla="*/ 6973 h 43657"/>
                  <a:gd name="connsiteX28" fmla="*/ 6712 w 39078"/>
                  <a:gd name="connsiteY28" fmla="*/ 7441 h 43657"/>
                  <a:gd name="connsiteX29" fmla="*/ 7493 w 39078"/>
                  <a:gd name="connsiteY29" fmla="*/ 13113 h 43657"/>
                  <a:gd name="connsiteX30" fmla="*/ 1301 w 39078"/>
                  <a:gd name="connsiteY30" fmla="*/ 9835 h 43657"/>
                  <a:gd name="connsiteX31" fmla="*/ 0 w 39078"/>
                  <a:gd name="connsiteY31" fmla="*/ 12020 h 43657"/>
                  <a:gd name="connsiteX32" fmla="*/ 5984 w 39078"/>
                  <a:gd name="connsiteY32" fmla="*/ 15767 h 43657"/>
                  <a:gd name="connsiteX33" fmla="*/ 676 w 39078"/>
                  <a:gd name="connsiteY33" fmla="*/ 17952 h 43657"/>
                  <a:gd name="connsiteX34" fmla="*/ 1509 w 39078"/>
                  <a:gd name="connsiteY34" fmla="*/ 20346 h 43657"/>
                  <a:gd name="connsiteX35" fmla="*/ 9262 w 39078"/>
                  <a:gd name="connsiteY35" fmla="*/ 17848 h 43657"/>
                  <a:gd name="connsiteX36" fmla="*/ 15662 w 39078"/>
                  <a:gd name="connsiteY36" fmla="*/ 21855 h 43657"/>
                  <a:gd name="connsiteX37" fmla="*/ 9262 w 39078"/>
                  <a:gd name="connsiteY37" fmla="*/ 25861 h 43657"/>
                  <a:gd name="connsiteX38" fmla="*/ 1509 w 39078"/>
                  <a:gd name="connsiteY38" fmla="*/ 23312 h 43657"/>
                  <a:gd name="connsiteX39" fmla="*/ 676 w 39078"/>
                  <a:gd name="connsiteY39" fmla="*/ 25757 h 43657"/>
                  <a:gd name="connsiteX40" fmla="*/ 5984 w 39078"/>
                  <a:gd name="connsiteY40" fmla="*/ 27891 h 43657"/>
                  <a:gd name="connsiteX41" fmla="*/ 0 w 39078"/>
                  <a:gd name="connsiteY41" fmla="*/ 31637 h 43657"/>
                  <a:gd name="connsiteX42" fmla="*/ 1301 w 39078"/>
                  <a:gd name="connsiteY42" fmla="*/ 33875 h 43657"/>
                  <a:gd name="connsiteX43" fmla="*/ 7493 w 39078"/>
                  <a:gd name="connsiteY43" fmla="*/ 30544 h 43657"/>
                  <a:gd name="connsiteX44" fmla="*/ 6712 w 39078"/>
                  <a:gd name="connsiteY44" fmla="*/ 36216 h 43657"/>
                  <a:gd name="connsiteX45" fmla="*/ 9210 w 39078"/>
                  <a:gd name="connsiteY45" fmla="*/ 36685 h 43657"/>
                  <a:gd name="connsiteX46" fmla="*/ 10927 w 39078"/>
                  <a:gd name="connsiteY46" fmla="*/ 28723 h 43657"/>
                  <a:gd name="connsiteX47" fmla="*/ 17588 w 39078"/>
                  <a:gd name="connsiteY47" fmla="*/ 25185 h 43657"/>
                  <a:gd name="connsiteX48" fmla="*/ 17848 w 39078"/>
                  <a:gd name="connsiteY48" fmla="*/ 32730 h 43657"/>
                  <a:gd name="connsiteX49" fmla="*/ 11812 w 39078"/>
                  <a:gd name="connsiteY49" fmla="*/ 38194 h 43657"/>
                  <a:gd name="connsiteX50" fmla="*/ 13477 w 39078"/>
                  <a:gd name="connsiteY50" fmla="*/ 40119 h 43657"/>
                  <a:gd name="connsiteX51" fmla="*/ 18004 w 39078"/>
                  <a:gd name="connsiteY51" fmla="*/ 36632 h 43657"/>
                  <a:gd name="connsiteX52" fmla="*/ 18264 w 39078"/>
                  <a:gd name="connsiteY52" fmla="*/ 43657 h 43657"/>
                  <a:gd name="connsiteX53" fmla="*/ 20814 w 39078"/>
                  <a:gd name="connsiteY53" fmla="*/ 43657 h 43657"/>
                  <a:gd name="connsiteX54" fmla="*/ 21074 w 39078"/>
                  <a:gd name="connsiteY54" fmla="*/ 36632 h 43657"/>
                  <a:gd name="connsiteX55" fmla="*/ 25601 w 39078"/>
                  <a:gd name="connsiteY55" fmla="*/ 40119 h 43657"/>
                  <a:gd name="connsiteX56" fmla="*/ 27266 w 39078"/>
                  <a:gd name="connsiteY56" fmla="*/ 38194 h 43657"/>
                  <a:gd name="connsiteX57" fmla="*/ 21178 w 39078"/>
                  <a:gd name="connsiteY57" fmla="*/ 32730 h 43657"/>
                  <a:gd name="connsiteX58" fmla="*/ 21438 w 39078"/>
                  <a:gd name="connsiteY58" fmla="*/ 25185 h 43657"/>
                  <a:gd name="connsiteX59" fmla="*/ 28151 w 39078"/>
                  <a:gd name="connsiteY59" fmla="*/ 28723 h 43657"/>
                  <a:gd name="connsiteX60" fmla="*/ 29816 w 39078"/>
                  <a:gd name="connsiteY60" fmla="*/ 36685 h 43657"/>
                  <a:gd name="connsiteX61" fmla="*/ 32366 w 39078"/>
                  <a:gd name="connsiteY61" fmla="*/ 36216 h 43657"/>
                  <a:gd name="connsiteX62" fmla="*/ 31585 w 39078"/>
                  <a:gd name="connsiteY62" fmla="*/ 30544 h 43657"/>
                  <a:gd name="connsiteX63" fmla="*/ 37777 w 39078"/>
                  <a:gd name="connsiteY63" fmla="*/ 33875 h 43657"/>
                  <a:gd name="connsiteX64" fmla="*/ 39078 w 39078"/>
                  <a:gd name="connsiteY64" fmla="*/ 31637 h 43657"/>
                  <a:gd name="connsiteX65" fmla="*/ 33094 w 39078"/>
                  <a:gd name="connsiteY65" fmla="*/ 27891 h 4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9078" h="43657">
                    <a:moveTo>
                      <a:pt x="38402" y="25757"/>
                    </a:moveTo>
                    <a:lnTo>
                      <a:pt x="37517" y="23312"/>
                    </a:lnTo>
                    <a:lnTo>
                      <a:pt x="29816" y="25861"/>
                    </a:lnTo>
                    <a:lnTo>
                      <a:pt x="23416" y="21855"/>
                    </a:lnTo>
                    <a:lnTo>
                      <a:pt x="29816" y="17848"/>
                    </a:lnTo>
                    <a:lnTo>
                      <a:pt x="37517" y="20346"/>
                    </a:lnTo>
                    <a:lnTo>
                      <a:pt x="38402" y="17952"/>
                    </a:lnTo>
                    <a:lnTo>
                      <a:pt x="33094" y="15767"/>
                    </a:lnTo>
                    <a:lnTo>
                      <a:pt x="39078" y="12020"/>
                    </a:lnTo>
                    <a:lnTo>
                      <a:pt x="37777" y="9835"/>
                    </a:lnTo>
                    <a:lnTo>
                      <a:pt x="31585" y="13113"/>
                    </a:lnTo>
                    <a:lnTo>
                      <a:pt x="32366" y="7441"/>
                    </a:lnTo>
                    <a:lnTo>
                      <a:pt x="29816" y="6973"/>
                    </a:lnTo>
                    <a:lnTo>
                      <a:pt x="28151" y="14934"/>
                    </a:lnTo>
                    <a:lnTo>
                      <a:pt x="21438" y="18472"/>
                    </a:lnTo>
                    <a:lnTo>
                      <a:pt x="21178" y="10927"/>
                    </a:lnTo>
                    <a:lnTo>
                      <a:pt x="27266" y="5516"/>
                    </a:lnTo>
                    <a:lnTo>
                      <a:pt x="25601" y="3538"/>
                    </a:lnTo>
                    <a:lnTo>
                      <a:pt x="21074" y="7077"/>
                    </a:lnTo>
                    <a:lnTo>
                      <a:pt x="20814" y="0"/>
                    </a:lnTo>
                    <a:lnTo>
                      <a:pt x="18264" y="0"/>
                    </a:lnTo>
                    <a:lnTo>
                      <a:pt x="18004" y="7077"/>
                    </a:lnTo>
                    <a:lnTo>
                      <a:pt x="13477" y="3538"/>
                    </a:lnTo>
                    <a:lnTo>
                      <a:pt x="11812" y="5516"/>
                    </a:lnTo>
                    <a:lnTo>
                      <a:pt x="17848" y="10927"/>
                    </a:lnTo>
                    <a:lnTo>
                      <a:pt x="17588" y="18472"/>
                    </a:lnTo>
                    <a:lnTo>
                      <a:pt x="10927" y="14934"/>
                    </a:lnTo>
                    <a:lnTo>
                      <a:pt x="9210" y="6973"/>
                    </a:lnTo>
                    <a:lnTo>
                      <a:pt x="6712" y="7441"/>
                    </a:lnTo>
                    <a:lnTo>
                      <a:pt x="7493" y="13113"/>
                    </a:lnTo>
                    <a:lnTo>
                      <a:pt x="1301" y="9835"/>
                    </a:lnTo>
                    <a:lnTo>
                      <a:pt x="0" y="12020"/>
                    </a:lnTo>
                    <a:lnTo>
                      <a:pt x="5984" y="15767"/>
                    </a:lnTo>
                    <a:lnTo>
                      <a:pt x="676" y="17952"/>
                    </a:lnTo>
                    <a:lnTo>
                      <a:pt x="1509" y="20346"/>
                    </a:lnTo>
                    <a:lnTo>
                      <a:pt x="9262" y="17848"/>
                    </a:lnTo>
                    <a:lnTo>
                      <a:pt x="15662" y="21855"/>
                    </a:lnTo>
                    <a:lnTo>
                      <a:pt x="9262" y="25861"/>
                    </a:lnTo>
                    <a:lnTo>
                      <a:pt x="1509" y="23312"/>
                    </a:lnTo>
                    <a:lnTo>
                      <a:pt x="676" y="25757"/>
                    </a:lnTo>
                    <a:lnTo>
                      <a:pt x="5984" y="27891"/>
                    </a:lnTo>
                    <a:lnTo>
                      <a:pt x="0" y="31637"/>
                    </a:lnTo>
                    <a:lnTo>
                      <a:pt x="1301" y="33875"/>
                    </a:lnTo>
                    <a:lnTo>
                      <a:pt x="7493" y="30544"/>
                    </a:lnTo>
                    <a:lnTo>
                      <a:pt x="6712" y="36216"/>
                    </a:lnTo>
                    <a:lnTo>
                      <a:pt x="9210" y="36685"/>
                    </a:lnTo>
                    <a:lnTo>
                      <a:pt x="10927" y="28723"/>
                    </a:lnTo>
                    <a:lnTo>
                      <a:pt x="17588" y="25185"/>
                    </a:lnTo>
                    <a:lnTo>
                      <a:pt x="17848" y="32730"/>
                    </a:lnTo>
                    <a:lnTo>
                      <a:pt x="11812" y="38194"/>
                    </a:lnTo>
                    <a:lnTo>
                      <a:pt x="13477" y="40119"/>
                    </a:lnTo>
                    <a:lnTo>
                      <a:pt x="18004" y="36632"/>
                    </a:lnTo>
                    <a:lnTo>
                      <a:pt x="18264" y="43657"/>
                    </a:lnTo>
                    <a:lnTo>
                      <a:pt x="20814" y="43657"/>
                    </a:lnTo>
                    <a:lnTo>
                      <a:pt x="21074" y="36632"/>
                    </a:lnTo>
                    <a:lnTo>
                      <a:pt x="25601" y="40119"/>
                    </a:lnTo>
                    <a:lnTo>
                      <a:pt x="27266" y="38194"/>
                    </a:lnTo>
                    <a:lnTo>
                      <a:pt x="21178" y="32730"/>
                    </a:lnTo>
                    <a:lnTo>
                      <a:pt x="21438" y="25185"/>
                    </a:lnTo>
                    <a:lnTo>
                      <a:pt x="28151" y="28723"/>
                    </a:lnTo>
                    <a:lnTo>
                      <a:pt x="29816" y="36685"/>
                    </a:lnTo>
                    <a:lnTo>
                      <a:pt x="32366" y="36216"/>
                    </a:lnTo>
                    <a:lnTo>
                      <a:pt x="31585" y="30544"/>
                    </a:lnTo>
                    <a:lnTo>
                      <a:pt x="37777" y="33875"/>
                    </a:lnTo>
                    <a:lnTo>
                      <a:pt x="39078" y="31637"/>
                    </a:lnTo>
                    <a:lnTo>
                      <a:pt x="33094" y="27891"/>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sp>
            <p:nvSpPr>
              <p:cNvPr id="220" name="Freihandform: Form 219">
                <a:extLst>
                  <a:ext uri="{FF2B5EF4-FFF2-40B4-BE49-F238E27FC236}">
                    <a16:creationId xmlns:a16="http://schemas.microsoft.com/office/drawing/2014/main" id="{302B76B4-1589-4ECF-A653-7121BE4CE07A}"/>
                  </a:ext>
                </a:extLst>
              </p:cNvPr>
              <p:cNvSpPr/>
              <p:nvPr/>
            </p:nvSpPr>
            <p:spPr>
              <a:xfrm>
                <a:off x="1378171" y="2372832"/>
                <a:ext cx="39078" cy="43657"/>
              </a:xfrm>
              <a:custGeom>
                <a:avLst/>
                <a:gdLst>
                  <a:gd name="connsiteX0" fmla="*/ 38454 w 39078"/>
                  <a:gd name="connsiteY0" fmla="*/ 25705 h 43657"/>
                  <a:gd name="connsiteX1" fmla="*/ 37569 w 39078"/>
                  <a:gd name="connsiteY1" fmla="*/ 23312 h 43657"/>
                  <a:gd name="connsiteX2" fmla="*/ 29816 w 39078"/>
                  <a:gd name="connsiteY2" fmla="*/ 25809 h 43657"/>
                  <a:gd name="connsiteX3" fmla="*/ 23416 w 39078"/>
                  <a:gd name="connsiteY3" fmla="*/ 21803 h 43657"/>
                  <a:gd name="connsiteX4" fmla="*/ 29816 w 39078"/>
                  <a:gd name="connsiteY4" fmla="*/ 17796 h 43657"/>
                  <a:gd name="connsiteX5" fmla="*/ 37569 w 39078"/>
                  <a:gd name="connsiteY5" fmla="*/ 20294 h 43657"/>
                  <a:gd name="connsiteX6" fmla="*/ 38454 w 39078"/>
                  <a:gd name="connsiteY6" fmla="*/ 17900 h 43657"/>
                  <a:gd name="connsiteX7" fmla="*/ 33094 w 39078"/>
                  <a:gd name="connsiteY7" fmla="*/ 15767 h 43657"/>
                  <a:gd name="connsiteX8" fmla="*/ 39078 w 39078"/>
                  <a:gd name="connsiteY8" fmla="*/ 12020 h 43657"/>
                  <a:gd name="connsiteX9" fmla="*/ 37829 w 39078"/>
                  <a:gd name="connsiteY9" fmla="*/ 9783 h 43657"/>
                  <a:gd name="connsiteX10" fmla="*/ 31585 w 39078"/>
                  <a:gd name="connsiteY10" fmla="*/ 13113 h 43657"/>
                  <a:gd name="connsiteX11" fmla="*/ 32366 w 39078"/>
                  <a:gd name="connsiteY11" fmla="*/ 7389 h 43657"/>
                  <a:gd name="connsiteX12" fmla="*/ 29868 w 39078"/>
                  <a:gd name="connsiteY12" fmla="*/ 6973 h 43657"/>
                  <a:gd name="connsiteX13" fmla="*/ 28151 w 39078"/>
                  <a:gd name="connsiteY13" fmla="*/ 14934 h 43657"/>
                  <a:gd name="connsiteX14" fmla="*/ 21490 w 39078"/>
                  <a:gd name="connsiteY14" fmla="*/ 18472 h 43657"/>
                  <a:gd name="connsiteX15" fmla="*/ 21230 w 39078"/>
                  <a:gd name="connsiteY15" fmla="*/ 10927 h 43657"/>
                  <a:gd name="connsiteX16" fmla="*/ 27266 w 39078"/>
                  <a:gd name="connsiteY16" fmla="*/ 5464 h 43657"/>
                  <a:gd name="connsiteX17" fmla="*/ 25601 w 39078"/>
                  <a:gd name="connsiteY17" fmla="*/ 3486 h 43657"/>
                  <a:gd name="connsiteX18" fmla="*/ 21074 w 39078"/>
                  <a:gd name="connsiteY18" fmla="*/ 7025 h 43657"/>
                  <a:gd name="connsiteX19" fmla="*/ 20814 w 39078"/>
                  <a:gd name="connsiteY19" fmla="*/ 0 h 43657"/>
                  <a:gd name="connsiteX20" fmla="*/ 18264 w 39078"/>
                  <a:gd name="connsiteY20" fmla="*/ 0 h 43657"/>
                  <a:gd name="connsiteX21" fmla="*/ 18004 w 39078"/>
                  <a:gd name="connsiteY21" fmla="*/ 7025 h 43657"/>
                  <a:gd name="connsiteX22" fmla="*/ 13477 w 39078"/>
                  <a:gd name="connsiteY22" fmla="*/ 3486 h 43657"/>
                  <a:gd name="connsiteX23" fmla="*/ 11864 w 39078"/>
                  <a:gd name="connsiteY23" fmla="*/ 5464 h 43657"/>
                  <a:gd name="connsiteX24" fmla="*/ 17900 w 39078"/>
                  <a:gd name="connsiteY24" fmla="*/ 10927 h 43657"/>
                  <a:gd name="connsiteX25" fmla="*/ 17640 w 39078"/>
                  <a:gd name="connsiteY25" fmla="*/ 18472 h 43657"/>
                  <a:gd name="connsiteX26" fmla="*/ 10927 w 39078"/>
                  <a:gd name="connsiteY26" fmla="*/ 14934 h 43657"/>
                  <a:gd name="connsiteX27" fmla="*/ 9262 w 39078"/>
                  <a:gd name="connsiteY27" fmla="*/ 6973 h 43657"/>
                  <a:gd name="connsiteX28" fmla="*/ 6712 w 39078"/>
                  <a:gd name="connsiteY28" fmla="*/ 7389 h 43657"/>
                  <a:gd name="connsiteX29" fmla="*/ 7545 w 39078"/>
                  <a:gd name="connsiteY29" fmla="*/ 13113 h 43657"/>
                  <a:gd name="connsiteX30" fmla="*/ 1301 w 39078"/>
                  <a:gd name="connsiteY30" fmla="*/ 9783 h 43657"/>
                  <a:gd name="connsiteX31" fmla="*/ 0 w 39078"/>
                  <a:gd name="connsiteY31" fmla="*/ 12020 h 43657"/>
                  <a:gd name="connsiteX32" fmla="*/ 5984 w 39078"/>
                  <a:gd name="connsiteY32" fmla="*/ 15767 h 43657"/>
                  <a:gd name="connsiteX33" fmla="*/ 676 w 39078"/>
                  <a:gd name="connsiteY33" fmla="*/ 17900 h 43657"/>
                  <a:gd name="connsiteX34" fmla="*/ 1561 w 39078"/>
                  <a:gd name="connsiteY34" fmla="*/ 20294 h 43657"/>
                  <a:gd name="connsiteX35" fmla="*/ 9262 w 39078"/>
                  <a:gd name="connsiteY35" fmla="*/ 17796 h 43657"/>
                  <a:gd name="connsiteX36" fmla="*/ 15714 w 39078"/>
                  <a:gd name="connsiteY36" fmla="*/ 21803 h 43657"/>
                  <a:gd name="connsiteX37" fmla="*/ 9262 w 39078"/>
                  <a:gd name="connsiteY37" fmla="*/ 25809 h 43657"/>
                  <a:gd name="connsiteX38" fmla="*/ 1561 w 39078"/>
                  <a:gd name="connsiteY38" fmla="*/ 23312 h 43657"/>
                  <a:gd name="connsiteX39" fmla="*/ 676 w 39078"/>
                  <a:gd name="connsiteY39" fmla="*/ 25705 h 43657"/>
                  <a:gd name="connsiteX40" fmla="*/ 5984 w 39078"/>
                  <a:gd name="connsiteY40" fmla="*/ 27891 h 43657"/>
                  <a:gd name="connsiteX41" fmla="*/ 0 w 39078"/>
                  <a:gd name="connsiteY41" fmla="*/ 31637 h 43657"/>
                  <a:gd name="connsiteX42" fmla="*/ 1301 w 39078"/>
                  <a:gd name="connsiteY42" fmla="*/ 33823 h 43657"/>
                  <a:gd name="connsiteX43" fmla="*/ 7545 w 39078"/>
                  <a:gd name="connsiteY43" fmla="*/ 30544 h 43657"/>
                  <a:gd name="connsiteX44" fmla="*/ 6712 w 39078"/>
                  <a:gd name="connsiteY44" fmla="*/ 36216 h 43657"/>
                  <a:gd name="connsiteX45" fmla="*/ 9262 w 39078"/>
                  <a:gd name="connsiteY45" fmla="*/ 36685 h 43657"/>
                  <a:gd name="connsiteX46" fmla="*/ 10927 w 39078"/>
                  <a:gd name="connsiteY46" fmla="*/ 28723 h 43657"/>
                  <a:gd name="connsiteX47" fmla="*/ 17640 w 39078"/>
                  <a:gd name="connsiteY47" fmla="*/ 25133 h 43657"/>
                  <a:gd name="connsiteX48" fmla="*/ 17900 w 39078"/>
                  <a:gd name="connsiteY48" fmla="*/ 32730 h 43657"/>
                  <a:gd name="connsiteX49" fmla="*/ 11864 w 39078"/>
                  <a:gd name="connsiteY49" fmla="*/ 38142 h 43657"/>
                  <a:gd name="connsiteX50" fmla="*/ 13477 w 39078"/>
                  <a:gd name="connsiteY50" fmla="*/ 40119 h 43657"/>
                  <a:gd name="connsiteX51" fmla="*/ 18004 w 39078"/>
                  <a:gd name="connsiteY51" fmla="*/ 36580 h 43657"/>
                  <a:gd name="connsiteX52" fmla="*/ 18264 w 39078"/>
                  <a:gd name="connsiteY52" fmla="*/ 43657 h 43657"/>
                  <a:gd name="connsiteX53" fmla="*/ 20814 w 39078"/>
                  <a:gd name="connsiteY53" fmla="*/ 43657 h 43657"/>
                  <a:gd name="connsiteX54" fmla="*/ 21074 w 39078"/>
                  <a:gd name="connsiteY54" fmla="*/ 36580 h 43657"/>
                  <a:gd name="connsiteX55" fmla="*/ 25601 w 39078"/>
                  <a:gd name="connsiteY55" fmla="*/ 40119 h 43657"/>
                  <a:gd name="connsiteX56" fmla="*/ 27266 w 39078"/>
                  <a:gd name="connsiteY56" fmla="*/ 38142 h 43657"/>
                  <a:gd name="connsiteX57" fmla="*/ 21230 w 39078"/>
                  <a:gd name="connsiteY57" fmla="*/ 32730 h 43657"/>
                  <a:gd name="connsiteX58" fmla="*/ 21490 w 39078"/>
                  <a:gd name="connsiteY58" fmla="*/ 25133 h 43657"/>
                  <a:gd name="connsiteX59" fmla="*/ 28151 w 39078"/>
                  <a:gd name="connsiteY59" fmla="*/ 28723 h 43657"/>
                  <a:gd name="connsiteX60" fmla="*/ 29868 w 39078"/>
                  <a:gd name="connsiteY60" fmla="*/ 36685 h 43657"/>
                  <a:gd name="connsiteX61" fmla="*/ 32366 w 39078"/>
                  <a:gd name="connsiteY61" fmla="*/ 36216 h 43657"/>
                  <a:gd name="connsiteX62" fmla="*/ 31585 w 39078"/>
                  <a:gd name="connsiteY62" fmla="*/ 30544 h 43657"/>
                  <a:gd name="connsiteX63" fmla="*/ 37829 w 39078"/>
                  <a:gd name="connsiteY63" fmla="*/ 33823 h 43657"/>
                  <a:gd name="connsiteX64" fmla="*/ 39078 w 39078"/>
                  <a:gd name="connsiteY64" fmla="*/ 31637 h 43657"/>
                  <a:gd name="connsiteX65" fmla="*/ 33094 w 39078"/>
                  <a:gd name="connsiteY65" fmla="*/ 27891 h 4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9078" h="43657">
                    <a:moveTo>
                      <a:pt x="38454" y="25705"/>
                    </a:moveTo>
                    <a:lnTo>
                      <a:pt x="37569" y="23312"/>
                    </a:lnTo>
                    <a:lnTo>
                      <a:pt x="29816" y="25809"/>
                    </a:lnTo>
                    <a:lnTo>
                      <a:pt x="23416" y="21803"/>
                    </a:lnTo>
                    <a:lnTo>
                      <a:pt x="29816" y="17796"/>
                    </a:lnTo>
                    <a:lnTo>
                      <a:pt x="37569" y="20294"/>
                    </a:lnTo>
                    <a:lnTo>
                      <a:pt x="38454" y="17900"/>
                    </a:lnTo>
                    <a:lnTo>
                      <a:pt x="33094" y="15767"/>
                    </a:lnTo>
                    <a:lnTo>
                      <a:pt x="39078" y="12020"/>
                    </a:lnTo>
                    <a:lnTo>
                      <a:pt x="37829" y="9783"/>
                    </a:lnTo>
                    <a:lnTo>
                      <a:pt x="31585" y="13113"/>
                    </a:lnTo>
                    <a:lnTo>
                      <a:pt x="32366" y="7389"/>
                    </a:lnTo>
                    <a:lnTo>
                      <a:pt x="29868" y="6973"/>
                    </a:lnTo>
                    <a:lnTo>
                      <a:pt x="28151" y="14934"/>
                    </a:lnTo>
                    <a:lnTo>
                      <a:pt x="21490" y="18472"/>
                    </a:lnTo>
                    <a:lnTo>
                      <a:pt x="21230" y="10927"/>
                    </a:lnTo>
                    <a:lnTo>
                      <a:pt x="27266" y="5464"/>
                    </a:lnTo>
                    <a:lnTo>
                      <a:pt x="25601" y="3486"/>
                    </a:lnTo>
                    <a:lnTo>
                      <a:pt x="21074" y="7025"/>
                    </a:lnTo>
                    <a:lnTo>
                      <a:pt x="20814" y="0"/>
                    </a:lnTo>
                    <a:lnTo>
                      <a:pt x="18264" y="0"/>
                    </a:lnTo>
                    <a:lnTo>
                      <a:pt x="18004" y="7025"/>
                    </a:lnTo>
                    <a:lnTo>
                      <a:pt x="13477" y="3486"/>
                    </a:lnTo>
                    <a:lnTo>
                      <a:pt x="11864" y="5464"/>
                    </a:lnTo>
                    <a:lnTo>
                      <a:pt x="17900" y="10927"/>
                    </a:lnTo>
                    <a:lnTo>
                      <a:pt x="17640" y="18472"/>
                    </a:lnTo>
                    <a:lnTo>
                      <a:pt x="10927" y="14934"/>
                    </a:lnTo>
                    <a:lnTo>
                      <a:pt x="9262" y="6973"/>
                    </a:lnTo>
                    <a:lnTo>
                      <a:pt x="6712" y="7389"/>
                    </a:lnTo>
                    <a:lnTo>
                      <a:pt x="7545" y="13113"/>
                    </a:lnTo>
                    <a:lnTo>
                      <a:pt x="1301" y="9783"/>
                    </a:lnTo>
                    <a:lnTo>
                      <a:pt x="0" y="12020"/>
                    </a:lnTo>
                    <a:lnTo>
                      <a:pt x="5984" y="15767"/>
                    </a:lnTo>
                    <a:lnTo>
                      <a:pt x="676" y="17900"/>
                    </a:lnTo>
                    <a:lnTo>
                      <a:pt x="1561" y="20294"/>
                    </a:lnTo>
                    <a:lnTo>
                      <a:pt x="9262" y="17796"/>
                    </a:lnTo>
                    <a:lnTo>
                      <a:pt x="15714" y="21803"/>
                    </a:lnTo>
                    <a:lnTo>
                      <a:pt x="9262" y="25809"/>
                    </a:lnTo>
                    <a:lnTo>
                      <a:pt x="1561" y="23312"/>
                    </a:lnTo>
                    <a:lnTo>
                      <a:pt x="676" y="25705"/>
                    </a:lnTo>
                    <a:lnTo>
                      <a:pt x="5984" y="27891"/>
                    </a:lnTo>
                    <a:lnTo>
                      <a:pt x="0" y="31637"/>
                    </a:lnTo>
                    <a:lnTo>
                      <a:pt x="1301" y="33823"/>
                    </a:lnTo>
                    <a:lnTo>
                      <a:pt x="7545" y="30544"/>
                    </a:lnTo>
                    <a:lnTo>
                      <a:pt x="6712" y="36216"/>
                    </a:lnTo>
                    <a:lnTo>
                      <a:pt x="9262" y="36685"/>
                    </a:lnTo>
                    <a:lnTo>
                      <a:pt x="10927" y="28723"/>
                    </a:lnTo>
                    <a:lnTo>
                      <a:pt x="17640" y="25133"/>
                    </a:lnTo>
                    <a:lnTo>
                      <a:pt x="17900" y="32730"/>
                    </a:lnTo>
                    <a:lnTo>
                      <a:pt x="11864" y="38142"/>
                    </a:lnTo>
                    <a:lnTo>
                      <a:pt x="13477" y="40119"/>
                    </a:lnTo>
                    <a:lnTo>
                      <a:pt x="18004" y="36580"/>
                    </a:lnTo>
                    <a:lnTo>
                      <a:pt x="18264" y="43657"/>
                    </a:lnTo>
                    <a:lnTo>
                      <a:pt x="20814" y="43657"/>
                    </a:lnTo>
                    <a:lnTo>
                      <a:pt x="21074" y="36580"/>
                    </a:lnTo>
                    <a:lnTo>
                      <a:pt x="25601" y="40119"/>
                    </a:lnTo>
                    <a:lnTo>
                      <a:pt x="27266" y="38142"/>
                    </a:lnTo>
                    <a:lnTo>
                      <a:pt x="21230" y="32730"/>
                    </a:lnTo>
                    <a:lnTo>
                      <a:pt x="21490" y="25133"/>
                    </a:lnTo>
                    <a:lnTo>
                      <a:pt x="28151" y="28723"/>
                    </a:lnTo>
                    <a:lnTo>
                      <a:pt x="29868" y="36685"/>
                    </a:lnTo>
                    <a:lnTo>
                      <a:pt x="32366" y="36216"/>
                    </a:lnTo>
                    <a:lnTo>
                      <a:pt x="31585" y="30544"/>
                    </a:lnTo>
                    <a:lnTo>
                      <a:pt x="37829" y="33823"/>
                    </a:lnTo>
                    <a:lnTo>
                      <a:pt x="39078" y="31637"/>
                    </a:lnTo>
                    <a:lnTo>
                      <a:pt x="33094" y="27891"/>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sp>
            <p:nvSpPr>
              <p:cNvPr id="221" name="Freihandform: Form 220">
                <a:extLst>
                  <a:ext uri="{FF2B5EF4-FFF2-40B4-BE49-F238E27FC236}">
                    <a16:creationId xmlns:a16="http://schemas.microsoft.com/office/drawing/2014/main" id="{FA1169AB-C544-4F25-B30E-34E85A194937}"/>
                  </a:ext>
                </a:extLst>
              </p:cNvPr>
              <p:cNvSpPr/>
              <p:nvPr/>
            </p:nvSpPr>
            <p:spPr>
              <a:xfrm>
                <a:off x="1431299" y="2327458"/>
                <a:ext cx="39078" cy="43605"/>
              </a:xfrm>
              <a:custGeom>
                <a:avLst/>
                <a:gdLst>
                  <a:gd name="connsiteX0" fmla="*/ 38402 w 39078"/>
                  <a:gd name="connsiteY0" fmla="*/ 25705 h 43605"/>
                  <a:gd name="connsiteX1" fmla="*/ 37517 w 39078"/>
                  <a:gd name="connsiteY1" fmla="*/ 23312 h 43605"/>
                  <a:gd name="connsiteX2" fmla="*/ 29816 w 39078"/>
                  <a:gd name="connsiteY2" fmla="*/ 25809 h 43605"/>
                  <a:gd name="connsiteX3" fmla="*/ 23416 w 39078"/>
                  <a:gd name="connsiteY3" fmla="*/ 21803 h 43605"/>
                  <a:gd name="connsiteX4" fmla="*/ 29816 w 39078"/>
                  <a:gd name="connsiteY4" fmla="*/ 17796 h 43605"/>
                  <a:gd name="connsiteX5" fmla="*/ 37517 w 39078"/>
                  <a:gd name="connsiteY5" fmla="*/ 20294 h 43605"/>
                  <a:gd name="connsiteX6" fmla="*/ 38402 w 39078"/>
                  <a:gd name="connsiteY6" fmla="*/ 17900 h 43605"/>
                  <a:gd name="connsiteX7" fmla="*/ 33094 w 39078"/>
                  <a:gd name="connsiteY7" fmla="*/ 15714 h 43605"/>
                  <a:gd name="connsiteX8" fmla="*/ 39078 w 39078"/>
                  <a:gd name="connsiteY8" fmla="*/ 12020 h 43605"/>
                  <a:gd name="connsiteX9" fmla="*/ 37777 w 39078"/>
                  <a:gd name="connsiteY9" fmla="*/ 9783 h 43605"/>
                  <a:gd name="connsiteX10" fmla="*/ 31585 w 39078"/>
                  <a:gd name="connsiteY10" fmla="*/ 13113 h 43605"/>
                  <a:gd name="connsiteX11" fmla="*/ 32366 w 39078"/>
                  <a:gd name="connsiteY11" fmla="*/ 7389 h 43605"/>
                  <a:gd name="connsiteX12" fmla="*/ 29816 w 39078"/>
                  <a:gd name="connsiteY12" fmla="*/ 6973 h 43605"/>
                  <a:gd name="connsiteX13" fmla="*/ 28151 w 39078"/>
                  <a:gd name="connsiteY13" fmla="*/ 14882 h 43605"/>
                  <a:gd name="connsiteX14" fmla="*/ 21438 w 39078"/>
                  <a:gd name="connsiteY14" fmla="*/ 18472 h 43605"/>
                  <a:gd name="connsiteX15" fmla="*/ 21178 w 39078"/>
                  <a:gd name="connsiteY15" fmla="*/ 10875 h 43605"/>
                  <a:gd name="connsiteX16" fmla="*/ 27266 w 39078"/>
                  <a:gd name="connsiteY16" fmla="*/ 5464 h 43605"/>
                  <a:gd name="connsiteX17" fmla="*/ 25601 w 39078"/>
                  <a:gd name="connsiteY17" fmla="*/ 3486 h 43605"/>
                  <a:gd name="connsiteX18" fmla="*/ 21074 w 39078"/>
                  <a:gd name="connsiteY18" fmla="*/ 7025 h 43605"/>
                  <a:gd name="connsiteX19" fmla="*/ 20814 w 39078"/>
                  <a:gd name="connsiteY19" fmla="*/ 0 h 43605"/>
                  <a:gd name="connsiteX20" fmla="*/ 18264 w 39078"/>
                  <a:gd name="connsiteY20" fmla="*/ 0 h 43605"/>
                  <a:gd name="connsiteX21" fmla="*/ 18004 w 39078"/>
                  <a:gd name="connsiteY21" fmla="*/ 7025 h 43605"/>
                  <a:gd name="connsiteX22" fmla="*/ 13477 w 39078"/>
                  <a:gd name="connsiteY22" fmla="*/ 3486 h 43605"/>
                  <a:gd name="connsiteX23" fmla="*/ 11812 w 39078"/>
                  <a:gd name="connsiteY23" fmla="*/ 5464 h 43605"/>
                  <a:gd name="connsiteX24" fmla="*/ 17848 w 39078"/>
                  <a:gd name="connsiteY24" fmla="*/ 10875 h 43605"/>
                  <a:gd name="connsiteX25" fmla="*/ 17588 w 39078"/>
                  <a:gd name="connsiteY25" fmla="*/ 18472 h 43605"/>
                  <a:gd name="connsiteX26" fmla="*/ 10927 w 39078"/>
                  <a:gd name="connsiteY26" fmla="*/ 14882 h 43605"/>
                  <a:gd name="connsiteX27" fmla="*/ 9210 w 39078"/>
                  <a:gd name="connsiteY27" fmla="*/ 6973 h 43605"/>
                  <a:gd name="connsiteX28" fmla="*/ 6712 w 39078"/>
                  <a:gd name="connsiteY28" fmla="*/ 7389 h 43605"/>
                  <a:gd name="connsiteX29" fmla="*/ 7493 w 39078"/>
                  <a:gd name="connsiteY29" fmla="*/ 13113 h 43605"/>
                  <a:gd name="connsiteX30" fmla="*/ 1301 w 39078"/>
                  <a:gd name="connsiteY30" fmla="*/ 9783 h 43605"/>
                  <a:gd name="connsiteX31" fmla="*/ 0 w 39078"/>
                  <a:gd name="connsiteY31" fmla="*/ 12020 h 43605"/>
                  <a:gd name="connsiteX32" fmla="*/ 5984 w 39078"/>
                  <a:gd name="connsiteY32" fmla="*/ 15714 h 43605"/>
                  <a:gd name="connsiteX33" fmla="*/ 624 w 39078"/>
                  <a:gd name="connsiteY33" fmla="*/ 17900 h 43605"/>
                  <a:gd name="connsiteX34" fmla="*/ 1509 w 39078"/>
                  <a:gd name="connsiteY34" fmla="*/ 20294 h 43605"/>
                  <a:gd name="connsiteX35" fmla="*/ 9262 w 39078"/>
                  <a:gd name="connsiteY35" fmla="*/ 17796 h 43605"/>
                  <a:gd name="connsiteX36" fmla="*/ 15662 w 39078"/>
                  <a:gd name="connsiteY36" fmla="*/ 21803 h 43605"/>
                  <a:gd name="connsiteX37" fmla="*/ 9262 w 39078"/>
                  <a:gd name="connsiteY37" fmla="*/ 25809 h 43605"/>
                  <a:gd name="connsiteX38" fmla="*/ 1509 w 39078"/>
                  <a:gd name="connsiteY38" fmla="*/ 23312 h 43605"/>
                  <a:gd name="connsiteX39" fmla="*/ 624 w 39078"/>
                  <a:gd name="connsiteY39" fmla="*/ 25705 h 43605"/>
                  <a:gd name="connsiteX40" fmla="*/ 5984 w 39078"/>
                  <a:gd name="connsiteY40" fmla="*/ 27839 h 43605"/>
                  <a:gd name="connsiteX41" fmla="*/ 0 w 39078"/>
                  <a:gd name="connsiteY41" fmla="*/ 31585 h 43605"/>
                  <a:gd name="connsiteX42" fmla="*/ 1301 w 39078"/>
                  <a:gd name="connsiteY42" fmla="*/ 33823 h 43605"/>
                  <a:gd name="connsiteX43" fmla="*/ 7493 w 39078"/>
                  <a:gd name="connsiteY43" fmla="*/ 30492 h 43605"/>
                  <a:gd name="connsiteX44" fmla="*/ 6712 w 39078"/>
                  <a:gd name="connsiteY44" fmla="*/ 36216 h 43605"/>
                  <a:gd name="connsiteX45" fmla="*/ 9210 w 39078"/>
                  <a:gd name="connsiteY45" fmla="*/ 36632 h 43605"/>
                  <a:gd name="connsiteX46" fmla="*/ 10927 w 39078"/>
                  <a:gd name="connsiteY46" fmla="*/ 28671 h 43605"/>
                  <a:gd name="connsiteX47" fmla="*/ 17588 w 39078"/>
                  <a:gd name="connsiteY47" fmla="*/ 25133 h 43605"/>
                  <a:gd name="connsiteX48" fmla="*/ 17848 w 39078"/>
                  <a:gd name="connsiteY48" fmla="*/ 32678 h 43605"/>
                  <a:gd name="connsiteX49" fmla="*/ 11812 w 39078"/>
                  <a:gd name="connsiteY49" fmla="*/ 38141 h 43605"/>
                  <a:gd name="connsiteX50" fmla="*/ 13477 w 39078"/>
                  <a:gd name="connsiteY50" fmla="*/ 40119 h 43605"/>
                  <a:gd name="connsiteX51" fmla="*/ 18004 w 39078"/>
                  <a:gd name="connsiteY51" fmla="*/ 36580 h 43605"/>
                  <a:gd name="connsiteX52" fmla="*/ 18264 w 39078"/>
                  <a:gd name="connsiteY52" fmla="*/ 43605 h 43605"/>
                  <a:gd name="connsiteX53" fmla="*/ 20814 w 39078"/>
                  <a:gd name="connsiteY53" fmla="*/ 43605 h 43605"/>
                  <a:gd name="connsiteX54" fmla="*/ 21074 w 39078"/>
                  <a:gd name="connsiteY54" fmla="*/ 36580 h 43605"/>
                  <a:gd name="connsiteX55" fmla="*/ 25601 w 39078"/>
                  <a:gd name="connsiteY55" fmla="*/ 40119 h 43605"/>
                  <a:gd name="connsiteX56" fmla="*/ 27266 w 39078"/>
                  <a:gd name="connsiteY56" fmla="*/ 38141 h 43605"/>
                  <a:gd name="connsiteX57" fmla="*/ 21178 w 39078"/>
                  <a:gd name="connsiteY57" fmla="*/ 32678 h 43605"/>
                  <a:gd name="connsiteX58" fmla="*/ 21438 w 39078"/>
                  <a:gd name="connsiteY58" fmla="*/ 25133 h 43605"/>
                  <a:gd name="connsiteX59" fmla="*/ 28151 w 39078"/>
                  <a:gd name="connsiteY59" fmla="*/ 28671 h 43605"/>
                  <a:gd name="connsiteX60" fmla="*/ 29816 w 39078"/>
                  <a:gd name="connsiteY60" fmla="*/ 36632 h 43605"/>
                  <a:gd name="connsiteX61" fmla="*/ 32366 w 39078"/>
                  <a:gd name="connsiteY61" fmla="*/ 36216 h 43605"/>
                  <a:gd name="connsiteX62" fmla="*/ 31585 w 39078"/>
                  <a:gd name="connsiteY62" fmla="*/ 30492 h 43605"/>
                  <a:gd name="connsiteX63" fmla="*/ 37777 w 39078"/>
                  <a:gd name="connsiteY63" fmla="*/ 33823 h 43605"/>
                  <a:gd name="connsiteX64" fmla="*/ 39078 w 39078"/>
                  <a:gd name="connsiteY64" fmla="*/ 31585 h 43605"/>
                  <a:gd name="connsiteX65" fmla="*/ 33094 w 39078"/>
                  <a:gd name="connsiteY65" fmla="*/ 27839 h 43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9078" h="43605">
                    <a:moveTo>
                      <a:pt x="38402" y="25705"/>
                    </a:moveTo>
                    <a:lnTo>
                      <a:pt x="37517" y="23312"/>
                    </a:lnTo>
                    <a:lnTo>
                      <a:pt x="29816" y="25809"/>
                    </a:lnTo>
                    <a:lnTo>
                      <a:pt x="23416" y="21803"/>
                    </a:lnTo>
                    <a:lnTo>
                      <a:pt x="29816" y="17796"/>
                    </a:lnTo>
                    <a:lnTo>
                      <a:pt x="37517" y="20294"/>
                    </a:lnTo>
                    <a:lnTo>
                      <a:pt x="38402" y="17900"/>
                    </a:lnTo>
                    <a:lnTo>
                      <a:pt x="33094" y="15714"/>
                    </a:lnTo>
                    <a:lnTo>
                      <a:pt x="39078" y="12020"/>
                    </a:lnTo>
                    <a:lnTo>
                      <a:pt x="37777" y="9783"/>
                    </a:lnTo>
                    <a:lnTo>
                      <a:pt x="31585" y="13113"/>
                    </a:lnTo>
                    <a:lnTo>
                      <a:pt x="32366" y="7389"/>
                    </a:lnTo>
                    <a:lnTo>
                      <a:pt x="29816" y="6973"/>
                    </a:lnTo>
                    <a:lnTo>
                      <a:pt x="28151" y="14882"/>
                    </a:lnTo>
                    <a:lnTo>
                      <a:pt x="21438" y="18472"/>
                    </a:lnTo>
                    <a:lnTo>
                      <a:pt x="21178" y="10875"/>
                    </a:lnTo>
                    <a:lnTo>
                      <a:pt x="27266" y="5464"/>
                    </a:lnTo>
                    <a:lnTo>
                      <a:pt x="25601" y="3486"/>
                    </a:lnTo>
                    <a:lnTo>
                      <a:pt x="21074" y="7025"/>
                    </a:lnTo>
                    <a:lnTo>
                      <a:pt x="20814" y="0"/>
                    </a:lnTo>
                    <a:lnTo>
                      <a:pt x="18264" y="0"/>
                    </a:lnTo>
                    <a:lnTo>
                      <a:pt x="18004" y="7025"/>
                    </a:lnTo>
                    <a:lnTo>
                      <a:pt x="13477" y="3486"/>
                    </a:lnTo>
                    <a:lnTo>
                      <a:pt x="11812" y="5464"/>
                    </a:lnTo>
                    <a:lnTo>
                      <a:pt x="17848" y="10875"/>
                    </a:lnTo>
                    <a:lnTo>
                      <a:pt x="17588" y="18472"/>
                    </a:lnTo>
                    <a:lnTo>
                      <a:pt x="10927" y="14882"/>
                    </a:lnTo>
                    <a:lnTo>
                      <a:pt x="9210" y="6973"/>
                    </a:lnTo>
                    <a:lnTo>
                      <a:pt x="6712" y="7389"/>
                    </a:lnTo>
                    <a:lnTo>
                      <a:pt x="7493" y="13113"/>
                    </a:lnTo>
                    <a:lnTo>
                      <a:pt x="1301" y="9783"/>
                    </a:lnTo>
                    <a:lnTo>
                      <a:pt x="0" y="12020"/>
                    </a:lnTo>
                    <a:lnTo>
                      <a:pt x="5984" y="15714"/>
                    </a:lnTo>
                    <a:lnTo>
                      <a:pt x="624" y="17900"/>
                    </a:lnTo>
                    <a:lnTo>
                      <a:pt x="1509" y="20294"/>
                    </a:lnTo>
                    <a:lnTo>
                      <a:pt x="9262" y="17796"/>
                    </a:lnTo>
                    <a:lnTo>
                      <a:pt x="15662" y="21803"/>
                    </a:lnTo>
                    <a:lnTo>
                      <a:pt x="9262" y="25809"/>
                    </a:lnTo>
                    <a:lnTo>
                      <a:pt x="1509" y="23312"/>
                    </a:lnTo>
                    <a:lnTo>
                      <a:pt x="624" y="25705"/>
                    </a:lnTo>
                    <a:lnTo>
                      <a:pt x="5984" y="27839"/>
                    </a:lnTo>
                    <a:lnTo>
                      <a:pt x="0" y="31585"/>
                    </a:lnTo>
                    <a:lnTo>
                      <a:pt x="1301" y="33823"/>
                    </a:lnTo>
                    <a:lnTo>
                      <a:pt x="7493" y="30492"/>
                    </a:lnTo>
                    <a:lnTo>
                      <a:pt x="6712" y="36216"/>
                    </a:lnTo>
                    <a:lnTo>
                      <a:pt x="9210" y="36632"/>
                    </a:lnTo>
                    <a:lnTo>
                      <a:pt x="10927" y="28671"/>
                    </a:lnTo>
                    <a:lnTo>
                      <a:pt x="17588" y="25133"/>
                    </a:lnTo>
                    <a:lnTo>
                      <a:pt x="17848" y="32678"/>
                    </a:lnTo>
                    <a:lnTo>
                      <a:pt x="11812" y="38141"/>
                    </a:lnTo>
                    <a:lnTo>
                      <a:pt x="13477" y="40119"/>
                    </a:lnTo>
                    <a:lnTo>
                      <a:pt x="18004" y="36580"/>
                    </a:lnTo>
                    <a:lnTo>
                      <a:pt x="18264" y="43605"/>
                    </a:lnTo>
                    <a:lnTo>
                      <a:pt x="20814" y="43605"/>
                    </a:lnTo>
                    <a:lnTo>
                      <a:pt x="21074" y="36580"/>
                    </a:lnTo>
                    <a:lnTo>
                      <a:pt x="25601" y="40119"/>
                    </a:lnTo>
                    <a:lnTo>
                      <a:pt x="27266" y="38141"/>
                    </a:lnTo>
                    <a:lnTo>
                      <a:pt x="21178" y="32678"/>
                    </a:lnTo>
                    <a:lnTo>
                      <a:pt x="21438" y="25133"/>
                    </a:lnTo>
                    <a:lnTo>
                      <a:pt x="28151" y="28671"/>
                    </a:lnTo>
                    <a:lnTo>
                      <a:pt x="29816" y="36632"/>
                    </a:lnTo>
                    <a:lnTo>
                      <a:pt x="32366" y="36216"/>
                    </a:lnTo>
                    <a:lnTo>
                      <a:pt x="31585" y="30492"/>
                    </a:lnTo>
                    <a:lnTo>
                      <a:pt x="37777" y="33823"/>
                    </a:lnTo>
                    <a:lnTo>
                      <a:pt x="39078" y="31585"/>
                    </a:lnTo>
                    <a:lnTo>
                      <a:pt x="33094" y="27839"/>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grpSp>
        <p:cxnSp>
          <p:nvCxnSpPr>
            <p:cNvPr id="190" name="Verbinder: gewinkelt 189">
              <a:extLst>
                <a:ext uri="{FF2B5EF4-FFF2-40B4-BE49-F238E27FC236}">
                  <a16:creationId xmlns:a16="http://schemas.microsoft.com/office/drawing/2014/main" id="{817E3538-2807-44FB-91B9-4F1D7819FEB9}"/>
                </a:ext>
              </a:extLst>
            </p:cNvPr>
            <p:cNvCxnSpPr>
              <a:stCxn id="216" idx="2"/>
              <a:endCxn id="226" idx="2"/>
            </p:cNvCxnSpPr>
            <p:nvPr/>
          </p:nvCxnSpPr>
          <p:spPr bwMode="auto">
            <a:xfrm flipH="1">
              <a:off x="817642" y="2406915"/>
              <a:ext cx="13312" cy="696142"/>
            </a:xfrm>
            <a:prstGeom prst="bentConnector3">
              <a:avLst>
                <a:gd name="adj1" fmla="val 1131776"/>
              </a:avLst>
            </a:prstGeom>
            <a:solidFill>
              <a:schemeClr val="tx2"/>
            </a:solidFill>
            <a:ln w="25400" cap="flat" cmpd="sng" algn="ctr">
              <a:solidFill>
                <a:srgbClr val="50BED7"/>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1" name="Verbinder: gewinkelt 190">
              <a:extLst>
                <a:ext uri="{FF2B5EF4-FFF2-40B4-BE49-F238E27FC236}">
                  <a16:creationId xmlns:a16="http://schemas.microsoft.com/office/drawing/2014/main" id="{6BD7F53B-FE60-42BB-948C-1658837CDDF2}"/>
                </a:ext>
              </a:extLst>
            </p:cNvPr>
            <p:cNvCxnSpPr>
              <a:stCxn id="226" idx="0"/>
              <a:endCxn id="216" idx="0"/>
            </p:cNvCxnSpPr>
            <p:nvPr/>
          </p:nvCxnSpPr>
          <p:spPr bwMode="auto">
            <a:xfrm flipV="1">
              <a:off x="1204076" y="2406915"/>
              <a:ext cx="8269" cy="696142"/>
            </a:xfrm>
            <a:prstGeom prst="bentConnector3">
              <a:avLst>
                <a:gd name="adj1" fmla="val 2081642"/>
              </a:avLst>
            </a:prstGeom>
            <a:solidFill>
              <a:schemeClr val="tx2"/>
            </a:solidFill>
            <a:ln w="25400" cap="flat" cmpd="sng" algn="ctr">
              <a:solidFill>
                <a:srgbClr val="005F87"/>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2" name="Verbinder: gewinkelt 191">
              <a:extLst>
                <a:ext uri="{FF2B5EF4-FFF2-40B4-BE49-F238E27FC236}">
                  <a16:creationId xmlns:a16="http://schemas.microsoft.com/office/drawing/2014/main" id="{9CD128E0-B74A-4984-8D04-9A0E33B559AC}"/>
                </a:ext>
              </a:extLst>
            </p:cNvPr>
            <p:cNvCxnSpPr/>
            <p:nvPr/>
          </p:nvCxnSpPr>
          <p:spPr bwMode="auto">
            <a:xfrm flipH="1">
              <a:off x="1190670" y="3146330"/>
              <a:ext cx="13406" cy="1191888"/>
            </a:xfrm>
            <a:prstGeom prst="bentConnector4">
              <a:avLst>
                <a:gd name="adj1" fmla="val -1282016"/>
                <a:gd name="adj2" fmla="val 99824"/>
              </a:avLst>
            </a:prstGeom>
            <a:solidFill>
              <a:schemeClr val="tx2"/>
            </a:solidFill>
            <a:ln w="25400" cap="flat" cmpd="sng" algn="ctr">
              <a:solidFill>
                <a:srgbClr val="D2D74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3" name="Verbinder: gewinkelt 192">
              <a:extLst>
                <a:ext uri="{FF2B5EF4-FFF2-40B4-BE49-F238E27FC236}">
                  <a16:creationId xmlns:a16="http://schemas.microsoft.com/office/drawing/2014/main" id="{6ABF70BC-BFF5-452E-89A3-69CD953D3FCC}"/>
                </a:ext>
              </a:extLst>
            </p:cNvPr>
            <p:cNvCxnSpPr/>
            <p:nvPr/>
          </p:nvCxnSpPr>
          <p:spPr bwMode="auto">
            <a:xfrm rot="10800000" flipV="1">
              <a:off x="1369718" y="3709491"/>
              <a:ext cx="898333" cy="193724"/>
            </a:xfrm>
            <a:prstGeom prst="bentConnector3">
              <a:avLst>
                <a:gd name="adj1" fmla="val -1266"/>
              </a:avLst>
            </a:prstGeom>
            <a:solidFill>
              <a:schemeClr val="tx2"/>
            </a:solidFill>
            <a:ln w="25400" cap="flat" cmpd="sng" algn="ctr">
              <a:solidFill>
                <a:srgbClr val="D2D74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4" name="Verbinder: gewinkelt 193">
              <a:extLst>
                <a:ext uri="{FF2B5EF4-FFF2-40B4-BE49-F238E27FC236}">
                  <a16:creationId xmlns:a16="http://schemas.microsoft.com/office/drawing/2014/main" id="{66151658-83E3-490C-AE0A-80434B94320B}"/>
                </a:ext>
              </a:extLst>
            </p:cNvPr>
            <p:cNvCxnSpPr/>
            <p:nvPr/>
          </p:nvCxnSpPr>
          <p:spPr bwMode="auto">
            <a:xfrm rot="10800000" flipV="1">
              <a:off x="698575" y="3731183"/>
              <a:ext cx="1728616" cy="256203"/>
            </a:xfrm>
            <a:prstGeom prst="bentConnector3">
              <a:avLst>
                <a:gd name="adj1" fmla="val -581"/>
              </a:avLst>
            </a:prstGeom>
            <a:solidFill>
              <a:schemeClr val="tx2"/>
            </a:solidFill>
            <a:ln w="25400" cap="flat" cmpd="sng" algn="ctr">
              <a:solidFill>
                <a:srgbClr val="879628"/>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195" name="Gruppieren 194">
              <a:extLst>
                <a:ext uri="{FF2B5EF4-FFF2-40B4-BE49-F238E27FC236}">
                  <a16:creationId xmlns:a16="http://schemas.microsoft.com/office/drawing/2014/main" id="{ED505BCC-54A6-47B4-ADC0-23794E25B8C8}"/>
                </a:ext>
              </a:extLst>
            </p:cNvPr>
            <p:cNvGrpSpPr/>
            <p:nvPr/>
          </p:nvGrpSpPr>
          <p:grpSpPr>
            <a:xfrm>
              <a:off x="817205" y="4013001"/>
              <a:ext cx="408786" cy="531261"/>
              <a:chOff x="574309" y="3829182"/>
              <a:chExt cx="422730" cy="549383"/>
            </a:xfrm>
          </p:grpSpPr>
          <p:sp>
            <p:nvSpPr>
              <p:cNvPr id="210" name="Freihandform: Form 209">
                <a:extLst>
                  <a:ext uri="{FF2B5EF4-FFF2-40B4-BE49-F238E27FC236}">
                    <a16:creationId xmlns:a16="http://schemas.microsoft.com/office/drawing/2014/main" id="{A7AB46E1-15D0-4BFE-A6ED-A34528ADC894}"/>
                  </a:ext>
                </a:extLst>
              </p:cNvPr>
              <p:cNvSpPr/>
              <p:nvPr/>
            </p:nvSpPr>
            <p:spPr>
              <a:xfrm>
                <a:off x="574309" y="3992363"/>
                <a:ext cx="386202" cy="386202"/>
              </a:xfrm>
              <a:custGeom>
                <a:avLst/>
                <a:gdLst>
                  <a:gd name="connsiteX0" fmla="*/ 386202 w 386202"/>
                  <a:gd name="connsiteY0" fmla="*/ 193101 h 386202"/>
                  <a:gd name="connsiteX1" fmla="*/ 193101 w 386202"/>
                  <a:gd name="connsiteY1" fmla="*/ 386202 h 386202"/>
                  <a:gd name="connsiteX2" fmla="*/ 0 w 386202"/>
                  <a:gd name="connsiteY2" fmla="*/ 193101 h 386202"/>
                  <a:gd name="connsiteX3" fmla="*/ 193101 w 386202"/>
                  <a:gd name="connsiteY3" fmla="*/ 0 h 386202"/>
                  <a:gd name="connsiteX4" fmla="*/ 386202 w 386202"/>
                  <a:gd name="connsiteY4" fmla="*/ 193101 h 386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202" h="386202">
                    <a:moveTo>
                      <a:pt x="386202" y="193101"/>
                    </a:moveTo>
                    <a:cubicBezTo>
                      <a:pt x="386202" y="299748"/>
                      <a:pt x="299748" y="386202"/>
                      <a:pt x="193101" y="386202"/>
                    </a:cubicBezTo>
                    <a:cubicBezTo>
                      <a:pt x="86454" y="386202"/>
                      <a:pt x="0" y="299748"/>
                      <a:pt x="0" y="193101"/>
                    </a:cubicBezTo>
                    <a:cubicBezTo>
                      <a:pt x="0" y="86454"/>
                      <a:pt x="86454" y="0"/>
                      <a:pt x="193101" y="0"/>
                    </a:cubicBezTo>
                    <a:cubicBezTo>
                      <a:pt x="299748" y="0"/>
                      <a:pt x="386202" y="86454"/>
                      <a:pt x="386202" y="193101"/>
                    </a:cubicBezTo>
                    <a:close/>
                  </a:path>
                </a:pathLst>
              </a:custGeom>
              <a:solidFill>
                <a:srgbClr val="59606B"/>
              </a:solidFill>
              <a:ln w="5202" cap="flat">
                <a:noFill/>
                <a:prstDash val="solid"/>
                <a:miter/>
              </a:ln>
            </p:spPr>
            <p:txBody>
              <a:bodyPr rtlCol="0" anchor="ctr"/>
              <a:lstStyle/>
              <a:p>
                <a:endParaRPr lang="en-US">
                  <a:latin typeface="Siemens Sans" pitchFamily="2" charset="0"/>
                </a:endParaRPr>
              </a:p>
            </p:txBody>
          </p:sp>
          <p:grpSp>
            <p:nvGrpSpPr>
              <p:cNvPr id="211" name="Grafik 16">
                <a:extLst>
                  <a:ext uri="{FF2B5EF4-FFF2-40B4-BE49-F238E27FC236}">
                    <a16:creationId xmlns:a16="http://schemas.microsoft.com/office/drawing/2014/main" id="{C95AE304-0A6A-4DA6-8C95-3889D9BE56A8}"/>
                  </a:ext>
                </a:extLst>
              </p:cNvPr>
              <p:cNvGrpSpPr/>
              <p:nvPr/>
            </p:nvGrpSpPr>
            <p:grpSpPr>
              <a:xfrm>
                <a:off x="660114" y="3829182"/>
                <a:ext cx="336925" cy="487513"/>
                <a:chOff x="1331600" y="3842607"/>
                <a:chExt cx="336925" cy="487513"/>
              </a:xfrm>
              <a:solidFill>
                <a:srgbClr val="000000"/>
              </a:solidFill>
            </p:grpSpPr>
            <p:sp>
              <p:nvSpPr>
                <p:cNvPr id="212" name="Freihandform: Form 211">
                  <a:extLst>
                    <a:ext uri="{FF2B5EF4-FFF2-40B4-BE49-F238E27FC236}">
                      <a16:creationId xmlns:a16="http://schemas.microsoft.com/office/drawing/2014/main" id="{A72D263C-3211-4325-AFE2-41DD0FCBA843}"/>
                    </a:ext>
                  </a:extLst>
                </p:cNvPr>
                <p:cNvSpPr/>
                <p:nvPr/>
              </p:nvSpPr>
              <p:spPr>
                <a:xfrm>
                  <a:off x="1331600" y="4077024"/>
                  <a:ext cx="205901" cy="231398"/>
                </a:xfrm>
                <a:custGeom>
                  <a:avLst/>
                  <a:gdLst>
                    <a:gd name="connsiteX0" fmla="*/ 0 w 205901"/>
                    <a:gd name="connsiteY0" fmla="*/ 231399 h 231398"/>
                    <a:gd name="connsiteX1" fmla="*/ 30336 w 205901"/>
                    <a:gd name="connsiteY1" fmla="*/ 84505 h 231398"/>
                    <a:gd name="connsiteX2" fmla="*/ 25445 w 205901"/>
                    <a:gd name="connsiteY2" fmla="*/ 0 h 231398"/>
                    <a:gd name="connsiteX3" fmla="*/ 180457 w 205901"/>
                    <a:gd name="connsiteY3" fmla="*/ 0 h 231398"/>
                    <a:gd name="connsiteX4" fmla="*/ 175565 w 205901"/>
                    <a:gd name="connsiteY4" fmla="*/ 84505 h 231398"/>
                    <a:gd name="connsiteX5" fmla="*/ 205902 w 205901"/>
                    <a:gd name="connsiteY5" fmla="*/ 231399 h 231398"/>
                    <a:gd name="connsiteX6" fmla="*/ 0 w 205901"/>
                    <a:gd name="connsiteY6" fmla="*/ 231399 h 231398"/>
                    <a:gd name="connsiteX7" fmla="*/ 0 w 205901"/>
                    <a:gd name="connsiteY7" fmla="*/ 231399 h 231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901" h="231398">
                      <a:moveTo>
                        <a:pt x="0" y="231399"/>
                      </a:moveTo>
                      <a:cubicBezTo>
                        <a:pt x="0" y="231399"/>
                        <a:pt x="28151" y="121085"/>
                        <a:pt x="30336" y="84505"/>
                      </a:cubicBezTo>
                      <a:cubicBezTo>
                        <a:pt x="34395" y="15506"/>
                        <a:pt x="25445" y="0"/>
                        <a:pt x="25445" y="0"/>
                      </a:cubicBezTo>
                      <a:lnTo>
                        <a:pt x="180457" y="0"/>
                      </a:lnTo>
                      <a:cubicBezTo>
                        <a:pt x="180457" y="0"/>
                        <a:pt x="171455" y="15506"/>
                        <a:pt x="175565" y="84505"/>
                      </a:cubicBezTo>
                      <a:cubicBezTo>
                        <a:pt x="177751" y="121085"/>
                        <a:pt x="205902" y="231399"/>
                        <a:pt x="205902" y="231399"/>
                      </a:cubicBezTo>
                      <a:lnTo>
                        <a:pt x="0" y="231399"/>
                      </a:lnTo>
                      <a:lnTo>
                        <a:pt x="0" y="231399"/>
                      </a:lnTo>
                      <a:close/>
                    </a:path>
                  </a:pathLst>
                </a:custGeom>
                <a:solidFill>
                  <a:srgbClr val="EBEBEB"/>
                </a:solidFill>
                <a:ln w="5202" cap="flat">
                  <a:noFill/>
                  <a:prstDash val="solid"/>
                  <a:miter/>
                </a:ln>
              </p:spPr>
              <p:txBody>
                <a:bodyPr rtlCol="0" anchor="ctr"/>
                <a:lstStyle/>
                <a:p>
                  <a:endParaRPr lang="en-US">
                    <a:latin typeface="Siemens Sans" pitchFamily="2" charset="0"/>
                  </a:endParaRPr>
                </a:p>
              </p:txBody>
            </p:sp>
            <p:sp>
              <p:nvSpPr>
                <p:cNvPr id="213" name="Freihandform: Form 212">
                  <a:extLst>
                    <a:ext uri="{FF2B5EF4-FFF2-40B4-BE49-F238E27FC236}">
                      <a16:creationId xmlns:a16="http://schemas.microsoft.com/office/drawing/2014/main" id="{FAC1947D-3E32-4DAF-98D2-EF06C2C98A24}"/>
                    </a:ext>
                  </a:extLst>
                </p:cNvPr>
                <p:cNvSpPr/>
                <p:nvPr/>
              </p:nvSpPr>
              <p:spPr>
                <a:xfrm>
                  <a:off x="1331600" y="4308422"/>
                  <a:ext cx="205901" cy="21698"/>
                </a:xfrm>
                <a:custGeom>
                  <a:avLst/>
                  <a:gdLst>
                    <a:gd name="connsiteX0" fmla="*/ 205902 w 205901"/>
                    <a:gd name="connsiteY0" fmla="*/ 0 h 21698"/>
                    <a:gd name="connsiteX1" fmla="*/ 0 w 205901"/>
                    <a:gd name="connsiteY1" fmla="*/ 0 h 21698"/>
                    <a:gd name="connsiteX2" fmla="*/ 0 w 205901"/>
                    <a:gd name="connsiteY2" fmla="*/ 21699 h 21698"/>
                    <a:gd name="connsiteX3" fmla="*/ 205902 w 205901"/>
                    <a:gd name="connsiteY3" fmla="*/ 21699 h 21698"/>
                    <a:gd name="connsiteX4" fmla="*/ 205902 w 205901"/>
                    <a:gd name="connsiteY4" fmla="*/ 0 h 216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01" h="21698">
                      <a:moveTo>
                        <a:pt x="205902" y="0"/>
                      </a:moveTo>
                      <a:lnTo>
                        <a:pt x="0" y="0"/>
                      </a:lnTo>
                      <a:lnTo>
                        <a:pt x="0" y="21699"/>
                      </a:lnTo>
                      <a:lnTo>
                        <a:pt x="205902" y="21699"/>
                      </a:lnTo>
                      <a:lnTo>
                        <a:pt x="205902" y="0"/>
                      </a:lnTo>
                      <a:close/>
                    </a:path>
                  </a:pathLst>
                </a:custGeom>
                <a:solidFill>
                  <a:srgbClr val="788791"/>
                </a:solidFill>
                <a:ln w="5202" cap="flat">
                  <a:noFill/>
                  <a:prstDash val="solid"/>
                  <a:miter/>
                </a:ln>
              </p:spPr>
              <p:txBody>
                <a:bodyPr rtlCol="0" anchor="ctr"/>
                <a:lstStyle/>
                <a:p>
                  <a:endParaRPr lang="en-US">
                    <a:latin typeface="Siemens Sans" pitchFamily="2" charset="0"/>
                  </a:endParaRPr>
                </a:p>
              </p:txBody>
            </p:sp>
            <p:sp>
              <p:nvSpPr>
                <p:cNvPr id="214" name="Freihandform: Form 213">
                  <a:extLst>
                    <a:ext uri="{FF2B5EF4-FFF2-40B4-BE49-F238E27FC236}">
                      <a16:creationId xmlns:a16="http://schemas.microsoft.com/office/drawing/2014/main" id="{08AD0EA0-3799-4C79-938D-F0D1408572AF}"/>
                    </a:ext>
                  </a:extLst>
                </p:cNvPr>
                <p:cNvSpPr/>
                <p:nvPr/>
              </p:nvSpPr>
              <p:spPr>
                <a:xfrm>
                  <a:off x="1355016" y="4063599"/>
                  <a:ext cx="158393" cy="13476"/>
                </a:xfrm>
                <a:custGeom>
                  <a:avLst/>
                  <a:gdLst>
                    <a:gd name="connsiteX0" fmla="*/ 158394 w 158393"/>
                    <a:gd name="connsiteY0" fmla="*/ 0 h 13476"/>
                    <a:gd name="connsiteX1" fmla="*/ 0 w 158393"/>
                    <a:gd name="connsiteY1" fmla="*/ 0 h 13476"/>
                    <a:gd name="connsiteX2" fmla="*/ 0 w 158393"/>
                    <a:gd name="connsiteY2" fmla="*/ 13477 h 13476"/>
                    <a:gd name="connsiteX3" fmla="*/ 158394 w 158393"/>
                    <a:gd name="connsiteY3" fmla="*/ 13477 h 13476"/>
                    <a:gd name="connsiteX4" fmla="*/ 158394 w 158393"/>
                    <a:gd name="connsiteY4" fmla="*/ 0 h 13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393" h="13476">
                      <a:moveTo>
                        <a:pt x="158394" y="0"/>
                      </a:moveTo>
                      <a:lnTo>
                        <a:pt x="0" y="0"/>
                      </a:lnTo>
                      <a:lnTo>
                        <a:pt x="0" y="13477"/>
                      </a:lnTo>
                      <a:lnTo>
                        <a:pt x="158394" y="13477"/>
                      </a:lnTo>
                      <a:lnTo>
                        <a:pt x="158394" y="0"/>
                      </a:lnTo>
                      <a:close/>
                    </a:path>
                  </a:pathLst>
                </a:custGeom>
                <a:solidFill>
                  <a:srgbClr val="788791"/>
                </a:solidFill>
                <a:ln w="5202" cap="flat">
                  <a:noFill/>
                  <a:prstDash val="solid"/>
                  <a:miter/>
                </a:ln>
              </p:spPr>
              <p:txBody>
                <a:bodyPr rtlCol="0" anchor="ctr"/>
                <a:lstStyle/>
                <a:p>
                  <a:endParaRPr lang="en-US">
                    <a:latin typeface="Siemens Sans" pitchFamily="2" charset="0"/>
                  </a:endParaRPr>
                </a:p>
              </p:txBody>
            </p:sp>
            <p:sp>
              <p:nvSpPr>
                <p:cNvPr id="215" name="Freihandform: Form 214">
                  <a:extLst>
                    <a:ext uri="{FF2B5EF4-FFF2-40B4-BE49-F238E27FC236}">
                      <a16:creationId xmlns:a16="http://schemas.microsoft.com/office/drawing/2014/main" id="{986947D3-A3A3-4CDF-A064-3DD357930875}"/>
                    </a:ext>
                  </a:extLst>
                </p:cNvPr>
                <p:cNvSpPr/>
                <p:nvPr/>
              </p:nvSpPr>
              <p:spPr>
                <a:xfrm>
                  <a:off x="1373176" y="3842607"/>
                  <a:ext cx="295349" cy="213758"/>
                </a:xfrm>
                <a:custGeom>
                  <a:avLst/>
                  <a:gdLst>
                    <a:gd name="connsiteX0" fmla="*/ 187273 w 295349"/>
                    <a:gd name="connsiteY0" fmla="*/ 31429 h 213758"/>
                    <a:gd name="connsiteX1" fmla="*/ 241285 w 295349"/>
                    <a:gd name="connsiteY1" fmla="*/ 0 h 213758"/>
                    <a:gd name="connsiteX2" fmla="*/ 295349 w 295349"/>
                    <a:gd name="connsiteY2" fmla="*/ 33042 h 213758"/>
                    <a:gd name="connsiteX3" fmla="*/ 241285 w 295349"/>
                    <a:gd name="connsiteY3" fmla="*/ 66084 h 213758"/>
                    <a:gd name="connsiteX4" fmla="*/ 239152 w 295349"/>
                    <a:gd name="connsiteY4" fmla="*/ 66084 h 213758"/>
                    <a:gd name="connsiteX5" fmla="*/ 242482 w 295349"/>
                    <a:gd name="connsiteY5" fmla="*/ 81226 h 213758"/>
                    <a:gd name="connsiteX6" fmla="*/ 172287 w 295349"/>
                    <a:gd name="connsiteY6" fmla="*/ 132845 h 213758"/>
                    <a:gd name="connsiteX7" fmla="*/ 173536 w 295349"/>
                    <a:gd name="connsiteY7" fmla="*/ 138413 h 213758"/>
                    <a:gd name="connsiteX8" fmla="*/ 117390 w 295349"/>
                    <a:gd name="connsiteY8" fmla="*/ 166928 h 213758"/>
                    <a:gd name="connsiteX9" fmla="*/ 117390 w 295349"/>
                    <a:gd name="connsiteY9" fmla="*/ 167500 h 213758"/>
                    <a:gd name="connsiteX10" fmla="*/ 83100 w 295349"/>
                    <a:gd name="connsiteY10" fmla="*/ 194402 h 213758"/>
                    <a:gd name="connsiteX11" fmla="*/ 83932 w 295349"/>
                    <a:gd name="connsiteY11" fmla="*/ 198357 h 213758"/>
                    <a:gd name="connsiteX12" fmla="*/ 58643 w 295349"/>
                    <a:gd name="connsiteY12" fmla="*/ 213759 h 213758"/>
                    <a:gd name="connsiteX13" fmla="*/ 33354 w 295349"/>
                    <a:gd name="connsiteY13" fmla="*/ 198357 h 213758"/>
                    <a:gd name="connsiteX14" fmla="*/ 49953 w 295349"/>
                    <a:gd name="connsiteY14" fmla="*/ 183943 h 213758"/>
                    <a:gd name="connsiteX15" fmla="*/ 42200 w 295349"/>
                    <a:gd name="connsiteY15" fmla="*/ 167500 h 213758"/>
                    <a:gd name="connsiteX16" fmla="*/ 47612 w 295349"/>
                    <a:gd name="connsiteY16" fmla="*/ 153503 h 213758"/>
                    <a:gd name="connsiteX17" fmla="*/ 37621 w 295349"/>
                    <a:gd name="connsiteY17" fmla="*/ 138360 h 213758"/>
                    <a:gd name="connsiteX18" fmla="*/ 37725 w 295349"/>
                    <a:gd name="connsiteY18" fmla="*/ 136851 h 213758"/>
                    <a:gd name="connsiteX19" fmla="*/ 0 w 295349"/>
                    <a:gd name="connsiteY19" fmla="*/ 106307 h 213758"/>
                    <a:gd name="connsiteX20" fmla="*/ 60464 w 295349"/>
                    <a:gd name="connsiteY20" fmla="*/ 73369 h 213758"/>
                    <a:gd name="connsiteX21" fmla="*/ 89552 w 295349"/>
                    <a:gd name="connsiteY21" fmla="*/ 77428 h 213758"/>
                    <a:gd name="connsiteX22" fmla="*/ 165887 w 295349"/>
                    <a:gd name="connsiteY22" fmla="*/ 29400 h 213758"/>
                    <a:gd name="connsiteX23" fmla="*/ 187273 w 295349"/>
                    <a:gd name="connsiteY23" fmla="*/ 31429 h 213758"/>
                    <a:gd name="connsiteX24" fmla="*/ 187273 w 295349"/>
                    <a:gd name="connsiteY24" fmla="*/ 31429 h 21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5349" h="213758">
                      <a:moveTo>
                        <a:pt x="187273" y="31429"/>
                      </a:moveTo>
                      <a:cubicBezTo>
                        <a:pt x="188626" y="13945"/>
                        <a:pt x="212302" y="0"/>
                        <a:pt x="241285" y="0"/>
                      </a:cubicBezTo>
                      <a:cubicBezTo>
                        <a:pt x="271153" y="0"/>
                        <a:pt x="295349" y="14778"/>
                        <a:pt x="295349" y="33042"/>
                      </a:cubicBezTo>
                      <a:cubicBezTo>
                        <a:pt x="295349" y="51254"/>
                        <a:pt x="271101" y="66084"/>
                        <a:pt x="241285" y="66084"/>
                      </a:cubicBezTo>
                      <a:cubicBezTo>
                        <a:pt x="240557" y="66084"/>
                        <a:pt x="239880" y="66084"/>
                        <a:pt x="239152" y="66084"/>
                      </a:cubicBezTo>
                      <a:cubicBezTo>
                        <a:pt x="241337" y="70871"/>
                        <a:pt x="242482" y="75971"/>
                        <a:pt x="242482" y="81226"/>
                      </a:cubicBezTo>
                      <a:cubicBezTo>
                        <a:pt x="242482" y="108336"/>
                        <a:pt x="211573" y="130659"/>
                        <a:pt x="172287" y="132845"/>
                      </a:cubicBezTo>
                      <a:cubicBezTo>
                        <a:pt x="173120" y="134666"/>
                        <a:pt x="173536" y="136487"/>
                        <a:pt x="173536" y="138413"/>
                      </a:cubicBezTo>
                      <a:cubicBezTo>
                        <a:pt x="173536" y="152670"/>
                        <a:pt x="149288" y="164534"/>
                        <a:pt x="117390" y="166928"/>
                      </a:cubicBezTo>
                      <a:cubicBezTo>
                        <a:pt x="117390" y="167136"/>
                        <a:pt x="117390" y="167292"/>
                        <a:pt x="117390" y="167500"/>
                      </a:cubicBezTo>
                      <a:cubicBezTo>
                        <a:pt x="117390" y="181601"/>
                        <a:pt x="102300" y="193205"/>
                        <a:pt x="83100" y="194402"/>
                      </a:cubicBezTo>
                      <a:cubicBezTo>
                        <a:pt x="83672" y="195651"/>
                        <a:pt x="83932" y="197004"/>
                        <a:pt x="83932" y="198357"/>
                      </a:cubicBezTo>
                      <a:cubicBezTo>
                        <a:pt x="83932" y="206838"/>
                        <a:pt x="72589" y="213759"/>
                        <a:pt x="58643" y="213759"/>
                      </a:cubicBezTo>
                      <a:cubicBezTo>
                        <a:pt x="44698" y="213759"/>
                        <a:pt x="33354" y="206890"/>
                        <a:pt x="33354" y="198357"/>
                      </a:cubicBezTo>
                      <a:cubicBezTo>
                        <a:pt x="33354" y="191748"/>
                        <a:pt x="40275" y="186076"/>
                        <a:pt x="49953" y="183943"/>
                      </a:cubicBezTo>
                      <a:cubicBezTo>
                        <a:pt x="45062" y="179364"/>
                        <a:pt x="42200" y="173692"/>
                        <a:pt x="42200" y="167500"/>
                      </a:cubicBezTo>
                      <a:cubicBezTo>
                        <a:pt x="42200" y="162401"/>
                        <a:pt x="44178" y="157613"/>
                        <a:pt x="47612" y="153503"/>
                      </a:cubicBezTo>
                      <a:cubicBezTo>
                        <a:pt x="41264" y="149080"/>
                        <a:pt x="37621" y="143928"/>
                        <a:pt x="37621" y="138360"/>
                      </a:cubicBezTo>
                      <a:cubicBezTo>
                        <a:pt x="37621" y="137840"/>
                        <a:pt x="37673" y="137372"/>
                        <a:pt x="37725" y="136851"/>
                      </a:cubicBezTo>
                      <a:cubicBezTo>
                        <a:pt x="15610" y="131960"/>
                        <a:pt x="0" y="120096"/>
                        <a:pt x="0" y="106307"/>
                      </a:cubicBezTo>
                      <a:cubicBezTo>
                        <a:pt x="0" y="88147"/>
                        <a:pt x="27110" y="73369"/>
                        <a:pt x="60464" y="73369"/>
                      </a:cubicBezTo>
                      <a:cubicBezTo>
                        <a:pt x="71027" y="73369"/>
                        <a:pt x="80914" y="74826"/>
                        <a:pt x="89552" y="77428"/>
                      </a:cubicBezTo>
                      <a:cubicBezTo>
                        <a:pt x="92414" y="50578"/>
                        <a:pt x="125508" y="29400"/>
                        <a:pt x="165887" y="29400"/>
                      </a:cubicBezTo>
                      <a:cubicBezTo>
                        <a:pt x="173328" y="29400"/>
                        <a:pt x="180509" y="30076"/>
                        <a:pt x="187273" y="31429"/>
                      </a:cubicBezTo>
                      <a:lnTo>
                        <a:pt x="187273" y="31429"/>
                      </a:lnTo>
                      <a:close/>
                    </a:path>
                  </a:pathLst>
                </a:custGeom>
                <a:solidFill>
                  <a:srgbClr val="CED9E1"/>
                </a:solidFill>
                <a:ln w="5202" cap="flat">
                  <a:noFill/>
                  <a:prstDash val="solid"/>
                  <a:miter/>
                </a:ln>
              </p:spPr>
              <p:txBody>
                <a:bodyPr rtlCol="0" anchor="ctr"/>
                <a:lstStyle/>
                <a:p>
                  <a:endParaRPr lang="en-US">
                    <a:latin typeface="Siemens Sans" pitchFamily="2" charset="0"/>
                  </a:endParaRPr>
                </a:p>
              </p:txBody>
            </p:sp>
          </p:grpSp>
        </p:grpSp>
        <p:cxnSp>
          <p:nvCxnSpPr>
            <p:cNvPr id="196" name="Verbinder: gewinkelt 195">
              <a:extLst>
                <a:ext uri="{FF2B5EF4-FFF2-40B4-BE49-F238E27FC236}">
                  <a16:creationId xmlns:a16="http://schemas.microsoft.com/office/drawing/2014/main" id="{276FEA91-9B8F-4143-BB34-B1109421A2BF}"/>
                </a:ext>
              </a:extLst>
            </p:cNvPr>
            <p:cNvCxnSpPr/>
            <p:nvPr/>
          </p:nvCxnSpPr>
          <p:spPr bwMode="auto">
            <a:xfrm rot="16200000" flipH="1" flipV="1">
              <a:off x="3531739" y="818436"/>
              <a:ext cx="432157" cy="2921376"/>
            </a:xfrm>
            <a:prstGeom prst="bentConnector4">
              <a:avLst>
                <a:gd name="adj1" fmla="val -31102"/>
                <a:gd name="adj2" fmla="val 99984"/>
              </a:avLst>
            </a:prstGeom>
            <a:solidFill>
              <a:schemeClr val="tx2"/>
            </a:solidFill>
            <a:ln w="25400" cap="flat" cmpd="sng" algn="ctr">
              <a:solidFill>
                <a:srgbClr val="FFB900"/>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97" name="Freihandform: Form 196">
              <a:extLst>
                <a:ext uri="{FF2B5EF4-FFF2-40B4-BE49-F238E27FC236}">
                  <a16:creationId xmlns:a16="http://schemas.microsoft.com/office/drawing/2014/main" id="{3940BA42-A415-495C-BD06-D6AEA82EB7D5}"/>
                </a:ext>
              </a:extLst>
            </p:cNvPr>
            <p:cNvSpPr/>
            <p:nvPr/>
          </p:nvSpPr>
          <p:spPr bwMode="auto">
            <a:xfrm>
              <a:off x="2437988" y="2378225"/>
              <a:ext cx="1534465" cy="529802"/>
            </a:xfrm>
            <a:custGeom>
              <a:avLst/>
              <a:gdLst>
                <a:gd name="connsiteX0" fmla="*/ 0 w 1534465"/>
                <a:gd name="connsiteY0" fmla="*/ 105960 h 529802"/>
                <a:gd name="connsiteX1" fmla="*/ 0 w 1534465"/>
                <a:gd name="connsiteY1" fmla="*/ 0 h 529802"/>
                <a:gd name="connsiteX2" fmla="*/ 945796 w 1534465"/>
                <a:gd name="connsiteY2" fmla="*/ 0 h 529802"/>
                <a:gd name="connsiteX3" fmla="*/ 945796 w 1534465"/>
                <a:gd name="connsiteY3" fmla="*/ 529802 h 529802"/>
                <a:gd name="connsiteX4" fmla="*/ 1534465 w 1534465"/>
                <a:gd name="connsiteY4" fmla="*/ 529802 h 529802"/>
                <a:gd name="connsiteX5" fmla="*/ 1534465 w 1534465"/>
                <a:gd name="connsiteY5" fmla="*/ 302184 h 529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34465" h="529802">
                  <a:moveTo>
                    <a:pt x="0" y="105960"/>
                  </a:moveTo>
                  <a:lnTo>
                    <a:pt x="0" y="0"/>
                  </a:lnTo>
                  <a:lnTo>
                    <a:pt x="945796" y="0"/>
                  </a:lnTo>
                  <a:lnTo>
                    <a:pt x="945796" y="529802"/>
                  </a:lnTo>
                  <a:lnTo>
                    <a:pt x="1534465" y="529802"/>
                  </a:lnTo>
                  <a:lnTo>
                    <a:pt x="1534465" y="302184"/>
                  </a:lnTo>
                </a:path>
              </a:pathLst>
            </a:custGeom>
            <a:noFill/>
            <a:ln w="25400">
              <a:solidFill>
                <a:srgbClr val="EB780A"/>
              </a:solidFill>
              <a:miter lim="800000"/>
              <a:headEnd type="none"/>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ヒラギノ角ゴ Pro W3" charset="0"/>
              </a:endParaRPr>
            </a:p>
          </p:txBody>
        </p:sp>
        <p:cxnSp>
          <p:nvCxnSpPr>
            <p:cNvPr id="198" name="Verbinder: gewinkelt 197">
              <a:extLst>
                <a:ext uri="{FF2B5EF4-FFF2-40B4-BE49-F238E27FC236}">
                  <a16:creationId xmlns:a16="http://schemas.microsoft.com/office/drawing/2014/main" id="{5EA0DF15-4796-445C-86A2-25E7E1E69103}"/>
                </a:ext>
              </a:extLst>
            </p:cNvPr>
            <p:cNvCxnSpPr>
              <a:stCxn id="197" idx="4"/>
              <a:endCxn id="396" idx="2"/>
            </p:cNvCxnSpPr>
            <p:nvPr/>
          </p:nvCxnSpPr>
          <p:spPr bwMode="auto">
            <a:xfrm flipV="1">
              <a:off x="3972453" y="2665500"/>
              <a:ext cx="1112575" cy="242527"/>
            </a:xfrm>
            <a:prstGeom prst="bentConnector2">
              <a:avLst/>
            </a:prstGeom>
            <a:solidFill>
              <a:schemeClr val="tx2"/>
            </a:solidFill>
            <a:ln w="25400" cap="flat" cmpd="sng" algn="ctr">
              <a:solidFill>
                <a:srgbClr val="EB780A"/>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9" name="Gerader Verbinder 198">
              <a:extLst>
                <a:ext uri="{FF2B5EF4-FFF2-40B4-BE49-F238E27FC236}">
                  <a16:creationId xmlns:a16="http://schemas.microsoft.com/office/drawing/2014/main" id="{D751489B-69B8-422B-B6F7-97957A2C5899}"/>
                </a:ext>
              </a:extLst>
            </p:cNvPr>
            <p:cNvCxnSpPr>
              <a:stCxn id="387" idx="3"/>
            </p:cNvCxnSpPr>
            <p:nvPr/>
          </p:nvCxnSpPr>
          <p:spPr bwMode="auto">
            <a:xfrm flipV="1">
              <a:off x="3972453" y="1931852"/>
              <a:ext cx="4143" cy="170302"/>
            </a:xfrm>
            <a:prstGeom prst="line">
              <a:avLst/>
            </a:prstGeom>
            <a:solidFill>
              <a:schemeClr val="tx2"/>
            </a:solidFill>
            <a:ln w="25400" cap="flat" cmpd="sng" algn="ctr">
              <a:solidFill>
                <a:srgbClr val="FFB900"/>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200" name="Textfeld 199">
              <a:extLst>
                <a:ext uri="{FF2B5EF4-FFF2-40B4-BE49-F238E27FC236}">
                  <a16:creationId xmlns:a16="http://schemas.microsoft.com/office/drawing/2014/main" id="{D83326D3-8439-49EE-BA3B-C3A6660BF20D}"/>
                </a:ext>
              </a:extLst>
            </p:cNvPr>
            <p:cNvSpPr txBox="1"/>
            <p:nvPr/>
          </p:nvSpPr>
          <p:spPr>
            <a:xfrm>
              <a:off x="1425433" y="3689418"/>
              <a:ext cx="466270" cy="220289"/>
            </a:xfrm>
            <a:prstGeom prst="rect">
              <a:avLst/>
            </a:prstGeom>
            <a:noFill/>
          </p:spPr>
          <p:txBody>
            <a:bodyPr wrap="none" lIns="0" tIns="0" rIns="0" bIns="0" rtlCol="0">
              <a:noAutofit/>
            </a:bodyPr>
            <a:lstStyle/>
            <a:p>
              <a:pPr>
                <a:lnSpc>
                  <a:spcPct val="110000"/>
                </a:lnSpc>
                <a:spcBef>
                  <a:spcPts val="0"/>
                </a:spcBef>
              </a:pPr>
              <a:r>
                <a:rPr lang="de-DE" sz="1100" b="1">
                  <a:solidFill>
                    <a:srgbClr val="AAB414"/>
                  </a:solidFill>
                  <a:latin typeface="Siemens Sans" pitchFamily="2" charset="0"/>
                  <a:ea typeface="Arial Unicode MS" panose="020B0604020202020204" pitchFamily="34" charset="-128"/>
                  <a:cs typeface="Arial Unicode MS" panose="020B0604020202020204" pitchFamily="34" charset="-128"/>
                </a:rPr>
                <a:t>32°C</a:t>
              </a:r>
              <a:endParaRPr lang="en-US" sz="1100" b="1">
                <a:solidFill>
                  <a:srgbClr val="AAB414"/>
                </a:solidFill>
                <a:latin typeface="Siemens Sans" pitchFamily="2" charset="0"/>
                <a:ea typeface="Arial Unicode MS" panose="020B0604020202020204" pitchFamily="34" charset="-128"/>
                <a:cs typeface="Arial Unicode MS" panose="020B0604020202020204" pitchFamily="34" charset="-128"/>
              </a:endParaRPr>
            </a:p>
          </p:txBody>
        </p:sp>
        <p:sp>
          <p:nvSpPr>
            <p:cNvPr id="201" name="Textfeld 200">
              <a:extLst>
                <a:ext uri="{FF2B5EF4-FFF2-40B4-BE49-F238E27FC236}">
                  <a16:creationId xmlns:a16="http://schemas.microsoft.com/office/drawing/2014/main" id="{5B2D8295-7027-4D11-9C1D-6D5F0923FDB2}"/>
                </a:ext>
              </a:extLst>
            </p:cNvPr>
            <p:cNvSpPr txBox="1"/>
            <p:nvPr/>
          </p:nvSpPr>
          <p:spPr>
            <a:xfrm>
              <a:off x="722883" y="2644071"/>
              <a:ext cx="466270" cy="220289"/>
            </a:xfrm>
            <a:prstGeom prst="rect">
              <a:avLst/>
            </a:prstGeom>
            <a:noFill/>
          </p:spPr>
          <p:txBody>
            <a:bodyPr wrap="none" lIns="0" tIns="0" rIns="0" bIns="0" rtlCol="0">
              <a:noAutofit/>
            </a:bodyPr>
            <a:lstStyle/>
            <a:p>
              <a:pPr>
                <a:lnSpc>
                  <a:spcPct val="110000"/>
                </a:lnSpc>
                <a:spcBef>
                  <a:spcPts val="0"/>
                </a:spcBef>
              </a:pPr>
              <a:r>
                <a:rPr lang="de-DE" sz="1100" b="1">
                  <a:solidFill>
                    <a:srgbClr val="50BED7"/>
                  </a:solidFill>
                  <a:latin typeface="Siemens Sans" pitchFamily="2" charset="0"/>
                  <a:ea typeface="Arial Unicode MS" panose="020B0604020202020204" pitchFamily="34" charset="-128"/>
                  <a:cs typeface="Arial Unicode MS" panose="020B0604020202020204" pitchFamily="34" charset="-128"/>
                </a:rPr>
                <a:t>12°C</a:t>
              </a:r>
              <a:endParaRPr lang="en-US" sz="1100" b="1">
                <a:solidFill>
                  <a:srgbClr val="50BED7"/>
                </a:solidFill>
                <a:latin typeface="Siemens Sans" pitchFamily="2" charset="0"/>
                <a:ea typeface="Arial Unicode MS" panose="020B0604020202020204" pitchFamily="34" charset="-128"/>
                <a:cs typeface="Arial Unicode MS" panose="020B0604020202020204" pitchFamily="34" charset="-128"/>
              </a:endParaRPr>
            </a:p>
          </p:txBody>
        </p:sp>
        <p:sp>
          <p:nvSpPr>
            <p:cNvPr id="202" name="Textfeld 201">
              <a:extLst>
                <a:ext uri="{FF2B5EF4-FFF2-40B4-BE49-F238E27FC236}">
                  <a16:creationId xmlns:a16="http://schemas.microsoft.com/office/drawing/2014/main" id="{C14B6DE7-DA2B-48DF-9A7B-895398D8F9EB}"/>
                </a:ext>
              </a:extLst>
            </p:cNvPr>
            <p:cNvSpPr txBox="1"/>
            <p:nvPr/>
          </p:nvSpPr>
          <p:spPr>
            <a:xfrm>
              <a:off x="2346063" y="1966478"/>
              <a:ext cx="466270" cy="220289"/>
            </a:xfrm>
            <a:prstGeom prst="rect">
              <a:avLst/>
            </a:prstGeom>
            <a:noFill/>
          </p:spPr>
          <p:txBody>
            <a:bodyPr wrap="none" lIns="0" tIns="0" rIns="0" bIns="0" rtlCol="0">
              <a:noAutofit/>
            </a:bodyPr>
            <a:lstStyle/>
            <a:p>
              <a:pPr>
                <a:lnSpc>
                  <a:spcPct val="110000"/>
                </a:lnSpc>
                <a:spcBef>
                  <a:spcPts val="0"/>
                </a:spcBef>
              </a:pPr>
              <a:r>
                <a:rPr lang="de-DE" sz="1100" b="1">
                  <a:solidFill>
                    <a:srgbClr val="FFB900"/>
                  </a:solidFill>
                  <a:latin typeface="Siemens Sans" pitchFamily="2" charset="0"/>
                  <a:ea typeface="Arial Unicode MS" panose="020B0604020202020204" pitchFamily="34" charset="-128"/>
                  <a:cs typeface="Arial Unicode MS" panose="020B0604020202020204" pitchFamily="34" charset="-128"/>
                </a:rPr>
                <a:t>60°C</a:t>
              </a:r>
              <a:endParaRPr lang="en-US" sz="1100" b="1">
                <a:solidFill>
                  <a:srgbClr val="FFB900"/>
                </a:solidFill>
                <a:latin typeface="Siemens Sans" pitchFamily="2" charset="0"/>
                <a:ea typeface="Arial Unicode MS" panose="020B0604020202020204" pitchFamily="34" charset="-128"/>
                <a:cs typeface="Arial Unicode MS" panose="020B0604020202020204" pitchFamily="34" charset="-128"/>
              </a:endParaRPr>
            </a:p>
          </p:txBody>
        </p:sp>
        <p:sp>
          <p:nvSpPr>
            <p:cNvPr id="203" name="Textfeld 202">
              <a:extLst>
                <a:ext uri="{FF2B5EF4-FFF2-40B4-BE49-F238E27FC236}">
                  <a16:creationId xmlns:a16="http://schemas.microsoft.com/office/drawing/2014/main" id="{4BCCFEB8-0C9B-4816-93CD-493D9B568036}"/>
                </a:ext>
              </a:extLst>
            </p:cNvPr>
            <p:cNvSpPr txBox="1"/>
            <p:nvPr/>
          </p:nvSpPr>
          <p:spPr>
            <a:xfrm>
              <a:off x="4111412" y="2720561"/>
              <a:ext cx="466270" cy="220289"/>
            </a:xfrm>
            <a:prstGeom prst="rect">
              <a:avLst/>
            </a:prstGeom>
            <a:noFill/>
          </p:spPr>
          <p:txBody>
            <a:bodyPr wrap="none" lIns="0" tIns="0" rIns="0" bIns="0" rtlCol="0">
              <a:noAutofit/>
            </a:bodyPr>
            <a:lstStyle/>
            <a:p>
              <a:pPr>
                <a:lnSpc>
                  <a:spcPct val="110000"/>
                </a:lnSpc>
                <a:spcBef>
                  <a:spcPts val="0"/>
                </a:spcBef>
              </a:pPr>
              <a:r>
                <a:rPr lang="de-DE" sz="1100" b="1">
                  <a:solidFill>
                    <a:srgbClr val="EB780A"/>
                  </a:solidFill>
                  <a:latin typeface="Siemens Sans" pitchFamily="2" charset="0"/>
                  <a:ea typeface="Arial Unicode MS" panose="020B0604020202020204" pitchFamily="34" charset="-128"/>
                  <a:cs typeface="Arial Unicode MS" panose="020B0604020202020204" pitchFamily="34" charset="-128"/>
                </a:rPr>
                <a:t>85 - 128°C</a:t>
              </a:r>
              <a:endParaRPr lang="en-US" sz="1100" b="1">
                <a:solidFill>
                  <a:srgbClr val="EB780A"/>
                </a:solidFill>
                <a:latin typeface="Siemens Sans" pitchFamily="2" charset="0"/>
                <a:ea typeface="Arial Unicode MS" panose="020B0604020202020204" pitchFamily="34" charset="-128"/>
                <a:cs typeface="Arial Unicode MS" panose="020B0604020202020204" pitchFamily="34" charset="-128"/>
              </a:endParaRPr>
            </a:p>
          </p:txBody>
        </p:sp>
        <p:sp>
          <p:nvSpPr>
            <p:cNvPr id="204" name="Textfeld 203">
              <a:extLst>
                <a:ext uri="{FF2B5EF4-FFF2-40B4-BE49-F238E27FC236}">
                  <a16:creationId xmlns:a16="http://schemas.microsoft.com/office/drawing/2014/main" id="{0F309D66-5734-4DB3-A30C-006DC8B692BF}"/>
                </a:ext>
              </a:extLst>
            </p:cNvPr>
            <p:cNvSpPr txBox="1"/>
            <p:nvPr/>
          </p:nvSpPr>
          <p:spPr>
            <a:xfrm>
              <a:off x="1441578" y="2359664"/>
              <a:ext cx="466270" cy="220289"/>
            </a:xfrm>
            <a:prstGeom prst="rect">
              <a:avLst/>
            </a:prstGeom>
            <a:noFill/>
          </p:spPr>
          <p:txBody>
            <a:bodyPr wrap="none" lIns="0" tIns="0" rIns="0" bIns="0" rtlCol="0">
              <a:noAutofit/>
            </a:bodyPr>
            <a:lstStyle/>
            <a:p>
              <a:pPr>
                <a:lnSpc>
                  <a:spcPct val="110000"/>
                </a:lnSpc>
                <a:spcBef>
                  <a:spcPts val="0"/>
                </a:spcBef>
              </a:pPr>
              <a:r>
                <a:rPr lang="de-DE" sz="1100" b="1">
                  <a:solidFill>
                    <a:srgbClr val="005F87"/>
                  </a:solidFill>
                  <a:latin typeface="Siemens Sans" pitchFamily="2" charset="0"/>
                  <a:ea typeface="Arial Unicode MS" panose="020B0604020202020204" pitchFamily="34" charset="-128"/>
                  <a:cs typeface="Arial Unicode MS" panose="020B0604020202020204" pitchFamily="34" charset="-128"/>
                </a:rPr>
                <a:t>6°C</a:t>
              </a:r>
              <a:endParaRPr lang="en-US" sz="1100" b="1">
                <a:solidFill>
                  <a:srgbClr val="005F87"/>
                </a:solidFill>
                <a:latin typeface="Siemens Sans" pitchFamily="2" charset="0"/>
                <a:ea typeface="Arial Unicode MS" panose="020B0604020202020204" pitchFamily="34" charset="-128"/>
                <a:cs typeface="Arial Unicode MS" panose="020B0604020202020204" pitchFamily="34" charset="-128"/>
              </a:endParaRPr>
            </a:p>
          </p:txBody>
        </p:sp>
        <p:sp>
          <p:nvSpPr>
            <p:cNvPr id="205" name="Rechteck 204">
              <a:extLst>
                <a:ext uri="{FF2B5EF4-FFF2-40B4-BE49-F238E27FC236}">
                  <a16:creationId xmlns:a16="http://schemas.microsoft.com/office/drawing/2014/main" id="{B558B723-8D19-4CA6-971D-C8EC776456D2}"/>
                </a:ext>
              </a:extLst>
            </p:cNvPr>
            <p:cNvSpPr/>
            <p:nvPr/>
          </p:nvSpPr>
          <p:spPr>
            <a:xfrm>
              <a:off x="4556494" y="2084539"/>
              <a:ext cx="755390" cy="230832"/>
            </a:xfrm>
            <a:prstGeom prst="rect">
              <a:avLst/>
            </a:prstGeom>
          </p:spPr>
          <p:txBody>
            <a:bodyPr wrap="square">
              <a:spAutoFit/>
            </a:bodyPr>
            <a:lstStyle/>
            <a:p>
              <a:r>
                <a:rPr lang="de-DE" sz="900">
                  <a:solidFill>
                    <a:schemeClr val="bg1"/>
                  </a:solidFill>
                  <a:latin typeface="Siemens Sans" pitchFamily="2" charset="0"/>
                </a:rPr>
                <a:t>CHP plant</a:t>
              </a:r>
            </a:p>
          </p:txBody>
        </p:sp>
        <p:sp>
          <p:nvSpPr>
            <p:cNvPr id="206" name="Rechteck 205">
              <a:extLst>
                <a:ext uri="{FF2B5EF4-FFF2-40B4-BE49-F238E27FC236}">
                  <a16:creationId xmlns:a16="http://schemas.microsoft.com/office/drawing/2014/main" id="{8A0D1241-B98C-4812-A636-9F3D3724BB86}"/>
                </a:ext>
              </a:extLst>
            </p:cNvPr>
            <p:cNvSpPr/>
            <p:nvPr/>
          </p:nvSpPr>
          <p:spPr>
            <a:xfrm>
              <a:off x="572531" y="1912800"/>
              <a:ext cx="1930907" cy="261610"/>
            </a:xfrm>
            <a:prstGeom prst="rect">
              <a:avLst/>
            </a:prstGeom>
          </p:spPr>
          <p:txBody>
            <a:bodyPr wrap="square">
              <a:spAutoFit/>
            </a:bodyPr>
            <a:lstStyle/>
            <a:p>
              <a:r>
                <a:rPr lang="de-DE" sz="1100" b="1">
                  <a:solidFill>
                    <a:srgbClr val="3C464B"/>
                  </a:solidFill>
                  <a:latin typeface="Siemens Sans" pitchFamily="2" charset="0"/>
                </a:rPr>
                <a:t>Cooling Network</a:t>
              </a:r>
            </a:p>
          </p:txBody>
        </p:sp>
        <p:sp>
          <p:nvSpPr>
            <p:cNvPr id="207" name="Textfeld 206">
              <a:extLst>
                <a:ext uri="{FF2B5EF4-FFF2-40B4-BE49-F238E27FC236}">
                  <a16:creationId xmlns:a16="http://schemas.microsoft.com/office/drawing/2014/main" id="{D80C5FB4-C081-4906-AD14-E1176AF45A7D}"/>
                </a:ext>
              </a:extLst>
            </p:cNvPr>
            <p:cNvSpPr txBox="1"/>
            <p:nvPr/>
          </p:nvSpPr>
          <p:spPr>
            <a:xfrm>
              <a:off x="2155480" y="4024817"/>
              <a:ext cx="466270" cy="220289"/>
            </a:xfrm>
            <a:prstGeom prst="rect">
              <a:avLst/>
            </a:prstGeom>
            <a:noFill/>
          </p:spPr>
          <p:txBody>
            <a:bodyPr wrap="none" lIns="0" tIns="0" rIns="0" bIns="0" rtlCol="0">
              <a:noAutofit/>
            </a:bodyPr>
            <a:lstStyle/>
            <a:p>
              <a:pPr>
                <a:lnSpc>
                  <a:spcPct val="110000"/>
                </a:lnSpc>
                <a:spcBef>
                  <a:spcPts val="0"/>
                </a:spcBef>
              </a:pPr>
              <a:r>
                <a:rPr lang="de-DE" sz="1100" b="1">
                  <a:solidFill>
                    <a:srgbClr val="647D2D"/>
                  </a:solidFill>
                  <a:latin typeface="Siemens Sans" pitchFamily="2" charset="0"/>
                  <a:ea typeface="Arial Unicode MS" panose="020B0604020202020204" pitchFamily="34" charset="-128"/>
                  <a:cs typeface="Arial Unicode MS" panose="020B0604020202020204" pitchFamily="34" charset="-128"/>
                </a:rPr>
                <a:t>27°C</a:t>
              </a:r>
              <a:endParaRPr lang="en-US" sz="1100" b="1">
                <a:solidFill>
                  <a:srgbClr val="647D2D"/>
                </a:solidFill>
                <a:latin typeface="Siemens Sans" pitchFamily="2" charset="0"/>
                <a:ea typeface="Arial Unicode MS" panose="020B0604020202020204" pitchFamily="34" charset="-128"/>
                <a:cs typeface="Arial Unicode MS" panose="020B0604020202020204" pitchFamily="34" charset="-128"/>
              </a:endParaRPr>
            </a:p>
          </p:txBody>
        </p:sp>
        <p:sp>
          <p:nvSpPr>
            <p:cNvPr id="208" name="Rechteck 207">
              <a:extLst>
                <a:ext uri="{FF2B5EF4-FFF2-40B4-BE49-F238E27FC236}">
                  <a16:creationId xmlns:a16="http://schemas.microsoft.com/office/drawing/2014/main" id="{49B492E0-CA6D-4256-99E3-A63B9844BB5F}"/>
                </a:ext>
              </a:extLst>
            </p:cNvPr>
            <p:cNvSpPr/>
            <p:nvPr/>
          </p:nvSpPr>
          <p:spPr>
            <a:xfrm>
              <a:off x="603801" y="3246322"/>
              <a:ext cx="845702" cy="230832"/>
            </a:xfrm>
            <a:prstGeom prst="rect">
              <a:avLst/>
            </a:prstGeom>
          </p:spPr>
          <p:txBody>
            <a:bodyPr wrap="square">
              <a:spAutoFit/>
            </a:bodyPr>
            <a:lstStyle/>
            <a:p>
              <a:pPr algn="ctr"/>
              <a:r>
                <a:rPr lang="de-DE" sz="900" err="1">
                  <a:solidFill>
                    <a:srgbClr val="3C464B"/>
                  </a:solidFill>
                  <a:latin typeface="Siemens Sans" pitchFamily="2" charset="0"/>
                </a:rPr>
                <a:t>Chiller</a:t>
              </a:r>
              <a:endParaRPr lang="de-DE" sz="900">
                <a:solidFill>
                  <a:srgbClr val="3C464B"/>
                </a:solidFill>
                <a:latin typeface="Siemens Sans" pitchFamily="2" charset="0"/>
              </a:endParaRPr>
            </a:p>
          </p:txBody>
        </p:sp>
        <p:sp>
          <p:nvSpPr>
            <p:cNvPr id="209" name="Rechteck 208">
              <a:extLst>
                <a:ext uri="{FF2B5EF4-FFF2-40B4-BE49-F238E27FC236}">
                  <a16:creationId xmlns:a16="http://schemas.microsoft.com/office/drawing/2014/main" id="{21185CCC-3A16-46CB-A187-87DFEF66FFFD}"/>
                </a:ext>
              </a:extLst>
            </p:cNvPr>
            <p:cNvSpPr/>
            <p:nvPr/>
          </p:nvSpPr>
          <p:spPr>
            <a:xfrm>
              <a:off x="1124795" y="4331652"/>
              <a:ext cx="1930907" cy="230832"/>
            </a:xfrm>
            <a:prstGeom prst="rect">
              <a:avLst/>
            </a:prstGeom>
          </p:spPr>
          <p:txBody>
            <a:bodyPr wrap="square">
              <a:spAutoFit/>
            </a:bodyPr>
            <a:lstStyle/>
            <a:p>
              <a:r>
                <a:rPr lang="de-DE" sz="900">
                  <a:solidFill>
                    <a:srgbClr val="3C464B"/>
                  </a:solidFill>
                  <a:latin typeface="Siemens Sans" pitchFamily="2" charset="0"/>
                </a:rPr>
                <a:t>Cooling Towers</a:t>
              </a:r>
            </a:p>
          </p:txBody>
        </p:sp>
      </p:grpSp>
    </p:spTree>
    <p:extLst>
      <p:ext uri="{BB962C8B-B14F-4D97-AF65-F5344CB8AC3E}">
        <p14:creationId xmlns:p14="http://schemas.microsoft.com/office/powerpoint/2010/main" val="2614135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20479CEC-452A-4036-A384-623AA4E1C8D2}"/>
              </a:ext>
            </a:extLst>
          </p:cNvPr>
          <p:cNvGraphicFramePr>
            <a:graphicFrameLocks noChangeAspect="1"/>
          </p:cNvGraphicFramePr>
          <p:nvPr>
            <p:custDataLst>
              <p:tags r:id="rId2"/>
            </p:custDataLst>
          </p:nvPr>
        </p:nvGraphicFramePr>
        <p:xfrm>
          <a:off x="1587" y="3372"/>
          <a:ext cx="1587" cy="1587"/>
        </p:xfrm>
        <a:graphic>
          <a:graphicData uri="http://schemas.openxmlformats.org/presentationml/2006/ole">
            <mc:AlternateContent xmlns:mc="http://schemas.openxmlformats.org/markup-compatibility/2006">
              <mc:Choice xmlns:v="urn:schemas-microsoft-com:vml" Requires="v">
                <p:oleObj spid="_x0000_s16387" name="think-cell Slide" r:id="rId5" imgW="395" imgH="396" progId="TCLayout.ActiveDocument.1">
                  <p:embed/>
                </p:oleObj>
              </mc:Choice>
              <mc:Fallback>
                <p:oleObj name="think-cell Slide" r:id="rId5" imgW="395" imgH="396" progId="TCLayout.ActiveDocument.1">
                  <p:embed/>
                  <p:pic>
                    <p:nvPicPr>
                      <p:cNvPr id="4" name="Objekt 3" hidden="1">
                        <a:extLst>
                          <a:ext uri="{FF2B5EF4-FFF2-40B4-BE49-F238E27FC236}">
                            <a16:creationId xmlns:a16="http://schemas.microsoft.com/office/drawing/2014/main" id="{20479CEC-452A-4036-A384-623AA4E1C8D2}"/>
                          </a:ext>
                        </a:extLst>
                      </p:cNvPr>
                      <p:cNvPicPr/>
                      <p:nvPr/>
                    </p:nvPicPr>
                    <p:blipFill>
                      <a:blip r:embed="rId6"/>
                      <a:stretch>
                        <a:fillRect/>
                      </a:stretch>
                    </p:blipFill>
                    <p:spPr>
                      <a:xfrm>
                        <a:off x="1587" y="3372"/>
                        <a:ext cx="1587" cy="1587"/>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4B9DBB84-65C8-4FC0-B9ED-E6EFBD5FA968}"/>
              </a:ext>
            </a:extLst>
          </p:cNvPr>
          <p:cNvSpPr/>
          <p:nvPr>
            <p:custDataLst>
              <p:tags r:id="rId3"/>
            </p:custDataLst>
          </p:nvPr>
        </p:nvSpPr>
        <p:spPr bwMode="auto">
          <a:xfrm>
            <a:off x="0" y="1785"/>
            <a:ext cx="158667" cy="158667"/>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numCol="1" spcCol="0" rtlCol="0" anchor="ctr" anchorCtr="0">
            <a:noAutofit/>
          </a:bodyPr>
          <a:lstStyle/>
          <a:p>
            <a:pPr algn="ctr">
              <a:lnSpc>
                <a:spcPct val="110000"/>
              </a:lnSpc>
              <a:spcBef>
                <a:spcPct val="0"/>
              </a:spcBef>
              <a:buFont typeface="Wingdings" charset="0"/>
              <a:buNone/>
            </a:pPr>
            <a:endParaRPr lang="en-US" sz="1999" b="1">
              <a:latin typeface="Arial" panose="020B0604020202020204" pitchFamily="34" charset="0"/>
              <a:ea typeface="+mj-ea"/>
              <a:cs typeface="+mj-cs"/>
              <a:sym typeface="Arial" panose="020B0604020202020204" pitchFamily="34" charset="0"/>
            </a:endParaRPr>
          </a:p>
        </p:txBody>
      </p:sp>
      <p:sp>
        <p:nvSpPr>
          <p:cNvPr id="2" name="Titel 1">
            <a:extLst>
              <a:ext uri="{FF2B5EF4-FFF2-40B4-BE49-F238E27FC236}">
                <a16:creationId xmlns:a16="http://schemas.microsoft.com/office/drawing/2014/main" id="{DEED56D9-F331-4E39-A098-5B5E0EC6EAFB}"/>
              </a:ext>
            </a:extLst>
          </p:cNvPr>
          <p:cNvSpPr>
            <a:spLocks noGrp="1"/>
          </p:cNvSpPr>
          <p:nvPr>
            <p:ph type="title"/>
          </p:nvPr>
        </p:nvSpPr>
        <p:spPr>
          <a:xfrm>
            <a:off x="0" y="1"/>
            <a:ext cx="12191999" cy="1414800"/>
          </a:xfrm>
        </p:spPr>
        <p:txBody>
          <a:bodyPr vert="horz" lIns="626400" tIns="378000" rIns="3058407" bIns="0" rtlCol="0" anchor="t" anchorCtr="0">
            <a:noAutofit/>
          </a:bodyPr>
          <a:lstStyle/>
          <a:p>
            <a:r>
              <a:rPr lang="en-US" sz="1999" b="0"/>
              <a:t>Integration of Industrial Heat Pump – Project Example</a:t>
            </a:r>
            <a:br>
              <a:rPr lang="en-US" sz="1999" b="0"/>
            </a:br>
            <a:r>
              <a:rPr lang="en-US" sz="1999"/>
              <a:t>Process Steam Production in chemical plant | Overview &amp; key figures</a:t>
            </a:r>
            <a:br>
              <a:rPr lang="en-US" sz="1999"/>
            </a:br>
            <a:endParaRPr lang="en-US" sz="1999"/>
          </a:p>
        </p:txBody>
      </p:sp>
      <p:graphicFrame>
        <p:nvGraphicFramePr>
          <p:cNvPr id="6" name="Tabelle 5">
            <a:extLst>
              <a:ext uri="{FF2B5EF4-FFF2-40B4-BE49-F238E27FC236}">
                <a16:creationId xmlns:a16="http://schemas.microsoft.com/office/drawing/2014/main" id="{B200CBB5-A0CD-4B33-8783-6638E1C53C41}"/>
              </a:ext>
            </a:extLst>
          </p:cNvPr>
          <p:cNvGraphicFramePr>
            <a:graphicFrameLocks noGrp="1"/>
          </p:cNvGraphicFramePr>
          <p:nvPr/>
        </p:nvGraphicFramePr>
        <p:xfrm>
          <a:off x="6455853" y="1989589"/>
          <a:ext cx="5420167" cy="4186534"/>
        </p:xfrm>
        <a:graphic>
          <a:graphicData uri="http://schemas.openxmlformats.org/drawingml/2006/table">
            <a:tbl>
              <a:tblPr firstRow="1" bandRow="1">
                <a:tableStyleId>{5C22544A-7EE6-4342-B048-85BDC9FD1C3A}</a:tableStyleId>
              </a:tblPr>
              <a:tblGrid>
                <a:gridCol w="1943204">
                  <a:extLst>
                    <a:ext uri="{9D8B030D-6E8A-4147-A177-3AD203B41FA5}">
                      <a16:colId xmlns:a16="http://schemas.microsoft.com/office/drawing/2014/main" val="1598555928"/>
                    </a:ext>
                  </a:extLst>
                </a:gridCol>
                <a:gridCol w="3476963">
                  <a:extLst>
                    <a:ext uri="{9D8B030D-6E8A-4147-A177-3AD203B41FA5}">
                      <a16:colId xmlns:a16="http://schemas.microsoft.com/office/drawing/2014/main" val="4136267872"/>
                    </a:ext>
                  </a:extLst>
                </a:gridCol>
              </a:tblGrid>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err="1">
                          <a:solidFill>
                            <a:schemeClr val="tx1">
                              <a:lumMod val="75000"/>
                              <a:lumOff val="25000"/>
                            </a:schemeClr>
                          </a:solidFill>
                          <a:latin typeface="Arial" pitchFamily="34" charset="0"/>
                          <a:ea typeface="ＭＳ Ｐゴシック" charset="-128"/>
                          <a:cs typeface="+mn-cs"/>
                        </a:rPr>
                        <a:t>Capacity</a:t>
                      </a:r>
                      <a:endParaRPr lang="de-DE" sz="1000" b="0" kern="1200" cap="all" spc="70">
                        <a:solidFill>
                          <a:schemeClr val="tx1">
                            <a:lumMod val="75000"/>
                            <a:lumOff val="25000"/>
                          </a:schemeClr>
                        </a:solidFill>
                        <a:latin typeface="Arial" pitchFamily="34" charset="0"/>
                        <a:ea typeface="ＭＳ Ｐゴシック" charset="-128"/>
                        <a:cs typeface="+mn-cs"/>
                      </a:endParaRP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36 </a:t>
                      </a:r>
                      <a:r>
                        <a:rPr lang="de-DE" sz="1200" b="0" kern="1200" err="1">
                          <a:solidFill>
                            <a:srgbClr val="3C464B"/>
                          </a:solidFill>
                          <a:latin typeface="+mn-lt"/>
                          <a:ea typeface="+mn-ea"/>
                          <a:cs typeface="+mn-cs"/>
                        </a:rPr>
                        <a:t>MWth</a:t>
                      </a:r>
                      <a:r>
                        <a:rPr lang="de-DE" sz="1200" b="0" kern="1200">
                          <a:solidFill>
                            <a:srgbClr val="3C464B"/>
                          </a:solidFill>
                          <a:latin typeface="+mn-lt"/>
                          <a:ea typeface="+mn-ea"/>
                          <a:cs typeface="+mn-cs"/>
                        </a:rPr>
                        <a:t> HP &amp; Steam </a:t>
                      </a:r>
                      <a:r>
                        <a:rPr lang="de-DE" sz="1200" b="0" kern="1200" err="1">
                          <a:solidFill>
                            <a:srgbClr val="3C464B"/>
                          </a:solidFill>
                          <a:latin typeface="+mn-lt"/>
                          <a:ea typeface="+mn-ea"/>
                          <a:cs typeface="+mn-cs"/>
                        </a:rPr>
                        <a:t>Compressor</a:t>
                      </a:r>
                      <a:r>
                        <a:rPr lang="de-DE" sz="1200" b="0" kern="1200">
                          <a:solidFill>
                            <a:srgbClr val="3C464B"/>
                          </a:solidFill>
                          <a:latin typeface="+mn-lt"/>
                          <a:ea typeface="+mn-ea"/>
                          <a:cs typeface="+mn-cs"/>
                        </a:rPr>
                        <a:t> = 50 </a:t>
                      </a:r>
                      <a:r>
                        <a:rPr lang="de-DE" sz="1200" b="0" kern="1200" err="1">
                          <a:solidFill>
                            <a:srgbClr val="3C464B"/>
                          </a:solidFill>
                          <a:latin typeface="+mn-lt"/>
                          <a:ea typeface="+mn-ea"/>
                          <a:cs typeface="+mn-cs"/>
                        </a:rPr>
                        <a:t>MWth</a:t>
                      </a:r>
                      <a:endParaRPr lang="de-DE" sz="1200" b="0" kern="1200">
                        <a:solidFill>
                          <a:srgbClr val="3C464B"/>
                        </a:solidFill>
                        <a:latin typeface="+mn-lt"/>
                        <a:ea typeface="+mn-ea"/>
                        <a:cs typeface="+mn-cs"/>
                      </a:endParaRP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210590661"/>
                  </a:ext>
                </a:extLst>
              </a:tr>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cap="all" spc="70">
                          <a:solidFill>
                            <a:schemeClr val="tx1">
                              <a:lumMod val="75000"/>
                              <a:lumOff val="25000"/>
                            </a:schemeClr>
                          </a:solidFill>
                          <a:latin typeface="Arial" pitchFamily="34" charset="0"/>
                          <a:ea typeface="ＭＳ Ｐゴシック" charset="-128"/>
                          <a:cs typeface="+mn-cs"/>
                        </a:rPr>
                        <a:t>Average COP </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 2.5 (incl. </a:t>
                      </a:r>
                      <a:r>
                        <a:rPr lang="de-DE" sz="1200" b="0" kern="1200" err="1">
                          <a:solidFill>
                            <a:srgbClr val="3C464B"/>
                          </a:solidFill>
                          <a:latin typeface="+mn-lt"/>
                          <a:ea typeface="+mn-ea"/>
                          <a:cs typeface="+mn-cs"/>
                        </a:rPr>
                        <a:t>steam</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compression</a:t>
                      </a:r>
                      <a:r>
                        <a:rPr lang="de-DE" sz="1200" b="0" kern="1200">
                          <a:solidFill>
                            <a:srgbClr val="3C464B"/>
                          </a:solidFill>
                          <a:latin typeface="+mn-lt"/>
                          <a:ea typeface="+mn-ea"/>
                          <a:cs typeface="+mn-cs"/>
                        </a:rPr>
                        <a:t>)</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5684337"/>
                  </a:ext>
                </a:extLst>
              </a:tr>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err="1">
                          <a:solidFill>
                            <a:schemeClr val="tx1">
                              <a:lumMod val="75000"/>
                              <a:lumOff val="25000"/>
                            </a:schemeClr>
                          </a:solidFill>
                          <a:latin typeface="Arial" pitchFamily="34" charset="0"/>
                          <a:ea typeface="ＭＳ Ｐゴシック" charset="-128"/>
                          <a:cs typeface="+mn-cs"/>
                        </a:rPr>
                        <a:t>Refrigerant</a:t>
                      </a:r>
                      <a:endParaRPr lang="de-DE" sz="1000" b="0" kern="1200" cap="all" spc="70">
                        <a:solidFill>
                          <a:schemeClr val="tx1">
                            <a:lumMod val="75000"/>
                            <a:lumOff val="25000"/>
                          </a:schemeClr>
                        </a:solidFill>
                        <a:latin typeface="Arial" pitchFamily="34" charset="0"/>
                        <a:ea typeface="ＭＳ Ｐゴシック" charset="-128"/>
                        <a:cs typeface="+mn-cs"/>
                      </a:endParaRP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Hydro-(-</a:t>
                      </a:r>
                      <a:r>
                        <a:rPr lang="de-DE" sz="1200" b="0" kern="1200" err="1">
                          <a:solidFill>
                            <a:srgbClr val="3C464B"/>
                          </a:solidFill>
                          <a:latin typeface="+mn-lt"/>
                          <a:ea typeface="+mn-ea"/>
                          <a:cs typeface="+mn-cs"/>
                        </a:rPr>
                        <a:t>chloro</a:t>
                      </a:r>
                      <a:r>
                        <a:rPr lang="de-DE" sz="1200" b="0" kern="1200">
                          <a:solidFill>
                            <a:srgbClr val="3C464B"/>
                          </a:solidFill>
                          <a:latin typeface="+mn-lt"/>
                          <a:ea typeface="+mn-ea"/>
                          <a:cs typeface="+mn-cs"/>
                        </a:rPr>
                        <a:t>)-</a:t>
                      </a:r>
                      <a:r>
                        <a:rPr lang="de-DE" sz="1200" b="0" kern="1200" err="1">
                          <a:solidFill>
                            <a:srgbClr val="3C464B"/>
                          </a:solidFill>
                          <a:latin typeface="+mn-lt"/>
                          <a:ea typeface="+mn-ea"/>
                          <a:cs typeface="+mn-cs"/>
                        </a:rPr>
                        <a:t>fluoro</a:t>
                      </a:r>
                      <a:r>
                        <a:rPr lang="de-DE" sz="1200" b="0" kern="1200">
                          <a:solidFill>
                            <a:srgbClr val="3C464B"/>
                          </a:solidFill>
                          <a:latin typeface="+mn-lt"/>
                          <a:ea typeface="+mn-ea"/>
                          <a:cs typeface="+mn-cs"/>
                        </a:rPr>
                        <a:t>-olefin (H(C)FO)</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313101498"/>
                  </a:ext>
                </a:extLst>
              </a:tr>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a:solidFill>
                            <a:schemeClr val="tx1">
                              <a:lumMod val="75000"/>
                              <a:lumOff val="25000"/>
                            </a:schemeClr>
                          </a:solidFill>
                          <a:latin typeface="Arial" pitchFamily="34" charset="0"/>
                          <a:ea typeface="ＭＳ Ｐゴシック" charset="-128"/>
                          <a:cs typeface="+mn-cs"/>
                        </a:rPr>
                        <a:t>Arrangement</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err="1">
                          <a:solidFill>
                            <a:srgbClr val="3C464B"/>
                          </a:solidFill>
                          <a:latin typeface="+mn-lt"/>
                          <a:ea typeface="+mn-ea"/>
                          <a:cs typeface="+mn-cs"/>
                        </a:rPr>
                        <a:t>Brownfield</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integration</a:t>
                      </a:r>
                      <a:r>
                        <a:rPr lang="de-DE" sz="1200" b="0" kern="1200">
                          <a:solidFill>
                            <a:srgbClr val="3C464B"/>
                          </a:solidFill>
                          <a:latin typeface="+mn-lt"/>
                          <a:ea typeface="+mn-ea"/>
                          <a:cs typeface="+mn-cs"/>
                        </a:rPr>
                        <a:t> in </a:t>
                      </a:r>
                      <a:r>
                        <a:rPr lang="de-DE" sz="1200" b="0" kern="1200" err="1">
                          <a:solidFill>
                            <a:srgbClr val="3C464B"/>
                          </a:solidFill>
                          <a:latin typeface="+mn-lt"/>
                          <a:ea typeface="+mn-ea"/>
                          <a:cs typeface="+mn-cs"/>
                        </a:rPr>
                        <a:t>existing</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building</a:t>
                      </a:r>
                      <a:r>
                        <a:rPr lang="de-DE" sz="1200" b="0" kern="1200">
                          <a:solidFill>
                            <a:srgbClr val="3C464B"/>
                          </a:solidFill>
                          <a:latin typeface="+mn-lt"/>
                          <a:ea typeface="+mn-ea"/>
                          <a:cs typeface="+mn-cs"/>
                        </a:rPr>
                        <a:t>)</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89473466"/>
                  </a:ext>
                </a:extLst>
              </a:tr>
              <a:tr h="4907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a:solidFill>
                            <a:schemeClr val="tx1">
                              <a:lumMod val="75000"/>
                              <a:lumOff val="25000"/>
                            </a:schemeClr>
                          </a:solidFill>
                          <a:latin typeface="Arial" pitchFamily="34" charset="0"/>
                          <a:ea typeface="ＭＳ Ｐゴシック" charset="-128"/>
                          <a:cs typeface="+mn-cs"/>
                        </a:rPr>
                        <a:t>Heat source</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err="1">
                          <a:solidFill>
                            <a:srgbClr val="3C464B"/>
                          </a:solidFill>
                          <a:latin typeface="+mn-lt"/>
                          <a:ea typeface="+mn-ea"/>
                          <a:cs typeface="+mn-cs"/>
                        </a:rPr>
                        <a:t>Process</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water</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return</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from</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reactors</a:t>
                      </a:r>
                      <a:r>
                        <a:rPr lang="de-DE" sz="1200" b="0" kern="1200">
                          <a:solidFill>
                            <a:srgbClr val="3C464B"/>
                          </a:solidFill>
                          <a:latin typeface="+mn-lt"/>
                          <a:ea typeface="+mn-ea"/>
                          <a:cs typeface="+mn-cs"/>
                        </a:rPr>
                        <a:t> (90 → 70 °C)</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30988049"/>
                  </a:ext>
                </a:extLst>
              </a:tr>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a:solidFill>
                            <a:schemeClr val="tx1">
                              <a:lumMod val="75000"/>
                              <a:lumOff val="25000"/>
                            </a:schemeClr>
                          </a:solidFill>
                          <a:latin typeface="Arial" pitchFamily="34" charset="0"/>
                          <a:ea typeface="ＭＳ Ｐゴシック" charset="-128"/>
                          <a:cs typeface="+mn-cs"/>
                        </a:rPr>
                        <a:t>Heat sink</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err="1">
                          <a:solidFill>
                            <a:srgbClr val="3C464B"/>
                          </a:solidFill>
                          <a:latin typeface="+mn-lt"/>
                          <a:ea typeface="+mn-ea"/>
                          <a:cs typeface="+mn-cs"/>
                        </a:rPr>
                        <a:t>Process</a:t>
                      </a:r>
                      <a:r>
                        <a:rPr lang="de-DE" sz="1200" b="0" kern="1200">
                          <a:solidFill>
                            <a:srgbClr val="3C464B"/>
                          </a:solidFill>
                          <a:latin typeface="+mn-lt"/>
                          <a:ea typeface="+mn-ea"/>
                          <a:cs typeface="+mn-cs"/>
                        </a:rPr>
                        <a:t> Steam (20 °C  → 19 </a:t>
                      </a:r>
                      <a:r>
                        <a:rPr lang="de-DE" sz="1200" b="0" kern="1200" err="1">
                          <a:solidFill>
                            <a:srgbClr val="3C464B"/>
                          </a:solidFill>
                          <a:latin typeface="+mn-lt"/>
                          <a:ea typeface="+mn-ea"/>
                          <a:cs typeface="+mn-cs"/>
                        </a:rPr>
                        <a:t>bara</a:t>
                      </a:r>
                      <a:r>
                        <a:rPr lang="de-DE" sz="1200" b="0" kern="1200">
                          <a:solidFill>
                            <a:srgbClr val="3C464B"/>
                          </a:solidFill>
                          <a:latin typeface="+mn-lt"/>
                          <a:ea typeface="+mn-ea"/>
                          <a:cs typeface="+mn-cs"/>
                        </a:rPr>
                        <a:t>, 240 °C)</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648033479"/>
                  </a:ext>
                </a:extLst>
              </a:tr>
              <a:tr h="4907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err="1">
                          <a:solidFill>
                            <a:schemeClr val="tx1">
                              <a:lumMod val="75000"/>
                              <a:lumOff val="25000"/>
                            </a:schemeClr>
                          </a:solidFill>
                          <a:latin typeface="Arial" pitchFamily="34" charset="0"/>
                          <a:ea typeface="ＭＳ Ｐゴシック" charset="-128"/>
                          <a:cs typeface="+mn-cs"/>
                        </a:rPr>
                        <a:t>Compressor</a:t>
                      </a:r>
                      <a:endParaRPr lang="de-DE" sz="1000" b="0" kern="1200" cap="all" spc="70">
                        <a:solidFill>
                          <a:schemeClr val="tx1">
                            <a:lumMod val="75000"/>
                            <a:lumOff val="25000"/>
                          </a:schemeClr>
                        </a:solidFill>
                        <a:latin typeface="Arial" pitchFamily="34" charset="0"/>
                        <a:ea typeface="ＭＳ Ｐゴシック" charset="-128"/>
                        <a:cs typeface="+mn-cs"/>
                      </a:endParaRP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rgbClr val="3C464B"/>
                          </a:solidFill>
                          <a:latin typeface="+mn-lt"/>
                          <a:ea typeface="+mn-ea"/>
                          <a:cs typeface="+mn-cs"/>
                        </a:rPr>
                        <a:t>SIEMENS geared type radial compressor </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756531290"/>
                  </a:ext>
                </a:extLst>
              </a:tr>
              <a:tr h="4907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err="1">
                          <a:solidFill>
                            <a:schemeClr val="tx1">
                              <a:lumMod val="75000"/>
                              <a:lumOff val="25000"/>
                            </a:schemeClr>
                          </a:solidFill>
                          <a:latin typeface="Arial" pitchFamily="34" charset="0"/>
                          <a:ea typeface="ＭＳ Ｐゴシック" charset="-128"/>
                          <a:cs typeface="+mn-cs"/>
                        </a:rPr>
                        <a:t>Lube</a:t>
                      </a:r>
                      <a:r>
                        <a:rPr lang="de-DE" sz="1000" b="0" kern="1200" cap="all" spc="70">
                          <a:solidFill>
                            <a:schemeClr val="tx1">
                              <a:lumMod val="75000"/>
                              <a:lumOff val="25000"/>
                            </a:schemeClr>
                          </a:solidFill>
                          <a:latin typeface="Arial" pitchFamily="34" charset="0"/>
                          <a:ea typeface="ＭＳ Ｐゴシック" charset="-128"/>
                          <a:cs typeface="+mn-cs"/>
                        </a:rPr>
                        <a:t> &amp; Seal Oil System</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err="1">
                          <a:solidFill>
                            <a:srgbClr val="3C464B"/>
                          </a:solidFill>
                          <a:latin typeface="+mn-lt"/>
                          <a:ea typeface="+mn-ea"/>
                          <a:cs typeface="+mn-cs"/>
                        </a:rPr>
                        <a:t>Combined</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lube</a:t>
                      </a:r>
                      <a:r>
                        <a:rPr lang="de-DE" sz="1200" b="0" kern="1200">
                          <a:solidFill>
                            <a:srgbClr val="3C464B"/>
                          </a:solidFill>
                          <a:latin typeface="+mn-lt"/>
                          <a:ea typeface="+mn-ea"/>
                          <a:cs typeface="+mn-cs"/>
                        </a:rPr>
                        <a:t> and Seal Oil System</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69792060"/>
                  </a:ext>
                </a:extLst>
              </a:tr>
              <a:tr h="4569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a:solidFill>
                            <a:schemeClr val="tx1">
                              <a:lumMod val="75000"/>
                              <a:lumOff val="25000"/>
                            </a:schemeClr>
                          </a:solidFill>
                          <a:latin typeface="Arial" pitchFamily="34" charset="0"/>
                          <a:ea typeface="ＭＳ Ｐゴシック" charset="-128"/>
                          <a:cs typeface="+mn-cs"/>
                        </a:rPr>
                        <a:t>Heat </a:t>
                      </a:r>
                      <a:r>
                        <a:rPr lang="de-DE" sz="1000" b="0" kern="1200" cap="all" spc="70" err="1">
                          <a:solidFill>
                            <a:schemeClr val="tx1">
                              <a:lumMod val="75000"/>
                              <a:lumOff val="25000"/>
                            </a:schemeClr>
                          </a:solidFill>
                          <a:latin typeface="Arial" pitchFamily="34" charset="0"/>
                          <a:ea typeface="ＭＳ Ｐゴシック" charset="-128"/>
                          <a:cs typeface="+mn-cs"/>
                        </a:rPr>
                        <a:t>Exchanger</a:t>
                      </a:r>
                      <a:endParaRPr lang="de-DE" sz="1000" b="0" kern="1200" cap="all" spc="70">
                        <a:solidFill>
                          <a:schemeClr val="tx1">
                            <a:lumMod val="75000"/>
                            <a:lumOff val="25000"/>
                          </a:schemeClr>
                        </a:solidFill>
                        <a:latin typeface="Arial" pitchFamily="34" charset="0"/>
                        <a:ea typeface="ＭＳ Ｐゴシック" charset="-128"/>
                        <a:cs typeface="+mn-cs"/>
                      </a:endParaRP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Shell &amp; Tube Heat </a:t>
                      </a:r>
                      <a:r>
                        <a:rPr lang="de-DE" sz="1200" b="0" kern="1200" err="1">
                          <a:solidFill>
                            <a:srgbClr val="3C464B"/>
                          </a:solidFill>
                          <a:latin typeface="+mn-lt"/>
                          <a:ea typeface="+mn-ea"/>
                          <a:cs typeface="+mn-cs"/>
                        </a:rPr>
                        <a:t>Exchangers</a:t>
                      </a:r>
                      <a:r>
                        <a:rPr lang="de-DE" sz="1200" b="0" kern="1200">
                          <a:solidFill>
                            <a:srgbClr val="3C464B"/>
                          </a:solidFill>
                          <a:latin typeface="+mn-lt"/>
                          <a:ea typeface="+mn-ea"/>
                          <a:cs typeface="+mn-cs"/>
                        </a:rPr>
                        <a:t> (Evaporator, </a:t>
                      </a:r>
                      <a:r>
                        <a:rPr lang="de-DE" sz="1200" b="0" kern="1200" err="1">
                          <a:solidFill>
                            <a:srgbClr val="3C464B"/>
                          </a:solidFill>
                          <a:latin typeface="+mn-lt"/>
                          <a:ea typeface="+mn-ea"/>
                          <a:cs typeface="+mn-cs"/>
                        </a:rPr>
                        <a:t>Condenser</a:t>
                      </a:r>
                      <a:r>
                        <a:rPr lang="de-DE" sz="1200" b="0" kern="1200">
                          <a:solidFill>
                            <a:srgbClr val="3C464B"/>
                          </a:solidFill>
                          <a:latin typeface="+mn-lt"/>
                          <a:ea typeface="+mn-ea"/>
                          <a:cs typeface="+mn-cs"/>
                        </a:rPr>
                        <a:t>, Subcooler)</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51860543"/>
                  </a:ext>
                </a:extLst>
              </a:tr>
              <a:tr h="4907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a:solidFill>
                            <a:schemeClr val="tx1">
                              <a:lumMod val="75000"/>
                              <a:lumOff val="25000"/>
                            </a:schemeClr>
                          </a:solidFill>
                          <a:latin typeface="Arial" pitchFamily="34" charset="0"/>
                          <a:ea typeface="ＭＳ Ｐゴシック" charset="-128"/>
                          <a:cs typeface="+mn-cs"/>
                        </a:rPr>
                        <a:t>I&amp;C System</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T3000 </a:t>
                      </a:r>
                      <a:r>
                        <a:rPr lang="de-DE" sz="1200" b="0" kern="1200" err="1">
                          <a:solidFill>
                            <a:srgbClr val="3C464B"/>
                          </a:solidFill>
                          <a:latin typeface="+mn-lt"/>
                          <a:ea typeface="+mn-ea"/>
                          <a:cs typeface="+mn-cs"/>
                        </a:rPr>
                        <a:t>compact</a:t>
                      </a:r>
                      <a:r>
                        <a:rPr lang="de-DE" sz="1200" b="0" kern="1200">
                          <a:solidFill>
                            <a:srgbClr val="3C464B"/>
                          </a:solidFill>
                          <a:latin typeface="+mn-lt"/>
                          <a:ea typeface="+mn-ea"/>
                          <a:cs typeface="+mn-cs"/>
                        </a:rPr>
                        <a:t> </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81931179"/>
                  </a:ext>
                </a:extLst>
              </a:tr>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b="1">
                        <a:solidFill>
                          <a:srgbClr val="004669"/>
                        </a:solidFill>
                        <a:latin typeface="Siemens Sans" pitchFamily="2" charset="0"/>
                      </a:endParaRP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b="0" kern="1200">
                        <a:solidFill>
                          <a:srgbClr val="004669"/>
                        </a:solidFill>
                        <a:latin typeface="Siemens Sans" pitchFamily="2" charset="0"/>
                        <a:ea typeface="+mn-ea"/>
                        <a:cs typeface="+mn-cs"/>
                      </a:endParaRP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613443069"/>
                  </a:ext>
                </a:extLst>
              </a:tr>
            </a:tbl>
          </a:graphicData>
        </a:graphic>
      </p:graphicFrame>
      <p:sp>
        <p:nvSpPr>
          <p:cNvPr id="7" name="Textfeld 6">
            <a:extLst>
              <a:ext uri="{FF2B5EF4-FFF2-40B4-BE49-F238E27FC236}">
                <a16:creationId xmlns:a16="http://schemas.microsoft.com/office/drawing/2014/main" id="{D573586D-173D-44E1-A9ED-9C83B4214D87}"/>
              </a:ext>
            </a:extLst>
          </p:cNvPr>
          <p:cNvSpPr txBox="1"/>
          <p:nvPr/>
        </p:nvSpPr>
        <p:spPr>
          <a:xfrm>
            <a:off x="6433474" y="1441035"/>
            <a:ext cx="4916373" cy="302527"/>
          </a:xfrm>
          <a:prstGeom prst="rect">
            <a:avLst/>
          </a:prstGeom>
          <a:noFill/>
        </p:spPr>
        <p:txBody>
          <a:bodyPr wrap="square" lIns="0" tIns="0" rIns="0" bIns="0" rtlCol="0">
            <a:noAutofit/>
          </a:bodyPr>
          <a:lstStyle/>
          <a:p>
            <a:pPr>
              <a:lnSpc>
                <a:spcPct val="110000"/>
              </a:lnSpc>
            </a:pPr>
            <a:r>
              <a:rPr lang="en-US" sz="1199" b="1" cap="all" spc="100">
                <a:solidFill>
                  <a:schemeClr val="tx1">
                    <a:lumMod val="75000"/>
                    <a:lumOff val="25000"/>
                  </a:schemeClr>
                </a:solidFill>
              </a:rPr>
              <a:t>Key</a:t>
            </a:r>
            <a:r>
              <a:rPr lang="en-US" sz="1199" b="1" cap="all" spc="100">
                <a:solidFill>
                  <a:srgbClr val="41AAAA"/>
                </a:solidFill>
              </a:rPr>
              <a:t> </a:t>
            </a:r>
            <a:r>
              <a:rPr lang="en-US" sz="1199" b="1" cap="all" spc="100">
                <a:solidFill>
                  <a:schemeClr val="tx1">
                    <a:lumMod val="75000"/>
                    <a:lumOff val="25000"/>
                  </a:schemeClr>
                </a:solidFill>
              </a:rPr>
              <a:t>Figures</a:t>
            </a:r>
          </a:p>
          <a:p>
            <a:pPr>
              <a:lnSpc>
                <a:spcPct val="110000"/>
              </a:lnSpc>
            </a:pPr>
            <a:endParaRPr lang="en-US" sz="1599" b="1" kern="0">
              <a:solidFill>
                <a:srgbClr val="004669"/>
              </a:solidFill>
              <a:latin typeface="Siemens Sans" pitchFamily="2" charset="0"/>
              <a:ea typeface="+mj-ea"/>
              <a:cs typeface="Arial" pitchFamily="34" charset="0"/>
            </a:endParaRPr>
          </a:p>
          <a:p>
            <a:pPr>
              <a:lnSpc>
                <a:spcPct val="110000"/>
              </a:lnSpc>
            </a:pPr>
            <a:endParaRPr lang="en-US" sz="999" cap="all" spc="70">
              <a:solidFill>
                <a:srgbClr val="41AAAA"/>
              </a:solidFill>
            </a:endParaRPr>
          </a:p>
        </p:txBody>
      </p:sp>
      <p:sp>
        <p:nvSpPr>
          <p:cNvPr id="10" name="Textfeld 9">
            <a:extLst>
              <a:ext uri="{FF2B5EF4-FFF2-40B4-BE49-F238E27FC236}">
                <a16:creationId xmlns:a16="http://schemas.microsoft.com/office/drawing/2014/main" id="{8B412BE0-FDF7-410B-A3B7-23A2C0170C23}"/>
              </a:ext>
            </a:extLst>
          </p:cNvPr>
          <p:cNvSpPr txBox="1"/>
          <p:nvPr/>
        </p:nvSpPr>
        <p:spPr>
          <a:xfrm>
            <a:off x="698262" y="1435070"/>
            <a:ext cx="4916373" cy="308492"/>
          </a:xfrm>
          <a:prstGeom prst="rect">
            <a:avLst/>
          </a:prstGeom>
          <a:noFill/>
        </p:spPr>
        <p:txBody>
          <a:bodyPr wrap="square" lIns="0" tIns="0" rIns="0" bIns="0" rtlCol="0">
            <a:noAutofit/>
          </a:bodyPr>
          <a:lstStyle/>
          <a:p>
            <a:pPr>
              <a:lnSpc>
                <a:spcPct val="110000"/>
              </a:lnSpc>
            </a:pPr>
            <a:r>
              <a:rPr lang="en-US" sz="1199" b="1" cap="all" spc="100">
                <a:solidFill>
                  <a:schemeClr val="tx1">
                    <a:lumMod val="75000"/>
                    <a:lumOff val="25000"/>
                  </a:schemeClr>
                </a:solidFill>
              </a:rPr>
              <a:t>Overview</a:t>
            </a:r>
          </a:p>
          <a:p>
            <a:pPr>
              <a:lnSpc>
                <a:spcPct val="110000"/>
              </a:lnSpc>
            </a:pPr>
            <a:endParaRPr lang="en-US" sz="1599" b="1" kern="0">
              <a:solidFill>
                <a:srgbClr val="004669"/>
              </a:solidFill>
              <a:latin typeface="Siemens Sans" pitchFamily="2" charset="0"/>
              <a:ea typeface="+mj-ea"/>
              <a:cs typeface="Arial" pitchFamily="34" charset="0"/>
            </a:endParaRPr>
          </a:p>
          <a:p>
            <a:pPr>
              <a:lnSpc>
                <a:spcPct val="110000"/>
              </a:lnSpc>
            </a:pPr>
            <a:endParaRPr lang="en-US" sz="1599" b="1" kern="0">
              <a:solidFill>
                <a:srgbClr val="004669"/>
              </a:solidFill>
              <a:latin typeface="Siemens Sans" pitchFamily="2" charset="0"/>
              <a:ea typeface="+mj-ea"/>
              <a:cs typeface="Arial" pitchFamily="34" charset="0"/>
            </a:endParaRPr>
          </a:p>
        </p:txBody>
      </p:sp>
      <p:sp>
        <p:nvSpPr>
          <p:cNvPr id="13" name="Textfeld 12">
            <a:extLst>
              <a:ext uri="{FF2B5EF4-FFF2-40B4-BE49-F238E27FC236}">
                <a16:creationId xmlns:a16="http://schemas.microsoft.com/office/drawing/2014/main" id="{ADC903FA-1E42-4324-848A-C87419ADE7BA}"/>
              </a:ext>
            </a:extLst>
          </p:cNvPr>
          <p:cNvSpPr txBox="1"/>
          <p:nvPr/>
        </p:nvSpPr>
        <p:spPr>
          <a:xfrm>
            <a:off x="698448" y="4896454"/>
            <a:ext cx="5325581" cy="1483334"/>
          </a:xfrm>
          <a:prstGeom prst="rect">
            <a:avLst/>
          </a:prstGeom>
          <a:noFill/>
        </p:spPr>
        <p:txBody>
          <a:bodyPr wrap="square" lIns="0" tIns="0" rIns="0" bIns="0" rtlCol="0">
            <a:noAutofit/>
          </a:bodyPr>
          <a:lstStyle/>
          <a:p>
            <a:pPr>
              <a:lnSpc>
                <a:spcPct val="110000"/>
              </a:lnSpc>
            </a:pPr>
            <a:r>
              <a:rPr lang="en-US" sz="1199" b="1" cap="all" spc="100">
                <a:solidFill>
                  <a:schemeClr val="tx1">
                    <a:lumMod val="75000"/>
                    <a:lumOff val="25000"/>
                  </a:schemeClr>
                </a:solidFill>
              </a:rPr>
              <a:t>Background</a:t>
            </a:r>
          </a:p>
          <a:p>
            <a:pPr>
              <a:lnSpc>
                <a:spcPct val="110000"/>
              </a:lnSpc>
            </a:pPr>
            <a:endParaRPr lang="en-US" sz="1199" b="1" kern="0">
              <a:solidFill>
                <a:srgbClr val="3C464B"/>
              </a:solidFill>
              <a:ea typeface="+mj-ea"/>
              <a:cs typeface="Arial" pitchFamily="34" charset="0"/>
            </a:endParaRPr>
          </a:p>
          <a:p>
            <a:pPr marL="174538" indent="-174538" algn="just" fontAlgn="base">
              <a:lnSpc>
                <a:spcPct val="110000"/>
              </a:lnSpc>
              <a:spcAft>
                <a:spcPct val="0"/>
              </a:spcAft>
              <a:buFont typeface="Arial" panose="020B0604020202020204" pitchFamily="34" charset="0"/>
              <a:buChar char="•"/>
            </a:pPr>
            <a:r>
              <a:rPr lang="en-US" sz="1199">
                <a:solidFill>
                  <a:srgbClr val="3C464B"/>
                </a:solidFill>
              </a:rPr>
              <a:t>High temperature heat pump utilizes waste heat from process water of reactors to produce saturated steam from feedwater</a:t>
            </a:r>
          </a:p>
          <a:p>
            <a:pPr marL="174538" indent="-174538" algn="just" fontAlgn="base">
              <a:lnSpc>
                <a:spcPct val="110000"/>
              </a:lnSpc>
              <a:spcAft>
                <a:spcPct val="0"/>
              </a:spcAft>
              <a:buFont typeface="Arial" panose="020B0604020202020204" pitchFamily="34" charset="0"/>
              <a:buChar char="•"/>
            </a:pPr>
            <a:r>
              <a:rPr lang="en-US" sz="1199">
                <a:solidFill>
                  <a:srgbClr val="3C464B"/>
                </a:solidFill>
              </a:rPr>
              <a:t>Saturated steam is fed to steam compressor (multi-stage intercooled / </a:t>
            </a:r>
            <a:r>
              <a:rPr lang="en-US" sz="1199" err="1">
                <a:solidFill>
                  <a:srgbClr val="3C464B"/>
                </a:solidFill>
              </a:rPr>
              <a:t>attemporated</a:t>
            </a:r>
            <a:r>
              <a:rPr lang="en-US" sz="1199">
                <a:solidFill>
                  <a:srgbClr val="3C464B"/>
                </a:solidFill>
              </a:rPr>
              <a:t>)</a:t>
            </a:r>
          </a:p>
          <a:p>
            <a:pPr marL="174538" indent="-174538" algn="just" fontAlgn="base">
              <a:lnSpc>
                <a:spcPct val="110000"/>
              </a:lnSpc>
              <a:spcAft>
                <a:spcPct val="0"/>
              </a:spcAft>
              <a:buFont typeface="Arial" panose="020B0604020202020204" pitchFamily="34" charset="0"/>
              <a:buChar char="•"/>
            </a:pPr>
            <a:r>
              <a:rPr lang="en-US" sz="1199">
                <a:solidFill>
                  <a:srgbClr val="3C464B"/>
                </a:solidFill>
              </a:rPr>
              <a:t>Final adjustment of steam parameters by </a:t>
            </a:r>
            <a:r>
              <a:rPr lang="en-US" sz="1199" err="1">
                <a:solidFill>
                  <a:srgbClr val="3C464B"/>
                </a:solidFill>
              </a:rPr>
              <a:t>attemporation</a:t>
            </a:r>
            <a:r>
              <a:rPr lang="en-US" sz="1199">
                <a:solidFill>
                  <a:srgbClr val="3C464B"/>
                </a:solidFill>
              </a:rPr>
              <a:t> </a:t>
            </a:r>
          </a:p>
          <a:p>
            <a:pPr algn="just">
              <a:lnSpc>
                <a:spcPct val="110000"/>
              </a:lnSpc>
            </a:pPr>
            <a:endParaRPr lang="en-US" sz="1199">
              <a:solidFill>
                <a:srgbClr val="3C464B"/>
              </a:solidFill>
            </a:endParaRPr>
          </a:p>
        </p:txBody>
      </p:sp>
      <p:cxnSp>
        <p:nvCxnSpPr>
          <p:cNvPr id="179" name="Gerader Verbinder 178">
            <a:extLst>
              <a:ext uri="{FF2B5EF4-FFF2-40B4-BE49-F238E27FC236}">
                <a16:creationId xmlns:a16="http://schemas.microsoft.com/office/drawing/2014/main" id="{0FCE7093-278C-4822-9739-A1AD6C181251}"/>
              </a:ext>
            </a:extLst>
          </p:cNvPr>
          <p:cNvCxnSpPr/>
          <p:nvPr/>
        </p:nvCxnSpPr>
        <p:spPr bwMode="auto">
          <a:xfrm>
            <a:off x="6433474" y="1773678"/>
            <a:ext cx="5348196" cy="0"/>
          </a:xfrm>
          <a:prstGeom prst="line">
            <a:avLst/>
          </a:prstGeom>
          <a:solidFill>
            <a:schemeClr val="tx2"/>
          </a:solidFill>
          <a:ln w="19050" cap="flat" cmpd="sng" algn="ctr">
            <a:solidFill>
              <a:srgbClr val="4334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80" name="Gerader Verbinder 179">
            <a:extLst>
              <a:ext uri="{FF2B5EF4-FFF2-40B4-BE49-F238E27FC236}">
                <a16:creationId xmlns:a16="http://schemas.microsoft.com/office/drawing/2014/main" id="{1473C937-7725-445E-A545-27BEC4E6BF5D}"/>
              </a:ext>
            </a:extLst>
          </p:cNvPr>
          <p:cNvCxnSpPr/>
          <p:nvPr/>
        </p:nvCxnSpPr>
        <p:spPr bwMode="auto">
          <a:xfrm>
            <a:off x="676959" y="1774766"/>
            <a:ext cx="5397788" cy="0"/>
          </a:xfrm>
          <a:prstGeom prst="line">
            <a:avLst/>
          </a:prstGeom>
          <a:solidFill>
            <a:schemeClr val="tx2"/>
          </a:solidFill>
          <a:ln w="19050" cap="flat" cmpd="sng" algn="ctr">
            <a:solidFill>
              <a:srgbClr val="4334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81" name="Gerader Verbinder 180">
            <a:extLst>
              <a:ext uri="{FF2B5EF4-FFF2-40B4-BE49-F238E27FC236}">
                <a16:creationId xmlns:a16="http://schemas.microsoft.com/office/drawing/2014/main" id="{4DF9EC4F-7D0E-4BD4-8954-17471004DA89}"/>
              </a:ext>
            </a:extLst>
          </p:cNvPr>
          <p:cNvCxnSpPr/>
          <p:nvPr/>
        </p:nvCxnSpPr>
        <p:spPr bwMode="auto">
          <a:xfrm>
            <a:off x="676958" y="5228263"/>
            <a:ext cx="5397788" cy="0"/>
          </a:xfrm>
          <a:prstGeom prst="line">
            <a:avLst/>
          </a:prstGeom>
          <a:solidFill>
            <a:schemeClr val="tx2"/>
          </a:solidFill>
          <a:ln w="19050" cap="flat" cmpd="sng" algn="ctr">
            <a:solidFill>
              <a:srgbClr val="4334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21" name="Gruppieren 20">
            <a:extLst>
              <a:ext uri="{FF2B5EF4-FFF2-40B4-BE49-F238E27FC236}">
                <a16:creationId xmlns:a16="http://schemas.microsoft.com/office/drawing/2014/main" id="{A048DDE1-8625-4007-9635-608743BFE41F}"/>
              </a:ext>
            </a:extLst>
          </p:cNvPr>
          <p:cNvGrpSpPr/>
          <p:nvPr/>
        </p:nvGrpSpPr>
        <p:grpSpPr>
          <a:xfrm>
            <a:off x="77470" y="1851740"/>
            <a:ext cx="6516040" cy="3003462"/>
            <a:chOff x="77470" y="1945050"/>
            <a:chExt cx="6516040" cy="3003462"/>
          </a:xfrm>
        </p:grpSpPr>
        <p:grpSp>
          <p:nvGrpSpPr>
            <p:cNvPr id="423" name="Gruppieren 422">
              <a:extLst>
                <a:ext uri="{FF2B5EF4-FFF2-40B4-BE49-F238E27FC236}">
                  <a16:creationId xmlns:a16="http://schemas.microsoft.com/office/drawing/2014/main" id="{B8FF386F-F4C2-40D1-B5ED-EFBCA33696D2}"/>
                </a:ext>
              </a:extLst>
            </p:cNvPr>
            <p:cNvGrpSpPr/>
            <p:nvPr/>
          </p:nvGrpSpPr>
          <p:grpSpPr>
            <a:xfrm>
              <a:off x="920724" y="2057602"/>
              <a:ext cx="4191873" cy="2672934"/>
              <a:chOff x="677311" y="2066810"/>
              <a:chExt cx="6879375" cy="4386611"/>
            </a:xfrm>
          </p:grpSpPr>
          <p:sp>
            <p:nvSpPr>
              <p:cNvPr id="424" name="Freihandform: Form 423">
                <a:extLst>
                  <a:ext uri="{FF2B5EF4-FFF2-40B4-BE49-F238E27FC236}">
                    <a16:creationId xmlns:a16="http://schemas.microsoft.com/office/drawing/2014/main" id="{8CA0BD0E-417A-48B3-9CB9-7687401F1C41}"/>
                  </a:ext>
                </a:extLst>
              </p:cNvPr>
              <p:cNvSpPr/>
              <p:nvPr/>
            </p:nvSpPr>
            <p:spPr bwMode="auto">
              <a:xfrm flipH="1">
                <a:off x="3807958" y="2605077"/>
                <a:ext cx="3748728" cy="160686"/>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C00000"/>
                </a:solidFill>
                <a:prstDash val="solid"/>
                <a:headEnd type="triangle"/>
                <a:tailEnd type="non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000000"/>
                  </a:solidFill>
                  <a:effectLst/>
                  <a:uLnTx/>
                  <a:uFillTx/>
                  <a:latin typeface="Siemens Sans" pitchFamily="2" charset="0"/>
                  <a:ea typeface="+mn-ea"/>
                  <a:cs typeface="+mn-cs"/>
                </a:endParaRPr>
              </a:p>
            </p:txBody>
          </p:sp>
          <p:sp>
            <p:nvSpPr>
              <p:cNvPr id="425" name="Freihandform: Form 424">
                <a:extLst>
                  <a:ext uri="{FF2B5EF4-FFF2-40B4-BE49-F238E27FC236}">
                    <a16:creationId xmlns:a16="http://schemas.microsoft.com/office/drawing/2014/main" id="{CBF92D8C-BCAD-476A-9F26-087AF1BF0A66}"/>
                  </a:ext>
                </a:extLst>
              </p:cNvPr>
              <p:cNvSpPr/>
              <p:nvPr/>
            </p:nvSpPr>
            <p:spPr bwMode="auto">
              <a:xfrm rot="10800000" flipH="1">
                <a:off x="6379689" y="2947824"/>
                <a:ext cx="287192" cy="336107"/>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C00000"/>
                </a:solidFill>
                <a:prstDash val="solid"/>
                <a:headEnd type="none"/>
                <a:tailEnd type="non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000000"/>
                  </a:solidFill>
                  <a:effectLst/>
                  <a:uLnTx/>
                  <a:uFillTx/>
                  <a:latin typeface="Siemens Sans" pitchFamily="2" charset="0"/>
                  <a:ea typeface="+mn-ea"/>
                  <a:cs typeface="+mn-cs"/>
                </a:endParaRPr>
              </a:p>
            </p:txBody>
          </p:sp>
          <p:cxnSp>
            <p:nvCxnSpPr>
              <p:cNvPr id="426" name="Gerader Verbinder 425">
                <a:extLst>
                  <a:ext uri="{FF2B5EF4-FFF2-40B4-BE49-F238E27FC236}">
                    <a16:creationId xmlns:a16="http://schemas.microsoft.com/office/drawing/2014/main" id="{B07D3913-EF0B-4866-8469-95C73D50D5BE}"/>
                  </a:ext>
                </a:extLst>
              </p:cNvPr>
              <p:cNvCxnSpPr>
                <a:cxnSpLocks/>
              </p:cNvCxnSpPr>
              <p:nvPr/>
            </p:nvCxnSpPr>
            <p:spPr>
              <a:xfrm>
                <a:off x="5337768" y="4817780"/>
                <a:ext cx="198327" cy="50"/>
              </a:xfrm>
              <a:prstGeom prst="line">
                <a:avLst/>
              </a:prstGeom>
              <a:ln w="63500" cmpd="dbl">
                <a:solidFill>
                  <a:srgbClr val="1E1F1D"/>
                </a:solidFill>
              </a:ln>
            </p:spPr>
            <p:style>
              <a:lnRef idx="1">
                <a:schemeClr val="accent1"/>
              </a:lnRef>
              <a:fillRef idx="0">
                <a:schemeClr val="accent1"/>
              </a:fillRef>
              <a:effectRef idx="0">
                <a:schemeClr val="accent1"/>
              </a:effectRef>
              <a:fontRef idx="minor">
                <a:schemeClr val="tx1"/>
              </a:fontRef>
            </p:style>
          </p:cxnSp>
          <p:cxnSp>
            <p:nvCxnSpPr>
              <p:cNvPr id="427" name="Gerader Verbinder 426">
                <a:extLst>
                  <a:ext uri="{FF2B5EF4-FFF2-40B4-BE49-F238E27FC236}">
                    <a16:creationId xmlns:a16="http://schemas.microsoft.com/office/drawing/2014/main" id="{EFB9B809-706C-4E5A-B1EC-259C54C2280E}"/>
                  </a:ext>
                </a:extLst>
              </p:cNvPr>
              <p:cNvCxnSpPr>
                <a:cxnSpLocks/>
              </p:cNvCxnSpPr>
              <p:nvPr/>
            </p:nvCxnSpPr>
            <p:spPr>
              <a:xfrm flipV="1">
                <a:off x="6129400" y="2822099"/>
                <a:ext cx="0" cy="403695"/>
              </a:xfrm>
              <a:prstGeom prst="line">
                <a:avLst/>
              </a:prstGeom>
              <a:ln w="63500" cmpd="dbl">
                <a:solidFill>
                  <a:srgbClr val="1E1F1D"/>
                </a:solidFill>
              </a:ln>
            </p:spPr>
            <p:style>
              <a:lnRef idx="1">
                <a:schemeClr val="accent1"/>
              </a:lnRef>
              <a:fillRef idx="0">
                <a:schemeClr val="accent1"/>
              </a:fillRef>
              <a:effectRef idx="0">
                <a:schemeClr val="accent1"/>
              </a:effectRef>
              <a:fontRef idx="minor">
                <a:schemeClr val="tx1"/>
              </a:fontRef>
            </p:style>
          </p:cxnSp>
          <p:sp>
            <p:nvSpPr>
              <p:cNvPr id="428" name="Freihandform: Form 427">
                <a:extLst>
                  <a:ext uri="{FF2B5EF4-FFF2-40B4-BE49-F238E27FC236}">
                    <a16:creationId xmlns:a16="http://schemas.microsoft.com/office/drawing/2014/main" id="{A0F9BD20-9015-4316-A8E0-676EC64BAD8E}"/>
                  </a:ext>
                </a:extLst>
              </p:cNvPr>
              <p:cNvSpPr/>
              <p:nvPr/>
            </p:nvSpPr>
            <p:spPr bwMode="auto">
              <a:xfrm rot="16200000" flipH="1" flipV="1">
                <a:off x="2560763" y="5490293"/>
                <a:ext cx="523339" cy="1402914"/>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50BED7"/>
                </a:solidFill>
                <a:prstDash val="solid"/>
                <a:headEnd type="none"/>
                <a:tailEnd type="none"/>
              </a:ln>
              <a:effectLst/>
            </p:spPr>
            <p:txBody>
              <a:bodyPr rtlCol="0" anchor="ctr"/>
              <a:lstStyle/>
              <a:p>
                <a:pPr algn="ctr" fontAlgn="auto">
                  <a:spcBef>
                    <a:spcPts val="0"/>
                  </a:spcBef>
                  <a:spcAft>
                    <a:spcPts val="0"/>
                  </a:spcAft>
                </a:pPr>
                <a:endParaRPr lang="en-US" sz="3200" kern="0">
                  <a:solidFill>
                    <a:srgbClr val="000000"/>
                  </a:solidFill>
                  <a:latin typeface="Siemens Sans" pitchFamily="2" charset="0"/>
                  <a:ea typeface="+mn-ea"/>
                </a:endParaRPr>
              </a:p>
            </p:txBody>
          </p:sp>
          <p:sp>
            <p:nvSpPr>
              <p:cNvPr id="429" name="Freihandform: Form 428">
                <a:extLst>
                  <a:ext uri="{FF2B5EF4-FFF2-40B4-BE49-F238E27FC236}">
                    <a16:creationId xmlns:a16="http://schemas.microsoft.com/office/drawing/2014/main" id="{79CBB893-62FA-4A08-869A-D2A1934A4F35}"/>
                  </a:ext>
                </a:extLst>
              </p:cNvPr>
              <p:cNvSpPr/>
              <p:nvPr/>
            </p:nvSpPr>
            <p:spPr bwMode="auto">
              <a:xfrm rot="16200000" flipH="1" flipV="1">
                <a:off x="-720873" y="4067081"/>
                <a:ext cx="3784524" cy="988156"/>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50BED7"/>
                </a:solidFill>
                <a:prstDash val="solid"/>
                <a:headEnd type="none"/>
                <a:tailEnd type="triangle"/>
              </a:ln>
              <a:effectLst/>
            </p:spPr>
            <p:txBody>
              <a:bodyPr rtlCol="0" anchor="ctr"/>
              <a:lstStyle/>
              <a:p>
                <a:pPr algn="ctr" fontAlgn="auto">
                  <a:spcBef>
                    <a:spcPts val="0"/>
                  </a:spcBef>
                  <a:spcAft>
                    <a:spcPts val="0"/>
                  </a:spcAft>
                </a:pPr>
                <a:endParaRPr lang="en-US" sz="3200" kern="0">
                  <a:solidFill>
                    <a:srgbClr val="000000"/>
                  </a:solidFill>
                  <a:latin typeface="Siemens Sans" pitchFamily="2" charset="0"/>
                  <a:ea typeface="+mn-ea"/>
                </a:endParaRPr>
              </a:p>
            </p:txBody>
          </p:sp>
          <p:sp>
            <p:nvSpPr>
              <p:cNvPr id="430" name="Freihandform: Form 429">
                <a:extLst>
                  <a:ext uri="{FF2B5EF4-FFF2-40B4-BE49-F238E27FC236}">
                    <a16:creationId xmlns:a16="http://schemas.microsoft.com/office/drawing/2014/main" id="{7E75F5E9-5113-494B-9C50-449CDC19B460}"/>
                  </a:ext>
                </a:extLst>
              </p:cNvPr>
              <p:cNvSpPr/>
              <p:nvPr/>
            </p:nvSpPr>
            <p:spPr bwMode="auto">
              <a:xfrm flipH="1">
                <a:off x="3807957" y="3298672"/>
                <a:ext cx="2541069" cy="345974"/>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C00000"/>
                </a:solidFill>
                <a:prstDash val="solid"/>
                <a:headEnd type="triangle"/>
                <a:tailEnd type="non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000000"/>
                  </a:solidFill>
                  <a:effectLst/>
                  <a:uLnTx/>
                  <a:uFillTx/>
                  <a:latin typeface="Siemens Sans" pitchFamily="2" charset="0"/>
                  <a:ea typeface="+mn-ea"/>
                  <a:cs typeface="+mn-cs"/>
                </a:endParaRPr>
              </a:p>
            </p:txBody>
          </p:sp>
          <p:grpSp>
            <p:nvGrpSpPr>
              <p:cNvPr id="431" name="Grafik 199">
                <a:extLst>
                  <a:ext uri="{FF2B5EF4-FFF2-40B4-BE49-F238E27FC236}">
                    <a16:creationId xmlns:a16="http://schemas.microsoft.com/office/drawing/2014/main" id="{07E44E55-D619-4F31-803B-CD6429F805CC}"/>
                  </a:ext>
                </a:extLst>
              </p:cNvPr>
              <p:cNvGrpSpPr/>
              <p:nvPr/>
            </p:nvGrpSpPr>
            <p:grpSpPr>
              <a:xfrm rot="5400000">
                <a:off x="3409452" y="5551958"/>
                <a:ext cx="510786" cy="522190"/>
                <a:chOff x="5423344" y="4032228"/>
                <a:chExt cx="213359" cy="218122"/>
              </a:xfrm>
              <a:solidFill>
                <a:srgbClr val="000000"/>
              </a:solidFill>
              <a:effectLst/>
            </p:grpSpPr>
            <p:sp>
              <p:nvSpPr>
                <p:cNvPr id="616" name="Freihandform: Form 615">
                  <a:extLst>
                    <a:ext uri="{FF2B5EF4-FFF2-40B4-BE49-F238E27FC236}">
                      <a16:creationId xmlns:a16="http://schemas.microsoft.com/office/drawing/2014/main" id="{0D39C1AE-AB03-4553-BA25-5F554F7172EA}"/>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2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2"/>
                        <a:pt x="106680" y="218122"/>
                      </a:cubicBezTo>
                      <a:cubicBezTo>
                        <a:pt x="47762" y="218122"/>
                        <a:pt x="0" y="169294"/>
                        <a:pt x="0" y="109061"/>
                      </a:cubicBezTo>
                      <a:cubicBezTo>
                        <a:pt x="0" y="48828"/>
                        <a:pt x="47762" y="0"/>
                        <a:pt x="106680" y="0"/>
                      </a:cubicBezTo>
                      <a:cubicBezTo>
                        <a:pt x="165598" y="0"/>
                        <a:pt x="213360" y="48828"/>
                        <a:pt x="213360" y="109061"/>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rgbClr val="000000"/>
                    </a:solidFill>
                    <a:effectLst/>
                    <a:uLnTx/>
                    <a:uFillTx/>
                    <a:latin typeface="Siemens Sans" pitchFamily="2" charset="0"/>
                  </a:endParaRPr>
                </a:p>
              </p:txBody>
            </p:sp>
            <p:sp>
              <p:nvSpPr>
                <p:cNvPr id="617" name="Freihandform: Form 616">
                  <a:extLst>
                    <a:ext uri="{FF2B5EF4-FFF2-40B4-BE49-F238E27FC236}">
                      <a16:creationId xmlns:a16="http://schemas.microsoft.com/office/drawing/2014/main" id="{2B99DAEF-C148-4061-B8EF-57545B266096}"/>
                    </a:ext>
                  </a:extLst>
                </p:cNvPr>
                <p:cNvSpPr/>
                <p:nvPr/>
              </p:nvSpPr>
              <p:spPr>
                <a:xfrm>
                  <a:off x="5440393" y="4051373"/>
                  <a:ext cx="179641" cy="179641"/>
                </a:xfrm>
                <a:custGeom>
                  <a:avLst/>
                  <a:gdLst>
                    <a:gd name="connsiteX0" fmla="*/ 154972 w 179641"/>
                    <a:gd name="connsiteY0" fmla="*/ 151638 h 179641"/>
                    <a:gd name="connsiteX1" fmla="*/ 89821 w 179641"/>
                    <a:gd name="connsiteY1" fmla="*/ 179642 h 179641"/>
                    <a:gd name="connsiteX2" fmla="*/ 0 w 179641"/>
                    <a:gd name="connsiteY2" fmla="*/ 89821 h 179641"/>
                    <a:gd name="connsiteX3" fmla="*/ 89821 w 179641"/>
                    <a:gd name="connsiteY3" fmla="*/ 0 h 179641"/>
                    <a:gd name="connsiteX4" fmla="*/ 150304 w 179641"/>
                    <a:gd name="connsiteY4" fmla="*/ 23432 h 179641"/>
                    <a:gd name="connsiteX5" fmla="*/ 111157 w 179641"/>
                    <a:gd name="connsiteY5" fmla="*/ 23432 h 179641"/>
                    <a:gd name="connsiteX6" fmla="*/ 111062 w 179641"/>
                    <a:gd name="connsiteY6" fmla="*/ 19050 h 179641"/>
                    <a:gd name="connsiteX7" fmla="*/ 49530 w 179641"/>
                    <a:gd name="connsiteY7" fmla="*/ 19050 h 179641"/>
                    <a:gd name="connsiteX8" fmla="*/ 49530 w 179641"/>
                    <a:gd name="connsiteY8" fmla="*/ 23432 h 179641"/>
                    <a:gd name="connsiteX9" fmla="*/ 48768 w 179641"/>
                    <a:gd name="connsiteY9" fmla="*/ 23432 h 179641"/>
                    <a:gd name="connsiteX10" fmla="*/ 40672 w 179641"/>
                    <a:gd name="connsiteY10" fmla="*/ 30480 h 179641"/>
                    <a:gd name="connsiteX11" fmla="*/ 48578 w 179641"/>
                    <a:gd name="connsiteY11" fmla="*/ 37243 h 179641"/>
                    <a:gd name="connsiteX12" fmla="*/ 99155 w 179641"/>
                    <a:gd name="connsiteY12" fmla="*/ 37243 h 179641"/>
                    <a:gd name="connsiteX13" fmla="*/ 99155 w 179641"/>
                    <a:gd name="connsiteY13" fmla="*/ 37338 h 179641"/>
                    <a:gd name="connsiteX14" fmla="*/ 113729 w 179641"/>
                    <a:gd name="connsiteY14" fmla="*/ 37243 h 179641"/>
                    <a:gd name="connsiteX15" fmla="*/ 117538 w 179641"/>
                    <a:gd name="connsiteY15" fmla="*/ 40100 h 179641"/>
                    <a:gd name="connsiteX16" fmla="*/ 113729 w 179641"/>
                    <a:gd name="connsiteY16" fmla="*/ 42577 h 179641"/>
                    <a:gd name="connsiteX17" fmla="*/ 110966 w 179641"/>
                    <a:gd name="connsiteY17" fmla="*/ 42577 h 179641"/>
                    <a:gd name="connsiteX18" fmla="*/ 111062 w 179641"/>
                    <a:gd name="connsiteY18" fmla="*/ 39053 h 179641"/>
                    <a:gd name="connsiteX19" fmla="*/ 49530 w 179641"/>
                    <a:gd name="connsiteY19" fmla="*/ 39053 h 179641"/>
                    <a:gd name="connsiteX20" fmla="*/ 49435 w 179641"/>
                    <a:gd name="connsiteY20" fmla="*/ 42577 h 179641"/>
                    <a:gd name="connsiteX21" fmla="*/ 48673 w 179641"/>
                    <a:gd name="connsiteY21" fmla="*/ 42577 h 179641"/>
                    <a:gd name="connsiteX22" fmla="*/ 40576 w 179641"/>
                    <a:gd name="connsiteY22" fmla="*/ 49625 h 179641"/>
                    <a:gd name="connsiteX23" fmla="*/ 48482 w 179641"/>
                    <a:gd name="connsiteY23" fmla="*/ 56388 h 179641"/>
                    <a:gd name="connsiteX24" fmla="*/ 99060 w 179641"/>
                    <a:gd name="connsiteY24" fmla="*/ 56388 h 179641"/>
                    <a:gd name="connsiteX25" fmla="*/ 99060 w 179641"/>
                    <a:gd name="connsiteY25" fmla="*/ 56483 h 179641"/>
                    <a:gd name="connsiteX26" fmla="*/ 113633 w 179641"/>
                    <a:gd name="connsiteY26" fmla="*/ 56388 h 179641"/>
                    <a:gd name="connsiteX27" fmla="*/ 117443 w 179641"/>
                    <a:gd name="connsiteY27" fmla="*/ 59246 h 179641"/>
                    <a:gd name="connsiteX28" fmla="*/ 113633 w 179641"/>
                    <a:gd name="connsiteY28" fmla="*/ 61722 h 179641"/>
                    <a:gd name="connsiteX29" fmla="*/ 110871 w 179641"/>
                    <a:gd name="connsiteY29" fmla="*/ 61722 h 179641"/>
                    <a:gd name="connsiteX30" fmla="*/ 110871 w 179641"/>
                    <a:gd name="connsiteY30" fmla="*/ 58484 h 179641"/>
                    <a:gd name="connsiteX31" fmla="*/ 49340 w 179641"/>
                    <a:gd name="connsiteY31" fmla="*/ 58484 h 179641"/>
                    <a:gd name="connsiteX32" fmla="*/ 49340 w 179641"/>
                    <a:gd name="connsiteY32" fmla="*/ 61722 h 179641"/>
                    <a:gd name="connsiteX33" fmla="*/ 48673 w 179641"/>
                    <a:gd name="connsiteY33" fmla="*/ 61722 h 179641"/>
                    <a:gd name="connsiteX34" fmla="*/ 40576 w 179641"/>
                    <a:gd name="connsiteY34" fmla="*/ 68771 h 179641"/>
                    <a:gd name="connsiteX35" fmla="*/ 48482 w 179641"/>
                    <a:gd name="connsiteY35" fmla="*/ 75533 h 179641"/>
                    <a:gd name="connsiteX36" fmla="*/ 113633 w 179641"/>
                    <a:gd name="connsiteY36" fmla="*/ 75533 h 179641"/>
                    <a:gd name="connsiteX37" fmla="*/ 113633 w 179641"/>
                    <a:gd name="connsiteY37" fmla="*/ 75438 h 179641"/>
                    <a:gd name="connsiteX38" fmla="*/ 117443 w 179641"/>
                    <a:gd name="connsiteY38" fmla="*/ 78296 h 179641"/>
                    <a:gd name="connsiteX39" fmla="*/ 113633 w 179641"/>
                    <a:gd name="connsiteY39" fmla="*/ 80772 h 179641"/>
                    <a:gd name="connsiteX40" fmla="*/ 110776 w 179641"/>
                    <a:gd name="connsiteY40" fmla="*/ 80772 h 179641"/>
                    <a:gd name="connsiteX41" fmla="*/ 110776 w 179641"/>
                    <a:gd name="connsiteY41" fmla="*/ 77438 h 179641"/>
                    <a:gd name="connsiteX42" fmla="*/ 49244 w 179641"/>
                    <a:gd name="connsiteY42" fmla="*/ 77438 h 179641"/>
                    <a:gd name="connsiteX43" fmla="*/ 49244 w 179641"/>
                    <a:gd name="connsiteY43" fmla="*/ 80772 h 179641"/>
                    <a:gd name="connsiteX44" fmla="*/ 48578 w 179641"/>
                    <a:gd name="connsiteY44" fmla="*/ 80772 h 179641"/>
                    <a:gd name="connsiteX45" fmla="*/ 40481 w 179641"/>
                    <a:gd name="connsiteY45" fmla="*/ 87821 h 179641"/>
                    <a:gd name="connsiteX46" fmla="*/ 48387 w 179641"/>
                    <a:gd name="connsiteY46" fmla="*/ 94583 h 179641"/>
                    <a:gd name="connsiteX47" fmla="*/ 113538 w 179641"/>
                    <a:gd name="connsiteY47" fmla="*/ 94583 h 179641"/>
                    <a:gd name="connsiteX48" fmla="*/ 113538 w 179641"/>
                    <a:gd name="connsiteY48" fmla="*/ 94488 h 179641"/>
                    <a:gd name="connsiteX49" fmla="*/ 117348 w 179641"/>
                    <a:gd name="connsiteY49" fmla="*/ 97346 h 179641"/>
                    <a:gd name="connsiteX50" fmla="*/ 113538 w 179641"/>
                    <a:gd name="connsiteY50" fmla="*/ 99822 h 179641"/>
                    <a:gd name="connsiteX51" fmla="*/ 110680 w 179641"/>
                    <a:gd name="connsiteY51" fmla="*/ 99822 h 179641"/>
                    <a:gd name="connsiteX52" fmla="*/ 110680 w 179641"/>
                    <a:gd name="connsiteY52" fmla="*/ 96488 h 179641"/>
                    <a:gd name="connsiteX53" fmla="*/ 49149 w 179641"/>
                    <a:gd name="connsiteY53" fmla="*/ 96488 h 179641"/>
                    <a:gd name="connsiteX54" fmla="*/ 49149 w 179641"/>
                    <a:gd name="connsiteY54" fmla="*/ 99822 h 179641"/>
                    <a:gd name="connsiteX55" fmla="*/ 48482 w 179641"/>
                    <a:gd name="connsiteY55" fmla="*/ 99822 h 179641"/>
                    <a:gd name="connsiteX56" fmla="*/ 40386 w 179641"/>
                    <a:gd name="connsiteY56" fmla="*/ 106871 h 179641"/>
                    <a:gd name="connsiteX57" fmla="*/ 48292 w 179641"/>
                    <a:gd name="connsiteY57" fmla="*/ 113633 h 179641"/>
                    <a:gd name="connsiteX58" fmla="*/ 98870 w 179641"/>
                    <a:gd name="connsiteY58" fmla="*/ 113633 h 179641"/>
                    <a:gd name="connsiteX59" fmla="*/ 98870 w 179641"/>
                    <a:gd name="connsiteY59" fmla="*/ 113633 h 179641"/>
                    <a:gd name="connsiteX60" fmla="*/ 100108 w 179641"/>
                    <a:gd name="connsiteY60" fmla="*/ 113633 h 179641"/>
                    <a:gd name="connsiteX61" fmla="*/ 113443 w 179641"/>
                    <a:gd name="connsiteY61" fmla="*/ 113633 h 179641"/>
                    <a:gd name="connsiteX62" fmla="*/ 113443 w 179641"/>
                    <a:gd name="connsiteY62" fmla="*/ 113538 h 179641"/>
                    <a:gd name="connsiteX63" fmla="*/ 117253 w 179641"/>
                    <a:gd name="connsiteY63" fmla="*/ 116396 h 179641"/>
                    <a:gd name="connsiteX64" fmla="*/ 113443 w 179641"/>
                    <a:gd name="connsiteY64" fmla="*/ 118872 h 179641"/>
                    <a:gd name="connsiteX65" fmla="*/ 110585 w 179641"/>
                    <a:gd name="connsiteY65" fmla="*/ 118872 h 179641"/>
                    <a:gd name="connsiteX66" fmla="*/ 110585 w 179641"/>
                    <a:gd name="connsiteY66" fmla="*/ 115443 h 179641"/>
                    <a:gd name="connsiteX67" fmla="*/ 49054 w 179641"/>
                    <a:gd name="connsiteY67" fmla="*/ 115443 h 179641"/>
                    <a:gd name="connsiteX68" fmla="*/ 49054 w 179641"/>
                    <a:gd name="connsiteY68" fmla="*/ 118872 h 179641"/>
                    <a:gd name="connsiteX69" fmla="*/ 48387 w 179641"/>
                    <a:gd name="connsiteY69" fmla="*/ 118872 h 179641"/>
                    <a:gd name="connsiteX70" fmla="*/ 40291 w 179641"/>
                    <a:gd name="connsiteY70" fmla="*/ 125921 h 179641"/>
                    <a:gd name="connsiteX71" fmla="*/ 48196 w 179641"/>
                    <a:gd name="connsiteY71" fmla="*/ 132683 h 179641"/>
                    <a:gd name="connsiteX72" fmla="*/ 113348 w 179641"/>
                    <a:gd name="connsiteY72" fmla="*/ 132683 h 179641"/>
                    <a:gd name="connsiteX73" fmla="*/ 113348 w 179641"/>
                    <a:gd name="connsiteY73" fmla="*/ 132588 h 179641"/>
                    <a:gd name="connsiteX74" fmla="*/ 117158 w 179641"/>
                    <a:gd name="connsiteY74" fmla="*/ 135446 h 179641"/>
                    <a:gd name="connsiteX75" fmla="*/ 113348 w 179641"/>
                    <a:gd name="connsiteY75" fmla="*/ 137922 h 179641"/>
                    <a:gd name="connsiteX76" fmla="*/ 110490 w 179641"/>
                    <a:gd name="connsiteY76" fmla="*/ 137922 h 179641"/>
                    <a:gd name="connsiteX77" fmla="*/ 110490 w 179641"/>
                    <a:gd name="connsiteY77" fmla="*/ 134588 h 179641"/>
                    <a:gd name="connsiteX78" fmla="*/ 48958 w 179641"/>
                    <a:gd name="connsiteY78" fmla="*/ 134588 h 179641"/>
                    <a:gd name="connsiteX79" fmla="*/ 48958 w 179641"/>
                    <a:gd name="connsiteY79" fmla="*/ 137922 h 179641"/>
                    <a:gd name="connsiteX80" fmla="*/ 48292 w 179641"/>
                    <a:gd name="connsiteY80" fmla="*/ 137922 h 179641"/>
                    <a:gd name="connsiteX81" fmla="*/ 40196 w 179641"/>
                    <a:gd name="connsiteY81" fmla="*/ 144971 h 179641"/>
                    <a:gd name="connsiteX82" fmla="*/ 48101 w 179641"/>
                    <a:gd name="connsiteY82" fmla="*/ 151733 h 179641"/>
                    <a:gd name="connsiteX83" fmla="*/ 154972 w 179641"/>
                    <a:gd name="connsiteY83" fmla="*/ 151733 h 179641"/>
                    <a:gd name="connsiteX84" fmla="*/ 154972 w 179641"/>
                    <a:gd name="connsiteY84" fmla="*/ 151638 h 179641"/>
                    <a:gd name="connsiteX85" fmla="*/ 154686 w 179641"/>
                    <a:gd name="connsiteY85" fmla="*/ 27813 h 179641"/>
                    <a:gd name="connsiteX86" fmla="*/ 179642 w 179641"/>
                    <a:gd name="connsiteY86" fmla="*/ 89821 h 179641"/>
                    <a:gd name="connsiteX87" fmla="*/ 158687 w 179641"/>
                    <a:gd name="connsiteY87" fmla="*/ 147352 h 179641"/>
                    <a:gd name="connsiteX88" fmla="*/ 48768 w 179641"/>
                    <a:gd name="connsiteY88" fmla="*/ 147352 h 179641"/>
                    <a:gd name="connsiteX89" fmla="*/ 44863 w 179641"/>
                    <a:gd name="connsiteY89" fmla="*/ 144780 h 179641"/>
                    <a:gd name="connsiteX90" fmla="*/ 48768 w 179641"/>
                    <a:gd name="connsiteY90" fmla="*/ 142113 h 179641"/>
                    <a:gd name="connsiteX91" fmla="*/ 49530 w 179641"/>
                    <a:gd name="connsiteY91" fmla="*/ 142113 h 179641"/>
                    <a:gd name="connsiteX92" fmla="*/ 49530 w 179641"/>
                    <a:gd name="connsiteY92" fmla="*/ 145447 h 179641"/>
                    <a:gd name="connsiteX93" fmla="*/ 111062 w 179641"/>
                    <a:gd name="connsiteY93" fmla="*/ 145447 h 179641"/>
                    <a:gd name="connsiteX94" fmla="*/ 111062 w 179641"/>
                    <a:gd name="connsiteY94" fmla="*/ 142113 h 179641"/>
                    <a:gd name="connsiteX95" fmla="*/ 113919 w 179641"/>
                    <a:gd name="connsiteY95" fmla="*/ 142113 h 179641"/>
                    <a:gd name="connsiteX96" fmla="*/ 121825 w 179641"/>
                    <a:gd name="connsiteY96" fmla="*/ 135255 h 179641"/>
                    <a:gd name="connsiteX97" fmla="*/ 113919 w 179641"/>
                    <a:gd name="connsiteY97" fmla="*/ 128302 h 179641"/>
                    <a:gd name="connsiteX98" fmla="*/ 99536 w 179641"/>
                    <a:gd name="connsiteY98" fmla="*/ 128302 h 179641"/>
                    <a:gd name="connsiteX99" fmla="*/ 99536 w 179641"/>
                    <a:gd name="connsiteY99" fmla="*/ 128397 h 179641"/>
                    <a:gd name="connsiteX100" fmla="*/ 48863 w 179641"/>
                    <a:gd name="connsiteY100" fmla="*/ 128397 h 179641"/>
                    <a:gd name="connsiteX101" fmla="*/ 44958 w 179641"/>
                    <a:gd name="connsiteY101" fmla="*/ 125825 h 179641"/>
                    <a:gd name="connsiteX102" fmla="*/ 48863 w 179641"/>
                    <a:gd name="connsiteY102" fmla="*/ 123158 h 179641"/>
                    <a:gd name="connsiteX103" fmla="*/ 49625 w 179641"/>
                    <a:gd name="connsiteY103" fmla="*/ 123158 h 179641"/>
                    <a:gd name="connsiteX104" fmla="*/ 49625 w 179641"/>
                    <a:gd name="connsiteY104" fmla="*/ 126397 h 179641"/>
                    <a:gd name="connsiteX105" fmla="*/ 111157 w 179641"/>
                    <a:gd name="connsiteY105" fmla="*/ 126397 h 179641"/>
                    <a:gd name="connsiteX106" fmla="*/ 111157 w 179641"/>
                    <a:gd name="connsiteY106" fmla="*/ 123158 h 179641"/>
                    <a:gd name="connsiteX107" fmla="*/ 114014 w 179641"/>
                    <a:gd name="connsiteY107" fmla="*/ 123158 h 179641"/>
                    <a:gd name="connsiteX108" fmla="*/ 121920 w 179641"/>
                    <a:gd name="connsiteY108" fmla="*/ 116300 h 179641"/>
                    <a:gd name="connsiteX109" fmla="*/ 114014 w 179641"/>
                    <a:gd name="connsiteY109" fmla="*/ 109347 h 179641"/>
                    <a:gd name="connsiteX110" fmla="*/ 99632 w 179641"/>
                    <a:gd name="connsiteY110" fmla="*/ 109347 h 179641"/>
                    <a:gd name="connsiteX111" fmla="*/ 99632 w 179641"/>
                    <a:gd name="connsiteY111" fmla="*/ 109347 h 179641"/>
                    <a:gd name="connsiteX112" fmla="*/ 48958 w 179641"/>
                    <a:gd name="connsiteY112" fmla="*/ 109347 h 179641"/>
                    <a:gd name="connsiteX113" fmla="*/ 45053 w 179641"/>
                    <a:gd name="connsiteY113" fmla="*/ 106775 h 179641"/>
                    <a:gd name="connsiteX114" fmla="*/ 48958 w 179641"/>
                    <a:gd name="connsiteY114" fmla="*/ 104108 h 179641"/>
                    <a:gd name="connsiteX115" fmla="*/ 49721 w 179641"/>
                    <a:gd name="connsiteY115" fmla="*/ 104108 h 179641"/>
                    <a:gd name="connsiteX116" fmla="*/ 49721 w 179641"/>
                    <a:gd name="connsiteY116" fmla="*/ 107442 h 179641"/>
                    <a:gd name="connsiteX117" fmla="*/ 111252 w 179641"/>
                    <a:gd name="connsiteY117" fmla="*/ 107442 h 179641"/>
                    <a:gd name="connsiteX118" fmla="*/ 111252 w 179641"/>
                    <a:gd name="connsiteY118" fmla="*/ 104108 h 179641"/>
                    <a:gd name="connsiteX119" fmla="*/ 114109 w 179641"/>
                    <a:gd name="connsiteY119" fmla="*/ 104108 h 179641"/>
                    <a:gd name="connsiteX120" fmla="*/ 122015 w 179641"/>
                    <a:gd name="connsiteY120" fmla="*/ 97250 h 179641"/>
                    <a:gd name="connsiteX121" fmla="*/ 114109 w 179641"/>
                    <a:gd name="connsiteY121" fmla="*/ 90297 h 179641"/>
                    <a:gd name="connsiteX122" fmla="*/ 99727 w 179641"/>
                    <a:gd name="connsiteY122" fmla="*/ 90297 h 179641"/>
                    <a:gd name="connsiteX123" fmla="*/ 99727 w 179641"/>
                    <a:gd name="connsiteY123" fmla="*/ 90392 h 179641"/>
                    <a:gd name="connsiteX124" fmla="*/ 49054 w 179641"/>
                    <a:gd name="connsiteY124" fmla="*/ 90392 h 179641"/>
                    <a:gd name="connsiteX125" fmla="*/ 45149 w 179641"/>
                    <a:gd name="connsiteY125" fmla="*/ 87821 h 179641"/>
                    <a:gd name="connsiteX126" fmla="*/ 49054 w 179641"/>
                    <a:gd name="connsiteY126" fmla="*/ 85154 h 179641"/>
                    <a:gd name="connsiteX127" fmla="*/ 49816 w 179641"/>
                    <a:gd name="connsiteY127" fmla="*/ 85154 h 179641"/>
                    <a:gd name="connsiteX128" fmla="*/ 49816 w 179641"/>
                    <a:gd name="connsiteY128" fmla="*/ 88583 h 179641"/>
                    <a:gd name="connsiteX129" fmla="*/ 111347 w 179641"/>
                    <a:gd name="connsiteY129" fmla="*/ 88583 h 179641"/>
                    <a:gd name="connsiteX130" fmla="*/ 111347 w 179641"/>
                    <a:gd name="connsiteY130" fmla="*/ 85154 h 179641"/>
                    <a:gd name="connsiteX131" fmla="*/ 114205 w 179641"/>
                    <a:gd name="connsiteY131" fmla="*/ 85154 h 179641"/>
                    <a:gd name="connsiteX132" fmla="*/ 122111 w 179641"/>
                    <a:gd name="connsiteY132" fmla="*/ 78296 h 179641"/>
                    <a:gd name="connsiteX133" fmla="*/ 114205 w 179641"/>
                    <a:gd name="connsiteY133" fmla="*/ 71342 h 179641"/>
                    <a:gd name="connsiteX134" fmla="*/ 99822 w 179641"/>
                    <a:gd name="connsiteY134" fmla="*/ 71342 h 179641"/>
                    <a:gd name="connsiteX135" fmla="*/ 99822 w 179641"/>
                    <a:gd name="connsiteY135" fmla="*/ 71342 h 179641"/>
                    <a:gd name="connsiteX136" fmla="*/ 49149 w 179641"/>
                    <a:gd name="connsiteY136" fmla="*/ 71342 h 179641"/>
                    <a:gd name="connsiteX137" fmla="*/ 45244 w 179641"/>
                    <a:gd name="connsiteY137" fmla="*/ 68771 h 179641"/>
                    <a:gd name="connsiteX138" fmla="*/ 49149 w 179641"/>
                    <a:gd name="connsiteY138" fmla="*/ 66104 h 179641"/>
                    <a:gd name="connsiteX139" fmla="*/ 49911 w 179641"/>
                    <a:gd name="connsiteY139" fmla="*/ 66104 h 179641"/>
                    <a:gd name="connsiteX140" fmla="*/ 49911 w 179641"/>
                    <a:gd name="connsiteY140" fmla="*/ 69342 h 179641"/>
                    <a:gd name="connsiteX141" fmla="*/ 111442 w 179641"/>
                    <a:gd name="connsiteY141" fmla="*/ 69342 h 179641"/>
                    <a:gd name="connsiteX142" fmla="*/ 111442 w 179641"/>
                    <a:gd name="connsiteY142" fmla="*/ 66104 h 179641"/>
                    <a:gd name="connsiteX143" fmla="*/ 114205 w 179641"/>
                    <a:gd name="connsiteY143" fmla="*/ 66104 h 179641"/>
                    <a:gd name="connsiteX144" fmla="*/ 122111 w 179641"/>
                    <a:gd name="connsiteY144" fmla="*/ 59246 h 179641"/>
                    <a:gd name="connsiteX145" fmla="*/ 114205 w 179641"/>
                    <a:gd name="connsiteY145" fmla="*/ 52292 h 179641"/>
                    <a:gd name="connsiteX146" fmla="*/ 114205 w 179641"/>
                    <a:gd name="connsiteY146" fmla="*/ 52197 h 179641"/>
                    <a:gd name="connsiteX147" fmla="*/ 49054 w 179641"/>
                    <a:gd name="connsiteY147" fmla="*/ 52197 h 179641"/>
                    <a:gd name="connsiteX148" fmla="*/ 45149 w 179641"/>
                    <a:gd name="connsiteY148" fmla="*/ 49625 h 179641"/>
                    <a:gd name="connsiteX149" fmla="*/ 49054 w 179641"/>
                    <a:gd name="connsiteY149" fmla="*/ 46958 h 179641"/>
                    <a:gd name="connsiteX150" fmla="*/ 49816 w 179641"/>
                    <a:gd name="connsiteY150" fmla="*/ 46958 h 179641"/>
                    <a:gd name="connsiteX151" fmla="*/ 49721 w 179641"/>
                    <a:gd name="connsiteY151" fmla="*/ 50387 h 179641"/>
                    <a:gd name="connsiteX152" fmla="*/ 111252 w 179641"/>
                    <a:gd name="connsiteY152" fmla="*/ 50387 h 179641"/>
                    <a:gd name="connsiteX153" fmla="*/ 111347 w 179641"/>
                    <a:gd name="connsiteY153" fmla="*/ 46958 h 179641"/>
                    <a:gd name="connsiteX154" fmla="*/ 114205 w 179641"/>
                    <a:gd name="connsiteY154" fmla="*/ 46958 h 179641"/>
                    <a:gd name="connsiteX155" fmla="*/ 122111 w 179641"/>
                    <a:gd name="connsiteY155" fmla="*/ 40100 h 179641"/>
                    <a:gd name="connsiteX156" fmla="*/ 114205 w 179641"/>
                    <a:gd name="connsiteY156" fmla="*/ 33147 h 179641"/>
                    <a:gd name="connsiteX157" fmla="*/ 114205 w 179641"/>
                    <a:gd name="connsiteY157" fmla="*/ 33052 h 179641"/>
                    <a:gd name="connsiteX158" fmla="*/ 49054 w 179641"/>
                    <a:gd name="connsiteY158" fmla="*/ 33052 h 179641"/>
                    <a:gd name="connsiteX159" fmla="*/ 45149 w 179641"/>
                    <a:gd name="connsiteY159" fmla="*/ 30480 h 179641"/>
                    <a:gd name="connsiteX160" fmla="*/ 49054 w 179641"/>
                    <a:gd name="connsiteY160" fmla="*/ 27813 h 179641"/>
                    <a:gd name="connsiteX161" fmla="*/ 49911 w 179641"/>
                    <a:gd name="connsiteY161" fmla="*/ 27813 h 179641"/>
                    <a:gd name="connsiteX162" fmla="*/ 49911 w 179641"/>
                    <a:gd name="connsiteY162" fmla="*/ 30956 h 179641"/>
                    <a:gd name="connsiteX163" fmla="*/ 111442 w 179641"/>
                    <a:gd name="connsiteY163" fmla="*/ 30956 h 179641"/>
                    <a:gd name="connsiteX164" fmla="*/ 111442 w 179641"/>
                    <a:gd name="connsiteY164" fmla="*/ 27813 h 179641"/>
                    <a:gd name="connsiteX165" fmla="*/ 154686 w 179641"/>
                    <a:gd name="connsiteY165" fmla="*/ 27813 h 179641"/>
                    <a:gd name="connsiteX166" fmla="*/ 154686 w 179641"/>
                    <a:gd name="connsiteY166" fmla="*/ 27813 h 179641"/>
                    <a:gd name="connsiteX167" fmla="*/ 111062 w 179641"/>
                    <a:gd name="connsiteY167" fmla="*/ 153543 h 179641"/>
                    <a:gd name="connsiteX168" fmla="*/ 111062 w 179641"/>
                    <a:gd name="connsiteY168" fmla="*/ 160592 h 179641"/>
                    <a:gd name="connsiteX169" fmla="*/ 49530 w 179641"/>
                    <a:gd name="connsiteY169" fmla="*/ 160592 h 179641"/>
                    <a:gd name="connsiteX170" fmla="*/ 49530 w 179641"/>
                    <a:gd name="connsiteY170" fmla="*/ 153543 h 179641"/>
                    <a:gd name="connsiteX171" fmla="*/ 111062 w 179641"/>
                    <a:gd name="connsiteY171" fmla="*/ 153543 h 179641"/>
                    <a:gd name="connsiteX172" fmla="*/ 111062 w 179641"/>
                    <a:gd name="connsiteY172" fmla="*/ 153543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154972" y="151638"/>
                      </a:moveTo>
                      <a:cubicBezTo>
                        <a:pt x="138589" y="168878"/>
                        <a:pt x="115443" y="179642"/>
                        <a:pt x="89821" y="179642"/>
                      </a:cubicBezTo>
                      <a:cubicBezTo>
                        <a:pt x="40291" y="179642"/>
                        <a:pt x="0" y="139446"/>
                        <a:pt x="0" y="89821"/>
                      </a:cubicBezTo>
                      <a:cubicBezTo>
                        <a:pt x="0" y="40291"/>
                        <a:pt x="40196" y="0"/>
                        <a:pt x="89821" y="0"/>
                      </a:cubicBezTo>
                      <a:cubicBezTo>
                        <a:pt x="113062" y="0"/>
                        <a:pt x="134303" y="8858"/>
                        <a:pt x="150304" y="23432"/>
                      </a:cubicBezTo>
                      <a:lnTo>
                        <a:pt x="111157" y="23432"/>
                      </a:lnTo>
                      <a:lnTo>
                        <a:pt x="111062" y="19050"/>
                      </a:lnTo>
                      <a:lnTo>
                        <a:pt x="49530" y="19050"/>
                      </a:lnTo>
                      <a:lnTo>
                        <a:pt x="49530" y="23432"/>
                      </a:lnTo>
                      <a:lnTo>
                        <a:pt x="48768" y="23432"/>
                      </a:lnTo>
                      <a:cubicBezTo>
                        <a:pt x="48768" y="23432"/>
                        <a:pt x="40672" y="23432"/>
                        <a:pt x="40672" y="30480"/>
                      </a:cubicBezTo>
                      <a:cubicBezTo>
                        <a:pt x="40672" y="37243"/>
                        <a:pt x="48578" y="37243"/>
                        <a:pt x="48578" y="37243"/>
                      </a:cubicBezTo>
                      <a:lnTo>
                        <a:pt x="99155" y="37243"/>
                      </a:lnTo>
                      <a:lnTo>
                        <a:pt x="99155" y="37338"/>
                      </a:lnTo>
                      <a:lnTo>
                        <a:pt x="113729" y="37243"/>
                      </a:lnTo>
                      <a:cubicBezTo>
                        <a:pt x="113729" y="37243"/>
                        <a:pt x="117538" y="37243"/>
                        <a:pt x="117538" y="40100"/>
                      </a:cubicBezTo>
                      <a:cubicBezTo>
                        <a:pt x="117538" y="42958"/>
                        <a:pt x="113729" y="42577"/>
                        <a:pt x="113729" y="42577"/>
                      </a:cubicBezTo>
                      <a:lnTo>
                        <a:pt x="110966" y="42577"/>
                      </a:lnTo>
                      <a:lnTo>
                        <a:pt x="111062" y="39053"/>
                      </a:lnTo>
                      <a:lnTo>
                        <a:pt x="49530" y="39053"/>
                      </a:lnTo>
                      <a:lnTo>
                        <a:pt x="49435" y="42577"/>
                      </a:lnTo>
                      <a:lnTo>
                        <a:pt x="48673" y="42577"/>
                      </a:lnTo>
                      <a:cubicBezTo>
                        <a:pt x="48673" y="42577"/>
                        <a:pt x="40576" y="42577"/>
                        <a:pt x="40576" y="49625"/>
                      </a:cubicBezTo>
                      <a:cubicBezTo>
                        <a:pt x="40576" y="56388"/>
                        <a:pt x="48482" y="56388"/>
                        <a:pt x="48482" y="56388"/>
                      </a:cubicBezTo>
                      <a:lnTo>
                        <a:pt x="99060" y="56388"/>
                      </a:lnTo>
                      <a:lnTo>
                        <a:pt x="99060" y="56483"/>
                      </a:lnTo>
                      <a:lnTo>
                        <a:pt x="113633" y="56388"/>
                      </a:lnTo>
                      <a:cubicBezTo>
                        <a:pt x="113633" y="56388"/>
                        <a:pt x="117443" y="56388"/>
                        <a:pt x="117443" y="59246"/>
                      </a:cubicBezTo>
                      <a:cubicBezTo>
                        <a:pt x="117443" y="62103"/>
                        <a:pt x="113633" y="61722"/>
                        <a:pt x="113633" y="61722"/>
                      </a:cubicBezTo>
                      <a:lnTo>
                        <a:pt x="110871" y="61722"/>
                      </a:lnTo>
                      <a:lnTo>
                        <a:pt x="110871" y="58484"/>
                      </a:lnTo>
                      <a:lnTo>
                        <a:pt x="49340" y="58484"/>
                      </a:lnTo>
                      <a:lnTo>
                        <a:pt x="49340" y="61722"/>
                      </a:lnTo>
                      <a:lnTo>
                        <a:pt x="48673" y="61722"/>
                      </a:lnTo>
                      <a:cubicBezTo>
                        <a:pt x="48673" y="61722"/>
                        <a:pt x="40576" y="61722"/>
                        <a:pt x="40576" y="68771"/>
                      </a:cubicBezTo>
                      <a:cubicBezTo>
                        <a:pt x="40576" y="75533"/>
                        <a:pt x="48482" y="75533"/>
                        <a:pt x="48482" y="75533"/>
                      </a:cubicBezTo>
                      <a:lnTo>
                        <a:pt x="113633" y="75533"/>
                      </a:lnTo>
                      <a:lnTo>
                        <a:pt x="113633" y="75438"/>
                      </a:lnTo>
                      <a:cubicBezTo>
                        <a:pt x="113633" y="75438"/>
                        <a:pt x="117443" y="75438"/>
                        <a:pt x="117443" y="78296"/>
                      </a:cubicBezTo>
                      <a:cubicBezTo>
                        <a:pt x="117443" y="81153"/>
                        <a:pt x="113633" y="80772"/>
                        <a:pt x="113633" y="80772"/>
                      </a:cubicBezTo>
                      <a:lnTo>
                        <a:pt x="110776" y="80772"/>
                      </a:lnTo>
                      <a:lnTo>
                        <a:pt x="110776" y="77438"/>
                      </a:lnTo>
                      <a:lnTo>
                        <a:pt x="49244" y="77438"/>
                      </a:lnTo>
                      <a:lnTo>
                        <a:pt x="49244" y="80772"/>
                      </a:lnTo>
                      <a:lnTo>
                        <a:pt x="48578" y="80772"/>
                      </a:lnTo>
                      <a:cubicBezTo>
                        <a:pt x="48578" y="80772"/>
                        <a:pt x="40481" y="80772"/>
                        <a:pt x="40481" y="87821"/>
                      </a:cubicBezTo>
                      <a:cubicBezTo>
                        <a:pt x="40481" y="94583"/>
                        <a:pt x="48387" y="94583"/>
                        <a:pt x="48387" y="94583"/>
                      </a:cubicBezTo>
                      <a:lnTo>
                        <a:pt x="113538" y="94583"/>
                      </a:lnTo>
                      <a:lnTo>
                        <a:pt x="113538" y="94488"/>
                      </a:lnTo>
                      <a:cubicBezTo>
                        <a:pt x="113538" y="94488"/>
                        <a:pt x="117348" y="94488"/>
                        <a:pt x="117348" y="97346"/>
                      </a:cubicBezTo>
                      <a:cubicBezTo>
                        <a:pt x="117348" y="100203"/>
                        <a:pt x="113538" y="99822"/>
                        <a:pt x="113538" y="99822"/>
                      </a:cubicBezTo>
                      <a:lnTo>
                        <a:pt x="110680" y="99822"/>
                      </a:lnTo>
                      <a:lnTo>
                        <a:pt x="110680" y="96488"/>
                      </a:lnTo>
                      <a:lnTo>
                        <a:pt x="49149" y="96488"/>
                      </a:lnTo>
                      <a:lnTo>
                        <a:pt x="49149" y="99822"/>
                      </a:lnTo>
                      <a:lnTo>
                        <a:pt x="48482" y="99822"/>
                      </a:lnTo>
                      <a:cubicBezTo>
                        <a:pt x="48482" y="99822"/>
                        <a:pt x="40386" y="99822"/>
                        <a:pt x="40386" y="106871"/>
                      </a:cubicBezTo>
                      <a:cubicBezTo>
                        <a:pt x="40386" y="113633"/>
                        <a:pt x="48292" y="113633"/>
                        <a:pt x="48292" y="113633"/>
                      </a:cubicBezTo>
                      <a:lnTo>
                        <a:pt x="98870" y="113633"/>
                      </a:lnTo>
                      <a:lnTo>
                        <a:pt x="98870" y="113633"/>
                      </a:lnTo>
                      <a:lnTo>
                        <a:pt x="100108" y="113633"/>
                      </a:lnTo>
                      <a:lnTo>
                        <a:pt x="113443" y="113633"/>
                      </a:lnTo>
                      <a:lnTo>
                        <a:pt x="113443" y="113538"/>
                      </a:lnTo>
                      <a:cubicBezTo>
                        <a:pt x="113443" y="113538"/>
                        <a:pt x="117253" y="113538"/>
                        <a:pt x="117253" y="116396"/>
                      </a:cubicBezTo>
                      <a:cubicBezTo>
                        <a:pt x="117253" y="119253"/>
                        <a:pt x="113443" y="118872"/>
                        <a:pt x="113443" y="118872"/>
                      </a:cubicBezTo>
                      <a:lnTo>
                        <a:pt x="110585" y="118872"/>
                      </a:lnTo>
                      <a:lnTo>
                        <a:pt x="110585" y="115443"/>
                      </a:lnTo>
                      <a:lnTo>
                        <a:pt x="49054" y="115443"/>
                      </a:lnTo>
                      <a:lnTo>
                        <a:pt x="49054" y="118872"/>
                      </a:lnTo>
                      <a:lnTo>
                        <a:pt x="48387" y="118872"/>
                      </a:lnTo>
                      <a:cubicBezTo>
                        <a:pt x="48387" y="118872"/>
                        <a:pt x="40291" y="118872"/>
                        <a:pt x="40291" y="125921"/>
                      </a:cubicBezTo>
                      <a:cubicBezTo>
                        <a:pt x="40291" y="132683"/>
                        <a:pt x="48196" y="132683"/>
                        <a:pt x="48196" y="132683"/>
                      </a:cubicBezTo>
                      <a:lnTo>
                        <a:pt x="113348" y="132683"/>
                      </a:lnTo>
                      <a:lnTo>
                        <a:pt x="113348" y="132588"/>
                      </a:lnTo>
                      <a:cubicBezTo>
                        <a:pt x="113348" y="132588"/>
                        <a:pt x="117158" y="132588"/>
                        <a:pt x="117158" y="135446"/>
                      </a:cubicBezTo>
                      <a:cubicBezTo>
                        <a:pt x="117158" y="138303"/>
                        <a:pt x="113348" y="137922"/>
                        <a:pt x="113348" y="137922"/>
                      </a:cubicBezTo>
                      <a:lnTo>
                        <a:pt x="110490" y="137922"/>
                      </a:lnTo>
                      <a:lnTo>
                        <a:pt x="110490" y="134588"/>
                      </a:lnTo>
                      <a:lnTo>
                        <a:pt x="48958" y="134588"/>
                      </a:lnTo>
                      <a:lnTo>
                        <a:pt x="48958" y="137922"/>
                      </a:lnTo>
                      <a:lnTo>
                        <a:pt x="48292" y="137922"/>
                      </a:lnTo>
                      <a:cubicBezTo>
                        <a:pt x="48292" y="137922"/>
                        <a:pt x="40196" y="137922"/>
                        <a:pt x="40196" y="144971"/>
                      </a:cubicBezTo>
                      <a:cubicBezTo>
                        <a:pt x="40196" y="151733"/>
                        <a:pt x="48101" y="151733"/>
                        <a:pt x="48101" y="151733"/>
                      </a:cubicBezTo>
                      <a:lnTo>
                        <a:pt x="154972" y="151733"/>
                      </a:lnTo>
                      <a:lnTo>
                        <a:pt x="154972" y="151638"/>
                      </a:lnTo>
                      <a:close/>
                      <a:moveTo>
                        <a:pt x="154686" y="27813"/>
                      </a:moveTo>
                      <a:cubicBezTo>
                        <a:pt x="170117" y="43910"/>
                        <a:pt x="179642" y="65818"/>
                        <a:pt x="179642" y="89821"/>
                      </a:cubicBezTo>
                      <a:cubicBezTo>
                        <a:pt x="179642" y="111728"/>
                        <a:pt x="171736" y="131826"/>
                        <a:pt x="158687" y="147352"/>
                      </a:cubicBezTo>
                      <a:lnTo>
                        <a:pt x="48768" y="147352"/>
                      </a:lnTo>
                      <a:cubicBezTo>
                        <a:pt x="48768" y="147352"/>
                        <a:pt x="44958" y="147447"/>
                        <a:pt x="44863" y="144780"/>
                      </a:cubicBezTo>
                      <a:cubicBezTo>
                        <a:pt x="44767" y="142018"/>
                        <a:pt x="48768" y="142113"/>
                        <a:pt x="48768" y="142113"/>
                      </a:cubicBezTo>
                      <a:lnTo>
                        <a:pt x="49530" y="142113"/>
                      </a:lnTo>
                      <a:lnTo>
                        <a:pt x="49530" y="145447"/>
                      </a:lnTo>
                      <a:lnTo>
                        <a:pt x="111062" y="145447"/>
                      </a:lnTo>
                      <a:lnTo>
                        <a:pt x="111062" y="142113"/>
                      </a:lnTo>
                      <a:lnTo>
                        <a:pt x="113919" y="142113"/>
                      </a:lnTo>
                      <a:cubicBezTo>
                        <a:pt x="113919" y="142113"/>
                        <a:pt x="121825" y="142113"/>
                        <a:pt x="121825" y="135255"/>
                      </a:cubicBezTo>
                      <a:cubicBezTo>
                        <a:pt x="121825" y="128302"/>
                        <a:pt x="113919" y="128302"/>
                        <a:pt x="113919" y="128302"/>
                      </a:cubicBezTo>
                      <a:lnTo>
                        <a:pt x="99536" y="128302"/>
                      </a:lnTo>
                      <a:lnTo>
                        <a:pt x="99536" y="128397"/>
                      </a:lnTo>
                      <a:lnTo>
                        <a:pt x="48863" y="128397"/>
                      </a:lnTo>
                      <a:cubicBezTo>
                        <a:pt x="48863" y="128397"/>
                        <a:pt x="45053" y="128492"/>
                        <a:pt x="44958" y="125825"/>
                      </a:cubicBezTo>
                      <a:cubicBezTo>
                        <a:pt x="44863" y="123063"/>
                        <a:pt x="48863" y="123158"/>
                        <a:pt x="48863" y="123158"/>
                      </a:cubicBezTo>
                      <a:lnTo>
                        <a:pt x="49625" y="123158"/>
                      </a:lnTo>
                      <a:lnTo>
                        <a:pt x="49625" y="126397"/>
                      </a:lnTo>
                      <a:lnTo>
                        <a:pt x="111157" y="126397"/>
                      </a:lnTo>
                      <a:lnTo>
                        <a:pt x="111157" y="123158"/>
                      </a:lnTo>
                      <a:lnTo>
                        <a:pt x="114014" y="123158"/>
                      </a:lnTo>
                      <a:cubicBezTo>
                        <a:pt x="114014" y="123158"/>
                        <a:pt x="121920" y="123158"/>
                        <a:pt x="121920" y="116300"/>
                      </a:cubicBezTo>
                      <a:cubicBezTo>
                        <a:pt x="121920" y="109347"/>
                        <a:pt x="114014" y="109347"/>
                        <a:pt x="114014" y="109347"/>
                      </a:cubicBezTo>
                      <a:lnTo>
                        <a:pt x="99632" y="109347"/>
                      </a:lnTo>
                      <a:lnTo>
                        <a:pt x="99632" y="109347"/>
                      </a:lnTo>
                      <a:lnTo>
                        <a:pt x="48958" y="109347"/>
                      </a:lnTo>
                      <a:cubicBezTo>
                        <a:pt x="48958" y="109347"/>
                        <a:pt x="45149" y="109442"/>
                        <a:pt x="45053" y="106775"/>
                      </a:cubicBezTo>
                      <a:cubicBezTo>
                        <a:pt x="44958" y="104013"/>
                        <a:pt x="48958" y="104108"/>
                        <a:pt x="48958" y="104108"/>
                      </a:cubicBezTo>
                      <a:lnTo>
                        <a:pt x="49721" y="104108"/>
                      </a:lnTo>
                      <a:lnTo>
                        <a:pt x="49721" y="107442"/>
                      </a:lnTo>
                      <a:lnTo>
                        <a:pt x="111252" y="107442"/>
                      </a:lnTo>
                      <a:lnTo>
                        <a:pt x="111252" y="104108"/>
                      </a:lnTo>
                      <a:lnTo>
                        <a:pt x="114109" y="104108"/>
                      </a:lnTo>
                      <a:cubicBezTo>
                        <a:pt x="114109" y="104108"/>
                        <a:pt x="122015" y="104108"/>
                        <a:pt x="122015" y="97250"/>
                      </a:cubicBezTo>
                      <a:cubicBezTo>
                        <a:pt x="122015" y="90297"/>
                        <a:pt x="114109" y="90297"/>
                        <a:pt x="114109" y="90297"/>
                      </a:cubicBezTo>
                      <a:lnTo>
                        <a:pt x="99727" y="90297"/>
                      </a:lnTo>
                      <a:lnTo>
                        <a:pt x="99727" y="90392"/>
                      </a:lnTo>
                      <a:lnTo>
                        <a:pt x="49054" y="90392"/>
                      </a:lnTo>
                      <a:cubicBezTo>
                        <a:pt x="49054" y="90392"/>
                        <a:pt x="45244" y="90488"/>
                        <a:pt x="45149" y="87821"/>
                      </a:cubicBezTo>
                      <a:cubicBezTo>
                        <a:pt x="45053" y="85058"/>
                        <a:pt x="49054" y="85154"/>
                        <a:pt x="49054" y="85154"/>
                      </a:cubicBezTo>
                      <a:lnTo>
                        <a:pt x="49816" y="85154"/>
                      </a:lnTo>
                      <a:lnTo>
                        <a:pt x="49816" y="88583"/>
                      </a:lnTo>
                      <a:lnTo>
                        <a:pt x="111347" y="88583"/>
                      </a:lnTo>
                      <a:lnTo>
                        <a:pt x="111347" y="85154"/>
                      </a:lnTo>
                      <a:lnTo>
                        <a:pt x="114205" y="85154"/>
                      </a:lnTo>
                      <a:cubicBezTo>
                        <a:pt x="114205" y="85154"/>
                        <a:pt x="122111" y="85154"/>
                        <a:pt x="122111" y="78296"/>
                      </a:cubicBezTo>
                      <a:cubicBezTo>
                        <a:pt x="122111" y="71342"/>
                        <a:pt x="114205" y="71342"/>
                        <a:pt x="114205" y="71342"/>
                      </a:cubicBezTo>
                      <a:lnTo>
                        <a:pt x="99822" y="71342"/>
                      </a:lnTo>
                      <a:lnTo>
                        <a:pt x="99822" y="71342"/>
                      </a:lnTo>
                      <a:lnTo>
                        <a:pt x="49149" y="71342"/>
                      </a:lnTo>
                      <a:cubicBezTo>
                        <a:pt x="49149" y="71342"/>
                        <a:pt x="45339" y="71438"/>
                        <a:pt x="45244" y="68771"/>
                      </a:cubicBezTo>
                      <a:cubicBezTo>
                        <a:pt x="45149" y="66008"/>
                        <a:pt x="49149" y="66104"/>
                        <a:pt x="49149" y="66104"/>
                      </a:cubicBezTo>
                      <a:lnTo>
                        <a:pt x="49911" y="66104"/>
                      </a:lnTo>
                      <a:lnTo>
                        <a:pt x="49911" y="69342"/>
                      </a:lnTo>
                      <a:lnTo>
                        <a:pt x="111442" y="69342"/>
                      </a:lnTo>
                      <a:lnTo>
                        <a:pt x="111442" y="66104"/>
                      </a:lnTo>
                      <a:lnTo>
                        <a:pt x="114205" y="66104"/>
                      </a:lnTo>
                      <a:cubicBezTo>
                        <a:pt x="114205" y="66104"/>
                        <a:pt x="122111" y="66104"/>
                        <a:pt x="122111" y="59246"/>
                      </a:cubicBezTo>
                      <a:cubicBezTo>
                        <a:pt x="122111" y="52578"/>
                        <a:pt x="114871" y="52292"/>
                        <a:pt x="114205" y="52292"/>
                      </a:cubicBezTo>
                      <a:lnTo>
                        <a:pt x="114205" y="52197"/>
                      </a:lnTo>
                      <a:lnTo>
                        <a:pt x="49054" y="52197"/>
                      </a:lnTo>
                      <a:cubicBezTo>
                        <a:pt x="49054" y="52197"/>
                        <a:pt x="45244" y="52292"/>
                        <a:pt x="45149" y="49625"/>
                      </a:cubicBezTo>
                      <a:cubicBezTo>
                        <a:pt x="45053" y="46863"/>
                        <a:pt x="49054" y="46958"/>
                        <a:pt x="49054" y="46958"/>
                      </a:cubicBezTo>
                      <a:lnTo>
                        <a:pt x="49816" y="46958"/>
                      </a:lnTo>
                      <a:lnTo>
                        <a:pt x="49721" y="50387"/>
                      </a:lnTo>
                      <a:lnTo>
                        <a:pt x="111252" y="50387"/>
                      </a:lnTo>
                      <a:lnTo>
                        <a:pt x="111347" y="46958"/>
                      </a:lnTo>
                      <a:lnTo>
                        <a:pt x="114205" y="46958"/>
                      </a:lnTo>
                      <a:cubicBezTo>
                        <a:pt x="114205" y="46958"/>
                        <a:pt x="122111" y="46958"/>
                        <a:pt x="122111" y="40100"/>
                      </a:cubicBezTo>
                      <a:cubicBezTo>
                        <a:pt x="122111" y="33433"/>
                        <a:pt x="114871" y="33147"/>
                        <a:pt x="114205" y="33147"/>
                      </a:cubicBezTo>
                      <a:lnTo>
                        <a:pt x="114205" y="33052"/>
                      </a:lnTo>
                      <a:lnTo>
                        <a:pt x="49054" y="33052"/>
                      </a:lnTo>
                      <a:cubicBezTo>
                        <a:pt x="49054" y="33052"/>
                        <a:pt x="45244" y="33147"/>
                        <a:pt x="45149" y="30480"/>
                      </a:cubicBezTo>
                      <a:cubicBezTo>
                        <a:pt x="45053" y="27718"/>
                        <a:pt x="49054" y="27813"/>
                        <a:pt x="49054" y="27813"/>
                      </a:cubicBezTo>
                      <a:lnTo>
                        <a:pt x="49911" y="27813"/>
                      </a:lnTo>
                      <a:lnTo>
                        <a:pt x="49911" y="30956"/>
                      </a:lnTo>
                      <a:lnTo>
                        <a:pt x="111442" y="30956"/>
                      </a:lnTo>
                      <a:lnTo>
                        <a:pt x="111442" y="27813"/>
                      </a:lnTo>
                      <a:lnTo>
                        <a:pt x="154686" y="27813"/>
                      </a:lnTo>
                      <a:lnTo>
                        <a:pt x="154686" y="27813"/>
                      </a:lnTo>
                      <a:close/>
                      <a:moveTo>
                        <a:pt x="111062" y="153543"/>
                      </a:moveTo>
                      <a:lnTo>
                        <a:pt x="111062" y="160592"/>
                      </a:lnTo>
                      <a:lnTo>
                        <a:pt x="49530" y="160592"/>
                      </a:lnTo>
                      <a:lnTo>
                        <a:pt x="49530" y="153543"/>
                      </a:lnTo>
                      <a:lnTo>
                        <a:pt x="111062" y="153543"/>
                      </a:lnTo>
                      <a:lnTo>
                        <a:pt x="111062" y="153543"/>
                      </a:lnTo>
                      <a:close/>
                    </a:path>
                  </a:pathLst>
                </a:custGeom>
                <a:solidFill>
                  <a:srgbClr val="50BED7"/>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rgbClr val="000000"/>
                    </a:solidFill>
                    <a:effectLst/>
                    <a:uLnTx/>
                    <a:uFillTx/>
                    <a:latin typeface="Siemens Sans" pitchFamily="2" charset="0"/>
                  </a:endParaRPr>
                </a:p>
              </p:txBody>
            </p:sp>
            <p:sp>
              <p:nvSpPr>
                <p:cNvPr id="618" name="Freihandform: Form 617">
                  <a:extLst>
                    <a:ext uri="{FF2B5EF4-FFF2-40B4-BE49-F238E27FC236}">
                      <a16:creationId xmlns:a16="http://schemas.microsoft.com/office/drawing/2014/main" id="{AC6B468E-A65A-43FE-8BFB-2EC619F20CBE}"/>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 name="connsiteX5" fmla="*/ 213360 w 213359"/>
                    <a:gd name="connsiteY5" fmla="*/ 109061 h 218122"/>
                    <a:gd name="connsiteX6" fmla="*/ 201073 w 213359"/>
                    <a:gd name="connsiteY6" fmla="*/ 109061 h 218122"/>
                    <a:gd name="connsiteX7" fmla="*/ 106585 w 213359"/>
                    <a:gd name="connsiteY7" fmla="*/ 202787 h 218122"/>
                    <a:gd name="connsiteX8" fmla="*/ 12097 w 213359"/>
                    <a:gd name="connsiteY8" fmla="*/ 109061 h 218122"/>
                    <a:gd name="connsiteX9" fmla="*/ 106585 w 213359"/>
                    <a:gd name="connsiteY9" fmla="*/ 15335 h 218122"/>
                    <a:gd name="connsiteX10" fmla="*/ 201073 w 213359"/>
                    <a:gd name="connsiteY10" fmla="*/ 109061 h 218122"/>
                    <a:gd name="connsiteX11" fmla="*/ 201073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213360" y="109061"/>
                      </a:moveTo>
                      <a:cubicBezTo>
                        <a:pt x="213360" y="169259"/>
                        <a:pt x="165544" y="218123"/>
                        <a:pt x="106680" y="218123"/>
                      </a:cubicBezTo>
                      <a:cubicBezTo>
                        <a:pt x="47815" y="218123"/>
                        <a:pt x="0" y="169259"/>
                        <a:pt x="0" y="109061"/>
                      </a:cubicBezTo>
                      <a:cubicBezTo>
                        <a:pt x="0" y="48863"/>
                        <a:pt x="47815" y="0"/>
                        <a:pt x="106680" y="0"/>
                      </a:cubicBezTo>
                      <a:cubicBezTo>
                        <a:pt x="165544" y="0"/>
                        <a:pt x="213360" y="48863"/>
                        <a:pt x="213360" y="109061"/>
                      </a:cubicBezTo>
                      <a:lnTo>
                        <a:pt x="213360" y="109061"/>
                      </a:lnTo>
                      <a:close/>
                      <a:moveTo>
                        <a:pt x="201073" y="109061"/>
                      </a:moveTo>
                      <a:cubicBezTo>
                        <a:pt x="201073" y="160782"/>
                        <a:pt x="158782" y="202787"/>
                        <a:pt x="106585" y="202787"/>
                      </a:cubicBezTo>
                      <a:cubicBezTo>
                        <a:pt x="54388" y="202787"/>
                        <a:pt x="12097" y="160782"/>
                        <a:pt x="12097" y="109061"/>
                      </a:cubicBezTo>
                      <a:cubicBezTo>
                        <a:pt x="12097" y="57341"/>
                        <a:pt x="54388" y="15335"/>
                        <a:pt x="106585" y="15335"/>
                      </a:cubicBezTo>
                      <a:cubicBezTo>
                        <a:pt x="158782" y="15335"/>
                        <a:pt x="201073" y="57245"/>
                        <a:pt x="201073" y="109061"/>
                      </a:cubicBezTo>
                      <a:lnTo>
                        <a:pt x="201073" y="109061"/>
                      </a:lnTo>
                      <a:close/>
                    </a:path>
                  </a:pathLst>
                </a:custGeom>
                <a:solidFill>
                  <a:srgbClr val="FFB900"/>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rgbClr val="000000"/>
                    </a:solidFill>
                    <a:effectLst/>
                    <a:uLnTx/>
                    <a:uFillTx/>
                    <a:latin typeface="Siemens Sans" pitchFamily="2" charset="0"/>
                  </a:endParaRPr>
                </a:p>
              </p:txBody>
            </p:sp>
          </p:grpSp>
          <p:grpSp>
            <p:nvGrpSpPr>
              <p:cNvPr id="432" name="Grafik 1120">
                <a:extLst>
                  <a:ext uri="{FF2B5EF4-FFF2-40B4-BE49-F238E27FC236}">
                    <a16:creationId xmlns:a16="http://schemas.microsoft.com/office/drawing/2014/main" id="{29B7507D-36C7-4985-A814-63F0ADD60853}"/>
                  </a:ext>
                </a:extLst>
              </p:cNvPr>
              <p:cNvGrpSpPr/>
              <p:nvPr/>
            </p:nvGrpSpPr>
            <p:grpSpPr>
              <a:xfrm>
                <a:off x="2685798" y="4161410"/>
                <a:ext cx="2080493" cy="1396612"/>
                <a:chOff x="5369863" y="2689274"/>
                <a:chExt cx="638651" cy="428720"/>
              </a:xfrm>
              <a:solidFill>
                <a:srgbClr val="000000"/>
              </a:solidFill>
            </p:grpSpPr>
            <p:sp>
              <p:nvSpPr>
                <p:cNvPr id="517" name="Freihandform: Form 516">
                  <a:extLst>
                    <a:ext uri="{FF2B5EF4-FFF2-40B4-BE49-F238E27FC236}">
                      <a16:creationId xmlns:a16="http://schemas.microsoft.com/office/drawing/2014/main" id="{768D90FA-4109-410D-BA44-D5A7E014FF8B}"/>
                    </a:ext>
                  </a:extLst>
                </p:cNvPr>
                <p:cNvSpPr/>
                <p:nvPr/>
              </p:nvSpPr>
              <p:spPr>
                <a:xfrm>
                  <a:off x="5488925" y="2996932"/>
                  <a:ext cx="13049" cy="3333"/>
                </a:xfrm>
                <a:custGeom>
                  <a:avLst/>
                  <a:gdLst>
                    <a:gd name="connsiteX0" fmla="*/ 13049 w 13049"/>
                    <a:gd name="connsiteY0" fmla="*/ 3334 h 3333"/>
                    <a:gd name="connsiteX1" fmla="*/ 13049 w 13049"/>
                    <a:gd name="connsiteY1" fmla="*/ 0 h 3333"/>
                    <a:gd name="connsiteX2" fmla="*/ 0 w 13049"/>
                    <a:gd name="connsiteY2" fmla="*/ 0 h 3333"/>
                    <a:gd name="connsiteX3" fmla="*/ 0 w 13049"/>
                    <a:gd name="connsiteY3" fmla="*/ 3334 h 3333"/>
                    <a:gd name="connsiteX4" fmla="*/ 13049 w 13049"/>
                    <a:gd name="connsiteY4" fmla="*/ 3334 h 3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 h="3333">
                      <a:moveTo>
                        <a:pt x="13049" y="3334"/>
                      </a:moveTo>
                      <a:lnTo>
                        <a:pt x="13049" y="0"/>
                      </a:lnTo>
                      <a:lnTo>
                        <a:pt x="0" y="0"/>
                      </a:lnTo>
                      <a:lnTo>
                        <a:pt x="0" y="3334"/>
                      </a:lnTo>
                      <a:lnTo>
                        <a:pt x="13049" y="3334"/>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518" name="Freihandform: Form 517">
                  <a:extLst>
                    <a:ext uri="{FF2B5EF4-FFF2-40B4-BE49-F238E27FC236}">
                      <a16:creationId xmlns:a16="http://schemas.microsoft.com/office/drawing/2014/main" id="{E139F5DD-AD16-4B13-99AC-66CB0B770621}"/>
                    </a:ext>
                  </a:extLst>
                </p:cNvPr>
                <p:cNvSpPr/>
                <p:nvPr/>
              </p:nvSpPr>
              <p:spPr>
                <a:xfrm>
                  <a:off x="5501213" y="3044652"/>
                  <a:ext cx="13525" cy="31527"/>
                </a:xfrm>
                <a:custGeom>
                  <a:avLst/>
                  <a:gdLst>
                    <a:gd name="connsiteX0" fmla="*/ 13526 w 13525"/>
                    <a:gd name="connsiteY0" fmla="*/ 31528 h 31527"/>
                    <a:gd name="connsiteX1" fmla="*/ 13526 w 13525"/>
                    <a:gd name="connsiteY1" fmla="*/ 0 h 31527"/>
                    <a:gd name="connsiteX2" fmla="*/ 0 w 13525"/>
                    <a:gd name="connsiteY2" fmla="*/ 0 h 31527"/>
                    <a:gd name="connsiteX3" fmla="*/ 0 w 13525"/>
                    <a:gd name="connsiteY3" fmla="*/ 31528 h 31527"/>
                    <a:gd name="connsiteX4" fmla="*/ 13526 w 13525"/>
                    <a:gd name="connsiteY4" fmla="*/ 31528 h 31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25" h="31527">
                      <a:moveTo>
                        <a:pt x="13526" y="31528"/>
                      </a:moveTo>
                      <a:lnTo>
                        <a:pt x="13526" y="0"/>
                      </a:lnTo>
                      <a:lnTo>
                        <a:pt x="0" y="0"/>
                      </a:lnTo>
                      <a:lnTo>
                        <a:pt x="0" y="31528"/>
                      </a:lnTo>
                      <a:lnTo>
                        <a:pt x="13526" y="31528"/>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519" name="Freihandform: Form 518">
                  <a:extLst>
                    <a:ext uri="{FF2B5EF4-FFF2-40B4-BE49-F238E27FC236}">
                      <a16:creationId xmlns:a16="http://schemas.microsoft.com/office/drawing/2014/main" id="{80D66E55-80F5-44C7-A143-F7162EA60857}"/>
                    </a:ext>
                  </a:extLst>
                </p:cNvPr>
                <p:cNvSpPr/>
                <p:nvPr/>
              </p:nvSpPr>
              <p:spPr>
                <a:xfrm>
                  <a:off x="5495403" y="3049224"/>
                  <a:ext cx="8000" cy="22383"/>
                </a:xfrm>
                <a:custGeom>
                  <a:avLst/>
                  <a:gdLst>
                    <a:gd name="connsiteX0" fmla="*/ 6001 w 8000"/>
                    <a:gd name="connsiteY0" fmla="*/ 22384 h 22383"/>
                    <a:gd name="connsiteX1" fmla="*/ 8001 w 8000"/>
                    <a:gd name="connsiteY1" fmla="*/ 20383 h 22383"/>
                    <a:gd name="connsiteX2" fmla="*/ 8001 w 8000"/>
                    <a:gd name="connsiteY2" fmla="*/ 2000 h 22383"/>
                    <a:gd name="connsiteX3" fmla="*/ 6001 w 8000"/>
                    <a:gd name="connsiteY3" fmla="*/ 0 h 22383"/>
                    <a:gd name="connsiteX4" fmla="*/ 2000 w 8000"/>
                    <a:gd name="connsiteY4" fmla="*/ 0 h 22383"/>
                    <a:gd name="connsiteX5" fmla="*/ 0 w 8000"/>
                    <a:gd name="connsiteY5" fmla="*/ 2000 h 22383"/>
                    <a:gd name="connsiteX6" fmla="*/ 0 w 8000"/>
                    <a:gd name="connsiteY6" fmla="*/ 20383 h 22383"/>
                    <a:gd name="connsiteX7" fmla="*/ 2000 w 8000"/>
                    <a:gd name="connsiteY7" fmla="*/ 22384 h 22383"/>
                    <a:gd name="connsiteX8" fmla="*/ 6001 w 8000"/>
                    <a:gd name="connsiteY8" fmla="*/ 22384 h 22383"/>
                    <a:gd name="connsiteX9" fmla="*/ 6001 w 8000"/>
                    <a:gd name="connsiteY9" fmla="*/ 22384 h 2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0" h="22383">
                      <a:moveTo>
                        <a:pt x="6001" y="22384"/>
                      </a:moveTo>
                      <a:cubicBezTo>
                        <a:pt x="7144" y="22384"/>
                        <a:pt x="8001" y="21526"/>
                        <a:pt x="8001" y="20383"/>
                      </a:cubicBezTo>
                      <a:lnTo>
                        <a:pt x="8001" y="2000"/>
                      </a:lnTo>
                      <a:cubicBezTo>
                        <a:pt x="8001" y="857"/>
                        <a:pt x="7144" y="0"/>
                        <a:pt x="6001" y="0"/>
                      </a:cubicBezTo>
                      <a:lnTo>
                        <a:pt x="2000" y="0"/>
                      </a:lnTo>
                      <a:cubicBezTo>
                        <a:pt x="857" y="0"/>
                        <a:pt x="0" y="857"/>
                        <a:pt x="0" y="2000"/>
                      </a:cubicBezTo>
                      <a:lnTo>
                        <a:pt x="0" y="20383"/>
                      </a:lnTo>
                      <a:cubicBezTo>
                        <a:pt x="0" y="21526"/>
                        <a:pt x="857" y="22384"/>
                        <a:pt x="2000" y="22384"/>
                      </a:cubicBezTo>
                      <a:lnTo>
                        <a:pt x="6001" y="22384"/>
                      </a:lnTo>
                      <a:lnTo>
                        <a:pt x="6001" y="22384"/>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520" name="Freihandform: Form 519">
                  <a:extLst>
                    <a:ext uri="{FF2B5EF4-FFF2-40B4-BE49-F238E27FC236}">
                      <a16:creationId xmlns:a16="http://schemas.microsoft.com/office/drawing/2014/main" id="{B41F3EE5-5A02-4646-861A-5965A4A06416}"/>
                    </a:ext>
                  </a:extLst>
                </p:cNvPr>
                <p:cNvSpPr/>
                <p:nvPr/>
              </p:nvSpPr>
              <p:spPr>
                <a:xfrm>
                  <a:off x="5988893" y="2934638"/>
                  <a:ext cx="19621" cy="35909"/>
                </a:xfrm>
                <a:custGeom>
                  <a:avLst/>
                  <a:gdLst>
                    <a:gd name="connsiteX0" fmla="*/ 19621 w 19621"/>
                    <a:gd name="connsiteY0" fmla="*/ 35909 h 35909"/>
                    <a:gd name="connsiteX1" fmla="*/ 19621 w 19621"/>
                    <a:gd name="connsiteY1" fmla="*/ 0 h 35909"/>
                    <a:gd name="connsiteX2" fmla="*/ 0 w 19621"/>
                    <a:gd name="connsiteY2" fmla="*/ 0 h 35909"/>
                    <a:gd name="connsiteX3" fmla="*/ 0 w 19621"/>
                    <a:gd name="connsiteY3" fmla="*/ 35909 h 35909"/>
                    <a:gd name="connsiteX4" fmla="*/ 19621 w 19621"/>
                    <a:gd name="connsiteY4" fmla="*/ 35909 h 35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21" h="35909">
                      <a:moveTo>
                        <a:pt x="19621" y="35909"/>
                      </a:moveTo>
                      <a:lnTo>
                        <a:pt x="19621" y="0"/>
                      </a:lnTo>
                      <a:lnTo>
                        <a:pt x="0" y="0"/>
                      </a:lnTo>
                      <a:lnTo>
                        <a:pt x="0" y="35909"/>
                      </a:lnTo>
                      <a:lnTo>
                        <a:pt x="19621" y="35909"/>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521" name="Freihandform: Form 520">
                  <a:extLst>
                    <a:ext uri="{FF2B5EF4-FFF2-40B4-BE49-F238E27FC236}">
                      <a16:creationId xmlns:a16="http://schemas.microsoft.com/office/drawing/2014/main" id="{496FDB64-14E9-40B7-9C38-B8CFB88BE6F8}"/>
                    </a:ext>
                  </a:extLst>
                </p:cNvPr>
                <p:cNvSpPr/>
                <p:nvPr/>
              </p:nvSpPr>
              <p:spPr>
                <a:xfrm>
                  <a:off x="5576746" y="2689274"/>
                  <a:ext cx="366617" cy="143065"/>
                </a:xfrm>
                <a:custGeom>
                  <a:avLst/>
                  <a:gdLst>
                    <a:gd name="connsiteX0" fmla="*/ 157067 w 366617"/>
                    <a:gd name="connsiteY0" fmla="*/ 121253 h 143065"/>
                    <a:gd name="connsiteX1" fmla="*/ 157067 w 366617"/>
                    <a:gd name="connsiteY1" fmla="*/ 143066 h 143065"/>
                    <a:gd name="connsiteX2" fmla="*/ 0 w 366617"/>
                    <a:gd name="connsiteY2" fmla="*/ 143066 h 143065"/>
                    <a:gd name="connsiteX3" fmla="*/ 0 w 366617"/>
                    <a:gd name="connsiteY3" fmla="*/ 0 h 143065"/>
                    <a:gd name="connsiteX4" fmla="*/ 157067 w 366617"/>
                    <a:gd name="connsiteY4" fmla="*/ 0 h 143065"/>
                    <a:gd name="connsiteX5" fmla="*/ 157067 w 366617"/>
                    <a:gd name="connsiteY5" fmla="*/ 21336 h 143065"/>
                    <a:gd name="connsiteX6" fmla="*/ 366617 w 366617"/>
                    <a:gd name="connsiteY6" fmla="*/ 21336 h 143065"/>
                    <a:gd name="connsiteX7" fmla="*/ 366617 w 366617"/>
                    <a:gd name="connsiteY7" fmla="*/ 121253 h 143065"/>
                    <a:gd name="connsiteX8" fmla="*/ 157067 w 366617"/>
                    <a:gd name="connsiteY8" fmla="*/ 121253 h 14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17" h="143065">
                      <a:moveTo>
                        <a:pt x="157067" y="121253"/>
                      </a:moveTo>
                      <a:lnTo>
                        <a:pt x="157067" y="143066"/>
                      </a:lnTo>
                      <a:lnTo>
                        <a:pt x="0" y="143066"/>
                      </a:lnTo>
                      <a:lnTo>
                        <a:pt x="0" y="0"/>
                      </a:lnTo>
                      <a:lnTo>
                        <a:pt x="157067" y="0"/>
                      </a:lnTo>
                      <a:lnTo>
                        <a:pt x="157067" y="21336"/>
                      </a:lnTo>
                      <a:lnTo>
                        <a:pt x="366617" y="21336"/>
                      </a:lnTo>
                      <a:lnTo>
                        <a:pt x="366617" y="121253"/>
                      </a:lnTo>
                      <a:lnTo>
                        <a:pt x="157067" y="121253"/>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522" name="Freihandform: Form 521">
                  <a:extLst>
                    <a:ext uri="{FF2B5EF4-FFF2-40B4-BE49-F238E27FC236}">
                      <a16:creationId xmlns:a16="http://schemas.microsoft.com/office/drawing/2014/main" id="{8A18F4AE-5D26-4913-9CD5-3065D851AF29}"/>
                    </a:ext>
                  </a:extLst>
                </p:cNvPr>
                <p:cNvSpPr/>
                <p:nvPr/>
              </p:nvSpPr>
              <p:spPr>
                <a:xfrm>
                  <a:off x="5446920" y="2911969"/>
                  <a:ext cx="554354" cy="78866"/>
                </a:xfrm>
                <a:custGeom>
                  <a:avLst/>
                  <a:gdLst>
                    <a:gd name="connsiteX0" fmla="*/ 534638 w 554354"/>
                    <a:gd name="connsiteY0" fmla="*/ 78867 h 78866"/>
                    <a:gd name="connsiteX1" fmla="*/ 554355 w 554354"/>
                    <a:gd name="connsiteY1" fmla="*/ 59150 h 78866"/>
                    <a:gd name="connsiteX2" fmla="*/ 554355 w 554354"/>
                    <a:gd name="connsiteY2" fmla="*/ 19717 h 78866"/>
                    <a:gd name="connsiteX3" fmla="*/ 534638 w 554354"/>
                    <a:gd name="connsiteY3" fmla="*/ 0 h 78866"/>
                    <a:gd name="connsiteX4" fmla="*/ 19717 w 554354"/>
                    <a:gd name="connsiteY4" fmla="*/ 0 h 78866"/>
                    <a:gd name="connsiteX5" fmla="*/ 0 w 554354"/>
                    <a:gd name="connsiteY5" fmla="*/ 19717 h 78866"/>
                    <a:gd name="connsiteX6" fmla="*/ 0 w 554354"/>
                    <a:gd name="connsiteY6" fmla="*/ 59150 h 78866"/>
                    <a:gd name="connsiteX7" fmla="*/ 19717 w 554354"/>
                    <a:gd name="connsiteY7" fmla="*/ 78867 h 78866"/>
                    <a:gd name="connsiteX8" fmla="*/ 534638 w 554354"/>
                    <a:gd name="connsiteY8" fmla="*/ 78867 h 78866"/>
                    <a:gd name="connsiteX9" fmla="*/ 534638 w 554354"/>
                    <a:gd name="connsiteY9" fmla="*/ 78867 h 78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4354" h="78866">
                      <a:moveTo>
                        <a:pt x="534638" y="78867"/>
                      </a:moveTo>
                      <a:cubicBezTo>
                        <a:pt x="545497" y="78867"/>
                        <a:pt x="554355" y="70009"/>
                        <a:pt x="554355" y="59150"/>
                      </a:cubicBezTo>
                      <a:lnTo>
                        <a:pt x="554355" y="19717"/>
                      </a:lnTo>
                      <a:cubicBezTo>
                        <a:pt x="554355" y="8858"/>
                        <a:pt x="545497" y="0"/>
                        <a:pt x="534638" y="0"/>
                      </a:cubicBezTo>
                      <a:lnTo>
                        <a:pt x="19717" y="0"/>
                      </a:lnTo>
                      <a:cubicBezTo>
                        <a:pt x="8858" y="0"/>
                        <a:pt x="0" y="8858"/>
                        <a:pt x="0" y="19717"/>
                      </a:cubicBezTo>
                      <a:lnTo>
                        <a:pt x="0" y="59150"/>
                      </a:lnTo>
                      <a:cubicBezTo>
                        <a:pt x="0" y="70009"/>
                        <a:pt x="8858" y="78867"/>
                        <a:pt x="19717" y="78867"/>
                      </a:cubicBezTo>
                      <a:lnTo>
                        <a:pt x="534638" y="78867"/>
                      </a:lnTo>
                      <a:lnTo>
                        <a:pt x="534638" y="78867"/>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523" name="Freihandform: Form 522">
                  <a:extLst>
                    <a:ext uri="{FF2B5EF4-FFF2-40B4-BE49-F238E27FC236}">
                      <a16:creationId xmlns:a16="http://schemas.microsoft.com/office/drawing/2014/main" id="{823ADA82-2BB8-42C7-9F8B-60E5899E7457}"/>
                    </a:ext>
                  </a:extLst>
                </p:cNvPr>
                <p:cNvSpPr/>
                <p:nvPr/>
              </p:nvSpPr>
              <p:spPr>
                <a:xfrm>
                  <a:off x="5487401" y="2905778"/>
                  <a:ext cx="16478" cy="92297"/>
                </a:xfrm>
                <a:custGeom>
                  <a:avLst/>
                  <a:gdLst>
                    <a:gd name="connsiteX0" fmla="*/ 16478 w 16478"/>
                    <a:gd name="connsiteY0" fmla="*/ 92297 h 92297"/>
                    <a:gd name="connsiteX1" fmla="*/ 16478 w 16478"/>
                    <a:gd name="connsiteY1" fmla="*/ 0 h 92297"/>
                    <a:gd name="connsiteX2" fmla="*/ 0 w 16478"/>
                    <a:gd name="connsiteY2" fmla="*/ 0 h 92297"/>
                    <a:gd name="connsiteX3" fmla="*/ 0 w 16478"/>
                    <a:gd name="connsiteY3" fmla="*/ 92297 h 92297"/>
                    <a:gd name="connsiteX4" fmla="*/ 16478 w 16478"/>
                    <a:gd name="connsiteY4" fmla="*/ 92297 h 92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78" h="92297">
                      <a:moveTo>
                        <a:pt x="16478" y="92297"/>
                      </a:moveTo>
                      <a:lnTo>
                        <a:pt x="16478" y="0"/>
                      </a:lnTo>
                      <a:lnTo>
                        <a:pt x="0" y="0"/>
                      </a:lnTo>
                      <a:lnTo>
                        <a:pt x="0" y="92297"/>
                      </a:lnTo>
                      <a:lnTo>
                        <a:pt x="16478" y="92297"/>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524" name="Freihandform: Form 523">
                  <a:extLst>
                    <a:ext uri="{FF2B5EF4-FFF2-40B4-BE49-F238E27FC236}">
                      <a16:creationId xmlns:a16="http://schemas.microsoft.com/office/drawing/2014/main" id="{CB4498B8-6D3B-4320-9EA0-682128D2F3C4}"/>
                    </a:ext>
                  </a:extLst>
                </p:cNvPr>
                <p:cNvSpPr/>
                <p:nvPr/>
              </p:nvSpPr>
              <p:spPr>
                <a:xfrm>
                  <a:off x="5506547" y="3022459"/>
                  <a:ext cx="470820" cy="66579"/>
                </a:xfrm>
                <a:custGeom>
                  <a:avLst/>
                  <a:gdLst>
                    <a:gd name="connsiteX0" fmla="*/ 464725 w 470820"/>
                    <a:gd name="connsiteY0" fmla="*/ 5715 h 66579"/>
                    <a:gd name="connsiteX1" fmla="*/ 470821 w 470820"/>
                    <a:gd name="connsiteY1" fmla="*/ 34004 h 66579"/>
                    <a:gd name="connsiteX2" fmla="*/ 464725 w 470820"/>
                    <a:gd name="connsiteY2" fmla="*/ 62293 h 66579"/>
                    <a:gd name="connsiteX3" fmla="*/ 464725 w 470820"/>
                    <a:gd name="connsiteY3" fmla="*/ 66580 h 66579"/>
                    <a:gd name="connsiteX4" fmla="*/ 454819 w 470820"/>
                    <a:gd name="connsiteY4" fmla="*/ 66580 h 66579"/>
                    <a:gd name="connsiteX5" fmla="*/ 454819 w 470820"/>
                    <a:gd name="connsiteY5" fmla="*/ 62103 h 66579"/>
                    <a:gd name="connsiteX6" fmla="*/ 15716 w 470820"/>
                    <a:gd name="connsiteY6" fmla="*/ 62103 h 66579"/>
                    <a:gd name="connsiteX7" fmla="*/ 15716 w 470820"/>
                    <a:gd name="connsiteY7" fmla="*/ 66580 h 66579"/>
                    <a:gd name="connsiteX8" fmla="*/ 5810 w 470820"/>
                    <a:gd name="connsiteY8" fmla="*/ 66580 h 66579"/>
                    <a:gd name="connsiteX9" fmla="*/ 5810 w 470820"/>
                    <a:gd name="connsiteY9" fmla="*/ 61913 h 66579"/>
                    <a:gd name="connsiteX10" fmla="*/ 0 w 470820"/>
                    <a:gd name="connsiteY10" fmla="*/ 34195 h 66579"/>
                    <a:gd name="connsiteX11" fmla="*/ 5810 w 470820"/>
                    <a:gd name="connsiteY11" fmla="*/ 6477 h 66579"/>
                    <a:gd name="connsiteX12" fmla="*/ 5810 w 470820"/>
                    <a:gd name="connsiteY12" fmla="*/ 0 h 66579"/>
                    <a:gd name="connsiteX13" fmla="*/ 15716 w 470820"/>
                    <a:gd name="connsiteY13" fmla="*/ 0 h 66579"/>
                    <a:gd name="connsiteX14" fmla="*/ 15716 w 470820"/>
                    <a:gd name="connsiteY14" fmla="*/ 4477 h 66579"/>
                    <a:gd name="connsiteX15" fmla="*/ 454819 w 470820"/>
                    <a:gd name="connsiteY15" fmla="*/ 4477 h 66579"/>
                    <a:gd name="connsiteX16" fmla="*/ 454819 w 470820"/>
                    <a:gd name="connsiteY16" fmla="*/ 0 h 66579"/>
                    <a:gd name="connsiteX17" fmla="*/ 464725 w 470820"/>
                    <a:gd name="connsiteY17" fmla="*/ 0 h 66579"/>
                    <a:gd name="connsiteX18" fmla="*/ 464725 w 470820"/>
                    <a:gd name="connsiteY18" fmla="*/ 5715 h 66579"/>
                    <a:gd name="connsiteX19" fmla="*/ 464725 w 470820"/>
                    <a:gd name="connsiteY19" fmla="*/ 5715 h 6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0820" h="66579">
                      <a:moveTo>
                        <a:pt x="464725" y="5715"/>
                      </a:moveTo>
                      <a:cubicBezTo>
                        <a:pt x="468439" y="12287"/>
                        <a:pt x="470821" y="22479"/>
                        <a:pt x="470821" y="34004"/>
                      </a:cubicBezTo>
                      <a:cubicBezTo>
                        <a:pt x="470821" y="45529"/>
                        <a:pt x="468439" y="55721"/>
                        <a:pt x="464725" y="62293"/>
                      </a:cubicBezTo>
                      <a:lnTo>
                        <a:pt x="464725" y="66580"/>
                      </a:lnTo>
                      <a:lnTo>
                        <a:pt x="454819" y="66580"/>
                      </a:lnTo>
                      <a:lnTo>
                        <a:pt x="454819" y="62103"/>
                      </a:lnTo>
                      <a:lnTo>
                        <a:pt x="15716" y="62103"/>
                      </a:lnTo>
                      <a:lnTo>
                        <a:pt x="15716" y="66580"/>
                      </a:lnTo>
                      <a:lnTo>
                        <a:pt x="5810" y="66580"/>
                      </a:lnTo>
                      <a:lnTo>
                        <a:pt x="5810" y="61913"/>
                      </a:lnTo>
                      <a:cubicBezTo>
                        <a:pt x="2286" y="55340"/>
                        <a:pt x="0" y="45339"/>
                        <a:pt x="0" y="34195"/>
                      </a:cubicBezTo>
                      <a:cubicBezTo>
                        <a:pt x="0" y="23050"/>
                        <a:pt x="2286" y="13049"/>
                        <a:pt x="5810" y="6477"/>
                      </a:cubicBezTo>
                      <a:lnTo>
                        <a:pt x="5810" y="0"/>
                      </a:lnTo>
                      <a:lnTo>
                        <a:pt x="15716" y="0"/>
                      </a:lnTo>
                      <a:lnTo>
                        <a:pt x="15716" y="4477"/>
                      </a:lnTo>
                      <a:lnTo>
                        <a:pt x="454819" y="4477"/>
                      </a:lnTo>
                      <a:lnTo>
                        <a:pt x="454819" y="0"/>
                      </a:lnTo>
                      <a:lnTo>
                        <a:pt x="464725" y="0"/>
                      </a:lnTo>
                      <a:lnTo>
                        <a:pt x="464725" y="5715"/>
                      </a:lnTo>
                      <a:lnTo>
                        <a:pt x="464725" y="5715"/>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525" name="Freihandform: Form 524">
                  <a:extLst>
                    <a:ext uri="{FF2B5EF4-FFF2-40B4-BE49-F238E27FC236}">
                      <a16:creationId xmlns:a16="http://schemas.microsoft.com/office/drawing/2014/main" id="{1DB5E029-5E24-458E-ACC3-C1EA7D6F4912}"/>
                    </a:ext>
                  </a:extLst>
                </p:cNvPr>
                <p:cNvSpPr/>
                <p:nvPr/>
              </p:nvSpPr>
              <p:spPr>
                <a:xfrm>
                  <a:off x="5896786" y="2865201"/>
                  <a:ext cx="32956" cy="36290"/>
                </a:xfrm>
                <a:custGeom>
                  <a:avLst/>
                  <a:gdLst>
                    <a:gd name="connsiteX0" fmla="*/ 32956 w 32956"/>
                    <a:gd name="connsiteY0" fmla="*/ 36290 h 36290"/>
                    <a:gd name="connsiteX1" fmla="*/ 32956 w 32956"/>
                    <a:gd name="connsiteY1" fmla="*/ 0 h 36290"/>
                    <a:gd name="connsiteX2" fmla="*/ 0 w 32956"/>
                    <a:gd name="connsiteY2" fmla="*/ 0 h 36290"/>
                    <a:gd name="connsiteX3" fmla="*/ 0 w 32956"/>
                    <a:gd name="connsiteY3" fmla="*/ 36290 h 36290"/>
                    <a:gd name="connsiteX4" fmla="*/ 32956 w 32956"/>
                    <a:gd name="connsiteY4" fmla="*/ 36290 h 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56" h="36290">
                      <a:moveTo>
                        <a:pt x="32956" y="36290"/>
                      </a:moveTo>
                      <a:lnTo>
                        <a:pt x="32956" y="0"/>
                      </a:lnTo>
                      <a:lnTo>
                        <a:pt x="0" y="0"/>
                      </a:lnTo>
                      <a:lnTo>
                        <a:pt x="0" y="36290"/>
                      </a:lnTo>
                      <a:lnTo>
                        <a:pt x="32956" y="36290"/>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526" name="Freihandform: Form 525">
                  <a:extLst>
                    <a:ext uri="{FF2B5EF4-FFF2-40B4-BE49-F238E27FC236}">
                      <a16:creationId xmlns:a16="http://schemas.microsoft.com/office/drawing/2014/main" id="{DD581C39-07EC-4FFB-9D1B-5F04B7EAF237}"/>
                    </a:ext>
                  </a:extLst>
                </p:cNvPr>
                <p:cNvSpPr/>
                <p:nvPr/>
              </p:nvSpPr>
              <p:spPr>
                <a:xfrm>
                  <a:off x="5606369" y="2864915"/>
                  <a:ext cx="262223" cy="32384"/>
                </a:xfrm>
                <a:custGeom>
                  <a:avLst/>
                  <a:gdLst>
                    <a:gd name="connsiteX0" fmla="*/ 262223 w 262223"/>
                    <a:gd name="connsiteY0" fmla="*/ 32385 h 32384"/>
                    <a:gd name="connsiteX1" fmla="*/ 262223 w 262223"/>
                    <a:gd name="connsiteY1" fmla="*/ 0 h 32384"/>
                    <a:gd name="connsiteX2" fmla="*/ 0 w 262223"/>
                    <a:gd name="connsiteY2" fmla="*/ 0 h 32384"/>
                    <a:gd name="connsiteX3" fmla="*/ 0 w 262223"/>
                    <a:gd name="connsiteY3" fmla="*/ 32385 h 32384"/>
                    <a:gd name="connsiteX4" fmla="*/ 262223 w 262223"/>
                    <a:gd name="connsiteY4" fmla="*/ 32385 h 32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223" h="32384">
                      <a:moveTo>
                        <a:pt x="262223" y="32385"/>
                      </a:moveTo>
                      <a:lnTo>
                        <a:pt x="262223" y="0"/>
                      </a:lnTo>
                      <a:lnTo>
                        <a:pt x="0" y="0"/>
                      </a:lnTo>
                      <a:lnTo>
                        <a:pt x="0" y="32385"/>
                      </a:lnTo>
                      <a:lnTo>
                        <a:pt x="262223" y="32385"/>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527" name="Freihandform: Form 526">
                  <a:extLst>
                    <a:ext uri="{FF2B5EF4-FFF2-40B4-BE49-F238E27FC236}">
                      <a16:creationId xmlns:a16="http://schemas.microsoft.com/office/drawing/2014/main" id="{1DFB8EA3-ED4B-4B91-9460-A4777BEFE6E5}"/>
                    </a:ext>
                  </a:extLst>
                </p:cNvPr>
                <p:cNvSpPr/>
                <p:nvPr/>
              </p:nvSpPr>
              <p:spPr>
                <a:xfrm>
                  <a:off x="5842017" y="2702038"/>
                  <a:ext cx="25050" cy="31527"/>
                </a:xfrm>
                <a:custGeom>
                  <a:avLst/>
                  <a:gdLst>
                    <a:gd name="connsiteX0" fmla="*/ 25051 w 25050"/>
                    <a:gd name="connsiteY0" fmla="*/ 31528 h 31527"/>
                    <a:gd name="connsiteX1" fmla="*/ 25051 w 25050"/>
                    <a:gd name="connsiteY1" fmla="*/ 0 h 31527"/>
                    <a:gd name="connsiteX2" fmla="*/ 0 w 25050"/>
                    <a:gd name="connsiteY2" fmla="*/ 0 h 31527"/>
                    <a:gd name="connsiteX3" fmla="*/ 0 w 25050"/>
                    <a:gd name="connsiteY3" fmla="*/ 31528 h 31527"/>
                    <a:gd name="connsiteX4" fmla="*/ 25051 w 25050"/>
                    <a:gd name="connsiteY4" fmla="*/ 31528 h 31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50" h="31527">
                      <a:moveTo>
                        <a:pt x="25051" y="31528"/>
                      </a:moveTo>
                      <a:lnTo>
                        <a:pt x="25051" y="0"/>
                      </a:lnTo>
                      <a:lnTo>
                        <a:pt x="0" y="0"/>
                      </a:lnTo>
                      <a:lnTo>
                        <a:pt x="0" y="31528"/>
                      </a:lnTo>
                      <a:lnTo>
                        <a:pt x="25051" y="31528"/>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528" name="Freihandform: Form 527">
                  <a:extLst>
                    <a:ext uri="{FF2B5EF4-FFF2-40B4-BE49-F238E27FC236}">
                      <a16:creationId xmlns:a16="http://schemas.microsoft.com/office/drawing/2014/main" id="{BB19860E-32CB-4CCE-BE80-7BB595B902FE}"/>
                    </a:ext>
                  </a:extLst>
                </p:cNvPr>
                <p:cNvSpPr/>
                <p:nvPr/>
              </p:nvSpPr>
              <p:spPr>
                <a:xfrm>
                  <a:off x="5613989" y="2716040"/>
                  <a:ext cx="90773" cy="20859"/>
                </a:xfrm>
                <a:custGeom>
                  <a:avLst/>
                  <a:gdLst>
                    <a:gd name="connsiteX0" fmla="*/ 90773 w 90773"/>
                    <a:gd name="connsiteY0" fmla="*/ 20860 h 20859"/>
                    <a:gd name="connsiteX1" fmla="*/ 90773 w 90773"/>
                    <a:gd name="connsiteY1" fmla="*/ 0 h 20859"/>
                    <a:gd name="connsiteX2" fmla="*/ 0 w 90773"/>
                    <a:gd name="connsiteY2" fmla="*/ 0 h 20859"/>
                    <a:gd name="connsiteX3" fmla="*/ 0 w 90773"/>
                    <a:gd name="connsiteY3" fmla="*/ 20860 h 20859"/>
                    <a:gd name="connsiteX4" fmla="*/ 90773 w 90773"/>
                    <a:gd name="connsiteY4" fmla="*/ 20860 h 2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773" h="20859">
                      <a:moveTo>
                        <a:pt x="90773" y="20860"/>
                      </a:moveTo>
                      <a:lnTo>
                        <a:pt x="90773" y="0"/>
                      </a:lnTo>
                      <a:lnTo>
                        <a:pt x="0" y="0"/>
                      </a:lnTo>
                      <a:lnTo>
                        <a:pt x="0" y="20860"/>
                      </a:lnTo>
                      <a:lnTo>
                        <a:pt x="90773" y="20860"/>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529" name="Freihandform: Form 528">
                  <a:extLst>
                    <a:ext uri="{FF2B5EF4-FFF2-40B4-BE49-F238E27FC236}">
                      <a16:creationId xmlns:a16="http://schemas.microsoft.com/office/drawing/2014/main" id="{72A728DF-D208-4466-A485-D834D1A72CE8}"/>
                    </a:ext>
                  </a:extLst>
                </p:cNvPr>
                <p:cNvSpPr/>
                <p:nvPr/>
              </p:nvSpPr>
              <p:spPr>
                <a:xfrm>
                  <a:off x="5719335" y="2747186"/>
                  <a:ext cx="39052" cy="25527"/>
                </a:xfrm>
                <a:custGeom>
                  <a:avLst/>
                  <a:gdLst>
                    <a:gd name="connsiteX0" fmla="*/ 39052 w 39052"/>
                    <a:gd name="connsiteY0" fmla="*/ 25527 h 25527"/>
                    <a:gd name="connsiteX1" fmla="*/ 39052 w 39052"/>
                    <a:gd name="connsiteY1" fmla="*/ 0 h 25527"/>
                    <a:gd name="connsiteX2" fmla="*/ 0 w 39052"/>
                    <a:gd name="connsiteY2" fmla="*/ 0 h 25527"/>
                    <a:gd name="connsiteX3" fmla="*/ 0 w 39052"/>
                    <a:gd name="connsiteY3" fmla="*/ 25527 h 25527"/>
                    <a:gd name="connsiteX4" fmla="*/ 39052 w 39052"/>
                    <a:gd name="connsiteY4" fmla="*/ 25527 h 25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25527">
                      <a:moveTo>
                        <a:pt x="39052" y="25527"/>
                      </a:moveTo>
                      <a:lnTo>
                        <a:pt x="39052" y="0"/>
                      </a:lnTo>
                      <a:lnTo>
                        <a:pt x="0" y="0"/>
                      </a:lnTo>
                      <a:lnTo>
                        <a:pt x="0" y="25527"/>
                      </a:lnTo>
                      <a:lnTo>
                        <a:pt x="39052" y="25527"/>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530" name="Freihandform: Form 529">
                  <a:extLst>
                    <a:ext uri="{FF2B5EF4-FFF2-40B4-BE49-F238E27FC236}">
                      <a16:creationId xmlns:a16="http://schemas.microsoft.com/office/drawing/2014/main" id="{444B6E58-2741-42C6-AB06-31C152A44C47}"/>
                    </a:ext>
                  </a:extLst>
                </p:cNvPr>
                <p:cNvSpPr/>
                <p:nvPr/>
              </p:nvSpPr>
              <p:spPr>
                <a:xfrm>
                  <a:off x="5702952" y="2753949"/>
                  <a:ext cx="71151" cy="12001"/>
                </a:xfrm>
                <a:custGeom>
                  <a:avLst/>
                  <a:gdLst>
                    <a:gd name="connsiteX0" fmla="*/ 71152 w 71151"/>
                    <a:gd name="connsiteY0" fmla="*/ 12002 h 12001"/>
                    <a:gd name="connsiteX1" fmla="*/ 71152 w 71151"/>
                    <a:gd name="connsiteY1" fmla="*/ 0 h 12001"/>
                    <a:gd name="connsiteX2" fmla="*/ 0 w 71151"/>
                    <a:gd name="connsiteY2" fmla="*/ 0 h 12001"/>
                    <a:gd name="connsiteX3" fmla="*/ 0 w 71151"/>
                    <a:gd name="connsiteY3" fmla="*/ 12002 h 12001"/>
                    <a:gd name="connsiteX4" fmla="*/ 71152 w 71151"/>
                    <a:gd name="connsiteY4" fmla="*/ 12002 h 1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2001">
                      <a:moveTo>
                        <a:pt x="71152" y="12002"/>
                      </a:moveTo>
                      <a:lnTo>
                        <a:pt x="71152" y="0"/>
                      </a:lnTo>
                      <a:lnTo>
                        <a:pt x="0" y="0"/>
                      </a:lnTo>
                      <a:lnTo>
                        <a:pt x="0" y="12002"/>
                      </a:lnTo>
                      <a:lnTo>
                        <a:pt x="71152" y="12002"/>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531" name="Freihandform: Form 530">
                  <a:extLst>
                    <a:ext uri="{FF2B5EF4-FFF2-40B4-BE49-F238E27FC236}">
                      <a16:creationId xmlns:a16="http://schemas.microsoft.com/office/drawing/2014/main" id="{3D06E12C-B1A0-4894-AED6-108655CB1C24}"/>
                    </a:ext>
                  </a:extLst>
                </p:cNvPr>
                <p:cNvSpPr/>
                <p:nvPr/>
              </p:nvSpPr>
              <p:spPr>
                <a:xfrm>
                  <a:off x="5884022" y="2731565"/>
                  <a:ext cx="53816" cy="56673"/>
                </a:xfrm>
                <a:custGeom>
                  <a:avLst/>
                  <a:gdLst>
                    <a:gd name="connsiteX0" fmla="*/ 53816 w 53816"/>
                    <a:gd name="connsiteY0" fmla="*/ 56674 h 56673"/>
                    <a:gd name="connsiteX1" fmla="*/ 53816 w 53816"/>
                    <a:gd name="connsiteY1" fmla="*/ 0 h 56673"/>
                    <a:gd name="connsiteX2" fmla="*/ 0 w 53816"/>
                    <a:gd name="connsiteY2" fmla="*/ 0 h 56673"/>
                    <a:gd name="connsiteX3" fmla="*/ 0 w 53816"/>
                    <a:gd name="connsiteY3" fmla="*/ 56674 h 56673"/>
                    <a:gd name="connsiteX4" fmla="*/ 53816 w 53816"/>
                    <a:gd name="connsiteY4" fmla="*/ 56674 h 5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16" h="56673">
                      <a:moveTo>
                        <a:pt x="53816" y="56674"/>
                      </a:moveTo>
                      <a:lnTo>
                        <a:pt x="53816" y="0"/>
                      </a:lnTo>
                      <a:lnTo>
                        <a:pt x="0" y="0"/>
                      </a:lnTo>
                      <a:lnTo>
                        <a:pt x="0" y="56674"/>
                      </a:lnTo>
                      <a:lnTo>
                        <a:pt x="53816" y="56674"/>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532" name="Freihandform: Form 531">
                  <a:extLst>
                    <a:ext uri="{FF2B5EF4-FFF2-40B4-BE49-F238E27FC236}">
                      <a16:creationId xmlns:a16="http://schemas.microsoft.com/office/drawing/2014/main" id="{641E430B-EE65-444B-8FBD-DEE370228989}"/>
                    </a:ext>
                  </a:extLst>
                </p:cNvPr>
                <p:cNvSpPr/>
                <p:nvPr/>
              </p:nvSpPr>
              <p:spPr>
                <a:xfrm>
                  <a:off x="5609321" y="2722612"/>
                  <a:ext cx="98107" cy="78009"/>
                </a:xfrm>
                <a:custGeom>
                  <a:avLst/>
                  <a:gdLst>
                    <a:gd name="connsiteX0" fmla="*/ 98108 w 98107"/>
                    <a:gd name="connsiteY0" fmla="*/ 78010 h 78009"/>
                    <a:gd name="connsiteX1" fmla="*/ 98108 w 98107"/>
                    <a:gd name="connsiteY1" fmla="*/ 0 h 78009"/>
                    <a:gd name="connsiteX2" fmla="*/ 0 w 98107"/>
                    <a:gd name="connsiteY2" fmla="*/ 0 h 78009"/>
                    <a:gd name="connsiteX3" fmla="*/ 0 w 98107"/>
                    <a:gd name="connsiteY3" fmla="*/ 78010 h 78009"/>
                    <a:gd name="connsiteX4" fmla="*/ 98108 w 98107"/>
                    <a:gd name="connsiteY4" fmla="*/ 78010 h 78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107" h="78009">
                      <a:moveTo>
                        <a:pt x="98108" y="78010"/>
                      </a:moveTo>
                      <a:lnTo>
                        <a:pt x="98108" y="0"/>
                      </a:lnTo>
                      <a:lnTo>
                        <a:pt x="0" y="0"/>
                      </a:lnTo>
                      <a:lnTo>
                        <a:pt x="0" y="78010"/>
                      </a:lnTo>
                      <a:lnTo>
                        <a:pt x="98108" y="78010"/>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533" name="Freihandform: Form 532">
                  <a:extLst>
                    <a:ext uri="{FF2B5EF4-FFF2-40B4-BE49-F238E27FC236}">
                      <a16:creationId xmlns:a16="http://schemas.microsoft.com/office/drawing/2014/main" id="{FACB93DE-A1A9-4EBA-859F-9FFD45491B75}"/>
                    </a:ext>
                  </a:extLst>
                </p:cNvPr>
                <p:cNvSpPr/>
                <p:nvPr/>
              </p:nvSpPr>
              <p:spPr>
                <a:xfrm>
                  <a:off x="5767817" y="2723469"/>
                  <a:ext cx="124967" cy="75533"/>
                </a:xfrm>
                <a:custGeom>
                  <a:avLst/>
                  <a:gdLst>
                    <a:gd name="connsiteX0" fmla="*/ 124968 w 124967"/>
                    <a:gd name="connsiteY0" fmla="*/ 75533 h 75533"/>
                    <a:gd name="connsiteX1" fmla="*/ 124968 w 124967"/>
                    <a:gd name="connsiteY1" fmla="*/ 0 h 75533"/>
                    <a:gd name="connsiteX2" fmla="*/ 0 w 124967"/>
                    <a:gd name="connsiteY2" fmla="*/ 0 h 75533"/>
                    <a:gd name="connsiteX3" fmla="*/ 0 w 124967"/>
                    <a:gd name="connsiteY3" fmla="*/ 75533 h 75533"/>
                    <a:gd name="connsiteX4" fmla="*/ 124968 w 124967"/>
                    <a:gd name="connsiteY4" fmla="*/ 75533 h 75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67" h="75533">
                      <a:moveTo>
                        <a:pt x="124968" y="75533"/>
                      </a:moveTo>
                      <a:lnTo>
                        <a:pt x="124968" y="0"/>
                      </a:lnTo>
                      <a:lnTo>
                        <a:pt x="0" y="0"/>
                      </a:lnTo>
                      <a:lnTo>
                        <a:pt x="0" y="75533"/>
                      </a:lnTo>
                      <a:lnTo>
                        <a:pt x="124968" y="75533"/>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534" name="Freihandform: Form 533">
                  <a:extLst>
                    <a:ext uri="{FF2B5EF4-FFF2-40B4-BE49-F238E27FC236}">
                      <a16:creationId xmlns:a16="http://schemas.microsoft.com/office/drawing/2014/main" id="{7F1C494D-A6CE-4371-AEA2-D7F9A7270380}"/>
                    </a:ext>
                  </a:extLst>
                </p:cNvPr>
                <p:cNvSpPr/>
                <p:nvPr/>
              </p:nvSpPr>
              <p:spPr>
                <a:xfrm>
                  <a:off x="5656661" y="2735471"/>
                  <a:ext cx="48577" cy="48577"/>
                </a:xfrm>
                <a:custGeom>
                  <a:avLst/>
                  <a:gdLst>
                    <a:gd name="connsiteX0" fmla="*/ 48578 w 48577"/>
                    <a:gd name="connsiteY0" fmla="*/ 24289 h 48577"/>
                    <a:gd name="connsiteX1" fmla="*/ 24289 w 48577"/>
                    <a:gd name="connsiteY1" fmla="*/ 48577 h 48577"/>
                    <a:gd name="connsiteX2" fmla="*/ 0 w 48577"/>
                    <a:gd name="connsiteY2" fmla="*/ 24289 h 48577"/>
                    <a:gd name="connsiteX3" fmla="*/ 24289 w 48577"/>
                    <a:gd name="connsiteY3" fmla="*/ 0 h 48577"/>
                    <a:gd name="connsiteX4" fmla="*/ 48578 w 48577"/>
                    <a:gd name="connsiteY4" fmla="*/ 24289 h 48577"/>
                    <a:gd name="connsiteX5" fmla="*/ 48578 w 48577"/>
                    <a:gd name="connsiteY5" fmla="*/ 24289 h 4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77" h="48577">
                      <a:moveTo>
                        <a:pt x="48578" y="24289"/>
                      </a:moveTo>
                      <a:cubicBezTo>
                        <a:pt x="48578" y="37719"/>
                        <a:pt x="37719" y="48577"/>
                        <a:pt x="24289" y="48577"/>
                      </a:cubicBezTo>
                      <a:cubicBezTo>
                        <a:pt x="10858" y="48577"/>
                        <a:pt x="0" y="37624"/>
                        <a:pt x="0" y="24289"/>
                      </a:cubicBezTo>
                      <a:cubicBezTo>
                        <a:pt x="0" y="10858"/>
                        <a:pt x="10858" y="0"/>
                        <a:pt x="24289" y="0"/>
                      </a:cubicBezTo>
                      <a:cubicBezTo>
                        <a:pt x="37719" y="0"/>
                        <a:pt x="48578" y="10858"/>
                        <a:pt x="48578" y="24289"/>
                      </a:cubicBezTo>
                      <a:lnTo>
                        <a:pt x="48578" y="2428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35" name="Freihandform: Form 534">
                  <a:extLst>
                    <a:ext uri="{FF2B5EF4-FFF2-40B4-BE49-F238E27FC236}">
                      <a16:creationId xmlns:a16="http://schemas.microsoft.com/office/drawing/2014/main" id="{6DCE6867-AEA8-4F0A-B508-9FA46B847E59}"/>
                    </a:ext>
                  </a:extLst>
                </p:cNvPr>
                <p:cNvSpPr/>
                <p:nvPr/>
              </p:nvSpPr>
              <p:spPr>
                <a:xfrm>
                  <a:off x="5718192" y="2927780"/>
                  <a:ext cx="48577" cy="48577"/>
                </a:xfrm>
                <a:custGeom>
                  <a:avLst/>
                  <a:gdLst>
                    <a:gd name="connsiteX0" fmla="*/ 48577 w 48577"/>
                    <a:gd name="connsiteY0" fmla="*/ 24289 h 48577"/>
                    <a:gd name="connsiteX1" fmla="*/ 24289 w 48577"/>
                    <a:gd name="connsiteY1" fmla="*/ 48577 h 48577"/>
                    <a:gd name="connsiteX2" fmla="*/ 0 w 48577"/>
                    <a:gd name="connsiteY2" fmla="*/ 24289 h 48577"/>
                    <a:gd name="connsiteX3" fmla="*/ 24289 w 48577"/>
                    <a:gd name="connsiteY3" fmla="*/ 0 h 48577"/>
                    <a:gd name="connsiteX4" fmla="*/ 48577 w 48577"/>
                    <a:gd name="connsiteY4" fmla="*/ 24289 h 48577"/>
                    <a:gd name="connsiteX5" fmla="*/ 48577 w 48577"/>
                    <a:gd name="connsiteY5" fmla="*/ 24289 h 4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77" h="48577">
                      <a:moveTo>
                        <a:pt x="48577" y="24289"/>
                      </a:moveTo>
                      <a:cubicBezTo>
                        <a:pt x="48577" y="37719"/>
                        <a:pt x="37719" y="48577"/>
                        <a:pt x="24289" y="48577"/>
                      </a:cubicBezTo>
                      <a:cubicBezTo>
                        <a:pt x="10858" y="48577"/>
                        <a:pt x="0" y="37719"/>
                        <a:pt x="0" y="24289"/>
                      </a:cubicBezTo>
                      <a:cubicBezTo>
                        <a:pt x="0" y="10858"/>
                        <a:pt x="10858" y="0"/>
                        <a:pt x="24289" y="0"/>
                      </a:cubicBezTo>
                      <a:cubicBezTo>
                        <a:pt x="37719" y="0"/>
                        <a:pt x="48577" y="10858"/>
                        <a:pt x="48577" y="24289"/>
                      </a:cubicBezTo>
                      <a:lnTo>
                        <a:pt x="48577" y="2428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36" name="Freihandform: Form 535">
                  <a:extLst>
                    <a:ext uri="{FF2B5EF4-FFF2-40B4-BE49-F238E27FC236}">
                      <a16:creationId xmlns:a16="http://schemas.microsoft.com/office/drawing/2014/main" id="{EE3F8132-C346-4D2E-8178-F12A31BD683C}"/>
                    </a:ext>
                  </a:extLst>
                </p:cNvPr>
                <p:cNvSpPr/>
                <p:nvPr/>
              </p:nvSpPr>
              <p:spPr>
                <a:xfrm>
                  <a:off x="5609321" y="2771761"/>
                  <a:ext cx="19431" cy="19430"/>
                </a:xfrm>
                <a:custGeom>
                  <a:avLst/>
                  <a:gdLst>
                    <a:gd name="connsiteX0" fmla="*/ 19431 w 19431"/>
                    <a:gd name="connsiteY0" fmla="*/ 9716 h 19430"/>
                    <a:gd name="connsiteX1" fmla="*/ 9716 w 19431"/>
                    <a:gd name="connsiteY1" fmla="*/ 19431 h 19430"/>
                    <a:gd name="connsiteX2" fmla="*/ 0 w 19431"/>
                    <a:gd name="connsiteY2" fmla="*/ 9716 h 19430"/>
                    <a:gd name="connsiteX3" fmla="*/ 9716 w 19431"/>
                    <a:gd name="connsiteY3" fmla="*/ 0 h 19430"/>
                    <a:gd name="connsiteX4" fmla="*/ 19431 w 19431"/>
                    <a:gd name="connsiteY4" fmla="*/ 9716 h 19430"/>
                    <a:gd name="connsiteX5" fmla="*/ 19431 w 19431"/>
                    <a:gd name="connsiteY5" fmla="*/ 9716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 h="19430">
                      <a:moveTo>
                        <a:pt x="19431" y="9716"/>
                      </a:moveTo>
                      <a:cubicBezTo>
                        <a:pt x="19431" y="15050"/>
                        <a:pt x="15050" y="19431"/>
                        <a:pt x="9716" y="19431"/>
                      </a:cubicBezTo>
                      <a:cubicBezTo>
                        <a:pt x="4382" y="19431"/>
                        <a:pt x="0" y="15050"/>
                        <a:pt x="0" y="9716"/>
                      </a:cubicBezTo>
                      <a:cubicBezTo>
                        <a:pt x="0" y="4381"/>
                        <a:pt x="4382" y="0"/>
                        <a:pt x="9716" y="0"/>
                      </a:cubicBezTo>
                      <a:cubicBezTo>
                        <a:pt x="15145" y="0"/>
                        <a:pt x="19431" y="4381"/>
                        <a:pt x="19431" y="9716"/>
                      </a:cubicBezTo>
                      <a:lnTo>
                        <a:pt x="19431" y="971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37" name="Freihandform: Form 536">
                  <a:extLst>
                    <a:ext uri="{FF2B5EF4-FFF2-40B4-BE49-F238E27FC236}">
                      <a16:creationId xmlns:a16="http://schemas.microsoft.com/office/drawing/2014/main" id="{E188C821-8871-42F0-AC43-EDE40219A88C}"/>
                    </a:ext>
                  </a:extLst>
                </p:cNvPr>
                <p:cNvSpPr/>
                <p:nvPr/>
              </p:nvSpPr>
              <p:spPr>
                <a:xfrm>
                  <a:off x="5915741" y="3045890"/>
                  <a:ext cx="19431" cy="19431"/>
                </a:xfrm>
                <a:custGeom>
                  <a:avLst/>
                  <a:gdLst>
                    <a:gd name="connsiteX0" fmla="*/ 19431 w 19431"/>
                    <a:gd name="connsiteY0" fmla="*/ 9716 h 19431"/>
                    <a:gd name="connsiteX1" fmla="*/ 9716 w 19431"/>
                    <a:gd name="connsiteY1" fmla="*/ 19431 h 19431"/>
                    <a:gd name="connsiteX2" fmla="*/ 0 w 19431"/>
                    <a:gd name="connsiteY2" fmla="*/ 9716 h 19431"/>
                    <a:gd name="connsiteX3" fmla="*/ 9716 w 19431"/>
                    <a:gd name="connsiteY3" fmla="*/ 0 h 19431"/>
                    <a:gd name="connsiteX4" fmla="*/ 19431 w 19431"/>
                    <a:gd name="connsiteY4" fmla="*/ 9716 h 19431"/>
                    <a:gd name="connsiteX5" fmla="*/ 19431 w 19431"/>
                    <a:gd name="connsiteY5" fmla="*/ 9716 h 1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 h="19431">
                      <a:moveTo>
                        <a:pt x="19431" y="9716"/>
                      </a:moveTo>
                      <a:cubicBezTo>
                        <a:pt x="19431" y="15050"/>
                        <a:pt x="15050" y="19431"/>
                        <a:pt x="9716" y="19431"/>
                      </a:cubicBezTo>
                      <a:cubicBezTo>
                        <a:pt x="4382" y="19431"/>
                        <a:pt x="0" y="15050"/>
                        <a:pt x="0" y="9716"/>
                      </a:cubicBezTo>
                      <a:cubicBezTo>
                        <a:pt x="0" y="4382"/>
                        <a:pt x="4382" y="0"/>
                        <a:pt x="9716" y="0"/>
                      </a:cubicBezTo>
                      <a:cubicBezTo>
                        <a:pt x="15145" y="95"/>
                        <a:pt x="19431" y="4382"/>
                        <a:pt x="19431" y="9716"/>
                      </a:cubicBezTo>
                      <a:lnTo>
                        <a:pt x="19431" y="971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38" name="Freihandform: Form 537">
                  <a:extLst>
                    <a:ext uri="{FF2B5EF4-FFF2-40B4-BE49-F238E27FC236}">
                      <a16:creationId xmlns:a16="http://schemas.microsoft.com/office/drawing/2014/main" id="{82A97350-DC09-4F72-B909-C142456DFC6A}"/>
                    </a:ext>
                  </a:extLst>
                </p:cNvPr>
                <p:cNvSpPr/>
                <p:nvPr/>
              </p:nvSpPr>
              <p:spPr>
                <a:xfrm>
                  <a:off x="5801917" y="2938353"/>
                  <a:ext cx="26670" cy="26669"/>
                </a:xfrm>
                <a:custGeom>
                  <a:avLst/>
                  <a:gdLst>
                    <a:gd name="connsiteX0" fmla="*/ 26670 w 26670"/>
                    <a:gd name="connsiteY0" fmla="*/ 13335 h 26669"/>
                    <a:gd name="connsiteX1" fmla="*/ 13335 w 26670"/>
                    <a:gd name="connsiteY1" fmla="*/ 26670 h 26669"/>
                    <a:gd name="connsiteX2" fmla="*/ 0 w 26670"/>
                    <a:gd name="connsiteY2" fmla="*/ 13335 h 26669"/>
                    <a:gd name="connsiteX3" fmla="*/ 13335 w 26670"/>
                    <a:gd name="connsiteY3" fmla="*/ 0 h 26669"/>
                    <a:gd name="connsiteX4" fmla="*/ 26670 w 26670"/>
                    <a:gd name="connsiteY4" fmla="*/ 13335 h 26669"/>
                    <a:gd name="connsiteX5" fmla="*/ 26670 w 26670"/>
                    <a:gd name="connsiteY5" fmla="*/ 13335 h 2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 h="26669">
                      <a:moveTo>
                        <a:pt x="26670" y="13335"/>
                      </a:moveTo>
                      <a:cubicBezTo>
                        <a:pt x="26670" y="20669"/>
                        <a:pt x="20669" y="26670"/>
                        <a:pt x="13335" y="26670"/>
                      </a:cubicBezTo>
                      <a:cubicBezTo>
                        <a:pt x="6001" y="26670"/>
                        <a:pt x="0" y="20669"/>
                        <a:pt x="0" y="13335"/>
                      </a:cubicBezTo>
                      <a:cubicBezTo>
                        <a:pt x="0" y="6001"/>
                        <a:pt x="6001" y="0"/>
                        <a:pt x="13335" y="0"/>
                      </a:cubicBezTo>
                      <a:cubicBezTo>
                        <a:pt x="20669" y="0"/>
                        <a:pt x="26670" y="6001"/>
                        <a:pt x="26670" y="13335"/>
                      </a:cubicBezTo>
                      <a:lnTo>
                        <a:pt x="26670" y="13335"/>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39" name="Freihandform: Form 538">
                  <a:extLst>
                    <a:ext uri="{FF2B5EF4-FFF2-40B4-BE49-F238E27FC236}">
                      <a16:creationId xmlns:a16="http://schemas.microsoft.com/office/drawing/2014/main" id="{7104C074-24CD-45D1-B00C-148125B20545}"/>
                    </a:ext>
                  </a:extLst>
                </p:cNvPr>
                <p:cNvSpPr/>
                <p:nvPr/>
              </p:nvSpPr>
              <p:spPr>
                <a:xfrm>
                  <a:off x="5524168" y="3048557"/>
                  <a:ext cx="14668" cy="14668"/>
                </a:xfrm>
                <a:custGeom>
                  <a:avLst/>
                  <a:gdLst>
                    <a:gd name="connsiteX0" fmla="*/ 14669 w 14668"/>
                    <a:gd name="connsiteY0" fmla="*/ 7334 h 14668"/>
                    <a:gd name="connsiteX1" fmla="*/ 7334 w 14668"/>
                    <a:gd name="connsiteY1" fmla="*/ 14669 h 14668"/>
                    <a:gd name="connsiteX2" fmla="*/ 0 w 14668"/>
                    <a:gd name="connsiteY2" fmla="*/ 7334 h 14668"/>
                    <a:gd name="connsiteX3" fmla="*/ 7334 w 14668"/>
                    <a:gd name="connsiteY3" fmla="*/ 0 h 14668"/>
                    <a:gd name="connsiteX4" fmla="*/ 14669 w 14668"/>
                    <a:gd name="connsiteY4" fmla="*/ 7334 h 14668"/>
                    <a:gd name="connsiteX5" fmla="*/ 14669 w 14668"/>
                    <a:gd name="connsiteY5" fmla="*/ 7334 h 1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68" h="14668">
                      <a:moveTo>
                        <a:pt x="14669" y="7334"/>
                      </a:moveTo>
                      <a:cubicBezTo>
                        <a:pt x="14669" y="11335"/>
                        <a:pt x="11335" y="14669"/>
                        <a:pt x="7334" y="14669"/>
                      </a:cubicBezTo>
                      <a:cubicBezTo>
                        <a:pt x="3238" y="14669"/>
                        <a:pt x="0" y="11335"/>
                        <a:pt x="0" y="7334"/>
                      </a:cubicBezTo>
                      <a:cubicBezTo>
                        <a:pt x="0" y="3334"/>
                        <a:pt x="3334" y="0"/>
                        <a:pt x="7334" y="0"/>
                      </a:cubicBezTo>
                      <a:cubicBezTo>
                        <a:pt x="11430" y="0"/>
                        <a:pt x="14669" y="3334"/>
                        <a:pt x="14669" y="7334"/>
                      </a:cubicBezTo>
                      <a:lnTo>
                        <a:pt x="14669" y="7334"/>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40" name="Freihandform: Form 539">
                  <a:extLst>
                    <a:ext uri="{FF2B5EF4-FFF2-40B4-BE49-F238E27FC236}">
                      <a16:creationId xmlns:a16="http://schemas.microsoft.com/office/drawing/2014/main" id="{15861D9B-2557-4895-B8B3-88DE6407CB52}"/>
                    </a:ext>
                  </a:extLst>
                </p:cNvPr>
                <p:cNvSpPr/>
                <p:nvPr/>
              </p:nvSpPr>
              <p:spPr>
                <a:xfrm>
                  <a:off x="5408246" y="2877774"/>
                  <a:ext cx="138782" cy="240220"/>
                </a:xfrm>
                <a:custGeom>
                  <a:avLst/>
                  <a:gdLst>
                    <a:gd name="connsiteX0" fmla="*/ 117637 w 138782"/>
                    <a:gd name="connsiteY0" fmla="*/ 223457 h 240220"/>
                    <a:gd name="connsiteX1" fmla="*/ 115541 w 138782"/>
                    <a:gd name="connsiteY1" fmla="*/ 228410 h 240220"/>
                    <a:gd name="connsiteX2" fmla="*/ 109731 w 138782"/>
                    <a:gd name="connsiteY2" fmla="*/ 230029 h 240220"/>
                    <a:gd name="connsiteX3" fmla="*/ 19053 w 138782"/>
                    <a:gd name="connsiteY3" fmla="*/ 230791 h 240220"/>
                    <a:gd name="connsiteX4" fmla="*/ 11719 w 138782"/>
                    <a:gd name="connsiteY4" fmla="*/ 226028 h 240220"/>
                    <a:gd name="connsiteX5" fmla="*/ 10290 w 138782"/>
                    <a:gd name="connsiteY5" fmla="*/ 213741 h 240220"/>
                    <a:gd name="connsiteX6" fmla="*/ 10861 w 138782"/>
                    <a:gd name="connsiteY6" fmla="*/ 18860 h 240220"/>
                    <a:gd name="connsiteX7" fmla="*/ 12957 w 138782"/>
                    <a:gd name="connsiteY7" fmla="*/ 12859 h 240220"/>
                    <a:gd name="connsiteX8" fmla="*/ 18862 w 138782"/>
                    <a:gd name="connsiteY8" fmla="*/ 10382 h 240220"/>
                    <a:gd name="connsiteX9" fmla="*/ 117160 w 138782"/>
                    <a:gd name="connsiteY9" fmla="*/ 9811 h 240220"/>
                    <a:gd name="connsiteX10" fmla="*/ 127162 w 138782"/>
                    <a:gd name="connsiteY10" fmla="*/ 13716 h 240220"/>
                    <a:gd name="connsiteX11" fmla="*/ 129352 w 138782"/>
                    <a:gd name="connsiteY11" fmla="*/ 42577 h 240220"/>
                    <a:gd name="connsiteX12" fmla="*/ 138782 w 138782"/>
                    <a:gd name="connsiteY12" fmla="*/ 42577 h 240220"/>
                    <a:gd name="connsiteX13" fmla="*/ 138497 w 138782"/>
                    <a:gd name="connsiteY13" fmla="*/ 18193 h 240220"/>
                    <a:gd name="connsiteX14" fmla="*/ 133258 w 138782"/>
                    <a:gd name="connsiteY14" fmla="*/ 4953 h 240220"/>
                    <a:gd name="connsiteX15" fmla="*/ 120399 w 138782"/>
                    <a:gd name="connsiteY15" fmla="*/ 0 h 240220"/>
                    <a:gd name="connsiteX16" fmla="*/ 18862 w 138782"/>
                    <a:gd name="connsiteY16" fmla="*/ 857 h 240220"/>
                    <a:gd name="connsiteX17" fmla="*/ 4765 w 138782"/>
                    <a:gd name="connsiteY17" fmla="*/ 6572 h 240220"/>
                    <a:gd name="connsiteX18" fmla="*/ 3 w 138782"/>
                    <a:gd name="connsiteY18" fmla="*/ 19050 h 240220"/>
                    <a:gd name="connsiteX19" fmla="*/ 670 w 138782"/>
                    <a:gd name="connsiteY19" fmla="*/ 216027 h 240220"/>
                    <a:gd name="connsiteX20" fmla="*/ 5337 w 138782"/>
                    <a:gd name="connsiteY20" fmla="*/ 233934 h 240220"/>
                    <a:gd name="connsiteX21" fmla="*/ 19148 w 138782"/>
                    <a:gd name="connsiteY21" fmla="*/ 239935 h 240220"/>
                    <a:gd name="connsiteX22" fmla="*/ 110112 w 138782"/>
                    <a:gd name="connsiteY22" fmla="*/ 240221 h 240220"/>
                    <a:gd name="connsiteX23" fmla="*/ 122971 w 138782"/>
                    <a:gd name="connsiteY23" fmla="*/ 235077 h 240220"/>
                    <a:gd name="connsiteX24" fmla="*/ 128210 w 138782"/>
                    <a:gd name="connsiteY24" fmla="*/ 225362 h 240220"/>
                    <a:gd name="connsiteX25" fmla="*/ 117637 w 138782"/>
                    <a:gd name="connsiteY25" fmla="*/ 223457 h 240220"/>
                    <a:gd name="connsiteX26" fmla="*/ 117637 w 138782"/>
                    <a:gd name="connsiteY26" fmla="*/ 223457 h 24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8782" h="240220">
                      <a:moveTo>
                        <a:pt x="117637" y="223457"/>
                      </a:moveTo>
                      <a:cubicBezTo>
                        <a:pt x="117637" y="223457"/>
                        <a:pt x="117160" y="227171"/>
                        <a:pt x="115541" y="228410"/>
                      </a:cubicBezTo>
                      <a:cubicBezTo>
                        <a:pt x="113636" y="229838"/>
                        <a:pt x="109731" y="230029"/>
                        <a:pt x="109731" y="230029"/>
                      </a:cubicBezTo>
                      <a:lnTo>
                        <a:pt x="19053" y="230791"/>
                      </a:lnTo>
                      <a:cubicBezTo>
                        <a:pt x="19053" y="230791"/>
                        <a:pt x="13528" y="231267"/>
                        <a:pt x="11719" y="226028"/>
                      </a:cubicBezTo>
                      <a:cubicBezTo>
                        <a:pt x="10004" y="220790"/>
                        <a:pt x="10290" y="213741"/>
                        <a:pt x="10290" y="213741"/>
                      </a:cubicBezTo>
                      <a:lnTo>
                        <a:pt x="10861" y="18860"/>
                      </a:lnTo>
                      <a:cubicBezTo>
                        <a:pt x="10861" y="18860"/>
                        <a:pt x="10195" y="15621"/>
                        <a:pt x="12957" y="12859"/>
                      </a:cubicBezTo>
                      <a:cubicBezTo>
                        <a:pt x="15719" y="10097"/>
                        <a:pt x="18862" y="10382"/>
                        <a:pt x="18862" y="10382"/>
                      </a:cubicBezTo>
                      <a:lnTo>
                        <a:pt x="117160" y="9811"/>
                      </a:lnTo>
                      <a:cubicBezTo>
                        <a:pt x="117160" y="9811"/>
                        <a:pt x="123447" y="10001"/>
                        <a:pt x="127162" y="13716"/>
                      </a:cubicBezTo>
                      <a:cubicBezTo>
                        <a:pt x="130114" y="16669"/>
                        <a:pt x="129352" y="42577"/>
                        <a:pt x="129352" y="42577"/>
                      </a:cubicBezTo>
                      <a:lnTo>
                        <a:pt x="138782" y="42577"/>
                      </a:lnTo>
                      <a:lnTo>
                        <a:pt x="138497" y="18193"/>
                      </a:lnTo>
                      <a:cubicBezTo>
                        <a:pt x="138497" y="18193"/>
                        <a:pt x="138497" y="10001"/>
                        <a:pt x="133258" y="4953"/>
                      </a:cubicBezTo>
                      <a:cubicBezTo>
                        <a:pt x="128019" y="-95"/>
                        <a:pt x="120399" y="0"/>
                        <a:pt x="120399" y="0"/>
                      </a:cubicBezTo>
                      <a:lnTo>
                        <a:pt x="18862" y="857"/>
                      </a:lnTo>
                      <a:cubicBezTo>
                        <a:pt x="18862" y="857"/>
                        <a:pt x="9814" y="-857"/>
                        <a:pt x="4765" y="6572"/>
                      </a:cubicBezTo>
                      <a:cubicBezTo>
                        <a:pt x="-283" y="14002"/>
                        <a:pt x="3" y="19050"/>
                        <a:pt x="3" y="19050"/>
                      </a:cubicBezTo>
                      <a:lnTo>
                        <a:pt x="670" y="216027"/>
                      </a:lnTo>
                      <a:cubicBezTo>
                        <a:pt x="670" y="216027"/>
                        <a:pt x="-92" y="228124"/>
                        <a:pt x="5337" y="233934"/>
                      </a:cubicBezTo>
                      <a:cubicBezTo>
                        <a:pt x="11719" y="240792"/>
                        <a:pt x="19148" y="239935"/>
                        <a:pt x="19148" y="239935"/>
                      </a:cubicBezTo>
                      <a:lnTo>
                        <a:pt x="110112" y="240221"/>
                      </a:lnTo>
                      <a:cubicBezTo>
                        <a:pt x="110112" y="240221"/>
                        <a:pt x="118589" y="239744"/>
                        <a:pt x="122971" y="235077"/>
                      </a:cubicBezTo>
                      <a:cubicBezTo>
                        <a:pt x="127352" y="230410"/>
                        <a:pt x="128210" y="225362"/>
                        <a:pt x="128210" y="225362"/>
                      </a:cubicBezTo>
                      <a:lnTo>
                        <a:pt x="117637" y="223457"/>
                      </a:lnTo>
                      <a:lnTo>
                        <a:pt x="117637" y="223457"/>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41" name="Freihandform: Form 540">
                  <a:extLst>
                    <a:ext uri="{FF2B5EF4-FFF2-40B4-BE49-F238E27FC236}">
                      <a16:creationId xmlns:a16="http://schemas.microsoft.com/office/drawing/2014/main" id="{78C1B6CF-C953-439E-B672-7624C6324C9C}"/>
                    </a:ext>
                  </a:extLst>
                </p:cNvPr>
                <p:cNvSpPr/>
                <p:nvPr/>
              </p:nvSpPr>
              <p:spPr>
                <a:xfrm>
                  <a:off x="5490164" y="2773291"/>
                  <a:ext cx="439875" cy="288221"/>
                </a:xfrm>
                <a:custGeom>
                  <a:avLst/>
                  <a:gdLst>
                    <a:gd name="connsiteX0" fmla="*/ 130683 w 439875"/>
                    <a:gd name="connsiteY0" fmla="*/ 15043 h 288221"/>
                    <a:gd name="connsiteX1" fmla="*/ 22955 w 439875"/>
                    <a:gd name="connsiteY1" fmla="*/ 34284 h 288221"/>
                    <a:gd name="connsiteX2" fmla="*/ 18193 w 439875"/>
                    <a:gd name="connsiteY2" fmla="*/ 37237 h 288221"/>
                    <a:gd name="connsiteX3" fmla="*/ 15621 w 439875"/>
                    <a:gd name="connsiteY3" fmla="*/ 43237 h 288221"/>
                    <a:gd name="connsiteX4" fmla="*/ 15050 w 439875"/>
                    <a:gd name="connsiteY4" fmla="*/ 192684 h 288221"/>
                    <a:gd name="connsiteX5" fmla="*/ 19907 w 439875"/>
                    <a:gd name="connsiteY5" fmla="*/ 201447 h 288221"/>
                    <a:gd name="connsiteX6" fmla="*/ 28670 w 439875"/>
                    <a:gd name="connsiteY6" fmla="*/ 205543 h 288221"/>
                    <a:gd name="connsiteX7" fmla="*/ 421291 w 439875"/>
                    <a:gd name="connsiteY7" fmla="*/ 207543 h 288221"/>
                    <a:gd name="connsiteX8" fmla="*/ 435007 w 439875"/>
                    <a:gd name="connsiteY8" fmla="*/ 212592 h 288221"/>
                    <a:gd name="connsiteX9" fmla="*/ 439864 w 439875"/>
                    <a:gd name="connsiteY9" fmla="*/ 226498 h 288221"/>
                    <a:gd name="connsiteX10" fmla="*/ 439769 w 439875"/>
                    <a:gd name="connsiteY10" fmla="*/ 283743 h 288221"/>
                    <a:gd name="connsiteX11" fmla="*/ 434530 w 439875"/>
                    <a:gd name="connsiteY11" fmla="*/ 288220 h 288221"/>
                    <a:gd name="connsiteX12" fmla="*/ 429863 w 439875"/>
                    <a:gd name="connsiteY12" fmla="*/ 283743 h 288221"/>
                    <a:gd name="connsiteX13" fmla="*/ 429577 w 439875"/>
                    <a:gd name="connsiteY13" fmla="*/ 226403 h 288221"/>
                    <a:gd name="connsiteX14" fmla="*/ 427292 w 439875"/>
                    <a:gd name="connsiteY14" fmla="*/ 220021 h 288221"/>
                    <a:gd name="connsiteX15" fmla="*/ 421100 w 439875"/>
                    <a:gd name="connsiteY15" fmla="*/ 217735 h 288221"/>
                    <a:gd name="connsiteX16" fmla="*/ 28289 w 439875"/>
                    <a:gd name="connsiteY16" fmla="*/ 219831 h 288221"/>
                    <a:gd name="connsiteX17" fmla="*/ 9525 w 439875"/>
                    <a:gd name="connsiteY17" fmla="*/ 211830 h 288221"/>
                    <a:gd name="connsiteX18" fmla="*/ 0 w 439875"/>
                    <a:gd name="connsiteY18" fmla="*/ 194875 h 288221"/>
                    <a:gd name="connsiteX19" fmla="*/ 1429 w 439875"/>
                    <a:gd name="connsiteY19" fmla="*/ 42094 h 288221"/>
                    <a:gd name="connsiteX20" fmla="*/ 7715 w 439875"/>
                    <a:gd name="connsiteY20" fmla="*/ 25330 h 288221"/>
                    <a:gd name="connsiteX21" fmla="*/ 19907 w 439875"/>
                    <a:gd name="connsiteY21" fmla="*/ 19139 h 288221"/>
                    <a:gd name="connsiteX22" fmla="*/ 127825 w 439875"/>
                    <a:gd name="connsiteY22" fmla="*/ 89 h 288221"/>
                    <a:gd name="connsiteX23" fmla="*/ 135731 w 439875"/>
                    <a:gd name="connsiteY23" fmla="*/ 5613 h 288221"/>
                    <a:gd name="connsiteX24" fmla="*/ 130683 w 439875"/>
                    <a:gd name="connsiteY24" fmla="*/ 15043 h 288221"/>
                    <a:gd name="connsiteX25" fmla="*/ 130683 w 439875"/>
                    <a:gd name="connsiteY25" fmla="*/ 15043 h 28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39875" h="288221">
                      <a:moveTo>
                        <a:pt x="130683" y="15043"/>
                      </a:moveTo>
                      <a:lnTo>
                        <a:pt x="22955" y="34284"/>
                      </a:lnTo>
                      <a:cubicBezTo>
                        <a:pt x="22955" y="34284"/>
                        <a:pt x="19526" y="35141"/>
                        <a:pt x="18193" y="37237"/>
                      </a:cubicBezTo>
                      <a:cubicBezTo>
                        <a:pt x="16192" y="40380"/>
                        <a:pt x="15621" y="43237"/>
                        <a:pt x="15621" y="43237"/>
                      </a:cubicBezTo>
                      <a:lnTo>
                        <a:pt x="15050" y="192684"/>
                      </a:lnTo>
                      <a:cubicBezTo>
                        <a:pt x="15050" y="192684"/>
                        <a:pt x="16954" y="198876"/>
                        <a:pt x="19907" y="201447"/>
                      </a:cubicBezTo>
                      <a:cubicBezTo>
                        <a:pt x="22765" y="203829"/>
                        <a:pt x="28670" y="205543"/>
                        <a:pt x="28670" y="205543"/>
                      </a:cubicBezTo>
                      <a:lnTo>
                        <a:pt x="421291" y="207543"/>
                      </a:lnTo>
                      <a:cubicBezTo>
                        <a:pt x="421291" y="207543"/>
                        <a:pt x="428054" y="205829"/>
                        <a:pt x="435007" y="212592"/>
                      </a:cubicBezTo>
                      <a:cubicBezTo>
                        <a:pt x="440341" y="217830"/>
                        <a:pt x="439864" y="226498"/>
                        <a:pt x="439864" y="226498"/>
                      </a:cubicBezTo>
                      <a:lnTo>
                        <a:pt x="439769" y="283743"/>
                      </a:lnTo>
                      <a:cubicBezTo>
                        <a:pt x="439769" y="283743"/>
                        <a:pt x="438817" y="288220"/>
                        <a:pt x="434530" y="288220"/>
                      </a:cubicBezTo>
                      <a:cubicBezTo>
                        <a:pt x="430244" y="288315"/>
                        <a:pt x="429863" y="283743"/>
                        <a:pt x="429863" y="283743"/>
                      </a:cubicBezTo>
                      <a:lnTo>
                        <a:pt x="429577" y="226403"/>
                      </a:lnTo>
                      <a:cubicBezTo>
                        <a:pt x="429577" y="226403"/>
                        <a:pt x="430149" y="222402"/>
                        <a:pt x="427292" y="220021"/>
                      </a:cubicBezTo>
                      <a:cubicBezTo>
                        <a:pt x="423767" y="217164"/>
                        <a:pt x="421100" y="217735"/>
                        <a:pt x="421100" y="217735"/>
                      </a:cubicBezTo>
                      <a:lnTo>
                        <a:pt x="28289" y="219831"/>
                      </a:lnTo>
                      <a:cubicBezTo>
                        <a:pt x="28289" y="219831"/>
                        <a:pt x="16859" y="219259"/>
                        <a:pt x="9525" y="211830"/>
                      </a:cubicBezTo>
                      <a:cubicBezTo>
                        <a:pt x="667" y="202971"/>
                        <a:pt x="0" y="194875"/>
                        <a:pt x="0" y="194875"/>
                      </a:cubicBezTo>
                      <a:lnTo>
                        <a:pt x="1429" y="42094"/>
                      </a:lnTo>
                      <a:cubicBezTo>
                        <a:pt x="1429" y="42094"/>
                        <a:pt x="1714" y="31140"/>
                        <a:pt x="7715" y="25330"/>
                      </a:cubicBezTo>
                      <a:cubicBezTo>
                        <a:pt x="14097" y="19234"/>
                        <a:pt x="19907" y="19139"/>
                        <a:pt x="19907" y="19139"/>
                      </a:cubicBezTo>
                      <a:lnTo>
                        <a:pt x="127825" y="89"/>
                      </a:lnTo>
                      <a:cubicBezTo>
                        <a:pt x="127825" y="89"/>
                        <a:pt x="134207" y="-1149"/>
                        <a:pt x="135731" y="5613"/>
                      </a:cubicBezTo>
                      <a:cubicBezTo>
                        <a:pt x="137446" y="12567"/>
                        <a:pt x="130683" y="15043"/>
                        <a:pt x="130683" y="15043"/>
                      </a:cubicBezTo>
                      <a:lnTo>
                        <a:pt x="130683" y="15043"/>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42" name="Freihandform: Form 541">
                  <a:extLst>
                    <a:ext uri="{FF2B5EF4-FFF2-40B4-BE49-F238E27FC236}">
                      <a16:creationId xmlns:a16="http://schemas.microsoft.com/office/drawing/2014/main" id="{DB4ED967-A88F-46C3-BD1F-22EBA603089E}"/>
                    </a:ext>
                  </a:extLst>
                </p:cNvPr>
                <p:cNvSpPr/>
                <p:nvPr/>
              </p:nvSpPr>
              <p:spPr>
                <a:xfrm>
                  <a:off x="5376912" y="2739566"/>
                  <a:ext cx="384333" cy="232056"/>
                </a:xfrm>
                <a:custGeom>
                  <a:avLst/>
                  <a:gdLst>
                    <a:gd name="connsiteX0" fmla="*/ 77914 w 384333"/>
                    <a:gd name="connsiteY0" fmla="*/ 192405 h 232056"/>
                    <a:gd name="connsiteX1" fmla="*/ 363474 w 384333"/>
                    <a:gd name="connsiteY1" fmla="*/ 192405 h 232056"/>
                    <a:gd name="connsiteX2" fmla="*/ 363474 w 384333"/>
                    <a:gd name="connsiteY2" fmla="*/ 192500 h 232056"/>
                    <a:gd name="connsiteX3" fmla="*/ 364712 w 384333"/>
                    <a:gd name="connsiteY3" fmla="*/ 192500 h 232056"/>
                    <a:gd name="connsiteX4" fmla="*/ 384334 w 384333"/>
                    <a:gd name="connsiteY4" fmla="*/ 212122 h 232056"/>
                    <a:gd name="connsiteX5" fmla="*/ 364712 w 384333"/>
                    <a:gd name="connsiteY5" fmla="*/ 231743 h 232056"/>
                    <a:gd name="connsiteX6" fmla="*/ 363474 w 384333"/>
                    <a:gd name="connsiteY6" fmla="*/ 231743 h 232056"/>
                    <a:gd name="connsiteX7" fmla="*/ 363474 w 384333"/>
                    <a:gd name="connsiteY7" fmla="*/ 231839 h 232056"/>
                    <a:gd name="connsiteX8" fmla="*/ 76486 w 384333"/>
                    <a:gd name="connsiteY8" fmla="*/ 231839 h 232056"/>
                    <a:gd name="connsiteX9" fmla="*/ 76486 w 384333"/>
                    <a:gd name="connsiteY9" fmla="*/ 231934 h 232056"/>
                    <a:gd name="connsiteX10" fmla="*/ 24003 w 384333"/>
                    <a:gd name="connsiteY10" fmla="*/ 212884 h 232056"/>
                    <a:gd name="connsiteX11" fmla="*/ 95 w 384333"/>
                    <a:gd name="connsiteY11" fmla="*/ 159068 h 232056"/>
                    <a:gd name="connsiteX12" fmla="*/ 95 w 384333"/>
                    <a:gd name="connsiteY12" fmla="*/ 159068 h 232056"/>
                    <a:gd name="connsiteX13" fmla="*/ 95 w 384333"/>
                    <a:gd name="connsiteY13" fmla="*/ 74771 h 232056"/>
                    <a:gd name="connsiteX14" fmla="*/ 0 w 384333"/>
                    <a:gd name="connsiteY14" fmla="*/ 74771 h 232056"/>
                    <a:gd name="connsiteX15" fmla="*/ 21431 w 384333"/>
                    <a:gd name="connsiteY15" fmla="*/ 20860 h 232056"/>
                    <a:gd name="connsiteX16" fmla="*/ 72390 w 384333"/>
                    <a:gd name="connsiteY16" fmla="*/ 286 h 232056"/>
                    <a:gd name="connsiteX17" fmla="*/ 72390 w 384333"/>
                    <a:gd name="connsiteY17" fmla="*/ 0 h 232056"/>
                    <a:gd name="connsiteX18" fmla="*/ 300704 w 384333"/>
                    <a:gd name="connsiteY18" fmla="*/ 0 h 232056"/>
                    <a:gd name="connsiteX19" fmla="*/ 300704 w 384333"/>
                    <a:gd name="connsiteY19" fmla="*/ 286 h 232056"/>
                    <a:gd name="connsiteX20" fmla="*/ 303562 w 384333"/>
                    <a:gd name="connsiteY20" fmla="*/ 95 h 232056"/>
                    <a:gd name="connsiteX21" fmla="*/ 323183 w 384333"/>
                    <a:gd name="connsiteY21" fmla="*/ 19717 h 232056"/>
                    <a:gd name="connsiteX22" fmla="*/ 303562 w 384333"/>
                    <a:gd name="connsiteY22" fmla="*/ 39338 h 232056"/>
                    <a:gd name="connsiteX23" fmla="*/ 300704 w 384333"/>
                    <a:gd name="connsiteY23" fmla="*/ 39148 h 232056"/>
                    <a:gd name="connsiteX24" fmla="*/ 300704 w 384333"/>
                    <a:gd name="connsiteY24" fmla="*/ 39433 h 232056"/>
                    <a:gd name="connsiteX25" fmla="*/ 72390 w 384333"/>
                    <a:gd name="connsiteY25" fmla="*/ 39433 h 232056"/>
                    <a:gd name="connsiteX26" fmla="*/ 72390 w 384333"/>
                    <a:gd name="connsiteY26" fmla="*/ 39433 h 232056"/>
                    <a:gd name="connsiteX27" fmla="*/ 50006 w 384333"/>
                    <a:gd name="connsiteY27" fmla="*/ 49149 h 232056"/>
                    <a:gd name="connsiteX28" fmla="*/ 39719 w 384333"/>
                    <a:gd name="connsiteY28" fmla="*/ 75343 h 232056"/>
                    <a:gd name="connsiteX29" fmla="*/ 39434 w 384333"/>
                    <a:gd name="connsiteY29" fmla="*/ 75343 h 232056"/>
                    <a:gd name="connsiteX30" fmla="*/ 39434 w 384333"/>
                    <a:gd name="connsiteY30" fmla="*/ 155067 h 232056"/>
                    <a:gd name="connsiteX31" fmla="*/ 39719 w 384333"/>
                    <a:gd name="connsiteY31" fmla="*/ 155067 h 232056"/>
                    <a:gd name="connsiteX32" fmla="*/ 48006 w 384333"/>
                    <a:gd name="connsiteY32" fmla="*/ 181546 h 232056"/>
                    <a:gd name="connsiteX33" fmla="*/ 73914 w 384333"/>
                    <a:gd name="connsiteY33" fmla="*/ 192691 h 232056"/>
                    <a:gd name="connsiteX34" fmla="*/ 73914 w 384333"/>
                    <a:gd name="connsiteY34" fmla="*/ 192691 h 232056"/>
                    <a:gd name="connsiteX35" fmla="*/ 77343 w 384333"/>
                    <a:gd name="connsiteY35" fmla="*/ 192691 h 232056"/>
                    <a:gd name="connsiteX36" fmla="*/ 77914 w 384333"/>
                    <a:gd name="connsiteY36" fmla="*/ 192405 h 232056"/>
                    <a:gd name="connsiteX37" fmla="*/ 77914 w 384333"/>
                    <a:gd name="connsiteY37" fmla="*/ 192405 h 232056"/>
                    <a:gd name="connsiteX38" fmla="*/ 77914 w 384333"/>
                    <a:gd name="connsiteY38" fmla="*/ 192405 h 23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84333" h="232056">
                      <a:moveTo>
                        <a:pt x="77914" y="192405"/>
                      </a:moveTo>
                      <a:lnTo>
                        <a:pt x="363474" y="192405"/>
                      </a:lnTo>
                      <a:lnTo>
                        <a:pt x="363474" y="192500"/>
                      </a:lnTo>
                      <a:cubicBezTo>
                        <a:pt x="363855" y="192500"/>
                        <a:pt x="364331" y="192500"/>
                        <a:pt x="364712" y="192500"/>
                      </a:cubicBezTo>
                      <a:cubicBezTo>
                        <a:pt x="375571" y="192500"/>
                        <a:pt x="384334" y="201263"/>
                        <a:pt x="384334" y="212122"/>
                      </a:cubicBezTo>
                      <a:cubicBezTo>
                        <a:pt x="384334" y="222980"/>
                        <a:pt x="375571" y="231743"/>
                        <a:pt x="364712" y="231743"/>
                      </a:cubicBezTo>
                      <a:cubicBezTo>
                        <a:pt x="364331" y="231743"/>
                        <a:pt x="363855" y="231743"/>
                        <a:pt x="363474" y="231743"/>
                      </a:cubicBezTo>
                      <a:lnTo>
                        <a:pt x="363474" y="231839"/>
                      </a:lnTo>
                      <a:lnTo>
                        <a:pt x="76486" y="231839"/>
                      </a:lnTo>
                      <a:lnTo>
                        <a:pt x="76486" y="231934"/>
                      </a:lnTo>
                      <a:cubicBezTo>
                        <a:pt x="76486" y="231934"/>
                        <a:pt x="46577" y="234791"/>
                        <a:pt x="24003" y="212884"/>
                      </a:cubicBezTo>
                      <a:cubicBezTo>
                        <a:pt x="2286" y="191833"/>
                        <a:pt x="190" y="167164"/>
                        <a:pt x="95" y="159068"/>
                      </a:cubicBezTo>
                      <a:lnTo>
                        <a:pt x="95" y="159068"/>
                      </a:lnTo>
                      <a:lnTo>
                        <a:pt x="95" y="74771"/>
                      </a:lnTo>
                      <a:lnTo>
                        <a:pt x="0" y="74771"/>
                      </a:lnTo>
                      <a:cubicBezTo>
                        <a:pt x="0" y="74771"/>
                        <a:pt x="-95" y="42767"/>
                        <a:pt x="21431" y="20860"/>
                      </a:cubicBezTo>
                      <a:cubicBezTo>
                        <a:pt x="40957" y="952"/>
                        <a:pt x="67723" y="286"/>
                        <a:pt x="72390" y="286"/>
                      </a:cubicBezTo>
                      <a:lnTo>
                        <a:pt x="72390" y="0"/>
                      </a:lnTo>
                      <a:lnTo>
                        <a:pt x="300704" y="0"/>
                      </a:lnTo>
                      <a:lnTo>
                        <a:pt x="300704" y="286"/>
                      </a:lnTo>
                      <a:cubicBezTo>
                        <a:pt x="301657" y="190"/>
                        <a:pt x="302609" y="95"/>
                        <a:pt x="303562" y="95"/>
                      </a:cubicBezTo>
                      <a:cubicBezTo>
                        <a:pt x="314420" y="95"/>
                        <a:pt x="323183" y="8858"/>
                        <a:pt x="323183" y="19717"/>
                      </a:cubicBezTo>
                      <a:cubicBezTo>
                        <a:pt x="323183" y="30575"/>
                        <a:pt x="314420" y="39338"/>
                        <a:pt x="303562" y="39338"/>
                      </a:cubicBezTo>
                      <a:cubicBezTo>
                        <a:pt x="302609" y="39338"/>
                        <a:pt x="301657" y="39243"/>
                        <a:pt x="300704" y="39148"/>
                      </a:cubicBezTo>
                      <a:lnTo>
                        <a:pt x="300704" y="39433"/>
                      </a:lnTo>
                      <a:lnTo>
                        <a:pt x="72390" y="39433"/>
                      </a:lnTo>
                      <a:lnTo>
                        <a:pt x="72390" y="39433"/>
                      </a:lnTo>
                      <a:cubicBezTo>
                        <a:pt x="69628" y="39624"/>
                        <a:pt x="58484" y="40767"/>
                        <a:pt x="50006" y="49149"/>
                      </a:cubicBezTo>
                      <a:cubicBezTo>
                        <a:pt x="39814" y="59245"/>
                        <a:pt x="39719" y="75343"/>
                        <a:pt x="39719" y="75343"/>
                      </a:cubicBezTo>
                      <a:lnTo>
                        <a:pt x="39434" y="75343"/>
                      </a:lnTo>
                      <a:lnTo>
                        <a:pt x="39434" y="155067"/>
                      </a:lnTo>
                      <a:lnTo>
                        <a:pt x="39719" y="155067"/>
                      </a:lnTo>
                      <a:cubicBezTo>
                        <a:pt x="39719" y="155067"/>
                        <a:pt x="38671" y="170021"/>
                        <a:pt x="48006" y="181546"/>
                      </a:cubicBezTo>
                      <a:cubicBezTo>
                        <a:pt x="55531" y="190881"/>
                        <a:pt x="67627" y="192500"/>
                        <a:pt x="73914" y="192691"/>
                      </a:cubicBezTo>
                      <a:lnTo>
                        <a:pt x="73914" y="192691"/>
                      </a:lnTo>
                      <a:lnTo>
                        <a:pt x="77343" y="192691"/>
                      </a:lnTo>
                      <a:cubicBezTo>
                        <a:pt x="77724" y="192405"/>
                        <a:pt x="77914" y="192405"/>
                        <a:pt x="77914" y="192405"/>
                      </a:cubicBezTo>
                      <a:lnTo>
                        <a:pt x="77914" y="192405"/>
                      </a:lnTo>
                      <a:lnTo>
                        <a:pt x="77914" y="192405"/>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43" name="Freihandform: Form 542">
                  <a:extLst>
                    <a:ext uri="{FF2B5EF4-FFF2-40B4-BE49-F238E27FC236}">
                      <a16:creationId xmlns:a16="http://schemas.microsoft.com/office/drawing/2014/main" id="{026453F3-91EB-48EF-B613-06A31CB5CC91}"/>
                    </a:ext>
                  </a:extLst>
                </p:cNvPr>
                <p:cNvSpPr/>
                <p:nvPr/>
              </p:nvSpPr>
              <p:spPr>
                <a:xfrm>
                  <a:off x="5542075" y="2905396"/>
                  <a:ext cx="283535" cy="56793"/>
                </a:xfrm>
                <a:custGeom>
                  <a:avLst/>
                  <a:gdLst>
                    <a:gd name="connsiteX0" fmla="*/ 281559 w 283535"/>
                    <a:gd name="connsiteY0" fmla="*/ 40196 h 56793"/>
                    <a:gd name="connsiteX1" fmla="*/ 249079 w 283535"/>
                    <a:gd name="connsiteY1" fmla="*/ 10001 h 56793"/>
                    <a:gd name="connsiteX2" fmla="*/ 239173 w 283535"/>
                    <a:gd name="connsiteY2" fmla="*/ 3048 h 56793"/>
                    <a:gd name="connsiteX3" fmla="*/ 224790 w 283535"/>
                    <a:gd name="connsiteY3" fmla="*/ 0 h 56793"/>
                    <a:gd name="connsiteX4" fmla="*/ 0 w 283535"/>
                    <a:gd name="connsiteY4" fmla="*/ 286 h 56793"/>
                    <a:gd name="connsiteX5" fmla="*/ 95 w 283535"/>
                    <a:gd name="connsiteY5" fmla="*/ 17145 h 56793"/>
                    <a:gd name="connsiteX6" fmla="*/ 224409 w 283535"/>
                    <a:gd name="connsiteY6" fmla="*/ 17717 h 56793"/>
                    <a:gd name="connsiteX7" fmla="*/ 230886 w 283535"/>
                    <a:gd name="connsiteY7" fmla="*/ 18955 h 56793"/>
                    <a:gd name="connsiteX8" fmla="*/ 237172 w 283535"/>
                    <a:gd name="connsiteY8" fmla="*/ 23050 h 56793"/>
                    <a:gd name="connsiteX9" fmla="*/ 266700 w 283535"/>
                    <a:gd name="connsiteY9" fmla="*/ 53816 h 56793"/>
                    <a:gd name="connsiteX10" fmla="*/ 280035 w 283535"/>
                    <a:gd name="connsiteY10" fmla="*/ 53721 h 56793"/>
                    <a:gd name="connsiteX11" fmla="*/ 281559 w 283535"/>
                    <a:gd name="connsiteY11" fmla="*/ 40196 h 56793"/>
                    <a:gd name="connsiteX12" fmla="*/ 281559 w 283535"/>
                    <a:gd name="connsiteY12" fmla="*/ 40196 h 56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3535" h="56793">
                      <a:moveTo>
                        <a:pt x="281559" y="40196"/>
                      </a:moveTo>
                      <a:lnTo>
                        <a:pt x="249079" y="10001"/>
                      </a:lnTo>
                      <a:cubicBezTo>
                        <a:pt x="249079" y="10001"/>
                        <a:pt x="245174" y="5144"/>
                        <a:pt x="239173" y="3048"/>
                      </a:cubicBezTo>
                      <a:cubicBezTo>
                        <a:pt x="233172" y="953"/>
                        <a:pt x="224790" y="0"/>
                        <a:pt x="224790" y="0"/>
                      </a:cubicBezTo>
                      <a:lnTo>
                        <a:pt x="0" y="286"/>
                      </a:lnTo>
                      <a:lnTo>
                        <a:pt x="95" y="17145"/>
                      </a:lnTo>
                      <a:lnTo>
                        <a:pt x="224409" y="17717"/>
                      </a:lnTo>
                      <a:cubicBezTo>
                        <a:pt x="224409" y="17717"/>
                        <a:pt x="226981" y="17050"/>
                        <a:pt x="230886" y="18955"/>
                      </a:cubicBezTo>
                      <a:cubicBezTo>
                        <a:pt x="234791" y="20955"/>
                        <a:pt x="237172" y="23050"/>
                        <a:pt x="237172" y="23050"/>
                      </a:cubicBezTo>
                      <a:lnTo>
                        <a:pt x="266700" y="53816"/>
                      </a:lnTo>
                      <a:cubicBezTo>
                        <a:pt x="266700" y="53816"/>
                        <a:pt x="272891" y="60579"/>
                        <a:pt x="280035" y="53721"/>
                      </a:cubicBezTo>
                      <a:cubicBezTo>
                        <a:pt x="286893" y="47149"/>
                        <a:pt x="281559" y="40196"/>
                        <a:pt x="281559" y="40196"/>
                      </a:cubicBezTo>
                      <a:lnTo>
                        <a:pt x="281559" y="40196"/>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44" name="Freihandform: Form 543">
                  <a:extLst>
                    <a:ext uri="{FF2B5EF4-FFF2-40B4-BE49-F238E27FC236}">
                      <a16:creationId xmlns:a16="http://schemas.microsoft.com/office/drawing/2014/main" id="{B8E8FBFE-B5B9-4A4D-B681-9B11AA459467}"/>
                    </a:ext>
                  </a:extLst>
                </p:cNvPr>
                <p:cNvSpPr/>
                <p:nvPr/>
              </p:nvSpPr>
              <p:spPr>
                <a:xfrm>
                  <a:off x="5786487" y="2922253"/>
                  <a:ext cx="9143" cy="9337"/>
                </a:xfrm>
                <a:custGeom>
                  <a:avLst/>
                  <a:gdLst>
                    <a:gd name="connsiteX0" fmla="*/ 9144 w 9143"/>
                    <a:gd name="connsiteY0" fmla="*/ 4670 h 9337"/>
                    <a:gd name="connsiteX1" fmla="*/ 4572 w 9143"/>
                    <a:gd name="connsiteY1" fmla="*/ 9338 h 9337"/>
                    <a:gd name="connsiteX2" fmla="*/ 0 w 9143"/>
                    <a:gd name="connsiteY2" fmla="*/ 4670 h 9337"/>
                    <a:gd name="connsiteX3" fmla="*/ 4572 w 9143"/>
                    <a:gd name="connsiteY3" fmla="*/ 3 h 9337"/>
                    <a:gd name="connsiteX4" fmla="*/ 9144 w 9143"/>
                    <a:gd name="connsiteY4" fmla="*/ 4670 h 9337"/>
                    <a:gd name="connsiteX5" fmla="*/ 9144 w 9143"/>
                    <a:gd name="connsiteY5" fmla="*/ 4670 h 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3" h="9337">
                      <a:moveTo>
                        <a:pt x="9144" y="4670"/>
                      </a:moveTo>
                      <a:cubicBezTo>
                        <a:pt x="9144" y="7242"/>
                        <a:pt x="7048" y="9338"/>
                        <a:pt x="4572" y="9338"/>
                      </a:cubicBezTo>
                      <a:cubicBezTo>
                        <a:pt x="2000" y="9338"/>
                        <a:pt x="0" y="7242"/>
                        <a:pt x="0" y="4670"/>
                      </a:cubicBezTo>
                      <a:cubicBezTo>
                        <a:pt x="0" y="2099"/>
                        <a:pt x="2096" y="3"/>
                        <a:pt x="4572" y="3"/>
                      </a:cubicBezTo>
                      <a:cubicBezTo>
                        <a:pt x="7144" y="-92"/>
                        <a:pt x="9144" y="2003"/>
                        <a:pt x="9144" y="4670"/>
                      </a:cubicBezTo>
                      <a:lnTo>
                        <a:pt x="9144" y="4670"/>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45" name="Freihandform: Form 544">
                  <a:extLst>
                    <a:ext uri="{FF2B5EF4-FFF2-40B4-BE49-F238E27FC236}">
                      <a16:creationId xmlns:a16="http://schemas.microsoft.com/office/drawing/2014/main" id="{D4B9AF10-2D31-4B31-A51F-A27F9DFCEA7A}"/>
                    </a:ext>
                  </a:extLst>
                </p:cNvPr>
                <p:cNvSpPr/>
                <p:nvPr/>
              </p:nvSpPr>
              <p:spPr>
                <a:xfrm>
                  <a:off x="5787344" y="2923111"/>
                  <a:ext cx="7620" cy="73535"/>
                </a:xfrm>
                <a:custGeom>
                  <a:avLst/>
                  <a:gdLst>
                    <a:gd name="connsiteX0" fmla="*/ 7429 w 7620"/>
                    <a:gd name="connsiteY0" fmla="*/ 2574 h 73535"/>
                    <a:gd name="connsiteX1" fmla="*/ 3524 w 7620"/>
                    <a:gd name="connsiteY1" fmla="*/ 2 h 73535"/>
                    <a:gd name="connsiteX2" fmla="*/ 0 w 7620"/>
                    <a:gd name="connsiteY2" fmla="*/ 2669 h 73535"/>
                    <a:gd name="connsiteX3" fmla="*/ 0 w 7620"/>
                    <a:gd name="connsiteY3" fmla="*/ 72964 h 73535"/>
                    <a:gd name="connsiteX4" fmla="*/ 7620 w 7620"/>
                    <a:gd name="connsiteY4" fmla="*/ 73536 h 73535"/>
                    <a:gd name="connsiteX5" fmla="*/ 7429 w 7620"/>
                    <a:gd name="connsiteY5" fmla="*/ 2574 h 73535"/>
                    <a:gd name="connsiteX6" fmla="*/ 7429 w 7620"/>
                    <a:gd name="connsiteY6" fmla="*/ 2574 h 7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 h="73535">
                      <a:moveTo>
                        <a:pt x="7429" y="2574"/>
                      </a:moveTo>
                      <a:cubicBezTo>
                        <a:pt x="7429" y="2574"/>
                        <a:pt x="6096" y="-93"/>
                        <a:pt x="3524" y="2"/>
                      </a:cubicBezTo>
                      <a:cubicBezTo>
                        <a:pt x="857" y="98"/>
                        <a:pt x="0" y="2669"/>
                        <a:pt x="0" y="2669"/>
                      </a:cubicBezTo>
                      <a:lnTo>
                        <a:pt x="0" y="72964"/>
                      </a:lnTo>
                      <a:lnTo>
                        <a:pt x="7620" y="73536"/>
                      </a:lnTo>
                      <a:lnTo>
                        <a:pt x="7429" y="2574"/>
                      </a:lnTo>
                      <a:lnTo>
                        <a:pt x="7429" y="257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46" name="Freihandform: Form 545">
                  <a:extLst>
                    <a:ext uri="{FF2B5EF4-FFF2-40B4-BE49-F238E27FC236}">
                      <a16:creationId xmlns:a16="http://schemas.microsoft.com/office/drawing/2014/main" id="{105BE07E-DACA-4BB6-83B5-5298F4778BDE}"/>
                    </a:ext>
                  </a:extLst>
                </p:cNvPr>
                <p:cNvSpPr/>
                <p:nvPr/>
              </p:nvSpPr>
              <p:spPr>
                <a:xfrm>
                  <a:off x="5411487" y="2969119"/>
                  <a:ext cx="70675" cy="124396"/>
                </a:xfrm>
                <a:custGeom>
                  <a:avLst/>
                  <a:gdLst>
                    <a:gd name="connsiteX0" fmla="*/ 53245 w 70675"/>
                    <a:gd name="connsiteY0" fmla="*/ 27432 h 124396"/>
                    <a:gd name="connsiteX1" fmla="*/ 53245 w 70675"/>
                    <a:gd name="connsiteY1" fmla="*/ 0 h 124396"/>
                    <a:gd name="connsiteX2" fmla="*/ 70675 w 70675"/>
                    <a:gd name="connsiteY2" fmla="*/ 0 h 124396"/>
                    <a:gd name="connsiteX3" fmla="*/ 70675 w 70675"/>
                    <a:gd name="connsiteY3" fmla="*/ 124396 h 124396"/>
                    <a:gd name="connsiteX4" fmla="*/ 53245 w 70675"/>
                    <a:gd name="connsiteY4" fmla="*/ 124396 h 124396"/>
                    <a:gd name="connsiteX5" fmla="*/ 53245 w 70675"/>
                    <a:gd name="connsiteY5" fmla="*/ 45053 h 124396"/>
                    <a:gd name="connsiteX6" fmla="*/ 35814 w 70675"/>
                    <a:gd name="connsiteY6" fmla="*/ 44958 h 124396"/>
                    <a:gd name="connsiteX7" fmla="*/ 23527 w 70675"/>
                    <a:gd name="connsiteY7" fmla="*/ 49911 h 124396"/>
                    <a:gd name="connsiteX8" fmla="*/ 17717 w 70675"/>
                    <a:gd name="connsiteY8" fmla="*/ 62103 h 124396"/>
                    <a:gd name="connsiteX9" fmla="*/ 17907 w 70675"/>
                    <a:gd name="connsiteY9" fmla="*/ 120205 h 124396"/>
                    <a:gd name="connsiteX10" fmla="*/ 381 w 70675"/>
                    <a:gd name="connsiteY10" fmla="*/ 123254 h 124396"/>
                    <a:gd name="connsiteX11" fmla="*/ 0 w 70675"/>
                    <a:gd name="connsiteY11" fmla="*/ 62484 h 124396"/>
                    <a:gd name="connsiteX12" fmla="*/ 11716 w 70675"/>
                    <a:gd name="connsiteY12" fmla="*/ 35528 h 124396"/>
                    <a:gd name="connsiteX13" fmla="*/ 35528 w 70675"/>
                    <a:gd name="connsiteY13" fmla="*/ 27051 h 124396"/>
                    <a:gd name="connsiteX14" fmla="*/ 53245 w 70675"/>
                    <a:gd name="connsiteY14" fmla="*/ 27432 h 124396"/>
                    <a:gd name="connsiteX15" fmla="*/ 53245 w 70675"/>
                    <a:gd name="connsiteY15" fmla="*/ 27432 h 124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675" h="124396">
                      <a:moveTo>
                        <a:pt x="53245" y="27432"/>
                      </a:moveTo>
                      <a:lnTo>
                        <a:pt x="53245" y="0"/>
                      </a:lnTo>
                      <a:lnTo>
                        <a:pt x="70675" y="0"/>
                      </a:lnTo>
                      <a:lnTo>
                        <a:pt x="70675" y="124396"/>
                      </a:lnTo>
                      <a:lnTo>
                        <a:pt x="53245" y="124396"/>
                      </a:lnTo>
                      <a:lnTo>
                        <a:pt x="53245" y="45053"/>
                      </a:lnTo>
                      <a:lnTo>
                        <a:pt x="35814" y="44958"/>
                      </a:lnTo>
                      <a:cubicBezTo>
                        <a:pt x="35814" y="44958"/>
                        <a:pt x="28575" y="44482"/>
                        <a:pt x="23527" y="49911"/>
                      </a:cubicBezTo>
                      <a:cubicBezTo>
                        <a:pt x="18288" y="55531"/>
                        <a:pt x="17717" y="62103"/>
                        <a:pt x="17717" y="62103"/>
                      </a:cubicBezTo>
                      <a:lnTo>
                        <a:pt x="17907" y="120205"/>
                      </a:lnTo>
                      <a:lnTo>
                        <a:pt x="381" y="123254"/>
                      </a:lnTo>
                      <a:lnTo>
                        <a:pt x="0" y="62484"/>
                      </a:lnTo>
                      <a:cubicBezTo>
                        <a:pt x="0" y="62484"/>
                        <a:pt x="476" y="45529"/>
                        <a:pt x="11716" y="35528"/>
                      </a:cubicBezTo>
                      <a:cubicBezTo>
                        <a:pt x="22574" y="25813"/>
                        <a:pt x="35528" y="27051"/>
                        <a:pt x="35528" y="27051"/>
                      </a:cubicBezTo>
                      <a:lnTo>
                        <a:pt x="53245" y="27432"/>
                      </a:lnTo>
                      <a:lnTo>
                        <a:pt x="53245" y="27432"/>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47" name="Freihandform: Form 546">
                  <a:extLst>
                    <a:ext uri="{FF2B5EF4-FFF2-40B4-BE49-F238E27FC236}">
                      <a16:creationId xmlns:a16="http://schemas.microsoft.com/office/drawing/2014/main" id="{3CCF9508-783F-4CDE-A71F-2C6905ECA097}"/>
                    </a:ext>
                  </a:extLst>
                </p:cNvPr>
                <p:cNvSpPr/>
                <p:nvPr/>
              </p:nvSpPr>
              <p:spPr>
                <a:xfrm>
                  <a:off x="5503118" y="3003695"/>
                  <a:ext cx="16478" cy="53911"/>
                </a:xfrm>
                <a:custGeom>
                  <a:avLst/>
                  <a:gdLst>
                    <a:gd name="connsiteX0" fmla="*/ 16288 w 16478"/>
                    <a:gd name="connsiteY0" fmla="*/ 0 h 53911"/>
                    <a:gd name="connsiteX1" fmla="*/ 6953 w 16478"/>
                    <a:gd name="connsiteY1" fmla="*/ 190 h 53911"/>
                    <a:gd name="connsiteX2" fmla="*/ 2096 w 16478"/>
                    <a:gd name="connsiteY2" fmla="*/ 1714 h 53911"/>
                    <a:gd name="connsiteX3" fmla="*/ 190 w 16478"/>
                    <a:gd name="connsiteY3" fmla="*/ 7048 h 53911"/>
                    <a:gd name="connsiteX4" fmla="*/ 0 w 16478"/>
                    <a:gd name="connsiteY4" fmla="*/ 53911 h 53911"/>
                    <a:gd name="connsiteX5" fmla="*/ 4381 w 16478"/>
                    <a:gd name="connsiteY5" fmla="*/ 53626 h 53911"/>
                    <a:gd name="connsiteX6" fmla="*/ 4572 w 16478"/>
                    <a:gd name="connsiteY6" fmla="*/ 7048 h 53911"/>
                    <a:gd name="connsiteX7" fmla="*/ 5143 w 16478"/>
                    <a:gd name="connsiteY7" fmla="*/ 4953 h 53911"/>
                    <a:gd name="connsiteX8" fmla="*/ 7239 w 16478"/>
                    <a:gd name="connsiteY8" fmla="*/ 4381 h 53911"/>
                    <a:gd name="connsiteX9" fmla="*/ 16478 w 16478"/>
                    <a:gd name="connsiteY9" fmla="*/ 4572 h 53911"/>
                    <a:gd name="connsiteX10" fmla="*/ 16288 w 16478"/>
                    <a:gd name="connsiteY10" fmla="*/ 0 h 53911"/>
                    <a:gd name="connsiteX11" fmla="*/ 16288 w 16478"/>
                    <a:gd name="connsiteY11" fmla="*/ 0 h 5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78" h="53911">
                      <a:moveTo>
                        <a:pt x="16288" y="0"/>
                      </a:moveTo>
                      <a:lnTo>
                        <a:pt x="6953" y="190"/>
                      </a:lnTo>
                      <a:cubicBezTo>
                        <a:pt x="6953" y="190"/>
                        <a:pt x="4191" y="-286"/>
                        <a:pt x="2096" y="1714"/>
                      </a:cubicBezTo>
                      <a:cubicBezTo>
                        <a:pt x="-95" y="3810"/>
                        <a:pt x="190" y="7048"/>
                        <a:pt x="190" y="7048"/>
                      </a:cubicBezTo>
                      <a:lnTo>
                        <a:pt x="0" y="53911"/>
                      </a:lnTo>
                      <a:lnTo>
                        <a:pt x="4381" y="53626"/>
                      </a:lnTo>
                      <a:lnTo>
                        <a:pt x="4572" y="7048"/>
                      </a:lnTo>
                      <a:cubicBezTo>
                        <a:pt x="4572" y="7048"/>
                        <a:pt x="4286" y="5715"/>
                        <a:pt x="5143" y="4953"/>
                      </a:cubicBezTo>
                      <a:cubicBezTo>
                        <a:pt x="5810" y="4286"/>
                        <a:pt x="7239" y="4381"/>
                        <a:pt x="7239" y="4381"/>
                      </a:cubicBezTo>
                      <a:lnTo>
                        <a:pt x="16478" y="4572"/>
                      </a:lnTo>
                      <a:lnTo>
                        <a:pt x="16288" y="0"/>
                      </a:lnTo>
                      <a:lnTo>
                        <a:pt x="16288" y="0"/>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48" name="Freihandform: Form 547">
                  <a:extLst>
                    <a:ext uri="{FF2B5EF4-FFF2-40B4-BE49-F238E27FC236}">
                      <a16:creationId xmlns:a16="http://schemas.microsoft.com/office/drawing/2014/main" id="{7384AED6-8FD0-4D77-B17A-573149F10F29}"/>
                    </a:ext>
                  </a:extLst>
                </p:cNvPr>
                <p:cNvSpPr/>
                <p:nvPr/>
              </p:nvSpPr>
              <p:spPr>
                <a:xfrm>
                  <a:off x="5525883" y="3050457"/>
                  <a:ext cx="376237" cy="46678"/>
                </a:xfrm>
                <a:custGeom>
                  <a:avLst/>
                  <a:gdLst>
                    <a:gd name="connsiteX0" fmla="*/ 10763 w 376237"/>
                    <a:gd name="connsiteY0" fmla="*/ 33915 h 46678"/>
                    <a:gd name="connsiteX1" fmla="*/ 359664 w 376237"/>
                    <a:gd name="connsiteY1" fmla="*/ 33819 h 46678"/>
                    <a:gd name="connsiteX2" fmla="*/ 365093 w 376237"/>
                    <a:gd name="connsiteY2" fmla="*/ 31819 h 46678"/>
                    <a:gd name="connsiteX3" fmla="*/ 368617 w 376237"/>
                    <a:gd name="connsiteY3" fmla="*/ 25723 h 46678"/>
                    <a:gd name="connsiteX4" fmla="*/ 376238 w 376237"/>
                    <a:gd name="connsiteY4" fmla="*/ 30200 h 46678"/>
                    <a:gd name="connsiteX5" fmla="*/ 370237 w 376237"/>
                    <a:gd name="connsiteY5" fmla="*/ 40296 h 46678"/>
                    <a:gd name="connsiteX6" fmla="*/ 359569 w 376237"/>
                    <a:gd name="connsiteY6" fmla="*/ 43630 h 46678"/>
                    <a:gd name="connsiteX7" fmla="*/ 10382 w 376237"/>
                    <a:gd name="connsiteY7" fmla="*/ 43440 h 46678"/>
                    <a:gd name="connsiteX8" fmla="*/ 10287 w 376237"/>
                    <a:gd name="connsiteY8" fmla="*/ 46678 h 46678"/>
                    <a:gd name="connsiteX9" fmla="*/ 381 w 376237"/>
                    <a:gd name="connsiteY9" fmla="*/ 45916 h 46678"/>
                    <a:gd name="connsiteX10" fmla="*/ 0 w 376237"/>
                    <a:gd name="connsiteY10" fmla="*/ 5149 h 46678"/>
                    <a:gd name="connsiteX11" fmla="*/ 5239 w 376237"/>
                    <a:gd name="connsiteY11" fmla="*/ 5 h 46678"/>
                    <a:gd name="connsiteX12" fmla="*/ 10573 w 376237"/>
                    <a:gd name="connsiteY12" fmla="*/ 4673 h 46678"/>
                    <a:gd name="connsiteX13" fmla="*/ 10763 w 376237"/>
                    <a:gd name="connsiteY13" fmla="*/ 33915 h 46678"/>
                    <a:gd name="connsiteX14" fmla="*/ 10763 w 376237"/>
                    <a:gd name="connsiteY14" fmla="*/ 33915 h 4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237" h="46678">
                      <a:moveTo>
                        <a:pt x="10763" y="33915"/>
                      </a:moveTo>
                      <a:lnTo>
                        <a:pt x="359664" y="33819"/>
                      </a:lnTo>
                      <a:cubicBezTo>
                        <a:pt x="359664" y="33819"/>
                        <a:pt x="363760" y="33915"/>
                        <a:pt x="365093" y="31819"/>
                      </a:cubicBezTo>
                      <a:cubicBezTo>
                        <a:pt x="366427" y="29724"/>
                        <a:pt x="368617" y="25723"/>
                        <a:pt x="368617" y="25723"/>
                      </a:cubicBezTo>
                      <a:lnTo>
                        <a:pt x="376238" y="30200"/>
                      </a:lnTo>
                      <a:cubicBezTo>
                        <a:pt x="376238" y="30200"/>
                        <a:pt x="375571" y="36391"/>
                        <a:pt x="370237" y="40296"/>
                      </a:cubicBezTo>
                      <a:cubicBezTo>
                        <a:pt x="364903" y="44201"/>
                        <a:pt x="359569" y="43630"/>
                        <a:pt x="359569" y="43630"/>
                      </a:cubicBezTo>
                      <a:lnTo>
                        <a:pt x="10382" y="43440"/>
                      </a:lnTo>
                      <a:lnTo>
                        <a:pt x="10287" y="46678"/>
                      </a:lnTo>
                      <a:lnTo>
                        <a:pt x="381" y="45916"/>
                      </a:lnTo>
                      <a:lnTo>
                        <a:pt x="0" y="5149"/>
                      </a:lnTo>
                      <a:cubicBezTo>
                        <a:pt x="0" y="5149"/>
                        <a:pt x="476" y="196"/>
                        <a:pt x="5239" y="5"/>
                      </a:cubicBezTo>
                      <a:cubicBezTo>
                        <a:pt x="10001" y="-185"/>
                        <a:pt x="10573" y="4673"/>
                        <a:pt x="10573" y="4673"/>
                      </a:cubicBezTo>
                      <a:lnTo>
                        <a:pt x="10763" y="33915"/>
                      </a:lnTo>
                      <a:lnTo>
                        <a:pt x="10763" y="33915"/>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49" name="Freihandform: Form 548">
                  <a:extLst>
                    <a:ext uri="{FF2B5EF4-FFF2-40B4-BE49-F238E27FC236}">
                      <a16:creationId xmlns:a16="http://schemas.microsoft.com/office/drawing/2014/main" id="{0FE5A9E2-0FF3-4818-8FB9-D15886E89FAF}"/>
                    </a:ext>
                  </a:extLst>
                </p:cNvPr>
                <p:cNvSpPr/>
                <p:nvPr/>
              </p:nvSpPr>
              <p:spPr>
                <a:xfrm>
                  <a:off x="5501880" y="3052939"/>
                  <a:ext cx="9429" cy="43433"/>
                </a:xfrm>
                <a:custGeom>
                  <a:avLst/>
                  <a:gdLst>
                    <a:gd name="connsiteX0" fmla="*/ 9430 w 9429"/>
                    <a:gd name="connsiteY0" fmla="*/ 43434 h 43433"/>
                    <a:gd name="connsiteX1" fmla="*/ 9430 w 9429"/>
                    <a:gd name="connsiteY1" fmla="*/ 0 h 43433"/>
                    <a:gd name="connsiteX2" fmla="*/ 0 w 9429"/>
                    <a:gd name="connsiteY2" fmla="*/ 0 h 43433"/>
                    <a:gd name="connsiteX3" fmla="*/ 0 w 9429"/>
                    <a:gd name="connsiteY3" fmla="*/ 43434 h 43433"/>
                    <a:gd name="connsiteX4" fmla="*/ 9430 w 9429"/>
                    <a:gd name="connsiteY4" fmla="*/ 43434 h 43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9" h="43433">
                      <a:moveTo>
                        <a:pt x="9430" y="43434"/>
                      </a:moveTo>
                      <a:lnTo>
                        <a:pt x="9430" y="0"/>
                      </a:lnTo>
                      <a:lnTo>
                        <a:pt x="0" y="0"/>
                      </a:lnTo>
                      <a:lnTo>
                        <a:pt x="0" y="43434"/>
                      </a:lnTo>
                      <a:lnTo>
                        <a:pt x="9430" y="4343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50" name="Freihandform: Form 549">
                  <a:extLst>
                    <a:ext uri="{FF2B5EF4-FFF2-40B4-BE49-F238E27FC236}">
                      <a16:creationId xmlns:a16="http://schemas.microsoft.com/office/drawing/2014/main" id="{744335BF-4A87-4974-9F94-361BA139E6B8}"/>
                    </a:ext>
                  </a:extLst>
                </p:cNvPr>
                <p:cNvSpPr/>
                <p:nvPr/>
              </p:nvSpPr>
              <p:spPr>
                <a:xfrm>
                  <a:off x="5500355" y="3089515"/>
                  <a:ext cx="12001" cy="1904"/>
                </a:xfrm>
                <a:custGeom>
                  <a:avLst/>
                  <a:gdLst>
                    <a:gd name="connsiteX0" fmla="*/ 12002 w 12001"/>
                    <a:gd name="connsiteY0" fmla="*/ 1905 h 1904"/>
                    <a:gd name="connsiteX1" fmla="*/ 12002 w 12001"/>
                    <a:gd name="connsiteY1" fmla="*/ 0 h 1904"/>
                    <a:gd name="connsiteX2" fmla="*/ 0 w 12001"/>
                    <a:gd name="connsiteY2" fmla="*/ 0 h 1904"/>
                    <a:gd name="connsiteX3" fmla="*/ 0 w 12001"/>
                    <a:gd name="connsiteY3" fmla="*/ 1905 h 1904"/>
                    <a:gd name="connsiteX4" fmla="*/ 12002 w 12001"/>
                    <a:gd name="connsiteY4" fmla="*/ 1905 h 1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01" h="1904">
                      <a:moveTo>
                        <a:pt x="12002" y="1905"/>
                      </a:moveTo>
                      <a:lnTo>
                        <a:pt x="12002" y="0"/>
                      </a:lnTo>
                      <a:lnTo>
                        <a:pt x="0" y="0"/>
                      </a:lnTo>
                      <a:lnTo>
                        <a:pt x="0" y="1905"/>
                      </a:lnTo>
                      <a:lnTo>
                        <a:pt x="12002" y="1905"/>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51" name="Freihandform: Form 550">
                  <a:extLst>
                    <a:ext uri="{FF2B5EF4-FFF2-40B4-BE49-F238E27FC236}">
                      <a16:creationId xmlns:a16="http://schemas.microsoft.com/office/drawing/2014/main" id="{D719E023-B656-4C02-BD19-62930ECD498B}"/>
                    </a:ext>
                  </a:extLst>
                </p:cNvPr>
                <p:cNvSpPr/>
                <p:nvPr/>
              </p:nvSpPr>
              <p:spPr>
                <a:xfrm>
                  <a:off x="5461684" y="3045605"/>
                  <a:ext cx="23145" cy="2286"/>
                </a:xfrm>
                <a:custGeom>
                  <a:avLst/>
                  <a:gdLst>
                    <a:gd name="connsiteX0" fmla="*/ 23146 w 23145"/>
                    <a:gd name="connsiteY0" fmla="*/ 2286 h 2286"/>
                    <a:gd name="connsiteX1" fmla="*/ 23146 w 23145"/>
                    <a:gd name="connsiteY1" fmla="*/ 0 h 2286"/>
                    <a:gd name="connsiteX2" fmla="*/ 0 w 23145"/>
                    <a:gd name="connsiteY2" fmla="*/ 0 h 2286"/>
                    <a:gd name="connsiteX3" fmla="*/ 0 w 23145"/>
                    <a:gd name="connsiteY3" fmla="*/ 2286 h 2286"/>
                    <a:gd name="connsiteX4" fmla="*/ 23146 w 23145"/>
                    <a:gd name="connsiteY4" fmla="*/ 2286 h 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5" h="2286">
                      <a:moveTo>
                        <a:pt x="23146" y="2286"/>
                      </a:moveTo>
                      <a:lnTo>
                        <a:pt x="23146" y="0"/>
                      </a:lnTo>
                      <a:lnTo>
                        <a:pt x="0" y="0"/>
                      </a:lnTo>
                      <a:lnTo>
                        <a:pt x="0" y="2286"/>
                      </a:lnTo>
                      <a:lnTo>
                        <a:pt x="23146" y="2286"/>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52" name="Freihandform: Form 551">
                  <a:extLst>
                    <a:ext uri="{FF2B5EF4-FFF2-40B4-BE49-F238E27FC236}">
                      <a16:creationId xmlns:a16="http://schemas.microsoft.com/office/drawing/2014/main" id="{20EB8AA3-FDF9-4366-A98B-86DB6ED26424}"/>
                    </a:ext>
                  </a:extLst>
                </p:cNvPr>
                <p:cNvSpPr/>
                <p:nvPr/>
              </p:nvSpPr>
              <p:spPr>
                <a:xfrm>
                  <a:off x="5413868" y="3045414"/>
                  <a:ext cx="18097" cy="2095"/>
                </a:xfrm>
                <a:custGeom>
                  <a:avLst/>
                  <a:gdLst>
                    <a:gd name="connsiteX0" fmla="*/ 18098 w 18097"/>
                    <a:gd name="connsiteY0" fmla="*/ 2096 h 2095"/>
                    <a:gd name="connsiteX1" fmla="*/ 18098 w 18097"/>
                    <a:gd name="connsiteY1" fmla="*/ 0 h 2095"/>
                    <a:gd name="connsiteX2" fmla="*/ 0 w 18097"/>
                    <a:gd name="connsiteY2" fmla="*/ 0 h 2095"/>
                    <a:gd name="connsiteX3" fmla="*/ 0 w 18097"/>
                    <a:gd name="connsiteY3" fmla="*/ 2096 h 2095"/>
                    <a:gd name="connsiteX4" fmla="*/ 18098 w 18097"/>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 h="2095">
                      <a:moveTo>
                        <a:pt x="18098" y="2096"/>
                      </a:moveTo>
                      <a:lnTo>
                        <a:pt x="18098" y="0"/>
                      </a:lnTo>
                      <a:lnTo>
                        <a:pt x="0" y="0"/>
                      </a:lnTo>
                      <a:lnTo>
                        <a:pt x="0" y="2096"/>
                      </a:lnTo>
                      <a:lnTo>
                        <a:pt x="18098" y="2096"/>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53" name="Freihandform: Form 552">
                  <a:extLst>
                    <a:ext uri="{FF2B5EF4-FFF2-40B4-BE49-F238E27FC236}">
                      <a16:creationId xmlns:a16="http://schemas.microsoft.com/office/drawing/2014/main" id="{F29193EC-F1D0-45B0-9AB7-58C7948F4D4C}"/>
                    </a:ext>
                  </a:extLst>
                </p:cNvPr>
                <p:cNvSpPr/>
                <p:nvPr/>
              </p:nvSpPr>
              <p:spPr>
                <a:xfrm>
                  <a:off x="5747053" y="2990836"/>
                  <a:ext cx="10287" cy="38100"/>
                </a:xfrm>
                <a:custGeom>
                  <a:avLst/>
                  <a:gdLst>
                    <a:gd name="connsiteX0" fmla="*/ 10287 w 10287"/>
                    <a:gd name="connsiteY0" fmla="*/ 38100 h 38100"/>
                    <a:gd name="connsiteX1" fmla="*/ 10287 w 10287"/>
                    <a:gd name="connsiteY1" fmla="*/ 0 h 38100"/>
                    <a:gd name="connsiteX2" fmla="*/ 0 w 10287"/>
                    <a:gd name="connsiteY2" fmla="*/ 0 h 38100"/>
                    <a:gd name="connsiteX3" fmla="*/ 0 w 10287"/>
                    <a:gd name="connsiteY3" fmla="*/ 38100 h 38100"/>
                    <a:gd name="connsiteX4" fmla="*/ 10287 w 10287"/>
                    <a:gd name="connsiteY4" fmla="*/ 3810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7" h="38100">
                      <a:moveTo>
                        <a:pt x="10287" y="38100"/>
                      </a:moveTo>
                      <a:lnTo>
                        <a:pt x="10287" y="0"/>
                      </a:lnTo>
                      <a:lnTo>
                        <a:pt x="0" y="0"/>
                      </a:lnTo>
                      <a:lnTo>
                        <a:pt x="0" y="38100"/>
                      </a:lnTo>
                      <a:lnTo>
                        <a:pt x="10287" y="38100"/>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54" name="Freihandform: Form 553">
                  <a:extLst>
                    <a:ext uri="{FF2B5EF4-FFF2-40B4-BE49-F238E27FC236}">
                      <a16:creationId xmlns:a16="http://schemas.microsoft.com/office/drawing/2014/main" id="{80E8CB73-CE49-4C01-AF86-093E171CF70F}"/>
                    </a:ext>
                  </a:extLst>
                </p:cNvPr>
                <p:cNvSpPr/>
                <p:nvPr/>
              </p:nvSpPr>
              <p:spPr>
                <a:xfrm>
                  <a:off x="5574174" y="2990931"/>
                  <a:ext cx="13049" cy="38100"/>
                </a:xfrm>
                <a:custGeom>
                  <a:avLst/>
                  <a:gdLst>
                    <a:gd name="connsiteX0" fmla="*/ 13049 w 13049"/>
                    <a:gd name="connsiteY0" fmla="*/ 38100 h 38100"/>
                    <a:gd name="connsiteX1" fmla="*/ 13049 w 13049"/>
                    <a:gd name="connsiteY1" fmla="*/ 0 h 38100"/>
                    <a:gd name="connsiteX2" fmla="*/ 0 w 13049"/>
                    <a:gd name="connsiteY2" fmla="*/ 0 h 38100"/>
                    <a:gd name="connsiteX3" fmla="*/ 0 w 13049"/>
                    <a:gd name="connsiteY3" fmla="*/ 38100 h 38100"/>
                    <a:gd name="connsiteX4" fmla="*/ 13049 w 13049"/>
                    <a:gd name="connsiteY4" fmla="*/ 3810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 h="38100">
                      <a:moveTo>
                        <a:pt x="13049" y="38100"/>
                      </a:moveTo>
                      <a:lnTo>
                        <a:pt x="13049" y="0"/>
                      </a:lnTo>
                      <a:lnTo>
                        <a:pt x="0" y="0"/>
                      </a:lnTo>
                      <a:lnTo>
                        <a:pt x="0" y="38100"/>
                      </a:lnTo>
                      <a:lnTo>
                        <a:pt x="13049" y="38100"/>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55" name="Freihandform: Form 554">
                  <a:extLst>
                    <a:ext uri="{FF2B5EF4-FFF2-40B4-BE49-F238E27FC236}">
                      <a16:creationId xmlns:a16="http://schemas.microsoft.com/office/drawing/2014/main" id="{1187D028-1C4F-4318-B428-24B1F27A8DF3}"/>
                    </a:ext>
                  </a:extLst>
                </p:cNvPr>
                <p:cNvSpPr/>
                <p:nvPr/>
              </p:nvSpPr>
              <p:spPr>
                <a:xfrm>
                  <a:off x="5517310" y="2899777"/>
                  <a:ext cx="40957" cy="9810"/>
                </a:xfrm>
                <a:custGeom>
                  <a:avLst/>
                  <a:gdLst>
                    <a:gd name="connsiteX0" fmla="*/ 40958 w 40957"/>
                    <a:gd name="connsiteY0" fmla="*/ 9811 h 9810"/>
                    <a:gd name="connsiteX1" fmla="*/ 40958 w 40957"/>
                    <a:gd name="connsiteY1" fmla="*/ 0 h 9810"/>
                    <a:gd name="connsiteX2" fmla="*/ 0 w 40957"/>
                    <a:gd name="connsiteY2" fmla="*/ 0 h 9810"/>
                    <a:gd name="connsiteX3" fmla="*/ 0 w 40957"/>
                    <a:gd name="connsiteY3" fmla="*/ 9811 h 9810"/>
                    <a:gd name="connsiteX4" fmla="*/ 40958 w 40957"/>
                    <a:gd name="connsiteY4" fmla="*/ 9811 h 9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57" h="9810">
                      <a:moveTo>
                        <a:pt x="40958" y="9811"/>
                      </a:moveTo>
                      <a:lnTo>
                        <a:pt x="40958" y="0"/>
                      </a:lnTo>
                      <a:lnTo>
                        <a:pt x="0" y="0"/>
                      </a:lnTo>
                      <a:lnTo>
                        <a:pt x="0" y="9811"/>
                      </a:lnTo>
                      <a:lnTo>
                        <a:pt x="40958" y="9811"/>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56" name="Freihandform: Form 555">
                  <a:extLst>
                    <a:ext uri="{FF2B5EF4-FFF2-40B4-BE49-F238E27FC236}">
                      <a16:creationId xmlns:a16="http://schemas.microsoft.com/office/drawing/2014/main" id="{35FFA6F5-9A73-46BC-9593-B2202DC7449D}"/>
                    </a:ext>
                  </a:extLst>
                </p:cNvPr>
                <p:cNvSpPr/>
                <p:nvPr/>
              </p:nvSpPr>
              <p:spPr>
                <a:xfrm>
                  <a:off x="5432252" y="2887585"/>
                  <a:ext cx="85629" cy="20097"/>
                </a:xfrm>
                <a:custGeom>
                  <a:avLst/>
                  <a:gdLst>
                    <a:gd name="connsiteX0" fmla="*/ 85058 w 85629"/>
                    <a:gd name="connsiteY0" fmla="*/ 15526 h 20097"/>
                    <a:gd name="connsiteX1" fmla="*/ 9525 w 85629"/>
                    <a:gd name="connsiteY1" fmla="*/ 15050 h 20097"/>
                    <a:gd name="connsiteX2" fmla="*/ 6477 w 85629"/>
                    <a:gd name="connsiteY2" fmla="*/ 13811 h 20097"/>
                    <a:gd name="connsiteX3" fmla="*/ 5239 w 85629"/>
                    <a:gd name="connsiteY3" fmla="*/ 10954 h 20097"/>
                    <a:gd name="connsiteX4" fmla="*/ 5239 w 85629"/>
                    <a:gd name="connsiteY4" fmla="*/ 95 h 20097"/>
                    <a:gd name="connsiteX5" fmla="*/ 191 w 85629"/>
                    <a:gd name="connsiteY5" fmla="*/ 0 h 20097"/>
                    <a:gd name="connsiteX6" fmla="*/ 0 w 85629"/>
                    <a:gd name="connsiteY6" fmla="*/ 10763 h 20097"/>
                    <a:gd name="connsiteX7" fmla="*/ 2476 w 85629"/>
                    <a:gd name="connsiteY7" fmla="*/ 16573 h 20097"/>
                    <a:gd name="connsiteX8" fmla="*/ 9334 w 85629"/>
                    <a:gd name="connsiteY8" fmla="*/ 20002 h 20097"/>
                    <a:gd name="connsiteX9" fmla="*/ 85630 w 85629"/>
                    <a:gd name="connsiteY9" fmla="*/ 20098 h 20097"/>
                    <a:gd name="connsiteX10" fmla="*/ 85058 w 85629"/>
                    <a:gd name="connsiteY10" fmla="*/ 15526 h 20097"/>
                    <a:gd name="connsiteX11" fmla="*/ 85058 w 85629"/>
                    <a:gd name="connsiteY11" fmla="*/ 15526 h 2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629" h="20097">
                      <a:moveTo>
                        <a:pt x="85058" y="15526"/>
                      </a:moveTo>
                      <a:lnTo>
                        <a:pt x="9525" y="15050"/>
                      </a:lnTo>
                      <a:cubicBezTo>
                        <a:pt x="9525" y="15050"/>
                        <a:pt x="7334" y="15050"/>
                        <a:pt x="6477" y="13811"/>
                      </a:cubicBezTo>
                      <a:cubicBezTo>
                        <a:pt x="5525" y="12573"/>
                        <a:pt x="5239" y="10954"/>
                        <a:pt x="5239" y="10954"/>
                      </a:cubicBezTo>
                      <a:lnTo>
                        <a:pt x="5239" y="95"/>
                      </a:lnTo>
                      <a:lnTo>
                        <a:pt x="191" y="0"/>
                      </a:lnTo>
                      <a:lnTo>
                        <a:pt x="0" y="10763"/>
                      </a:lnTo>
                      <a:cubicBezTo>
                        <a:pt x="0" y="10763"/>
                        <a:pt x="476" y="14288"/>
                        <a:pt x="2476" y="16573"/>
                      </a:cubicBezTo>
                      <a:cubicBezTo>
                        <a:pt x="4477" y="18859"/>
                        <a:pt x="9334" y="20002"/>
                        <a:pt x="9334" y="20002"/>
                      </a:cubicBezTo>
                      <a:lnTo>
                        <a:pt x="85630" y="20098"/>
                      </a:lnTo>
                      <a:lnTo>
                        <a:pt x="85058" y="15526"/>
                      </a:lnTo>
                      <a:lnTo>
                        <a:pt x="85058" y="15526"/>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57" name="Freihandform: Form 556">
                  <a:extLst>
                    <a:ext uri="{FF2B5EF4-FFF2-40B4-BE49-F238E27FC236}">
                      <a16:creationId xmlns:a16="http://schemas.microsoft.com/office/drawing/2014/main" id="{2EFA4071-C738-4D8D-9E69-359AFE2894EA}"/>
                    </a:ext>
                  </a:extLst>
                </p:cNvPr>
                <p:cNvSpPr/>
                <p:nvPr/>
              </p:nvSpPr>
              <p:spPr>
                <a:xfrm>
                  <a:off x="5519405" y="3003695"/>
                  <a:ext cx="267938" cy="4381"/>
                </a:xfrm>
                <a:custGeom>
                  <a:avLst/>
                  <a:gdLst>
                    <a:gd name="connsiteX0" fmla="*/ 267938 w 267938"/>
                    <a:gd name="connsiteY0" fmla="*/ 4381 h 4381"/>
                    <a:gd name="connsiteX1" fmla="*/ 267938 w 267938"/>
                    <a:gd name="connsiteY1" fmla="*/ 0 h 4381"/>
                    <a:gd name="connsiteX2" fmla="*/ 0 w 267938"/>
                    <a:gd name="connsiteY2" fmla="*/ 0 h 4381"/>
                    <a:gd name="connsiteX3" fmla="*/ 0 w 267938"/>
                    <a:gd name="connsiteY3" fmla="*/ 4381 h 4381"/>
                    <a:gd name="connsiteX4" fmla="*/ 267938 w 267938"/>
                    <a:gd name="connsiteY4" fmla="*/ 4381 h 4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38" h="4381">
                      <a:moveTo>
                        <a:pt x="267938" y="4381"/>
                      </a:moveTo>
                      <a:lnTo>
                        <a:pt x="267938" y="0"/>
                      </a:lnTo>
                      <a:lnTo>
                        <a:pt x="0" y="0"/>
                      </a:lnTo>
                      <a:lnTo>
                        <a:pt x="0" y="4381"/>
                      </a:lnTo>
                      <a:lnTo>
                        <a:pt x="267938" y="4381"/>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58" name="Freihandform: Form 557">
                  <a:extLst>
                    <a:ext uri="{FF2B5EF4-FFF2-40B4-BE49-F238E27FC236}">
                      <a16:creationId xmlns:a16="http://schemas.microsoft.com/office/drawing/2014/main" id="{20EF2E11-BE7C-4A20-AAF2-81A6DC768A74}"/>
                    </a:ext>
                  </a:extLst>
                </p:cNvPr>
                <p:cNvSpPr/>
                <p:nvPr/>
              </p:nvSpPr>
              <p:spPr>
                <a:xfrm>
                  <a:off x="5785058" y="2992931"/>
                  <a:ext cx="11620" cy="7334"/>
                </a:xfrm>
                <a:custGeom>
                  <a:avLst/>
                  <a:gdLst>
                    <a:gd name="connsiteX0" fmla="*/ 11621 w 11620"/>
                    <a:gd name="connsiteY0" fmla="*/ 7334 h 7334"/>
                    <a:gd name="connsiteX1" fmla="*/ 11621 w 11620"/>
                    <a:gd name="connsiteY1" fmla="*/ 0 h 7334"/>
                    <a:gd name="connsiteX2" fmla="*/ 0 w 11620"/>
                    <a:gd name="connsiteY2" fmla="*/ 0 h 7334"/>
                    <a:gd name="connsiteX3" fmla="*/ 0 w 11620"/>
                    <a:gd name="connsiteY3" fmla="*/ 7334 h 7334"/>
                    <a:gd name="connsiteX4" fmla="*/ 11621 w 11620"/>
                    <a:gd name="connsiteY4" fmla="*/ 7334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0" h="7334">
                      <a:moveTo>
                        <a:pt x="11621" y="7334"/>
                      </a:moveTo>
                      <a:lnTo>
                        <a:pt x="11621" y="0"/>
                      </a:lnTo>
                      <a:lnTo>
                        <a:pt x="0" y="0"/>
                      </a:lnTo>
                      <a:lnTo>
                        <a:pt x="0" y="7334"/>
                      </a:lnTo>
                      <a:lnTo>
                        <a:pt x="11621" y="733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59" name="Freihandform: Form 558">
                  <a:extLst>
                    <a:ext uri="{FF2B5EF4-FFF2-40B4-BE49-F238E27FC236}">
                      <a16:creationId xmlns:a16="http://schemas.microsoft.com/office/drawing/2014/main" id="{41B3CC26-17C6-476C-8C45-F9C31174B735}"/>
                    </a:ext>
                  </a:extLst>
                </p:cNvPr>
                <p:cNvSpPr/>
                <p:nvPr/>
              </p:nvSpPr>
              <p:spPr>
                <a:xfrm>
                  <a:off x="5786201" y="3001028"/>
                  <a:ext cx="9810" cy="9620"/>
                </a:xfrm>
                <a:custGeom>
                  <a:avLst/>
                  <a:gdLst>
                    <a:gd name="connsiteX0" fmla="*/ 7429 w 9810"/>
                    <a:gd name="connsiteY0" fmla="*/ 9620 h 9620"/>
                    <a:gd name="connsiteX1" fmla="*/ 9811 w 9810"/>
                    <a:gd name="connsiteY1" fmla="*/ 7239 h 9620"/>
                    <a:gd name="connsiteX2" fmla="*/ 9811 w 9810"/>
                    <a:gd name="connsiteY2" fmla="*/ 2381 h 9620"/>
                    <a:gd name="connsiteX3" fmla="*/ 7429 w 9810"/>
                    <a:gd name="connsiteY3" fmla="*/ 0 h 9620"/>
                    <a:gd name="connsiteX4" fmla="*/ 2381 w 9810"/>
                    <a:gd name="connsiteY4" fmla="*/ 0 h 9620"/>
                    <a:gd name="connsiteX5" fmla="*/ 0 w 9810"/>
                    <a:gd name="connsiteY5" fmla="*/ 2381 h 9620"/>
                    <a:gd name="connsiteX6" fmla="*/ 0 w 9810"/>
                    <a:gd name="connsiteY6" fmla="*/ 7239 h 9620"/>
                    <a:gd name="connsiteX7" fmla="*/ 2381 w 9810"/>
                    <a:gd name="connsiteY7" fmla="*/ 9620 h 9620"/>
                    <a:gd name="connsiteX8" fmla="*/ 7429 w 9810"/>
                    <a:gd name="connsiteY8" fmla="*/ 9620 h 9620"/>
                    <a:gd name="connsiteX9" fmla="*/ 7429 w 9810"/>
                    <a:gd name="connsiteY9" fmla="*/ 9620 h 9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10" h="9620">
                      <a:moveTo>
                        <a:pt x="7429" y="9620"/>
                      </a:moveTo>
                      <a:cubicBezTo>
                        <a:pt x="8763" y="9620"/>
                        <a:pt x="9811" y="8572"/>
                        <a:pt x="9811" y="7239"/>
                      </a:cubicBezTo>
                      <a:lnTo>
                        <a:pt x="9811" y="2381"/>
                      </a:lnTo>
                      <a:cubicBezTo>
                        <a:pt x="9811" y="1048"/>
                        <a:pt x="8763" y="0"/>
                        <a:pt x="7429" y="0"/>
                      </a:cubicBezTo>
                      <a:lnTo>
                        <a:pt x="2381" y="0"/>
                      </a:lnTo>
                      <a:cubicBezTo>
                        <a:pt x="1048" y="0"/>
                        <a:pt x="0" y="1048"/>
                        <a:pt x="0" y="2381"/>
                      </a:cubicBezTo>
                      <a:lnTo>
                        <a:pt x="0" y="7239"/>
                      </a:lnTo>
                      <a:cubicBezTo>
                        <a:pt x="0" y="8572"/>
                        <a:pt x="1048" y="9620"/>
                        <a:pt x="2381" y="9620"/>
                      </a:cubicBezTo>
                      <a:lnTo>
                        <a:pt x="7429" y="9620"/>
                      </a:lnTo>
                      <a:lnTo>
                        <a:pt x="7429" y="9620"/>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60" name="Freihandform: Form 559">
                  <a:extLst>
                    <a:ext uri="{FF2B5EF4-FFF2-40B4-BE49-F238E27FC236}">
                      <a16:creationId xmlns:a16="http://schemas.microsoft.com/office/drawing/2014/main" id="{8DA5A403-53F6-4F83-A609-73BEB32B4B74}"/>
                    </a:ext>
                  </a:extLst>
                </p:cNvPr>
                <p:cNvSpPr/>
                <p:nvPr/>
              </p:nvSpPr>
              <p:spPr>
                <a:xfrm>
                  <a:off x="5787439" y="2996646"/>
                  <a:ext cx="6286" cy="7715"/>
                </a:xfrm>
                <a:custGeom>
                  <a:avLst/>
                  <a:gdLst>
                    <a:gd name="connsiteX0" fmla="*/ 6287 w 6286"/>
                    <a:gd name="connsiteY0" fmla="*/ 7715 h 7715"/>
                    <a:gd name="connsiteX1" fmla="*/ 6287 w 6286"/>
                    <a:gd name="connsiteY1" fmla="*/ 0 h 7715"/>
                    <a:gd name="connsiteX2" fmla="*/ 0 w 6286"/>
                    <a:gd name="connsiteY2" fmla="*/ 0 h 7715"/>
                    <a:gd name="connsiteX3" fmla="*/ 0 w 6286"/>
                    <a:gd name="connsiteY3" fmla="*/ 7715 h 7715"/>
                    <a:gd name="connsiteX4" fmla="*/ 6287 w 6286"/>
                    <a:gd name="connsiteY4" fmla="*/ 7715 h 7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 h="7715">
                      <a:moveTo>
                        <a:pt x="6287" y="7715"/>
                      </a:moveTo>
                      <a:lnTo>
                        <a:pt x="6287" y="0"/>
                      </a:lnTo>
                      <a:lnTo>
                        <a:pt x="0" y="0"/>
                      </a:lnTo>
                      <a:lnTo>
                        <a:pt x="0" y="7715"/>
                      </a:lnTo>
                      <a:lnTo>
                        <a:pt x="6287" y="7715"/>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561" name="Freihandform: Form 560">
                  <a:extLst>
                    <a:ext uri="{FF2B5EF4-FFF2-40B4-BE49-F238E27FC236}">
                      <a16:creationId xmlns:a16="http://schemas.microsoft.com/office/drawing/2014/main" id="{97FC183E-495D-4E12-9C94-C9017139D647}"/>
                    </a:ext>
                  </a:extLst>
                </p:cNvPr>
                <p:cNvSpPr/>
                <p:nvPr/>
              </p:nvSpPr>
              <p:spPr>
                <a:xfrm>
                  <a:off x="5782010" y="2996837"/>
                  <a:ext cx="18097" cy="18097"/>
                </a:xfrm>
                <a:custGeom>
                  <a:avLst/>
                  <a:gdLst>
                    <a:gd name="connsiteX0" fmla="*/ 18097 w 18097"/>
                    <a:gd name="connsiteY0" fmla="*/ 9049 h 18097"/>
                    <a:gd name="connsiteX1" fmla="*/ 9049 w 18097"/>
                    <a:gd name="connsiteY1" fmla="*/ 18097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5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7"/>
                        <a:pt x="9049" y="18097"/>
                      </a:cubicBezTo>
                      <a:cubicBezTo>
                        <a:pt x="4000" y="18097"/>
                        <a:pt x="0" y="14002"/>
                        <a:pt x="0" y="9049"/>
                      </a:cubicBezTo>
                      <a:cubicBezTo>
                        <a:pt x="0" y="4000"/>
                        <a:pt x="4096" y="0"/>
                        <a:pt x="9049" y="0"/>
                      </a:cubicBezTo>
                      <a:cubicBezTo>
                        <a:pt x="14097" y="0"/>
                        <a:pt x="18097" y="4096"/>
                        <a:pt x="18097" y="9049"/>
                      </a:cubicBezTo>
                      <a:lnTo>
                        <a:pt x="18097" y="9049"/>
                      </a:lnTo>
                      <a:close/>
                      <a:moveTo>
                        <a:pt x="17335" y="9049"/>
                      </a:moveTo>
                      <a:cubicBezTo>
                        <a:pt x="17335" y="13621"/>
                        <a:pt x="13621" y="17335"/>
                        <a:pt x="9049" y="17335"/>
                      </a:cubicBezTo>
                      <a:cubicBezTo>
                        <a:pt x="4477" y="17335"/>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62" name="Freihandform: Form 561">
                  <a:extLst>
                    <a:ext uri="{FF2B5EF4-FFF2-40B4-BE49-F238E27FC236}">
                      <a16:creationId xmlns:a16="http://schemas.microsoft.com/office/drawing/2014/main" id="{A101A1CD-542C-4AE3-A6EF-197B197B2742}"/>
                    </a:ext>
                  </a:extLst>
                </p:cNvPr>
                <p:cNvSpPr/>
                <p:nvPr/>
              </p:nvSpPr>
              <p:spPr>
                <a:xfrm>
                  <a:off x="5790773" y="3007505"/>
                  <a:ext cx="762" cy="6858"/>
                </a:xfrm>
                <a:custGeom>
                  <a:avLst/>
                  <a:gdLst>
                    <a:gd name="connsiteX0" fmla="*/ 762 w 762"/>
                    <a:gd name="connsiteY0" fmla="*/ 6858 h 6858"/>
                    <a:gd name="connsiteX1" fmla="*/ 762 w 762"/>
                    <a:gd name="connsiteY1" fmla="*/ 0 h 6858"/>
                    <a:gd name="connsiteX2" fmla="*/ 0 w 762"/>
                    <a:gd name="connsiteY2" fmla="*/ 0 h 6858"/>
                    <a:gd name="connsiteX3" fmla="*/ 0 w 762"/>
                    <a:gd name="connsiteY3" fmla="*/ 6858 h 6858"/>
                    <a:gd name="connsiteX4" fmla="*/ 762 w 762"/>
                    <a:gd name="connsiteY4" fmla="*/ 6858 h 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 h="6858">
                      <a:moveTo>
                        <a:pt x="762" y="6858"/>
                      </a:moveTo>
                      <a:lnTo>
                        <a:pt x="762" y="0"/>
                      </a:lnTo>
                      <a:lnTo>
                        <a:pt x="0" y="0"/>
                      </a:lnTo>
                      <a:lnTo>
                        <a:pt x="0" y="6858"/>
                      </a:lnTo>
                      <a:lnTo>
                        <a:pt x="762" y="6858"/>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63" name="Freihandform: Form 562">
                  <a:extLst>
                    <a:ext uri="{FF2B5EF4-FFF2-40B4-BE49-F238E27FC236}">
                      <a16:creationId xmlns:a16="http://schemas.microsoft.com/office/drawing/2014/main" id="{643681BA-4456-4B64-B24F-502007E3F885}"/>
                    </a:ext>
                  </a:extLst>
                </p:cNvPr>
                <p:cNvSpPr/>
                <p:nvPr/>
              </p:nvSpPr>
              <p:spPr>
                <a:xfrm>
                  <a:off x="5782486" y="3005980"/>
                  <a:ext cx="7524" cy="2095"/>
                </a:xfrm>
                <a:custGeom>
                  <a:avLst/>
                  <a:gdLst>
                    <a:gd name="connsiteX0" fmla="*/ 95 w 7524"/>
                    <a:gd name="connsiteY0" fmla="*/ 2096 h 2095"/>
                    <a:gd name="connsiteX1" fmla="*/ 7525 w 7524"/>
                    <a:gd name="connsiteY1" fmla="*/ 762 h 2095"/>
                    <a:gd name="connsiteX2" fmla="*/ 7334 w 7524"/>
                    <a:gd name="connsiteY2" fmla="*/ 0 h 2095"/>
                    <a:gd name="connsiteX3" fmla="*/ 0 w 7524"/>
                    <a:gd name="connsiteY3" fmla="*/ 1333 h 2095"/>
                    <a:gd name="connsiteX4" fmla="*/ 95 w 7524"/>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 h="2095">
                      <a:moveTo>
                        <a:pt x="95" y="2096"/>
                      </a:moveTo>
                      <a:lnTo>
                        <a:pt x="7525" y="762"/>
                      </a:lnTo>
                      <a:lnTo>
                        <a:pt x="7334" y="0"/>
                      </a:lnTo>
                      <a:lnTo>
                        <a:pt x="0" y="1333"/>
                      </a:lnTo>
                      <a:lnTo>
                        <a:pt x="95"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64" name="Freihandform: Form 563">
                  <a:extLst>
                    <a:ext uri="{FF2B5EF4-FFF2-40B4-BE49-F238E27FC236}">
                      <a16:creationId xmlns:a16="http://schemas.microsoft.com/office/drawing/2014/main" id="{6448CD23-6369-4271-8A12-AB0B9388B53F}"/>
                    </a:ext>
                  </a:extLst>
                </p:cNvPr>
                <p:cNvSpPr/>
                <p:nvPr/>
              </p:nvSpPr>
              <p:spPr>
                <a:xfrm>
                  <a:off x="5785248" y="2999122"/>
                  <a:ext cx="5143" cy="5524"/>
                </a:xfrm>
                <a:custGeom>
                  <a:avLst/>
                  <a:gdLst>
                    <a:gd name="connsiteX0" fmla="*/ 0 w 5143"/>
                    <a:gd name="connsiteY0" fmla="*/ 476 h 5524"/>
                    <a:gd name="connsiteX1" fmla="*/ 4572 w 5143"/>
                    <a:gd name="connsiteY1" fmla="*/ 5525 h 5524"/>
                    <a:gd name="connsiteX2" fmla="*/ 5143 w 5143"/>
                    <a:gd name="connsiteY2" fmla="*/ 5048 h 5524"/>
                    <a:gd name="connsiteX3" fmla="*/ 571 w 5143"/>
                    <a:gd name="connsiteY3" fmla="*/ 0 h 5524"/>
                    <a:gd name="connsiteX4" fmla="*/ 0 w 5143"/>
                    <a:gd name="connsiteY4" fmla="*/ 476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 h="5524">
                      <a:moveTo>
                        <a:pt x="0" y="476"/>
                      </a:moveTo>
                      <a:lnTo>
                        <a:pt x="4572" y="5525"/>
                      </a:lnTo>
                      <a:lnTo>
                        <a:pt x="5143" y="5048"/>
                      </a:lnTo>
                      <a:lnTo>
                        <a:pt x="571" y="0"/>
                      </a:lnTo>
                      <a:lnTo>
                        <a:pt x="0" y="47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65" name="Freihandform: Form 564">
                  <a:extLst>
                    <a:ext uri="{FF2B5EF4-FFF2-40B4-BE49-F238E27FC236}">
                      <a16:creationId xmlns:a16="http://schemas.microsoft.com/office/drawing/2014/main" id="{CD32F3EF-4126-4B26-BF55-3AF7A2AA4552}"/>
                    </a:ext>
                  </a:extLst>
                </p:cNvPr>
                <p:cNvSpPr/>
                <p:nvPr/>
              </p:nvSpPr>
              <p:spPr>
                <a:xfrm>
                  <a:off x="5791630" y="2998265"/>
                  <a:ext cx="4191" cy="6191"/>
                </a:xfrm>
                <a:custGeom>
                  <a:avLst/>
                  <a:gdLst>
                    <a:gd name="connsiteX0" fmla="*/ 3620 w 4191"/>
                    <a:gd name="connsiteY0" fmla="*/ 0 h 6191"/>
                    <a:gd name="connsiteX1" fmla="*/ 0 w 4191"/>
                    <a:gd name="connsiteY1" fmla="*/ 5810 h 6191"/>
                    <a:gd name="connsiteX2" fmla="*/ 667 w 4191"/>
                    <a:gd name="connsiteY2" fmla="*/ 6191 h 6191"/>
                    <a:gd name="connsiteX3" fmla="*/ 4191 w 4191"/>
                    <a:gd name="connsiteY3" fmla="*/ 381 h 6191"/>
                    <a:gd name="connsiteX4" fmla="*/ 3620 w 4191"/>
                    <a:gd name="connsiteY4" fmla="*/ 0 h 6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191">
                      <a:moveTo>
                        <a:pt x="3620" y="0"/>
                      </a:moveTo>
                      <a:lnTo>
                        <a:pt x="0" y="5810"/>
                      </a:lnTo>
                      <a:lnTo>
                        <a:pt x="667" y="6191"/>
                      </a:lnTo>
                      <a:lnTo>
                        <a:pt x="4191" y="381"/>
                      </a:lnTo>
                      <a:lnTo>
                        <a:pt x="3620"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66" name="Freihandform: Form 565">
                  <a:extLst>
                    <a:ext uri="{FF2B5EF4-FFF2-40B4-BE49-F238E27FC236}">
                      <a16:creationId xmlns:a16="http://schemas.microsoft.com/office/drawing/2014/main" id="{67AFF69D-1367-4CF0-9410-DC98A7930102}"/>
                    </a:ext>
                  </a:extLst>
                </p:cNvPr>
                <p:cNvSpPr/>
                <p:nvPr/>
              </p:nvSpPr>
              <p:spPr>
                <a:xfrm>
                  <a:off x="5792678" y="3005885"/>
                  <a:ext cx="6858" cy="2571"/>
                </a:xfrm>
                <a:custGeom>
                  <a:avLst/>
                  <a:gdLst>
                    <a:gd name="connsiteX0" fmla="*/ 6858 w 6858"/>
                    <a:gd name="connsiteY0" fmla="*/ 1810 h 2571"/>
                    <a:gd name="connsiteX1" fmla="*/ 191 w 6858"/>
                    <a:gd name="connsiteY1" fmla="*/ 0 h 2571"/>
                    <a:gd name="connsiteX2" fmla="*/ 0 w 6858"/>
                    <a:gd name="connsiteY2" fmla="*/ 762 h 2571"/>
                    <a:gd name="connsiteX3" fmla="*/ 6667 w 6858"/>
                    <a:gd name="connsiteY3" fmla="*/ 2572 h 2571"/>
                    <a:gd name="connsiteX4" fmla="*/ 6858 w 6858"/>
                    <a:gd name="connsiteY4" fmla="*/ 1810 h 2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 h="2571">
                      <a:moveTo>
                        <a:pt x="6858" y="1810"/>
                      </a:moveTo>
                      <a:lnTo>
                        <a:pt x="191" y="0"/>
                      </a:lnTo>
                      <a:lnTo>
                        <a:pt x="0" y="762"/>
                      </a:lnTo>
                      <a:lnTo>
                        <a:pt x="6667" y="2572"/>
                      </a:lnTo>
                      <a:lnTo>
                        <a:pt x="6858" y="181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67" name="Freihandform: Form 566">
                  <a:extLst>
                    <a:ext uri="{FF2B5EF4-FFF2-40B4-BE49-F238E27FC236}">
                      <a16:creationId xmlns:a16="http://schemas.microsoft.com/office/drawing/2014/main" id="{36ABF4C4-D730-4585-A476-9931C6146DEA}"/>
                    </a:ext>
                  </a:extLst>
                </p:cNvPr>
                <p:cNvSpPr/>
                <p:nvPr/>
              </p:nvSpPr>
              <p:spPr>
                <a:xfrm>
                  <a:off x="5789154" y="3003599"/>
                  <a:ext cx="4191" cy="4191"/>
                </a:xfrm>
                <a:custGeom>
                  <a:avLst/>
                  <a:gdLst>
                    <a:gd name="connsiteX0" fmla="*/ 4191 w 4191"/>
                    <a:gd name="connsiteY0" fmla="*/ 2096 h 4191"/>
                    <a:gd name="connsiteX1" fmla="*/ 2096 w 4191"/>
                    <a:gd name="connsiteY1" fmla="*/ 4191 h 4191"/>
                    <a:gd name="connsiteX2" fmla="*/ 0 w 4191"/>
                    <a:gd name="connsiteY2" fmla="*/ 2096 h 4191"/>
                    <a:gd name="connsiteX3" fmla="*/ 2096 w 4191"/>
                    <a:gd name="connsiteY3" fmla="*/ 0 h 4191"/>
                    <a:gd name="connsiteX4" fmla="*/ 4191 w 4191"/>
                    <a:gd name="connsiteY4" fmla="*/ 2096 h 4191"/>
                    <a:gd name="connsiteX5" fmla="*/ 4191 w 4191"/>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 h="4191">
                      <a:moveTo>
                        <a:pt x="4191" y="2096"/>
                      </a:moveTo>
                      <a:cubicBezTo>
                        <a:pt x="4191" y="3238"/>
                        <a:pt x="3238" y="4191"/>
                        <a:pt x="2096" y="4191"/>
                      </a:cubicBezTo>
                      <a:cubicBezTo>
                        <a:pt x="952" y="4191"/>
                        <a:pt x="0" y="3238"/>
                        <a:pt x="0" y="2096"/>
                      </a:cubicBezTo>
                      <a:cubicBezTo>
                        <a:pt x="0" y="953"/>
                        <a:pt x="952" y="0"/>
                        <a:pt x="2096" y="0"/>
                      </a:cubicBezTo>
                      <a:cubicBezTo>
                        <a:pt x="3238" y="95"/>
                        <a:pt x="4191" y="953"/>
                        <a:pt x="4191" y="2096"/>
                      </a:cubicBezTo>
                      <a:lnTo>
                        <a:pt x="4191"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68" name="Freihandform: Form 567">
                  <a:extLst>
                    <a:ext uri="{FF2B5EF4-FFF2-40B4-BE49-F238E27FC236}">
                      <a16:creationId xmlns:a16="http://schemas.microsoft.com/office/drawing/2014/main" id="{332F9481-2F48-41AB-B5E6-275F942CD241}"/>
                    </a:ext>
                  </a:extLst>
                </p:cNvPr>
                <p:cNvSpPr/>
                <p:nvPr/>
              </p:nvSpPr>
              <p:spPr>
                <a:xfrm>
                  <a:off x="5853733" y="3081038"/>
                  <a:ext cx="18097" cy="18097"/>
                </a:xfrm>
                <a:custGeom>
                  <a:avLst/>
                  <a:gdLst>
                    <a:gd name="connsiteX0" fmla="*/ 18097 w 18097"/>
                    <a:gd name="connsiteY0" fmla="*/ 9049 h 18097"/>
                    <a:gd name="connsiteX1" fmla="*/ 9049 w 18097"/>
                    <a:gd name="connsiteY1" fmla="*/ 18097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5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7"/>
                        <a:pt x="9049" y="18097"/>
                      </a:cubicBezTo>
                      <a:cubicBezTo>
                        <a:pt x="4000" y="18097"/>
                        <a:pt x="0" y="14002"/>
                        <a:pt x="0" y="9049"/>
                      </a:cubicBezTo>
                      <a:cubicBezTo>
                        <a:pt x="0" y="4000"/>
                        <a:pt x="4096" y="0"/>
                        <a:pt x="9049" y="0"/>
                      </a:cubicBezTo>
                      <a:cubicBezTo>
                        <a:pt x="14002" y="0"/>
                        <a:pt x="18097" y="4096"/>
                        <a:pt x="18097" y="9049"/>
                      </a:cubicBezTo>
                      <a:lnTo>
                        <a:pt x="18097" y="9049"/>
                      </a:lnTo>
                      <a:close/>
                      <a:moveTo>
                        <a:pt x="17335" y="9049"/>
                      </a:moveTo>
                      <a:cubicBezTo>
                        <a:pt x="17335" y="13621"/>
                        <a:pt x="13621" y="17335"/>
                        <a:pt x="9049" y="17335"/>
                      </a:cubicBezTo>
                      <a:cubicBezTo>
                        <a:pt x="4477" y="17335"/>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69" name="Freihandform: Form 568">
                  <a:extLst>
                    <a:ext uri="{FF2B5EF4-FFF2-40B4-BE49-F238E27FC236}">
                      <a16:creationId xmlns:a16="http://schemas.microsoft.com/office/drawing/2014/main" id="{137C2E5F-D202-4B67-8706-63623C5C908D}"/>
                    </a:ext>
                  </a:extLst>
                </p:cNvPr>
                <p:cNvSpPr/>
                <p:nvPr/>
              </p:nvSpPr>
              <p:spPr>
                <a:xfrm>
                  <a:off x="5862401" y="3091705"/>
                  <a:ext cx="761" cy="6762"/>
                </a:xfrm>
                <a:custGeom>
                  <a:avLst/>
                  <a:gdLst>
                    <a:gd name="connsiteX0" fmla="*/ 762 w 761"/>
                    <a:gd name="connsiteY0" fmla="*/ 6763 h 6762"/>
                    <a:gd name="connsiteX1" fmla="*/ 762 w 761"/>
                    <a:gd name="connsiteY1" fmla="*/ 0 h 6762"/>
                    <a:gd name="connsiteX2" fmla="*/ 0 w 761"/>
                    <a:gd name="connsiteY2" fmla="*/ 0 h 6762"/>
                    <a:gd name="connsiteX3" fmla="*/ 0 w 761"/>
                    <a:gd name="connsiteY3" fmla="*/ 6763 h 6762"/>
                    <a:gd name="connsiteX4" fmla="*/ 762 w 761"/>
                    <a:gd name="connsiteY4" fmla="*/ 6763 h 6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 h="6762">
                      <a:moveTo>
                        <a:pt x="762" y="6763"/>
                      </a:moveTo>
                      <a:lnTo>
                        <a:pt x="762" y="0"/>
                      </a:lnTo>
                      <a:lnTo>
                        <a:pt x="0" y="0"/>
                      </a:lnTo>
                      <a:lnTo>
                        <a:pt x="0" y="6763"/>
                      </a:lnTo>
                      <a:lnTo>
                        <a:pt x="762" y="676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70" name="Freihandform: Form 569">
                  <a:extLst>
                    <a:ext uri="{FF2B5EF4-FFF2-40B4-BE49-F238E27FC236}">
                      <a16:creationId xmlns:a16="http://schemas.microsoft.com/office/drawing/2014/main" id="{AED9D38D-91B0-449E-AEB5-32FFC6B7C002}"/>
                    </a:ext>
                  </a:extLst>
                </p:cNvPr>
                <p:cNvSpPr/>
                <p:nvPr/>
              </p:nvSpPr>
              <p:spPr>
                <a:xfrm>
                  <a:off x="5854114" y="3090181"/>
                  <a:ext cx="7524" cy="2095"/>
                </a:xfrm>
                <a:custGeom>
                  <a:avLst/>
                  <a:gdLst>
                    <a:gd name="connsiteX0" fmla="*/ 191 w 7524"/>
                    <a:gd name="connsiteY0" fmla="*/ 2096 h 2095"/>
                    <a:gd name="connsiteX1" fmla="*/ 7525 w 7524"/>
                    <a:gd name="connsiteY1" fmla="*/ 667 h 2095"/>
                    <a:gd name="connsiteX2" fmla="*/ 7429 w 7524"/>
                    <a:gd name="connsiteY2" fmla="*/ 0 h 2095"/>
                    <a:gd name="connsiteX3" fmla="*/ 0 w 7524"/>
                    <a:gd name="connsiteY3" fmla="*/ 1334 h 2095"/>
                    <a:gd name="connsiteX4" fmla="*/ 191 w 7524"/>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 h="2095">
                      <a:moveTo>
                        <a:pt x="191" y="2096"/>
                      </a:moveTo>
                      <a:lnTo>
                        <a:pt x="7525" y="667"/>
                      </a:lnTo>
                      <a:lnTo>
                        <a:pt x="7429" y="0"/>
                      </a:lnTo>
                      <a:lnTo>
                        <a:pt x="0" y="1334"/>
                      </a:lnTo>
                      <a:lnTo>
                        <a:pt x="191"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71" name="Freihandform: Form 570">
                  <a:extLst>
                    <a:ext uri="{FF2B5EF4-FFF2-40B4-BE49-F238E27FC236}">
                      <a16:creationId xmlns:a16="http://schemas.microsoft.com/office/drawing/2014/main" id="{C0A89F5D-CE76-4A1A-8770-A2AB8F30E579}"/>
                    </a:ext>
                  </a:extLst>
                </p:cNvPr>
                <p:cNvSpPr/>
                <p:nvPr/>
              </p:nvSpPr>
              <p:spPr>
                <a:xfrm>
                  <a:off x="5856876" y="3083324"/>
                  <a:ext cx="5238" cy="5524"/>
                </a:xfrm>
                <a:custGeom>
                  <a:avLst/>
                  <a:gdLst>
                    <a:gd name="connsiteX0" fmla="*/ 0 w 5238"/>
                    <a:gd name="connsiteY0" fmla="*/ 476 h 5524"/>
                    <a:gd name="connsiteX1" fmla="*/ 4667 w 5238"/>
                    <a:gd name="connsiteY1" fmla="*/ 5524 h 5524"/>
                    <a:gd name="connsiteX2" fmla="*/ 5239 w 5238"/>
                    <a:gd name="connsiteY2" fmla="*/ 5048 h 5524"/>
                    <a:gd name="connsiteX3" fmla="*/ 571 w 5238"/>
                    <a:gd name="connsiteY3" fmla="*/ 0 h 5524"/>
                    <a:gd name="connsiteX4" fmla="*/ 0 w 5238"/>
                    <a:gd name="connsiteY4" fmla="*/ 476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 h="5524">
                      <a:moveTo>
                        <a:pt x="0" y="476"/>
                      </a:moveTo>
                      <a:lnTo>
                        <a:pt x="4667" y="5524"/>
                      </a:lnTo>
                      <a:lnTo>
                        <a:pt x="5239" y="5048"/>
                      </a:lnTo>
                      <a:lnTo>
                        <a:pt x="571" y="0"/>
                      </a:lnTo>
                      <a:lnTo>
                        <a:pt x="0" y="47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72" name="Freihandform: Form 571">
                  <a:extLst>
                    <a:ext uri="{FF2B5EF4-FFF2-40B4-BE49-F238E27FC236}">
                      <a16:creationId xmlns:a16="http://schemas.microsoft.com/office/drawing/2014/main" id="{9877B67D-662A-4DD7-B9EA-E9EA4CEE1F98}"/>
                    </a:ext>
                  </a:extLst>
                </p:cNvPr>
                <p:cNvSpPr/>
                <p:nvPr/>
              </p:nvSpPr>
              <p:spPr>
                <a:xfrm>
                  <a:off x="5863353" y="3082466"/>
                  <a:ext cx="4191" cy="6191"/>
                </a:xfrm>
                <a:custGeom>
                  <a:avLst/>
                  <a:gdLst>
                    <a:gd name="connsiteX0" fmla="*/ 3524 w 4191"/>
                    <a:gd name="connsiteY0" fmla="*/ 0 h 6191"/>
                    <a:gd name="connsiteX1" fmla="*/ 0 w 4191"/>
                    <a:gd name="connsiteY1" fmla="*/ 5810 h 6191"/>
                    <a:gd name="connsiteX2" fmla="*/ 667 w 4191"/>
                    <a:gd name="connsiteY2" fmla="*/ 6191 h 6191"/>
                    <a:gd name="connsiteX3" fmla="*/ 4191 w 4191"/>
                    <a:gd name="connsiteY3" fmla="*/ 381 h 6191"/>
                    <a:gd name="connsiteX4" fmla="*/ 3524 w 4191"/>
                    <a:gd name="connsiteY4" fmla="*/ 0 h 6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191">
                      <a:moveTo>
                        <a:pt x="3524" y="0"/>
                      </a:moveTo>
                      <a:lnTo>
                        <a:pt x="0" y="5810"/>
                      </a:lnTo>
                      <a:lnTo>
                        <a:pt x="667" y="6191"/>
                      </a:lnTo>
                      <a:lnTo>
                        <a:pt x="4191" y="381"/>
                      </a:lnTo>
                      <a:lnTo>
                        <a:pt x="3524"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73" name="Freihandform: Form 572">
                  <a:extLst>
                    <a:ext uri="{FF2B5EF4-FFF2-40B4-BE49-F238E27FC236}">
                      <a16:creationId xmlns:a16="http://schemas.microsoft.com/office/drawing/2014/main" id="{2BCE7979-632A-411D-8539-21FCAC16689E}"/>
                    </a:ext>
                  </a:extLst>
                </p:cNvPr>
                <p:cNvSpPr/>
                <p:nvPr/>
              </p:nvSpPr>
              <p:spPr>
                <a:xfrm>
                  <a:off x="5864401" y="3090086"/>
                  <a:ext cx="6762" cy="2571"/>
                </a:xfrm>
                <a:custGeom>
                  <a:avLst/>
                  <a:gdLst>
                    <a:gd name="connsiteX0" fmla="*/ 6763 w 6762"/>
                    <a:gd name="connsiteY0" fmla="*/ 1810 h 2571"/>
                    <a:gd name="connsiteX1" fmla="*/ 191 w 6762"/>
                    <a:gd name="connsiteY1" fmla="*/ 0 h 2571"/>
                    <a:gd name="connsiteX2" fmla="*/ 0 w 6762"/>
                    <a:gd name="connsiteY2" fmla="*/ 762 h 2571"/>
                    <a:gd name="connsiteX3" fmla="*/ 6572 w 6762"/>
                    <a:gd name="connsiteY3" fmla="*/ 2572 h 2571"/>
                    <a:gd name="connsiteX4" fmla="*/ 6763 w 6762"/>
                    <a:gd name="connsiteY4" fmla="*/ 1810 h 2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2" h="2571">
                      <a:moveTo>
                        <a:pt x="6763" y="1810"/>
                      </a:moveTo>
                      <a:lnTo>
                        <a:pt x="191" y="0"/>
                      </a:lnTo>
                      <a:lnTo>
                        <a:pt x="0" y="762"/>
                      </a:lnTo>
                      <a:lnTo>
                        <a:pt x="6572" y="2572"/>
                      </a:lnTo>
                      <a:lnTo>
                        <a:pt x="6763" y="181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74" name="Freihandform: Form 573">
                  <a:extLst>
                    <a:ext uri="{FF2B5EF4-FFF2-40B4-BE49-F238E27FC236}">
                      <a16:creationId xmlns:a16="http://schemas.microsoft.com/office/drawing/2014/main" id="{9C838CB1-EC36-4EF1-8B5E-1D7696B68843}"/>
                    </a:ext>
                  </a:extLst>
                </p:cNvPr>
                <p:cNvSpPr/>
                <p:nvPr/>
              </p:nvSpPr>
              <p:spPr>
                <a:xfrm>
                  <a:off x="5860781" y="3087800"/>
                  <a:ext cx="4191" cy="4191"/>
                </a:xfrm>
                <a:custGeom>
                  <a:avLst/>
                  <a:gdLst>
                    <a:gd name="connsiteX0" fmla="*/ 4191 w 4191"/>
                    <a:gd name="connsiteY0" fmla="*/ 2096 h 4191"/>
                    <a:gd name="connsiteX1" fmla="*/ 2096 w 4191"/>
                    <a:gd name="connsiteY1" fmla="*/ 4191 h 4191"/>
                    <a:gd name="connsiteX2" fmla="*/ 0 w 4191"/>
                    <a:gd name="connsiteY2" fmla="*/ 2096 h 4191"/>
                    <a:gd name="connsiteX3" fmla="*/ 2096 w 4191"/>
                    <a:gd name="connsiteY3" fmla="*/ 0 h 4191"/>
                    <a:gd name="connsiteX4" fmla="*/ 4191 w 4191"/>
                    <a:gd name="connsiteY4" fmla="*/ 2096 h 4191"/>
                    <a:gd name="connsiteX5" fmla="*/ 4191 w 4191"/>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 h="4191">
                      <a:moveTo>
                        <a:pt x="4191" y="2096"/>
                      </a:moveTo>
                      <a:cubicBezTo>
                        <a:pt x="4191" y="3239"/>
                        <a:pt x="3239" y="4191"/>
                        <a:pt x="2096" y="4191"/>
                      </a:cubicBezTo>
                      <a:cubicBezTo>
                        <a:pt x="953" y="4191"/>
                        <a:pt x="0" y="3239"/>
                        <a:pt x="0" y="2096"/>
                      </a:cubicBezTo>
                      <a:cubicBezTo>
                        <a:pt x="0" y="953"/>
                        <a:pt x="953" y="0"/>
                        <a:pt x="2096" y="0"/>
                      </a:cubicBezTo>
                      <a:cubicBezTo>
                        <a:pt x="3239" y="0"/>
                        <a:pt x="4191" y="953"/>
                        <a:pt x="4191" y="2096"/>
                      </a:cubicBezTo>
                      <a:lnTo>
                        <a:pt x="4191"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75" name="Freihandform: Form 574">
                  <a:extLst>
                    <a:ext uri="{FF2B5EF4-FFF2-40B4-BE49-F238E27FC236}">
                      <a16:creationId xmlns:a16="http://schemas.microsoft.com/office/drawing/2014/main" id="{ED57BF59-6F75-409C-8C42-3FE09716528D}"/>
                    </a:ext>
                  </a:extLst>
                </p:cNvPr>
                <p:cNvSpPr/>
                <p:nvPr/>
              </p:nvSpPr>
              <p:spPr>
                <a:xfrm>
                  <a:off x="5476734" y="2873488"/>
                  <a:ext cx="18097" cy="18097"/>
                </a:xfrm>
                <a:custGeom>
                  <a:avLst/>
                  <a:gdLst>
                    <a:gd name="connsiteX0" fmla="*/ 18097 w 18097"/>
                    <a:gd name="connsiteY0" fmla="*/ 9049 h 18097"/>
                    <a:gd name="connsiteX1" fmla="*/ 9049 w 18097"/>
                    <a:gd name="connsiteY1" fmla="*/ 18098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6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8"/>
                        <a:pt x="9049" y="18098"/>
                      </a:cubicBezTo>
                      <a:cubicBezTo>
                        <a:pt x="4000" y="18098"/>
                        <a:pt x="0" y="14002"/>
                        <a:pt x="0" y="9049"/>
                      </a:cubicBezTo>
                      <a:cubicBezTo>
                        <a:pt x="0" y="4001"/>
                        <a:pt x="4096" y="0"/>
                        <a:pt x="9049" y="0"/>
                      </a:cubicBezTo>
                      <a:cubicBezTo>
                        <a:pt x="14002" y="0"/>
                        <a:pt x="18097" y="4096"/>
                        <a:pt x="18097" y="9049"/>
                      </a:cubicBezTo>
                      <a:lnTo>
                        <a:pt x="18097" y="9049"/>
                      </a:lnTo>
                      <a:close/>
                      <a:moveTo>
                        <a:pt x="17335" y="9049"/>
                      </a:moveTo>
                      <a:cubicBezTo>
                        <a:pt x="17335" y="13621"/>
                        <a:pt x="13621" y="17336"/>
                        <a:pt x="9049" y="17336"/>
                      </a:cubicBezTo>
                      <a:cubicBezTo>
                        <a:pt x="4477" y="17336"/>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76" name="Freihandform: Form 575">
                  <a:extLst>
                    <a:ext uri="{FF2B5EF4-FFF2-40B4-BE49-F238E27FC236}">
                      <a16:creationId xmlns:a16="http://schemas.microsoft.com/office/drawing/2014/main" id="{58F76349-D720-403E-87B8-D02ED1795EBC}"/>
                    </a:ext>
                  </a:extLst>
                </p:cNvPr>
                <p:cNvSpPr/>
                <p:nvPr/>
              </p:nvSpPr>
              <p:spPr>
                <a:xfrm>
                  <a:off x="5485496" y="2884156"/>
                  <a:ext cx="762" cy="6858"/>
                </a:xfrm>
                <a:custGeom>
                  <a:avLst/>
                  <a:gdLst>
                    <a:gd name="connsiteX0" fmla="*/ 762 w 762"/>
                    <a:gd name="connsiteY0" fmla="*/ 6858 h 6858"/>
                    <a:gd name="connsiteX1" fmla="*/ 762 w 762"/>
                    <a:gd name="connsiteY1" fmla="*/ 0 h 6858"/>
                    <a:gd name="connsiteX2" fmla="*/ 0 w 762"/>
                    <a:gd name="connsiteY2" fmla="*/ 0 h 6858"/>
                    <a:gd name="connsiteX3" fmla="*/ 0 w 762"/>
                    <a:gd name="connsiteY3" fmla="*/ 6858 h 6858"/>
                    <a:gd name="connsiteX4" fmla="*/ 762 w 762"/>
                    <a:gd name="connsiteY4" fmla="*/ 6858 h 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 h="6858">
                      <a:moveTo>
                        <a:pt x="762" y="6858"/>
                      </a:moveTo>
                      <a:lnTo>
                        <a:pt x="762" y="0"/>
                      </a:lnTo>
                      <a:lnTo>
                        <a:pt x="0" y="0"/>
                      </a:lnTo>
                      <a:lnTo>
                        <a:pt x="0" y="6858"/>
                      </a:lnTo>
                      <a:lnTo>
                        <a:pt x="762" y="6858"/>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77" name="Freihandform: Form 576">
                  <a:extLst>
                    <a:ext uri="{FF2B5EF4-FFF2-40B4-BE49-F238E27FC236}">
                      <a16:creationId xmlns:a16="http://schemas.microsoft.com/office/drawing/2014/main" id="{3C526B27-4031-475D-9E26-8855D34C391A}"/>
                    </a:ext>
                  </a:extLst>
                </p:cNvPr>
                <p:cNvSpPr/>
                <p:nvPr/>
              </p:nvSpPr>
              <p:spPr>
                <a:xfrm>
                  <a:off x="5477114" y="2882632"/>
                  <a:ext cx="7620" cy="2095"/>
                </a:xfrm>
                <a:custGeom>
                  <a:avLst/>
                  <a:gdLst>
                    <a:gd name="connsiteX0" fmla="*/ 191 w 7620"/>
                    <a:gd name="connsiteY0" fmla="*/ 2096 h 2095"/>
                    <a:gd name="connsiteX1" fmla="*/ 7620 w 7620"/>
                    <a:gd name="connsiteY1" fmla="*/ 762 h 2095"/>
                    <a:gd name="connsiteX2" fmla="*/ 7429 w 7620"/>
                    <a:gd name="connsiteY2" fmla="*/ 0 h 2095"/>
                    <a:gd name="connsiteX3" fmla="*/ 0 w 7620"/>
                    <a:gd name="connsiteY3" fmla="*/ 1429 h 2095"/>
                    <a:gd name="connsiteX4" fmla="*/ 191 w 7620"/>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 h="2095">
                      <a:moveTo>
                        <a:pt x="191" y="2096"/>
                      </a:moveTo>
                      <a:lnTo>
                        <a:pt x="7620" y="762"/>
                      </a:lnTo>
                      <a:lnTo>
                        <a:pt x="7429" y="0"/>
                      </a:lnTo>
                      <a:lnTo>
                        <a:pt x="0" y="1429"/>
                      </a:lnTo>
                      <a:lnTo>
                        <a:pt x="191"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78" name="Freihandform: Form 577">
                  <a:extLst>
                    <a:ext uri="{FF2B5EF4-FFF2-40B4-BE49-F238E27FC236}">
                      <a16:creationId xmlns:a16="http://schemas.microsoft.com/office/drawing/2014/main" id="{E89528A3-4E1D-4A23-A283-219D7F91653C}"/>
                    </a:ext>
                  </a:extLst>
                </p:cNvPr>
                <p:cNvSpPr/>
                <p:nvPr/>
              </p:nvSpPr>
              <p:spPr>
                <a:xfrm>
                  <a:off x="5479972" y="2875774"/>
                  <a:ext cx="5143" cy="5524"/>
                </a:xfrm>
                <a:custGeom>
                  <a:avLst/>
                  <a:gdLst>
                    <a:gd name="connsiteX0" fmla="*/ 0 w 5143"/>
                    <a:gd name="connsiteY0" fmla="*/ 571 h 5524"/>
                    <a:gd name="connsiteX1" fmla="*/ 4572 w 5143"/>
                    <a:gd name="connsiteY1" fmla="*/ 5525 h 5524"/>
                    <a:gd name="connsiteX2" fmla="*/ 5144 w 5143"/>
                    <a:gd name="connsiteY2" fmla="*/ 5048 h 5524"/>
                    <a:gd name="connsiteX3" fmla="*/ 476 w 5143"/>
                    <a:gd name="connsiteY3" fmla="*/ 0 h 5524"/>
                    <a:gd name="connsiteX4" fmla="*/ 0 w 5143"/>
                    <a:gd name="connsiteY4" fmla="*/ 571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 h="5524">
                      <a:moveTo>
                        <a:pt x="0" y="571"/>
                      </a:moveTo>
                      <a:lnTo>
                        <a:pt x="4572" y="5525"/>
                      </a:lnTo>
                      <a:lnTo>
                        <a:pt x="5144" y="5048"/>
                      </a:lnTo>
                      <a:lnTo>
                        <a:pt x="476" y="0"/>
                      </a:lnTo>
                      <a:lnTo>
                        <a:pt x="0" y="571"/>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79" name="Freihandform: Form 578">
                  <a:extLst>
                    <a:ext uri="{FF2B5EF4-FFF2-40B4-BE49-F238E27FC236}">
                      <a16:creationId xmlns:a16="http://schemas.microsoft.com/office/drawing/2014/main" id="{9080558A-0A11-4B66-BF98-E8DAC9E4BAC9}"/>
                    </a:ext>
                  </a:extLst>
                </p:cNvPr>
                <p:cNvSpPr/>
                <p:nvPr/>
              </p:nvSpPr>
              <p:spPr>
                <a:xfrm>
                  <a:off x="5486354" y="2874917"/>
                  <a:ext cx="4191" cy="6286"/>
                </a:xfrm>
                <a:custGeom>
                  <a:avLst/>
                  <a:gdLst>
                    <a:gd name="connsiteX0" fmla="*/ 3524 w 4191"/>
                    <a:gd name="connsiteY0" fmla="*/ 0 h 6286"/>
                    <a:gd name="connsiteX1" fmla="*/ 0 w 4191"/>
                    <a:gd name="connsiteY1" fmla="*/ 5810 h 6286"/>
                    <a:gd name="connsiteX2" fmla="*/ 667 w 4191"/>
                    <a:gd name="connsiteY2" fmla="*/ 6287 h 6286"/>
                    <a:gd name="connsiteX3" fmla="*/ 4191 w 4191"/>
                    <a:gd name="connsiteY3" fmla="*/ 381 h 6286"/>
                    <a:gd name="connsiteX4" fmla="*/ 3524 w 4191"/>
                    <a:gd name="connsiteY4" fmla="*/ 0 h 6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286">
                      <a:moveTo>
                        <a:pt x="3524" y="0"/>
                      </a:moveTo>
                      <a:lnTo>
                        <a:pt x="0" y="5810"/>
                      </a:lnTo>
                      <a:lnTo>
                        <a:pt x="667" y="6287"/>
                      </a:lnTo>
                      <a:lnTo>
                        <a:pt x="4191" y="381"/>
                      </a:lnTo>
                      <a:lnTo>
                        <a:pt x="3524"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80" name="Freihandform: Form 579">
                  <a:extLst>
                    <a:ext uri="{FF2B5EF4-FFF2-40B4-BE49-F238E27FC236}">
                      <a16:creationId xmlns:a16="http://schemas.microsoft.com/office/drawing/2014/main" id="{73FFCED9-E52E-4E87-8A20-4D7D10C3C197}"/>
                    </a:ext>
                  </a:extLst>
                </p:cNvPr>
                <p:cNvSpPr/>
                <p:nvPr/>
              </p:nvSpPr>
              <p:spPr>
                <a:xfrm>
                  <a:off x="5487401" y="2882632"/>
                  <a:ext cx="6762" cy="2476"/>
                </a:xfrm>
                <a:custGeom>
                  <a:avLst/>
                  <a:gdLst>
                    <a:gd name="connsiteX0" fmla="*/ 6763 w 6762"/>
                    <a:gd name="connsiteY0" fmla="*/ 1810 h 2476"/>
                    <a:gd name="connsiteX1" fmla="*/ 191 w 6762"/>
                    <a:gd name="connsiteY1" fmla="*/ 0 h 2476"/>
                    <a:gd name="connsiteX2" fmla="*/ 0 w 6762"/>
                    <a:gd name="connsiteY2" fmla="*/ 667 h 2476"/>
                    <a:gd name="connsiteX3" fmla="*/ 6572 w 6762"/>
                    <a:gd name="connsiteY3" fmla="*/ 2476 h 2476"/>
                    <a:gd name="connsiteX4" fmla="*/ 6763 w 6762"/>
                    <a:gd name="connsiteY4" fmla="*/ 1810 h 2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2" h="2476">
                      <a:moveTo>
                        <a:pt x="6763" y="1810"/>
                      </a:moveTo>
                      <a:lnTo>
                        <a:pt x="191" y="0"/>
                      </a:lnTo>
                      <a:lnTo>
                        <a:pt x="0" y="667"/>
                      </a:lnTo>
                      <a:lnTo>
                        <a:pt x="6572" y="2476"/>
                      </a:lnTo>
                      <a:lnTo>
                        <a:pt x="6763" y="181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81" name="Freihandform: Form 580">
                  <a:extLst>
                    <a:ext uri="{FF2B5EF4-FFF2-40B4-BE49-F238E27FC236}">
                      <a16:creationId xmlns:a16="http://schemas.microsoft.com/office/drawing/2014/main" id="{5526412E-E9FF-4F4F-8132-8868C5E6C03D}"/>
                    </a:ext>
                  </a:extLst>
                </p:cNvPr>
                <p:cNvSpPr/>
                <p:nvPr/>
              </p:nvSpPr>
              <p:spPr>
                <a:xfrm>
                  <a:off x="5483782" y="2880346"/>
                  <a:ext cx="4190" cy="4191"/>
                </a:xfrm>
                <a:custGeom>
                  <a:avLst/>
                  <a:gdLst>
                    <a:gd name="connsiteX0" fmla="*/ 4191 w 4190"/>
                    <a:gd name="connsiteY0" fmla="*/ 2096 h 4191"/>
                    <a:gd name="connsiteX1" fmla="*/ 2096 w 4190"/>
                    <a:gd name="connsiteY1" fmla="*/ 4191 h 4191"/>
                    <a:gd name="connsiteX2" fmla="*/ 0 w 4190"/>
                    <a:gd name="connsiteY2" fmla="*/ 2096 h 4191"/>
                    <a:gd name="connsiteX3" fmla="*/ 2096 w 4190"/>
                    <a:gd name="connsiteY3" fmla="*/ 0 h 4191"/>
                    <a:gd name="connsiteX4" fmla="*/ 4191 w 4190"/>
                    <a:gd name="connsiteY4" fmla="*/ 2096 h 4191"/>
                    <a:gd name="connsiteX5" fmla="*/ 4191 w 4190"/>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0" h="4191">
                      <a:moveTo>
                        <a:pt x="4191" y="2096"/>
                      </a:moveTo>
                      <a:cubicBezTo>
                        <a:pt x="4191" y="3239"/>
                        <a:pt x="3238" y="4191"/>
                        <a:pt x="2096" y="4191"/>
                      </a:cubicBezTo>
                      <a:cubicBezTo>
                        <a:pt x="952" y="4191"/>
                        <a:pt x="0" y="3239"/>
                        <a:pt x="0" y="2096"/>
                      </a:cubicBezTo>
                      <a:cubicBezTo>
                        <a:pt x="0" y="953"/>
                        <a:pt x="952" y="0"/>
                        <a:pt x="2096" y="0"/>
                      </a:cubicBezTo>
                      <a:cubicBezTo>
                        <a:pt x="3334" y="0"/>
                        <a:pt x="4191" y="953"/>
                        <a:pt x="4191" y="2096"/>
                      </a:cubicBezTo>
                      <a:lnTo>
                        <a:pt x="4191"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82" name="Freihandform: Form 581">
                  <a:extLst>
                    <a:ext uri="{FF2B5EF4-FFF2-40B4-BE49-F238E27FC236}">
                      <a16:creationId xmlns:a16="http://schemas.microsoft.com/office/drawing/2014/main" id="{1FB39EE8-A218-4C88-9372-7CC323FAC60A}"/>
                    </a:ext>
                  </a:extLst>
                </p:cNvPr>
                <p:cNvSpPr/>
                <p:nvPr/>
              </p:nvSpPr>
              <p:spPr>
                <a:xfrm>
                  <a:off x="5445206" y="2898729"/>
                  <a:ext cx="11620" cy="11620"/>
                </a:xfrm>
                <a:custGeom>
                  <a:avLst/>
                  <a:gdLst>
                    <a:gd name="connsiteX0" fmla="*/ 11621 w 11620"/>
                    <a:gd name="connsiteY0" fmla="*/ 5810 h 11620"/>
                    <a:gd name="connsiteX1" fmla="*/ 5810 w 11620"/>
                    <a:gd name="connsiteY1" fmla="*/ 11621 h 11620"/>
                    <a:gd name="connsiteX2" fmla="*/ 0 w 11620"/>
                    <a:gd name="connsiteY2" fmla="*/ 5810 h 11620"/>
                    <a:gd name="connsiteX3" fmla="*/ 5810 w 11620"/>
                    <a:gd name="connsiteY3" fmla="*/ 0 h 11620"/>
                    <a:gd name="connsiteX4" fmla="*/ 11621 w 11620"/>
                    <a:gd name="connsiteY4" fmla="*/ 5810 h 11620"/>
                    <a:gd name="connsiteX5" fmla="*/ 11621 w 11620"/>
                    <a:gd name="connsiteY5" fmla="*/ 5810 h 11620"/>
                    <a:gd name="connsiteX6" fmla="*/ 11049 w 11620"/>
                    <a:gd name="connsiteY6" fmla="*/ 5810 h 11620"/>
                    <a:gd name="connsiteX7" fmla="*/ 5810 w 11620"/>
                    <a:gd name="connsiteY7" fmla="*/ 11049 h 11620"/>
                    <a:gd name="connsiteX8" fmla="*/ 571 w 11620"/>
                    <a:gd name="connsiteY8" fmla="*/ 5810 h 11620"/>
                    <a:gd name="connsiteX9" fmla="*/ 5810 w 11620"/>
                    <a:gd name="connsiteY9" fmla="*/ 571 h 11620"/>
                    <a:gd name="connsiteX10" fmla="*/ 11049 w 11620"/>
                    <a:gd name="connsiteY10" fmla="*/ 5810 h 11620"/>
                    <a:gd name="connsiteX11" fmla="*/ 11049 w 11620"/>
                    <a:gd name="connsiteY11" fmla="*/ 5810 h 1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20" h="11620">
                      <a:moveTo>
                        <a:pt x="11621" y="5810"/>
                      </a:moveTo>
                      <a:cubicBezTo>
                        <a:pt x="11621" y="8954"/>
                        <a:pt x="9049" y="11621"/>
                        <a:pt x="5810" y="11621"/>
                      </a:cubicBezTo>
                      <a:cubicBezTo>
                        <a:pt x="2572" y="11621"/>
                        <a:pt x="0" y="9049"/>
                        <a:pt x="0" y="5810"/>
                      </a:cubicBezTo>
                      <a:cubicBezTo>
                        <a:pt x="0" y="2667"/>
                        <a:pt x="2572" y="0"/>
                        <a:pt x="5810" y="0"/>
                      </a:cubicBezTo>
                      <a:cubicBezTo>
                        <a:pt x="8954" y="0"/>
                        <a:pt x="11621" y="2572"/>
                        <a:pt x="11621" y="5810"/>
                      </a:cubicBezTo>
                      <a:lnTo>
                        <a:pt x="11621" y="5810"/>
                      </a:lnTo>
                      <a:close/>
                      <a:moveTo>
                        <a:pt x="11049" y="5810"/>
                      </a:moveTo>
                      <a:cubicBezTo>
                        <a:pt x="11049" y="8668"/>
                        <a:pt x="8668" y="11049"/>
                        <a:pt x="5810" y="11049"/>
                      </a:cubicBezTo>
                      <a:cubicBezTo>
                        <a:pt x="2858" y="11049"/>
                        <a:pt x="571" y="8668"/>
                        <a:pt x="571" y="5810"/>
                      </a:cubicBezTo>
                      <a:cubicBezTo>
                        <a:pt x="571" y="2953"/>
                        <a:pt x="2953" y="571"/>
                        <a:pt x="5810" y="571"/>
                      </a:cubicBezTo>
                      <a:cubicBezTo>
                        <a:pt x="8763" y="476"/>
                        <a:pt x="11049" y="2858"/>
                        <a:pt x="11049" y="5810"/>
                      </a:cubicBezTo>
                      <a:lnTo>
                        <a:pt x="11049" y="581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83" name="Freihandform: Form 582">
                  <a:extLst>
                    <a:ext uri="{FF2B5EF4-FFF2-40B4-BE49-F238E27FC236}">
                      <a16:creationId xmlns:a16="http://schemas.microsoft.com/office/drawing/2014/main" id="{20E94FED-AB76-4CAB-AD93-AC4B0FA4A38C}"/>
                    </a:ext>
                  </a:extLst>
                </p:cNvPr>
                <p:cNvSpPr/>
                <p:nvPr/>
              </p:nvSpPr>
              <p:spPr>
                <a:xfrm>
                  <a:off x="5450825" y="2905492"/>
                  <a:ext cx="476" cy="4381"/>
                </a:xfrm>
                <a:custGeom>
                  <a:avLst/>
                  <a:gdLst>
                    <a:gd name="connsiteX0" fmla="*/ 476 w 476"/>
                    <a:gd name="connsiteY0" fmla="*/ 4382 h 4381"/>
                    <a:gd name="connsiteX1" fmla="*/ 476 w 476"/>
                    <a:gd name="connsiteY1" fmla="*/ 0 h 4381"/>
                    <a:gd name="connsiteX2" fmla="*/ 0 w 476"/>
                    <a:gd name="connsiteY2" fmla="*/ 0 h 4381"/>
                    <a:gd name="connsiteX3" fmla="*/ 0 w 476"/>
                    <a:gd name="connsiteY3" fmla="*/ 4382 h 4381"/>
                    <a:gd name="connsiteX4" fmla="*/ 476 w 476"/>
                    <a:gd name="connsiteY4" fmla="*/ 4382 h 4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 h="4381">
                      <a:moveTo>
                        <a:pt x="476" y="4382"/>
                      </a:moveTo>
                      <a:lnTo>
                        <a:pt x="476" y="0"/>
                      </a:lnTo>
                      <a:lnTo>
                        <a:pt x="0" y="0"/>
                      </a:lnTo>
                      <a:lnTo>
                        <a:pt x="0" y="4382"/>
                      </a:lnTo>
                      <a:lnTo>
                        <a:pt x="476" y="4382"/>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84" name="Freihandform: Form 583">
                  <a:extLst>
                    <a:ext uri="{FF2B5EF4-FFF2-40B4-BE49-F238E27FC236}">
                      <a16:creationId xmlns:a16="http://schemas.microsoft.com/office/drawing/2014/main" id="{028D9243-C847-4726-9CDE-330921597256}"/>
                    </a:ext>
                  </a:extLst>
                </p:cNvPr>
                <p:cNvSpPr/>
                <p:nvPr/>
              </p:nvSpPr>
              <p:spPr>
                <a:xfrm>
                  <a:off x="5445587" y="2904539"/>
                  <a:ext cx="4762" cy="1333"/>
                </a:xfrm>
                <a:custGeom>
                  <a:avLst/>
                  <a:gdLst>
                    <a:gd name="connsiteX0" fmla="*/ 0 w 4762"/>
                    <a:gd name="connsiteY0" fmla="*/ 1333 h 1333"/>
                    <a:gd name="connsiteX1" fmla="*/ 4763 w 4762"/>
                    <a:gd name="connsiteY1" fmla="*/ 476 h 1333"/>
                    <a:gd name="connsiteX2" fmla="*/ 4667 w 4762"/>
                    <a:gd name="connsiteY2" fmla="*/ 0 h 1333"/>
                    <a:gd name="connsiteX3" fmla="*/ 0 w 4762"/>
                    <a:gd name="connsiteY3" fmla="*/ 857 h 1333"/>
                    <a:gd name="connsiteX4" fmla="*/ 0 w 4762"/>
                    <a:gd name="connsiteY4" fmla="*/ 1333 h 1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 h="1333">
                      <a:moveTo>
                        <a:pt x="0" y="1333"/>
                      </a:moveTo>
                      <a:lnTo>
                        <a:pt x="4763" y="476"/>
                      </a:lnTo>
                      <a:lnTo>
                        <a:pt x="4667" y="0"/>
                      </a:lnTo>
                      <a:lnTo>
                        <a:pt x="0" y="857"/>
                      </a:lnTo>
                      <a:lnTo>
                        <a:pt x="0" y="133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85" name="Freihandform: Form 584">
                  <a:extLst>
                    <a:ext uri="{FF2B5EF4-FFF2-40B4-BE49-F238E27FC236}">
                      <a16:creationId xmlns:a16="http://schemas.microsoft.com/office/drawing/2014/main" id="{731829CB-B495-41C8-82D7-1105E45D471E}"/>
                    </a:ext>
                  </a:extLst>
                </p:cNvPr>
                <p:cNvSpPr/>
                <p:nvPr/>
              </p:nvSpPr>
              <p:spPr>
                <a:xfrm>
                  <a:off x="5447301" y="2900158"/>
                  <a:ext cx="3333" cy="3524"/>
                </a:xfrm>
                <a:custGeom>
                  <a:avLst/>
                  <a:gdLst>
                    <a:gd name="connsiteX0" fmla="*/ 0 w 3333"/>
                    <a:gd name="connsiteY0" fmla="*/ 381 h 3524"/>
                    <a:gd name="connsiteX1" fmla="*/ 2953 w 3333"/>
                    <a:gd name="connsiteY1" fmla="*/ 3524 h 3524"/>
                    <a:gd name="connsiteX2" fmla="*/ 3334 w 3333"/>
                    <a:gd name="connsiteY2" fmla="*/ 3239 h 3524"/>
                    <a:gd name="connsiteX3" fmla="*/ 381 w 3333"/>
                    <a:gd name="connsiteY3" fmla="*/ 0 h 3524"/>
                    <a:gd name="connsiteX4" fmla="*/ 0 w 3333"/>
                    <a:gd name="connsiteY4" fmla="*/ 381 h 3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3524">
                      <a:moveTo>
                        <a:pt x="0" y="381"/>
                      </a:moveTo>
                      <a:lnTo>
                        <a:pt x="2953" y="3524"/>
                      </a:lnTo>
                      <a:lnTo>
                        <a:pt x="3334" y="3239"/>
                      </a:lnTo>
                      <a:lnTo>
                        <a:pt x="381" y="0"/>
                      </a:lnTo>
                      <a:lnTo>
                        <a:pt x="0" y="381"/>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86" name="Freihandform: Form 585">
                  <a:extLst>
                    <a:ext uri="{FF2B5EF4-FFF2-40B4-BE49-F238E27FC236}">
                      <a16:creationId xmlns:a16="http://schemas.microsoft.com/office/drawing/2014/main" id="{B0C97584-BB57-46A2-82F6-276C6E9D5FC6}"/>
                    </a:ext>
                  </a:extLst>
                </p:cNvPr>
                <p:cNvSpPr/>
                <p:nvPr/>
              </p:nvSpPr>
              <p:spPr>
                <a:xfrm>
                  <a:off x="5451397" y="2899681"/>
                  <a:ext cx="2666" cy="3905"/>
                </a:xfrm>
                <a:custGeom>
                  <a:avLst/>
                  <a:gdLst>
                    <a:gd name="connsiteX0" fmla="*/ 2286 w 2666"/>
                    <a:gd name="connsiteY0" fmla="*/ 0 h 3905"/>
                    <a:gd name="connsiteX1" fmla="*/ 0 w 2666"/>
                    <a:gd name="connsiteY1" fmla="*/ 3715 h 3905"/>
                    <a:gd name="connsiteX2" fmla="*/ 381 w 2666"/>
                    <a:gd name="connsiteY2" fmla="*/ 3905 h 3905"/>
                    <a:gd name="connsiteX3" fmla="*/ 2667 w 2666"/>
                    <a:gd name="connsiteY3" fmla="*/ 191 h 3905"/>
                    <a:gd name="connsiteX4" fmla="*/ 2286 w 2666"/>
                    <a:gd name="connsiteY4" fmla="*/ 0 h 3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 h="3905">
                      <a:moveTo>
                        <a:pt x="2286" y="0"/>
                      </a:moveTo>
                      <a:lnTo>
                        <a:pt x="0" y="3715"/>
                      </a:lnTo>
                      <a:lnTo>
                        <a:pt x="381" y="3905"/>
                      </a:lnTo>
                      <a:lnTo>
                        <a:pt x="2667" y="191"/>
                      </a:lnTo>
                      <a:lnTo>
                        <a:pt x="2286"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87" name="Freihandform: Form 586">
                  <a:extLst>
                    <a:ext uri="{FF2B5EF4-FFF2-40B4-BE49-F238E27FC236}">
                      <a16:creationId xmlns:a16="http://schemas.microsoft.com/office/drawing/2014/main" id="{595CE809-F8D3-4D0C-9C6C-9529B9C2D195}"/>
                    </a:ext>
                  </a:extLst>
                </p:cNvPr>
                <p:cNvSpPr/>
                <p:nvPr/>
              </p:nvSpPr>
              <p:spPr>
                <a:xfrm>
                  <a:off x="5452064" y="2904539"/>
                  <a:ext cx="4286" cy="1619"/>
                </a:xfrm>
                <a:custGeom>
                  <a:avLst/>
                  <a:gdLst>
                    <a:gd name="connsiteX0" fmla="*/ 4286 w 4286"/>
                    <a:gd name="connsiteY0" fmla="*/ 1143 h 1619"/>
                    <a:gd name="connsiteX1" fmla="*/ 95 w 4286"/>
                    <a:gd name="connsiteY1" fmla="*/ 0 h 1619"/>
                    <a:gd name="connsiteX2" fmla="*/ 0 w 4286"/>
                    <a:gd name="connsiteY2" fmla="*/ 381 h 1619"/>
                    <a:gd name="connsiteX3" fmla="*/ 4191 w 4286"/>
                    <a:gd name="connsiteY3" fmla="*/ 1619 h 1619"/>
                    <a:gd name="connsiteX4" fmla="*/ 4286 w 4286"/>
                    <a:gd name="connsiteY4" fmla="*/ 1143 h 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6" h="1619">
                      <a:moveTo>
                        <a:pt x="4286" y="1143"/>
                      </a:moveTo>
                      <a:lnTo>
                        <a:pt x="95" y="0"/>
                      </a:lnTo>
                      <a:lnTo>
                        <a:pt x="0" y="381"/>
                      </a:lnTo>
                      <a:lnTo>
                        <a:pt x="4191" y="1619"/>
                      </a:lnTo>
                      <a:lnTo>
                        <a:pt x="4286" y="114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88" name="Freihandform: Form 587">
                  <a:extLst>
                    <a:ext uri="{FF2B5EF4-FFF2-40B4-BE49-F238E27FC236}">
                      <a16:creationId xmlns:a16="http://schemas.microsoft.com/office/drawing/2014/main" id="{FE389F46-E9C5-46D4-80D9-65361BB6AD0B}"/>
                    </a:ext>
                  </a:extLst>
                </p:cNvPr>
                <p:cNvSpPr/>
                <p:nvPr/>
              </p:nvSpPr>
              <p:spPr>
                <a:xfrm>
                  <a:off x="5449778" y="2903015"/>
                  <a:ext cx="2666" cy="2666"/>
                </a:xfrm>
                <a:custGeom>
                  <a:avLst/>
                  <a:gdLst>
                    <a:gd name="connsiteX0" fmla="*/ 2667 w 2666"/>
                    <a:gd name="connsiteY0" fmla="*/ 1333 h 2666"/>
                    <a:gd name="connsiteX1" fmla="*/ 1333 w 2666"/>
                    <a:gd name="connsiteY1" fmla="*/ 2667 h 2666"/>
                    <a:gd name="connsiteX2" fmla="*/ 0 w 2666"/>
                    <a:gd name="connsiteY2" fmla="*/ 1333 h 2666"/>
                    <a:gd name="connsiteX3" fmla="*/ 1333 w 2666"/>
                    <a:gd name="connsiteY3" fmla="*/ 0 h 2666"/>
                    <a:gd name="connsiteX4" fmla="*/ 2667 w 2666"/>
                    <a:gd name="connsiteY4" fmla="*/ 1333 h 2666"/>
                    <a:gd name="connsiteX5" fmla="*/ 2667 w 2666"/>
                    <a:gd name="connsiteY5" fmla="*/ 1333 h 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6" h="2666">
                      <a:moveTo>
                        <a:pt x="2667" y="1333"/>
                      </a:moveTo>
                      <a:cubicBezTo>
                        <a:pt x="2667" y="2096"/>
                        <a:pt x="2096" y="2667"/>
                        <a:pt x="1333" y="2667"/>
                      </a:cubicBezTo>
                      <a:cubicBezTo>
                        <a:pt x="667" y="2667"/>
                        <a:pt x="0" y="2096"/>
                        <a:pt x="0" y="1333"/>
                      </a:cubicBezTo>
                      <a:cubicBezTo>
                        <a:pt x="0" y="571"/>
                        <a:pt x="571" y="0"/>
                        <a:pt x="1333" y="0"/>
                      </a:cubicBezTo>
                      <a:cubicBezTo>
                        <a:pt x="2096" y="95"/>
                        <a:pt x="2667" y="667"/>
                        <a:pt x="2667" y="1333"/>
                      </a:cubicBezTo>
                      <a:lnTo>
                        <a:pt x="2667" y="133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89" name="Freihandform: Form 588">
                  <a:extLst>
                    <a:ext uri="{FF2B5EF4-FFF2-40B4-BE49-F238E27FC236}">
                      <a16:creationId xmlns:a16="http://schemas.microsoft.com/office/drawing/2014/main" id="{BA7B3609-CC3B-4A7A-8068-D6D7D5FF8544}"/>
                    </a:ext>
                  </a:extLst>
                </p:cNvPr>
                <p:cNvSpPr/>
                <p:nvPr/>
              </p:nvSpPr>
              <p:spPr>
                <a:xfrm>
                  <a:off x="5498355" y="2898443"/>
                  <a:ext cx="11620" cy="11620"/>
                </a:xfrm>
                <a:custGeom>
                  <a:avLst/>
                  <a:gdLst>
                    <a:gd name="connsiteX0" fmla="*/ 11621 w 11620"/>
                    <a:gd name="connsiteY0" fmla="*/ 5810 h 11620"/>
                    <a:gd name="connsiteX1" fmla="*/ 5810 w 11620"/>
                    <a:gd name="connsiteY1" fmla="*/ 11621 h 11620"/>
                    <a:gd name="connsiteX2" fmla="*/ 0 w 11620"/>
                    <a:gd name="connsiteY2" fmla="*/ 5810 h 11620"/>
                    <a:gd name="connsiteX3" fmla="*/ 5810 w 11620"/>
                    <a:gd name="connsiteY3" fmla="*/ 0 h 11620"/>
                    <a:gd name="connsiteX4" fmla="*/ 11621 w 11620"/>
                    <a:gd name="connsiteY4" fmla="*/ 5810 h 11620"/>
                    <a:gd name="connsiteX5" fmla="*/ 11621 w 11620"/>
                    <a:gd name="connsiteY5" fmla="*/ 5810 h 11620"/>
                    <a:gd name="connsiteX6" fmla="*/ 11144 w 11620"/>
                    <a:gd name="connsiteY6" fmla="*/ 5810 h 11620"/>
                    <a:gd name="connsiteX7" fmla="*/ 5905 w 11620"/>
                    <a:gd name="connsiteY7" fmla="*/ 11049 h 11620"/>
                    <a:gd name="connsiteX8" fmla="*/ 667 w 11620"/>
                    <a:gd name="connsiteY8" fmla="*/ 5810 h 11620"/>
                    <a:gd name="connsiteX9" fmla="*/ 5905 w 11620"/>
                    <a:gd name="connsiteY9" fmla="*/ 571 h 11620"/>
                    <a:gd name="connsiteX10" fmla="*/ 11144 w 11620"/>
                    <a:gd name="connsiteY10" fmla="*/ 5810 h 11620"/>
                    <a:gd name="connsiteX11" fmla="*/ 11144 w 11620"/>
                    <a:gd name="connsiteY11" fmla="*/ 5810 h 1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20" h="11620">
                      <a:moveTo>
                        <a:pt x="11621" y="5810"/>
                      </a:moveTo>
                      <a:cubicBezTo>
                        <a:pt x="11621" y="8954"/>
                        <a:pt x="9049" y="11621"/>
                        <a:pt x="5810" y="11621"/>
                      </a:cubicBezTo>
                      <a:cubicBezTo>
                        <a:pt x="2572" y="11621"/>
                        <a:pt x="0" y="9049"/>
                        <a:pt x="0" y="5810"/>
                      </a:cubicBezTo>
                      <a:cubicBezTo>
                        <a:pt x="0" y="2572"/>
                        <a:pt x="2572" y="0"/>
                        <a:pt x="5810" y="0"/>
                      </a:cubicBezTo>
                      <a:cubicBezTo>
                        <a:pt x="9049" y="0"/>
                        <a:pt x="11621" y="2667"/>
                        <a:pt x="11621" y="5810"/>
                      </a:cubicBezTo>
                      <a:lnTo>
                        <a:pt x="11621" y="5810"/>
                      </a:lnTo>
                      <a:close/>
                      <a:moveTo>
                        <a:pt x="11144" y="5810"/>
                      </a:moveTo>
                      <a:cubicBezTo>
                        <a:pt x="11144" y="8668"/>
                        <a:pt x="8763" y="11049"/>
                        <a:pt x="5905" y="11049"/>
                      </a:cubicBezTo>
                      <a:cubicBezTo>
                        <a:pt x="2953" y="11049"/>
                        <a:pt x="667" y="8668"/>
                        <a:pt x="667" y="5810"/>
                      </a:cubicBezTo>
                      <a:cubicBezTo>
                        <a:pt x="667" y="2858"/>
                        <a:pt x="3048" y="571"/>
                        <a:pt x="5905" y="571"/>
                      </a:cubicBezTo>
                      <a:cubicBezTo>
                        <a:pt x="8763" y="571"/>
                        <a:pt x="11144" y="2953"/>
                        <a:pt x="11144" y="5810"/>
                      </a:cubicBezTo>
                      <a:lnTo>
                        <a:pt x="11144" y="581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90" name="Freihandform: Form 589">
                  <a:extLst>
                    <a:ext uri="{FF2B5EF4-FFF2-40B4-BE49-F238E27FC236}">
                      <a16:creationId xmlns:a16="http://schemas.microsoft.com/office/drawing/2014/main" id="{2571A70F-E0D7-450A-8405-1405ED44001B}"/>
                    </a:ext>
                  </a:extLst>
                </p:cNvPr>
                <p:cNvSpPr/>
                <p:nvPr/>
              </p:nvSpPr>
              <p:spPr>
                <a:xfrm>
                  <a:off x="5503975" y="2905301"/>
                  <a:ext cx="476" cy="4286"/>
                </a:xfrm>
                <a:custGeom>
                  <a:avLst/>
                  <a:gdLst>
                    <a:gd name="connsiteX0" fmla="*/ 476 w 476"/>
                    <a:gd name="connsiteY0" fmla="*/ 4286 h 4286"/>
                    <a:gd name="connsiteX1" fmla="*/ 476 w 476"/>
                    <a:gd name="connsiteY1" fmla="*/ 0 h 4286"/>
                    <a:gd name="connsiteX2" fmla="*/ 0 w 476"/>
                    <a:gd name="connsiteY2" fmla="*/ 0 h 4286"/>
                    <a:gd name="connsiteX3" fmla="*/ 0 w 476"/>
                    <a:gd name="connsiteY3" fmla="*/ 4286 h 4286"/>
                    <a:gd name="connsiteX4" fmla="*/ 476 w 476"/>
                    <a:gd name="connsiteY4" fmla="*/ 4286 h 4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 h="4286">
                      <a:moveTo>
                        <a:pt x="476" y="4286"/>
                      </a:moveTo>
                      <a:lnTo>
                        <a:pt x="476" y="0"/>
                      </a:lnTo>
                      <a:lnTo>
                        <a:pt x="0" y="0"/>
                      </a:lnTo>
                      <a:lnTo>
                        <a:pt x="0" y="4286"/>
                      </a:lnTo>
                      <a:lnTo>
                        <a:pt x="476" y="428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91" name="Freihandform: Form 590">
                  <a:extLst>
                    <a:ext uri="{FF2B5EF4-FFF2-40B4-BE49-F238E27FC236}">
                      <a16:creationId xmlns:a16="http://schemas.microsoft.com/office/drawing/2014/main" id="{1BE19F47-B5C0-4167-A644-1691A3F41863}"/>
                    </a:ext>
                  </a:extLst>
                </p:cNvPr>
                <p:cNvSpPr/>
                <p:nvPr/>
              </p:nvSpPr>
              <p:spPr>
                <a:xfrm>
                  <a:off x="5498736" y="2904254"/>
                  <a:ext cx="4762" cy="1428"/>
                </a:xfrm>
                <a:custGeom>
                  <a:avLst/>
                  <a:gdLst>
                    <a:gd name="connsiteX0" fmla="*/ 95 w 4762"/>
                    <a:gd name="connsiteY0" fmla="*/ 1429 h 1428"/>
                    <a:gd name="connsiteX1" fmla="*/ 4763 w 4762"/>
                    <a:gd name="connsiteY1" fmla="*/ 476 h 1428"/>
                    <a:gd name="connsiteX2" fmla="*/ 4667 w 4762"/>
                    <a:gd name="connsiteY2" fmla="*/ 0 h 1428"/>
                    <a:gd name="connsiteX3" fmla="*/ 0 w 4762"/>
                    <a:gd name="connsiteY3" fmla="*/ 952 h 1428"/>
                    <a:gd name="connsiteX4" fmla="*/ 95 w 4762"/>
                    <a:gd name="connsiteY4" fmla="*/ 1429 h 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 h="1428">
                      <a:moveTo>
                        <a:pt x="95" y="1429"/>
                      </a:moveTo>
                      <a:lnTo>
                        <a:pt x="4763" y="476"/>
                      </a:lnTo>
                      <a:lnTo>
                        <a:pt x="4667" y="0"/>
                      </a:lnTo>
                      <a:lnTo>
                        <a:pt x="0" y="952"/>
                      </a:lnTo>
                      <a:lnTo>
                        <a:pt x="95" y="142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92" name="Freihandform: Form 591">
                  <a:extLst>
                    <a:ext uri="{FF2B5EF4-FFF2-40B4-BE49-F238E27FC236}">
                      <a16:creationId xmlns:a16="http://schemas.microsoft.com/office/drawing/2014/main" id="{B48E7F18-8669-4F30-BF02-344021B6C9A4}"/>
                    </a:ext>
                  </a:extLst>
                </p:cNvPr>
                <p:cNvSpPr/>
                <p:nvPr/>
              </p:nvSpPr>
              <p:spPr>
                <a:xfrm>
                  <a:off x="5500451" y="2899967"/>
                  <a:ext cx="3333" cy="3524"/>
                </a:xfrm>
                <a:custGeom>
                  <a:avLst/>
                  <a:gdLst>
                    <a:gd name="connsiteX0" fmla="*/ 0 w 3333"/>
                    <a:gd name="connsiteY0" fmla="*/ 286 h 3524"/>
                    <a:gd name="connsiteX1" fmla="*/ 2953 w 3333"/>
                    <a:gd name="connsiteY1" fmla="*/ 3524 h 3524"/>
                    <a:gd name="connsiteX2" fmla="*/ 3334 w 3333"/>
                    <a:gd name="connsiteY2" fmla="*/ 3143 h 3524"/>
                    <a:gd name="connsiteX3" fmla="*/ 381 w 3333"/>
                    <a:gd name="connsiteY3" fmla="*/ 0 h 3524"/>
                    <a:gd name="connsiteX4" fmla="*/ 0 w 3333"/>
                    <a:gd name="connsiteY4" fmla="*/ 286 h 3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3524">
                      <a:moveTo>
                        <a:pt x="0" y="286"/>
                      </a:moveTo>
                      <a:lnTo>
                        <a:pt x="2953" y="3524"/>
                      </a:lnTo>
                      <a:lnTo>
                        <a:pt x="3334" y="3143"/>
                      </a:lnTo>
                      <a:lnTo>
                        <a:pt x="381" y="0"/>
                      </a:lnTo>
                      <a:lnTo>
                        <a:pt x="0" y="28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93" name="Freihandform: Form 592">
                  <a:extLst>
                    <a:ext uri="{FF2B5EF4-FFF2-40B4-BE49-F238E27FC236}">
                      <a16:creationId xmlns:a16="http://schemas.microsoft.com/office/drawing/2014/main" id="{803882E2-1E7E-4AA7-96BD-EABA28B0D2C4}"/>
                    </a:ext>
                  </a:extLst>
                </p:cNvPr>
                <p:cNvSpPr/>
                <p:nvPr/>
              </p:nvSpPr>
              <p:spPr>
                <a:xfrm>
                  <a:off x="5504546" y="2899396"/>
                  <a:ext cx="2666" cy="4000"/>
                </a:xfrm>
                <a:custGeom>
                  <a:avLst/>
                  <a:gdLst>
                    <a:gd name="connsiteX0" fmla="*/ 2286 w 2666"/>
                    <a:gd name="connsiteY0" fmla="*/ 0 h 4000"/>
                    <a:gd name="connsiteX1" fmla="*/ 0 w 2666"/>
                    <a:gd name="connsiteY1" fmla="*/ 3715 h 4000"/>
                    <a:gd name="connsiteX2" fmla="*/ 476 w 2666"/>
                    <a:gd name="connsiteY2" fmla="*/ 4001 h 4000"/>
                    <a:gd name="connsiteX3" fmla="*/ 2667 w 2666"/>
                    <a:gd name="connsiteY3" fmla="*/ 286 h 4000"/>
                    <a:gd name="connsiteX4" fmla="*/ 2286 w 2666"/>
                    <a:gd name="connsiteY4" fmla="*/ 0 h 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 h="4000">
                      <a:moveTo>
                        <a:pt x="2286" y="0"/>
                      </a:moveTo>
                      <a:lnTo>
                        <a:pt x="0" y="3715"/>
                      </a:lnTo>
                      <a:lnTo>
                        <a:pt x="476" y="4001"/>
                      </a:lnTo>
                      <a:lnTo>
                        <a:pt x="2667" y="286"/>
                      </a:lnTo>
                      <a:lnTo>
                        <a:pt x="2286"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94" name="Freihandform: Form 593">
                  <a:extLst>
                    <a:ext uri="{FF2B5EF4-FFF2-40B4-BE49-F238E27FC236}">
                      <a16:creationId xmlns:a16="http://schemas.microsoft.com/office/drawing/2014/main" id="{2C647B11-9E0E-4441-8C59-084FCD29E254}"/>
                    </a:ext>
                  </a:extLst>
                </p:cNvPr>
                <p:cNvSpPr/>
                <p:nvPr/>
              </p:nvSpPr>
              <p:spPr>
                <a:xfrm>
                  <a:off x="5505213" y="2904254"/>
                  <a:ext cx="4381" cy="1619"/>
                </a:xfrm>
                <a:custGeom>
                  <a:avLst/>
                  <a:gdLst>
                    <a:gd name="connsiteX0" fmla="*/ 4381 w 4381"/>
                    <a:gd name="connsiteY0" fmla="*/ 1143 h 1619"/>
                    <a:gd name="connsiteX1" fmla="*/ 190 w 4381"/>
                    <a:gd name="connsiteY1" fmla="*/ 0 h 1619"/>
                    <a:gd name="connsiteX2" fmla="*/ 0 w 4381"/>
                    <a:gd name="connsiteY2" fmla="*/ 476 h 1619"/>
                    <a:gd name="connsiteX3" fmla="*/ 4191 w 4381"/>
                    <a:gd name="connsiteY3" fmla="*/ 1619 h 1619"/>
                    <a:gd name="connsiteX4" fmla="*/ 4381 w 4381"/>
                    <a:gd name="connsiteY4" fmla="*/ 1143 h 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 h="1619">
                      <a:moveTo>
                        <a:pt x="4381" y="1143"/>
                      </a:moveTo>
                      <a:lnTo>
                        <a:pt x="190" y="0"/>
                      </a:lnTo>
                      <a:lnTo>
                        <a:pt x="0" y="476"/>
                      </a:lnTo>
                      <a:lnTo>
                        <a:pt x="4191" y="1619"/>
                      </a:lnTo>
                      <a:lnTo>
                        <a:pt x="4381" y="114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95" name="Freihandform: Form 594">
                  <a:extLst>
                    <a:ext uri="{FF2B5EF4-FFF2-40B4-BE49-F238E27FC236}">
                      <a16:creationId xmlns:a16="http://schemas.microsoft.com/office/drawing/2014/main" id="{7FBD164C-F66E-4919-AD3D-272D5BF29F24}"/>
                    </a:ext>
                  </a:extLst>
                </p:cNvPr>
                <p:cNvSpPr/>
                <p:nvPr/>
              </p:nvSpPr>
              <p:spPr>
                <a:xfrm>
                  <a:off x="5502927" y="2902825"/>
                  <a:ext cx="2666" cy="2666"/>
                </a:xfrm>
                <a:custGeom>
                  <a:avLst/>
                  <a:gdLst>
                    <a:gd name="connsiteX0" fmla="*/ 2667 w 2666"/>
                    <a:gd name="connsiteY0" fmla="*/ 1333 h 2666"/>
                    <a:gd name="connsiteX1" fmla="*/ 1333 w 2666"/>
                    <a:gd name="connsiteY1" fmla="*/ 2667 h 2666"/>
                    <a:gd name="connsiteX2" fmla="*/ 0 w 2666"/>
                    <a:gd name="connsiteY2" fmla="*/ 1333 h 2666"/>
                    <a:gd name="connsiteX3" fmla="*/ 1333 w 2666"/>
                    <a:gd name="connsiteY3" fmla="*/ 0 h 2666"/>
                    <a:gd name="connsiteX4" fmla="*/ 2667 w 2666"/>
                    <a:gd name="connsiteY4" fmla="*/ 1333 h 2666"/>
                    <a:gd name="connsiteX5" fmla="*/ 2667 w 2666"/>
                    <a:gd name="connsiteY5" fmla="*/ 1333 h 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6" h="2666">
                      <a:moveTo>
                        <a:pt x="2667" y="1333"/>
                      </a:moveTo>
                      <a:cubicBezTo>
                        <a:pt x="2667" y="2096"/>
                        <a:pt x="2096" y="2667"/>
                        <a:pt x="1333" y="2667"/>
                      </a:cubicBezTo>
                      <a:cubicBezTo>
                        <a:pt x="571" y="2667"/>
                        <a:pt x="0" y="2096"/>
                        <a:pt x="0" y="1333"/>
                      </a:cubicBezTo>
                      <a:cubicBezTo>
                        <a:pt x="0" y="572"/>
                        <a:pt x="571" y="0"/>
                        <a:pt x="1333" y="0"/>
                      </a:cubicBezTo>
                      <a:cubicBezTo>
                        <a:pt x="2096" y="0"/>
                        <a:pt x="2667" y="572"/>
                        <a:pt x="2667" y="1333"/>
                      </a:cubicBezTo>
                      <a:lnTo>
                        <a:pt x="2667" y="133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96" name="Freihandform: Form 595">
                  <a:extLst>
                    <a:ext uri="{FF2B5EF4-FFF2-40B4-BE49-F238E27FC236}">
                      <a16:creationId xmlns:a16="http://schemas.microsoft.com/office/drawing/2014/main" id="{B161DEC8-10CE-4550-BED8-F0DA9ADE377D}"/>
                    </a:ext>
                  </a:extLst>
                </p:cNvPr>
                <p:cNvSpPr/>
                <p:nvPr/>
              </p:nvSpPr>
              <p:spPr>
                <a:xfrm>
                  <a:off x="5473114" y="2900729"/>
                  <a:ext cx="8191" cy="8191"/>
                </a:xfrm>
                <a:custGeom>
                  <a:avLst/>
                  <a:gdLst>
                    <a:gd name="connsiteX0" fmla="*/ 8192 w 8191"/>
                    <a:gd name="connsiteY0" fmla="*/ 4096 h 8191"/>
                    <a:gd name="connsiteX1" fmla="*/ 4096 w 8191"/>
                    <a:gd name="connsiteY1" fmla="*/ 8192 h 8191"/>
                    <a:gd name="connsiteX2" fmla="*/ 0 w 8191"/>
                    <a:gd name="connsiteY2" fmla="*/ 4096 h 8191"/>
                    <a:gd name="connsiteX3" fmla="*/ 4096 w 8191"/>
                    <a:gd name="connsiteY3" fmla="*/ 0 h 8191"/>
                    <a:gd name="connsiteX4" fmla="*/ 8192 w 8191"/>
                    <a:gd name="connsiteY4" fmla="*/ 4096 h 8191"/>
                    <a:gd name="connsiteX5" fmla="*/ 8192 w 8191"/>
                    <a:gd name="connsiteY5" fmla="*/ 4096 h 8191"/>
                    <a:gd name="connsiteX6" fmla="*/ 7811 w 8191"/>
                    <a:gd name="connsiteY6" fmla="*/ 4096 h 8191"/>
                    <a:gd name="connsiteX7" fmla="*/ 4096 w 8191"/>
                    <a:gd name="connsiteY7" fmla="*/ 7811 h 8191"/>
                    <a:gd name="connsiteX8" fmla="*/ 381 w 8191"/>
                    <a:gd name="connsiteY8" fmla="*/ 4096 h 8191"/>
                    <a:gd name="connsiteX9" fmla="*/ 4096 w 8191"/>
                    <a:gd name="connsiteY9" fmla="*/ 381 h 8191"/>
                    <a:gd name="connsiteX10" fmla="*/ 7811 w 8191"/>
                    <a:gd name="connsiteY10" fmla="*/ 4096 h 8191"/>
                    <a:gd name="connsiteX11" fmla="*/ 7811 w 8191"/>
                    <a:gd name="connsiteY11" fmla="*/ 4096 h 8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91" h="8191">
                      <a:moveTo>
                        <a:pt x="8192" y="4096"/>
                      </a:moveTo>
                      <a:cubicBezTo>
                        <a:pt x="8192" y="6382"/>
                        <a:pt x="6382" y="8192"/>
                        <a:pt x="4096" y="8192"/>
                      </a:cubicBezTo>
                      <a:cubicBezTo>
                        <a:pt x="1810" y="8192"/>
                        <a:pt x="0" y="6382"/>
                        <a:pt x="0" y="4096"/>
                      </a:cubicBezTo>
                      <a:cubicBezTo>
                        <a:pt x="0" y="1810"/>
                        <a:pt x="1810" y="0"/>
                        <a:pt x="4096" y="0"/>
                      </a:cubicBezTo>
                      <a:cubicBezTo>
                        <a:pt x="6382" y="0"/>
                        <a:pt x="8192" y="1810"/>
                        <a:pt x="8192" y="4096"/>
                      </a:cubicBezTo>
                      <a:lnTo>
                        <a:pt x="8192" y="4096"/>
                      </a:lnTo>
                      <a:close/>
                      <a:moveTo>
                        <a:pt x="7811" y="4096"/>
                      </a:moveTo>
                      <a:cubicBezTo>
                        <a:pt x="7811" y="6096"/>
                        <a:pt x="6096" y="7811"/>
                        <a:pt x="4096" y="7811"/>
                      </a:cubicBezTo>
                      <a:cubicBezTo>
                        <a:pt x="2096" y="7811"/>
                        <a:pt x="381" y="6096"/>
                        <a:pt x="381" y="4096"/>
                      </a:cubicBezTo>
                      <a:cubicBezTo>
                        <a:pt x="381" y="2000"/>
                        <a:pt x="2096" y="381"/>
                        <a:pt x="4096" y="381"/>
                      </a:cubicBezTo>
                      <a:cubicBezTo>
                        <a:pt x="6191" y="381"/>
                        <a:pt x="7811" y="2000"/>
                        <a:pt x="7811" y="4096"/>
                      </a:cubicBezTo>
                      <a:lnTo>
                        <a:pt x="7811" y="4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97" name="Freihandform: Form 596">
                  <a:extLst>
                    <a:ext uri="{FF2B5EF4-FFF2-40B4-BE49-F238E27FC236}">
                      <a16:creationId xmlns:a16="http://schemas.microsoft.com/office/drawing/2014/main" id="{21928150-0E2F-46A0-83AA-71EE90D10EE3}"/>
                    </a:ext>
                  </a:extLst>
                </p:cNvPr>
                <p:cNvSpPr/>
                <p:nvPr/>
              </p:nvSpPr>
              <p:spPr>
                <a:xfrm>
                  <a:off x="5477114" y="2905492"/>
                  <a:ext cx="285" cy="3143"/>
                </a:xfrm>
                <a:custGeom>
                  <a:avLst/>
                  <a:gdLst>
                    <a:gd name="connsiteX0" fmla="*/ 286 w 285"/>
                    <a:gd name="connsiteY0" fmla="*/ 3143 h 3143"/>
                    <a:gd name="connsiteX1" fmla="*/ 286 w 285"/>
                    <a:gd name="connsiteY1" fmla="*/ 0 h 3143"/>
                    <a:gd name="connsiteX2" fmla="*/ 0 w 285"/>
                    <a:gd name="connsiteY2" fmla="*/ 0 h 3143"/>
                    <a:gd name="connsiteX3" fmla="*/ 0 w 285"/>
                    <a:gd name="connsiteY3" fmla="*/ 3143 h 3143"/>
                    <a:gd name="connsiteX4" fmla="*/ 286 w 285"/>
                    <a:gd name="connsiteY4" fmla="*/ 3143 h 31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 h="3143">
                      <a:moveTo>
                        <a:pt x="286" y="3143"/>
                      </a:moveTo>
                      <a:lnTo>
                        <a:pt x="286" y="0"/>
                      </a:lnTo>
                      <a:lnTo>
                        <a:pt x="0" y="0"/>
                      </a:lnTo>
                      <a:lnTo>
                        <a:pt x="0" y="3143"/>
                      </a:lnTo>
                      <a:lnTo>
                        <a:pt x="286" y="314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98" name="Freihandform: Form 597">
                  <a:extLst>
                    <a:ext uri="{FF2B5EF4-FFF2-40B4-BE49-F238E27FC236}">
                      <a16:creationId xmlns:a16="http://schemas.microsoft.com/office/drawing/2014/main" id="{D247F1CE-1293-4D70-A05E-80B4CBFC642B}"/>
                    </a:ext>
                  </a:extLst>
                </p:cNvPr>
                <p:cNvSpPr/>
                <p:nvPr/>
              </p:nvSpPr>
              <p:spPr>
                <a:xfrm>
                  <a:off x="5473400" y="2904825"/>
                  <a:ext cx="3333" cy="952"/>
                </a:xfrm>
                <a:custGeom>
                  <a:avLst/>
                  <a:gdLst>
                    <a:gd name="connsiteX0" fmla="*/ 0 w 3333"/>
                    <a:gd name="connsiteY0" fmla="*/ 953 h 952"/>
                    <a:gd name="connsiteX1" fmla="*/ 3334 w 3333"/>
                    <a:gd name="connsiteY1" fmla="*/ 381 h 952"/>
                    <a:gd name="connsiteX2" fmla="*/ 3334 w 3333"/>
                    <a:gd name="connsiteY2" fmla="*/ 0 h 952"/>
                    <a:gd name="connsiteX3" fmla="*/ 0 w 3333"/>
                    <a:gd name="connsiteY3" fmla="*/ 667 h 952"/>
                    <a:gd name="connsiteX4" fmla="*/ 0 w 3333"/>
                    <a:gd name="connsiteY4" fmla="*/ 953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952">
                      <a:moveTo>
                        <a:pt x="0" y="953"/>
                      </a:moveTo>
                      <a:lnTo>
                        <a:pt x="3334" y="381"/>
                      </a:lnTo>
                      <a:lnTo>
                        <a:pt x="3334" y="0"/>
                      </a:lnTo>
                      <a:lnTo>
                        <a:pt x="0" y="667"/>
                      </a:lnTo>
                      <a:lnTo>
                        <a:pt x="0" y="95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599" name="Freihandform: Form 598">
                  <a:extLst>
                    <a:ext uri="{FF2B5EF4-FFF2-40B4-BE49-F238E27FC236}">
                      <a16:creationId xmlns:a16="http://schemas.microsoft.com/office/drawing/2014/main" id="{B12C40C5-5D11-483E-AEC8-A6CB346DCC67}"/>
                    </a:ext>
                  </a:extLst>
                </p:cNvPr>
                <p:cNvSpPr/>
                <p:nvPr/>
              </p:nvSpPr>
              <p:spPr>
                <a:xfrm>
                  <a:off x="5474638" y="2901777"/>
                  <a:ext cx="2286" cy="2476"/>
                </a:xfrm>
                <a:custGeom>
                  <a:avLst/>
                  <a:gdLst>
                    <a:gd name="connsiteX0" fmla="*/ 0 w 2286"/>
                    <a:gd name="connsiteY0" fmla="*/ 191 h 2476"/>
                    <a:gd name="connsiteX1" fmla="*/ 2096 w 2286"/>
                    <a:gd name="connsiteY1" fmla="*/ 2477 h 2476"/>
                    <a:gd name="connsiteX2" fmla="*/ 2286 w 2286"/>
                    <a:gd name="connsiteY2" fmla="*/ 2286 h 2476"/>
                    <a:gd name="connsiteX3" fmla="*/ 191 w 2286"/>
                    <a:gd name="connsiteY3" fmla="*/ 0 h 2476"/>
                    <a:gd name="connsiteX4" fmla="*/ 0 w 2286"/>
                    <a:gd name="connsiteY4" fmla="*/ 191 h 2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 h="2476">
                      <a:moveTo>
                        <a:pt x="0" y="191"/>
                      </a:moveTo>
                      <a:lnTo>
                        <a:pt x="2096" y="2477"/>
                      </a:lnTo>
                      <a:lnTo>
                        <a:pt x="2286" y="2286"/>
                      </a:lnTo>
                      <a:lnTo>
                        <a:pt x="191" y="0"/>
                      </a:lnTo>
                      <a:lnTo>
                        <a:pt x="0" y="191"/>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600" name="Freihandform: Form 599">
                  <a:extLst>
                    <a:ext uri="{FF2B5EF4-FFF2-40B4-BE49-F238E27FC236}">
                      <a16:creationId xmlns:a16="http://schemas.microsoft.com/office/drawing/2014/main" id="{50A872D1-9C77-41DE-BC87-F72C0CBC677A}"/>
                    </a:ext>
                  </a:extLst>
                </p:cNvPr>
                <p:cNvSpPr/>
                <p:nvPr/>
              </p:nvSpPr>
              <p:spPr>
                <a:xfrm>
                  <a:off x="5477496" y="2901396"/>
                  <a:ext cx="1904" cy="2762"/>
                </a:xfrm>
                <a:custGeom>
                  <a:avLst/>
                  <a:gdLst>
                    <a:gd name="connsiteX0" fmla="*/ 1619 w 1904"/>
                    <a:gd name="connsiteY0" fmla="*/ 0 h 2762"/>
                    <a:gd name="connsiteX1" fmla="*/ 0 w 1904"/>
                    <a:gd name="connsiteY1" fmla="*/ 2572 h 2762"/>
                    <a:gd name="connsiteX2" fmla="*/ 286 w 1904"/>
                    <a:gd name="connsiteY2" fmla="*/ 2762 h 2762"/>
                    <a:gd name="connsiteX3" fmla="*/ 1905 w 1904"/>
                    <a:gd name="connsiteY3" fmla="*/ 191 h 2762"/>
                    <a:gd name="connsiteX4" fmla="*/ 1619 w 1904"/>
                    <a:gd name="connsiteY4" fmla="*/ 0 h 2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4" h="2762">
                      <a:moveTo>
                        <a:pt x="1619" y="0"/>
                      </a:moveTo>
                      <a:lnTo>
                        <a:pt x="0" y="2572"/>
                      </a:lnTo>
                      <a:lnTo>
                        <a:pt x="286" y="2762"/>
                      </a:lnTo>
                      <a:lnTo>
                        <a:pt x="1905" y="191"/>
                      </a:lnTo>
                      <a:lnTo>
                        <a:pt x="1619"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601" name="Freihandform: Form 600">
                  <a:extLst>
                    <a:ext uri="{FF2B5EF4-FFF2-40B4-BE49-F238E27FC236}">
                      <a16:creationId xmlns:a16="http://schemas.microsoft.com/office/drawing/2014/main" id="{905E2629-DCBE-40F7-92C8-566085296E2B}"/>
                    </a:ext>
                  </a:extLst>
                </p:cNvPr>
                <p:cNvSpPr/>
                <p:nvPr/>
              </p:nvSpPr>
              <p:spPr>
                <a:xfrm>
                  <a:off x="5477972" y="2904825"/>
                  <a:ext cx="3047" cy="1142"/>
                </a:xfrm>
                <a:custGeom>
                  <a:avLst/>
                  <a:gdLst>
                    <a:gd name="connsiteX0" fmla="*/ 3048 w 3047"/>
                    <a:gd name="connsiteY0" fmla="*/ 857 h 1142"/>
                    <a:gd name="connsiteX1" fmla="*/ 95 w 3047"/>
                    <a:gd name="connsiteY1" fmla="*/ 0 h 1142"/>
                    <a:gd name="connsiteX2" fmla="*/ 0 w 3047"/>
                    <a:gd name="connsiteY2" fmla="*/ 286 h 1142"/>
                    <a:gd name="connsiteX3" fmla="*/ 2953 w 3047"/>
                    <a:gd name="connsiteY3" fmla="*/ 1143 h 1142"/>
                    <a:gd name="connsiteX4" fmla="*/ 3048 w 3047"/>
                    <a:gd name="connsiteY4" fmla="*/ 857 h 1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7" h="1142">
                      <a:moveTo>
                        <a:pt x="3048" y="857"/>
                      </a:moveTo>
                      <a:lnTo>
                        <a:pt x="95" y="0"/>
                      </a:lnTo>
                      <a:lnTo>
                        <a:pt x="0" y="286"/>
                      </a:lnTo>
                      <a:lnTo>
                        <a:pt x="2953" y="1143"/>
                      </a:lnTo>
                      <a:lnTo>
                        <a:pt x="3048" y="857"/>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602" name="Freihandform: Form 601">
                  <a:extLst>
                    <a:ext uri="{FF2B5EF4-FFF2-40B4-BE49-F238E27FC236}">
                      <a16:creationId xmlns:a16="http://schemas.microsoft.com/office/drawing/2014/main" id="{99E6EAEC-2730-47FC-9EDB-89081ACBFDD6}"/>
                    </a:ext>
                  </a:extLst>
                </p:cNvPr>
                <p:cNvSpPr/>
                <p:nvPr/>
              </p:nvSpPr>
              <p:spPr>
                <a:xfrm>
                  <a:off x="5476353" y="2903777"/>
                  <a:ext cx="1904" cy="1904"/>
                </a:xfrm>
                <a:custGeom>
                  <a:avLst/>
                  <a:gdLst>
                    <a:gd name="connsiteX0" fmla="*/ 1905 w 1904"/>
                    <a:gd name="connsiteY0" fmla="*/ 953 h 1904"/>
                    <a:gd name="connsiteX1" fmla="*/ 952 w 1904"/>
                    <a:gd name="connsiteY1" fmla="*/ 1905 h 1904"/>
                    <a:gd name="connsiteX2" fmla="*/ 0 w 1904"/>
                    <a:gd name="connsiteY2" fmla="*/ 953 h 1904"/>
                    <a:gd name="connsiteX3" fmla="*/ 952 w 1904"/>
                    <a:gd name="connsiteY3" fmla="*/ 0 h 1904"/>
                    <a:gd name="connsiteX4" fmla="*/ 1905 w 1904"/>
                    <a:gd name="connsiteY4" fmla="*/ 953 h 1904"/>
                    <a:gd name="connsiteX5" fmla="*/ 1905 w 1904"/>
                    <a:gd name="connsiteY5" fmla="*/ 953 h 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4" h="1904">
                      <a:moveTo>
                        <a:pt x="1905" y="953"/>
                      </a:moveTo>
                      <a:cubicBezTo>
                        <a:pt x="1905" y="1429"/>
                        <a:pt x="1524" y="1905"/>
                        <a:pt x="952" y="1905"/>
                      </a:cubicBezTo>
                      <a:cubicBezTo>
                        <a:pt x="476" y="1905"/>
                        <a:pt x="0" y="1524"/>
                        <a:pt x="0" y="953"/>
                      </a:cubicBezTo>
                      <a:cubicBezTo>
                        <a:pt x="0" y="476"/>
                        <a:pt x="381" y="0"/>
                        <a:pt x="952" y="0"/>
                      </a:cubicBezTo>
                      <a:cubicBezTo>
                        <a:pt x="1429" y="0"/>
                        <a:pt x="1905" y="476"/>
                        <a:pt x="1905" y="953"/>
                      </a:cubicBezTo>
                      <a:lnTo>
                        <a:pt x="1905" y="95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603" name="Freihandform: Form 602">
                  <a:extLst>
                    <a:ext uri="{FF2B5EF4-FFF2-40B4-BE49-F238E27FC236}">
                      <a16:creationId xmlns:a16="http://schemas.microsoft.com/office/drawing/2014/main" id="{43E6DFB4-ED2B-4ED9-B7CF-45D5BD0B25AE}"/>
                    </a:ext>
                  </a:extLst>
                </p:cNvPr>
                <p:cNvSpPr/>
                <p:nvPr/>
              </p:nvSpPr>
              <p:spPr>
                <a:xfrm>
                  <a:off x="5460541" y="3083324"/>
                  <a:ext cx="26288" cy="26288"/>
                </a:xfrm>
                <a:custGeom>
                  <a:avLst/>
                  <a:gdLst>
                    <a:gd name="connsiteX0" fmla="*/ 26289 w 26288"/>
                    <a:gd name="connsiteY0" fmla="*/ 13144 h 26288"/>
                    <a:gd name="connsiteX1" fmla="*/ 13144 w 26288"/>
                    <a:gd name="connsiteY1" fmla="*/ 26289 h 26288"/>
                    <a:gd name="connsiteX2" fmla="*/ 0 w 26288"/>
                    <a:gd name="connsiteY2" fmla="*/ 13144 h 26288"/>
                    <a:gd name="connsiteX3" fmla="*/ 13144 w 26288"/>
                    <a:gd name="connsiteY3" fmla="*/ 0 h 26288"/>
                    <a:gd name="connsiteX4" fmla="*/ 26289 w 26288"/>
                    <a:gd name="connsiteY4" fmla="*/ 13144 h 26288"/>
                    <a:gd name="connsiteX5" fmla="*/ 26289 w 26288"/>
                    <a:gd name="connsiteY5" fmla="*/ 13144 h 2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88" h="26288">
                      <a:moveTo>
                        <a:pt x="26289" y="13144"/>
                      </a:moveTo>
                      <a:cubicBezTo>
                        <a:pt x="26289" y="20383"/>
                        <a:pt x="20383" y="26289"/>
                        <a:pt x="13144" y="26289"/>
                      </a:cubicBezTo>
                      <a:cubicBezTo>
                        <a:pt x="5905" y="26289"/>
                        <a:pt x="0" y="20383"/>
                        <a:pt x="0" y="13144"/>
                      </a:cubicBezTo>
                      <a:cubicBezTo>
                        <a:pt x="0" y="5905"/>
                        <a:pt x="5905" y="0"/>
                        <a:pt x="13144" y="0"/>
                      </a:cubicBezTo>
                      <a:cubicBezTo>
                        <a:pt x="20383" y="0"/>
                        <a:pt x="26289" y="5905"/>
                        <a:pt x="26289" y="13144"/>
                      </a:cubicBezTo>
                      <a:lnTo>
                        <a:pt x="26289" y="1314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604" name="Freihandform: Form 603">
                  <a:extLst>
                    <a:ext uri="{FF2B5EF4-FFF2-40B4-BE49-F238E27FC236}">
                      <a16:creationId xmlns:a16="http://schemas.microsoft.com/office/drawing/2014/main" id="{252B90D3-EBEB-43ED-A7C5-FA6F4909A8D2}"/>
                    </a:ext>
                  </a:extLst>
                </p:cNvPr>
                <p:cNvSpPr/>
                <p:nvPr/>
              </p:nvSpPr>
              <p:spPr>
                <a:xfrm>
                  <a:off x="5461208" y="3083895"/>
                  <a:ext cx="24955" cy="25050"/>
                </a:xfrm>
                <a:custGeom>
                  <a:avLst/>
                  <a:gdLst>
                    <a:gd name="connsiteX0" fmla="*/ 24956 w 24955"/>
                    <a:gd name="connsiteY0" fmla="*/ 12573 h 25050"/>
                    <a:gd name="connsiteX1" fmla="*/ 12478 w 24955"/>
                    <a:gd name="connsiteY1" fmla="*/ 25051 h 25050"/>
                    <a:gd name="connsiteX2" fmla="*/ 0 w 24955"/>
                    <a:gd name="connsiteY2" fmla="*/ 12573 h 25050"/>
                    <a:gd name="connsiteX3" fmla="*/ 12478 w 24955"/>
                    <a:gd name="connsiteY3" fmla="*/ 0 h 25050"/>
                    <a:gd name="connsiteX4" fmla="*/ 24956 w 24955"/>
                    <a:gd name="connsiteY4" fmla="*/ 12573 h 25050"/>
                    <a:gd name="connsiteX5" fmla="*/ 24956 w 24955"/>
                    <a:gd name="connsiteY5" fmla="*/ 12573 h 2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55" h="25050">
                      <a:moveTo>
                        <a:pt x="24956" y="12573"/>
                      </a:moveTo>
                      <a:cubicBezTo>
                        <a:pt x="24956" y="19526"/>
                        <a:pt x="19336" y="25051"/>
                        <a:pt x="12478" y="25051"/>
                      </a:cubicBezTo>
                      <a:cubicBezTo>
                        <a:pt x="5620" y="25051"/>
                        <a:pt x="0" y="19431"/>
                        <a:pt x="0" y="12573"/>
                      </a:cubicBezTo>
                      <a:cubicBezTo>
                        <a:pt x="0" y="5620"/>
                        <a:pt x="5620" y="0"/>
                        <a:pt x="12478" y="0"/>
                      </a:cubicBezTo>
                      <a:cubicBezTo>
                        <a:pt x="19336" y="0"/>
                        <a:pt x="24956" y="5620"/>
                        <a:pt x="24956" y="12573"/>
                      </a:cubicBezTo>
                      <a:lnTo>
                        <a:pt x="24956" y="1257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605" name="Freihandform: Form 604">
                  <a:extLst>
                    <a:ext uri="{FF2B5EF4-FFF2-40B4-BE49-F238E27FC236}">
                      <a16:creationId xmlns:a16="http://schemas.microsoft.com/office/drawing/2014/main" id="{E477CE4E-9E2A-443C-A4E6-58FE3D235347}"/>
                    </a:ext>
                  </a:extLst>
                </p:cNvPr>
                <p:cNvSpPr/>
                <p:nvPr/>
              </p:nvSpPr>
              <p:spPr>
                <a:xfrm>
                  <a:off x="5407772" y="3083324"/>
                  <a:ext cx="26289" cy="26288"/>
                </a:xfrm>
                <a:custGeom>
                  <a:avLst/>
                  <a:gdLst>
                    <a:gd name="connsiteX0" fmla="*/ 26289 w 26289"/>
                    <a:gd name="connsiteY0" fmla="*/ 13144 h 26288"/>
                    <a:gd name="connsiteX1" fmla="*/ 13145 w 26289"/>
                    <a:gd name="connsiteY1" fmla="*/ 26289 h 26288"/>
                    <a:gd name="connsiteX2" fmla="*/ 0 w 26289"/>
                    <a:gd name="connsiteY2" fmla="*/ 13144 h 26288"/>
                    <a:gd name="connsiteX3" fmla="*/ 13145 w 26289"/>
                    <a:gd name="connsiteY3" fmla="*/ 0 h 26288"/>
                    <a:gd name="connsiteX4" fmla="*/ 26289 w 26289"/>
                    <a:gd name="connsiteY4" fmla="*/ 13144 h 26288"/>
                    <a:gd name="connsiteX5" fmla="*/ 26289 w 26289"/>
                    <a:gd name="connsiteY5" fmla="*/ 13144 h 2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89" h="26288">
                      <a:moveTo>
                        <a:pt x="26289" y="13144"/>
                      </a:moveTo>
                      <a:cubicBezTo>
                        <a:pt x="26289" y="20383"/>
                        <a:pt x="20383" y="26289"/>
                        <a:pt x="13145" y="26289"/>
                      </a:cubicBezTo>
                      <a:cubicBezTo>
                        <a:pt x="5906" y="26289"/>
                        <a:pt x="0" y="20383"/>
                        <a:pt x="0" y="13144"/>
                      </a:cubicBezTo>
                      <a:cubicBezTo>
                        <a:pt x="0" y="5905"/>
                        <a:pt x="5906" y="0"/>
                        <a:pt x="13145" y="0"/>
                      </a:cubicBezTo>
                      <a:cubicBezTo>
                        <a:pt x="20383" y="0"/>
                        <a:pt x="26289" y="5905"/>
                        <a:pt x="26289" y="13144"/>
                      </a:cubicBezTo>
                      <a:lnTo>
                        <a:pt x="26289" y="1314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606" name="Freihandform: Form 605">
                  <a:extLst>
                    <a:ext uri="{FF2B5EF4-FFF2-40B4-BE49-F238E27FC236}">
                      <a16:creationId xmlns:a16="http://schemas.microsoft.com/office/drawing/2014/main" id="{823C0E81-E71D-4687-AB6D-0B724563B5FC}"/>
                    </a:ext>
                  </a:extLst>
                </p:cNvPr>
                <p:cNvSpPr/>
                <p:nvPr/>
              </p:nvSpPr>
              <p:spPr>
                <a:xfrm>
                  <a:off x="5408344" y="3083895"/>
                  <a:ext cx="25050" cy="25050"/>
                </a:xfrm>
                <a:custGeom>
                  <a:avLst/>
                  <a:gdLst>
                    <a:gd name="connsiteX0" fmla="*/ 25051 w 25050"/>
                    <a:gd name="connsiteY0" fmla="*/ 12573 h 25050"/>
                    <a:gd name="connsiteX1" fmla="*/ 12573 w 25050"/>
                    <a:gd name="connsiteY1" fmla="*/ 25051 h 25050"/>
                    <a:gd name="connsiteX2" fmla="*/ 0 w 25050"/>
                    <a:gd name="connsiteY2" fmla="*/ 12573 h 25050"/>
                    <a:gd name="connsiteX3" fmla="*/ 12573 w 25050"/>
                    <a:gd name="connsiteY3" fmla="*/ 0 h 25050"/>
                    <a:gd name="connsiteX4" fmla="*/ 25051 w 25050"/>
                    <a:gd name="connsiteY4" fmla="*/ 12573 h 25050"/>
                    <a:gd name="connsiteX5" fmla="*/ 25051 w 25050"/>
                    <a:gd name="connsiteY5" fmla="*/ 12573 h 2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50" h="25050">
                      <a:moveTo>
                        <a:pt x="25051" y="12573"/>
                      </a:moveTo>
                      <a:cubicBezTo>
                        <a:pt x="25051" y="19526"/>
                        <a:pt x="19431" y="25051"/>
                        <a:pt x="12573" y="25051"/>
                      </a:cubicBezTo>
                      <a:cubicBezTo>
                        <a:pt x="5620" y="25051"/>
                        <a:pt x="0" y="19431"/>
                        <a:pt x="0" y="12573"/>
                      </a:cubicBezTo>
                      <a:cubicBezTo>
                        <a:pt x="0" y="5620"/>
                        <a:pt x="5620" y="0"/>
                        <a:pt x="12573" y="0"/>
                      </a:cubicBezTo>
                      <a:cubicBezTo>
                        <a:pt x="19431" y="0"/>
                        <a:pt x="25051" y="5620"/>
                        <a:pt x="25051" y="12573"/>
                      </a:cubicBezTo>
                      <a:lnTo>
                        <a:pt x="25051" y="1257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607" name="Freihandform: Form 606">
                  <a:extLst>
                    <a:ext uri="{FF2B5EF4-FFF2-40B4-BE49-F238E27FC236}">
                      <a16:creationId xmlns:a16="http://schemas.microsoft.com/office/drawing/2014/main" id="{77879F5C-C6E2-492B-BEC7-81FAEB0A9824}"/>
                    </a:ext>
                  </a:extLst>
                </p:cNvPr>
                <p:cNvSpPr/>
                <p:nvPr/>
              </p:nvSpPr>
              <p:spPr>
                <a:xfrm>
                  <a:off x="5498736" y="3091705"/>
                  <a:ext cx="16002" cy="16002"/>
                </a:xfrm>
                <a:custGeom>
                  <a:avLst/>
                  <a:gdLst>
                    <a:gd name="connsiteX0" fmla="*/ 16002 w 16002"/>
                    <a:gd name="connsiteY0" fmla="*/ 8001 h 16002"/>
                    <a:gd name="connsiteX1" fmla="*/ 8001 w 16002"/>
                    <a:gd name="connsiteY1" fmla="*/ 16002 h 16002"/>
                    <a:gd name="connsiteX2" fmla="*/ 0 w 16002"/>
                    <a:gd name="connsiteY2" fmla="*/ 8001 h 16002"/>
                    <a:gd name="connsiteX3" fmla="*/ 8001 w 16002"/>
                    <a:gd name="connsiteY3" fmla="*/ 0 h 16002"/>
                    <a:gd name="connsiteX4" fmla="*/ 16002 w 16002"/>
                    <a:gd name="connsiteY4" fmla="*/ 8001 h 16002"/>
                    <a:gd name="connsiteX5" fmla="*/ 16002 w 16002"/>
                    <a:gd name="connsiteY5" fmla="*/ 8001 h 16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02" h="16002">
                      <a:moveTo>
                        <a:pt x="16002" y="8001"/>
                      </a:moveTo>
                      <a:cubicBezTo>
                        <a:pt x="16002" y="12478"/>
                        <a:pt x="12383" y="16002"/>
                        <a:pt x="8001" y="16002"/>
                      </a:cubicBezTo>
                      <a:cubicBezTo>
                        <a:pt x="3524" y="16002"/>
                        <a:pt x="0" y="12383"/>
                        <a:pt x="0" y="8001"/>
                      </a:cubicBezTo>
                      <a:cubicBezTo>
                        <a:pt x="0" y="3524"/>
                        <a:pt x="3620" y="0"/>
                        <a:pt x="8001" y="0"/>
                      </a:cubicBezTo>
                      <a:cubicBezTo>
                        <a:pt x="12383" y="0"/>
                        <a:pt x="16002" y="3620"/>
                        <a:pt x="16002" y="8001"/>
                      </a:cubicBezTo>
                      <a:lnTo>
                        <a:pt x="16002" y="8001"/>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608" name="Freihandform: Form 607">
                  <a:extLst>
                    <a:ext uri="{FF2B5EF4-FFF2-40B4-BE49-F238E27FC236}">
                      <a16:creationId xmlns:a16="http://schemas.microsoft.com/office/drawing/2014/main" id="{C2402DAB-48AD-4B24-94D6-9DC91F153FC3}"/>
                    </a:ext>
                  </a:extLst>
                </p:cNvPr>
                <p:cNvSpPr/>
                <p:nvPr/>
              </p:nvSpPr>
              <p:spPr>
                <a:xfrm>
                  <a:off x="5499117" y="3092087"/>
                  <a:ext cx="15239" cy="15239"/>
                </a:xfrm>
                <a:custGeom>
                  <a:avLst/>
                  <a:gdLst>
                    <a:gd name="connsiteX0" fmla="*/ 15240 w 15239"/>
                    <a:gd name="connsiteY0" fmla="*/ 7620 h 15239"/>
                    <a:gd name="connsiteX1" fmla="*/ 7620 w 15239"/>
                    <a:gd name="connsiteY1" fmla="*/ 15240 h 15239"/>
                    <a:gd name="connsiteX2" fmla="*/ 0 w 15239"/>
                    <a:gd name="connsiteY2" fmla="*/ 7620 h 15239"/>
                    <a:gd name="connsiteX3" fmla="*/ 7620 w 15239"/>
                    <a:gd name="connsiteY3" fmla="*/ 0 h 15239"/>
                    <a:gd name="connsiteX4" fmla="*/ 15240 w 15239"/>
                    <a:gd name="connsiteY4" fmla="*/ 7620 h 15239"/>
                    <a:gd name="connsiteX5" fmla="*/ 15240 w 15239"/>
                    <a:gd name="connsiteY5" fmla="*/ 7620 h 1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39" h="15239">
                      <a:moveTo>
                        <a:pt x="15240" y="7620"/>
                      </a:moveTo>
                      <a:cubicBezTo>
                        <a:pt x="15240" y="11811"/>
                        <a:pt x="11811" y="15240"/>
                        <a:pt x="7620" y="15240"/>
                      </a:cubicBezTo>
                      <a:cubicBezTo>
                        <a:pt x="3429" y="15240"/>
                        <a:pt x="0" y="11811"/>
                        <a:pt x="0" y="7620"/>
                      </a:cubicBezTo>
                      <a:cubicBezTo>
                        <a:pt x="0" y="3429"/>
                        <a:pt x="3429" y="0"/>
                        <a:pt x="7620" y="0"/>
                      </a:cubicBezTo>
                      <a:cubicBezTo>
                        <a:pt x="11811" y="0"/>
                        <a:pt x="15240" y="3429"/>
                        <a:pt x="15240" y="7620"/>
                      </a:cubicBezTo>
                      <a:lnTo>
                        <a:pt x="15240" y="762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609" name="Freihandform: Form 608">
                  <a:extLst>
                    <a:ext uri="{FF2B5EF4-FFF2-40B4-BE49-F238E27FC236}">
                      <a16:creationId xmlns:a16="http://schemas.microsoft.com/office/drawing/2014/main" id="{ABCE0DE1-9539-4FE0-97A0-A0C1E5627754}"/>
                    </a:ext>
                  </a:extLst>
                </p:cNvPr>
                <p:cNvSpPr/>
                <p:nvPr/>
              </p:nvSpPr>
              <p:spPr>
                <a:xfrm>
                  <a:off x="5523692" y="3091515"/>
                  <a:ext cx="16097" cy="16001"/>
                </a:xfrm>
                <a:custGeom>
                  <a:avLst/>
                  <a:gdLst>
                    <a:gd name="connsiteX0" fmla="*/ 16097 w 16097"/>
                    <a:gd name="connsiteY0" fmla="*/ 8001 h 16001"/>
                    <a:gd name="connsiteX1" fmla="*/ 8096 w 16097"/>
                    <a:gd name="connsiteY1" fmla="*/ 16002 h 16001"/>
                    <a:gd name="connsiteX2" fmla="*/ 0 w 16097"/>
                    <a:gd name="connsiteY2" fmla="*/ 8001 h 16001"/>
                    <a:gd name="connsiteX3" fmla="*/ 8096 w 16097"/>
                    <a:gd name="connsiteY3" fmla="*/ 0 h 16001"/>
                    <a:gd name="connsiteX4" fmla="*/ 16097 w 16097"/>
                    <a:gd name="connsiteY4" fmla="*/ 8001 h 16001"/>
                    <a:gd name="connsiteX5" fmla="*/ 16097 w 16097"/>
                    <a:gd name="connsiteY5" fmla="*/ 8001 h 1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97" h="16001">
                      <a:moveTo>
                        <a:pt x="16097" y="8001"/>
                      </a:moveTo>
                      <a:cubicBezTo>
                        <a:pt x="16097" y="12478"/>
                        <a:pt x="12478" y="16002"/>
                        <a:pt x="8096" y="16002"/>
                      </a:cubicBezTo>
                      <a:cubicBezTo>
                        <a:pt x="3620" y="16002"/>
                        <a:pt x="0" y="12382"/>
                        <a:pt x="0" y="8001"/>
                      </a:cubicBezTo>
                      <a:cubicBezTo>
                        <a:pt x="0" y="3524"/>
                        <a:pt x="3620" y="0"/>
                        <a:pt x="8096" y="0"/>
                      </a:cubicBezTo>
                      <a:cubicBezTo>
                        <a:pt x="12573" y="0"/>
                        <a:pt x="16097" y="3619"/>
                        <a:pt x="16097" y="8001"/>
                      </a:cubicBezTo>
                      <a:lnTo>
                        <a:pt x="16097" y="8001"/>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610" name="Freihandform: Form 609">
                  <a:extLst>
                    <a:ext uri="{FF2B5EF4-FFF2-40B4-BE49-F238E27FC236}">
                      <a16:creationId xmlns:a16="http://schemas.microsoft.com/office/drawing/2014/main" id="{64A02A1D-F685-43F8-8F2B-6FA0C287F261}"/>
                    </a:ext>
                  </a:extLst>
                </p:cNvPr>
                <p:cNvSpPr/>
                <p:nvPr/>
              </p:nvSpPr>
              <p:spPr>
                <a:xfrm>
                  <a:off x="5524168" y="3091896"/>
                  <a:ext cx="15240" cy="15240"/>
                </a:xfrm>
                <a:custGeom>
                  <a:avLst/>
                  <a:gdLst>
                    <a:gd name="connsiteX0" fmla="*/ 15240 w 15240"/>
                    <a:gd name="connsiteY0" fmla="*/ 7620 h 15240"/>
                    <a:gd name="connsiteX1" fmla="*/ 7620 w 15240"/>
                    <a:gd name="connsiteY1" fmla="*/ 15240 h 15240"/>
                    <a:gd name="connsiteX2" fmla="*/ 0 w 15240"/>
                    <a:gd name="connsiteY2" fmla="*/ 7620 h 15240"/>
                    <a:gd name="connsiteX3" fmla="*/ 7620 w 15240"/>
                    <a:gd name="connsiteY3" fmla="*/ 0 h 15240"/>
                    <a:gd name="connsiteX4" fmla="*/ 15240 w 15240"/>
                    <a:gd name="connsiteY4" fmla="*/ 7620 h 15240"/>
                    <a:gd name="connsiteX5" fmla="*/ 15240 w 15240"/>
                    <a:gd name="connsiteY5" fmla="*/ 7620 h 1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0" h="15240">
                      <a:moveTo>
                        <a:pt x="15240" y="7620"/>
                      </a:moveTo>
                      <a:cubicBezTo>
                        <a:pt x="15240" y="11811"/>
                        <a:pt x="11811" y="15240"/>
                        <a:pt x="7620" y="15240"/>
                      </a:cubicBezTo>
                      <a:cubicBezTo>
                        <a:pt x="3429" y="15240"/>
                        <a:pt x="0" y="11811"/>
                        <a:pt x="0" y="7620"/>
                      </a:cubicBezTo>
                      <a:cubicBezTo>
                        <a:pt x="0" y="3429"/>
                        <a:pt x="3429" y="0"/>
                        <a:pt x="7620" y="0"/>
                      </a:cubicBezTo>
                      <a:cubicBezTo>
                        <a:pt x="11811" y="0"/>
                        <a:pt x="15240" y="3429"/>
                        <a:pt x="15240" y="7620"/>
                      </a:cubicBezTo>
                      <a:lnTo>
                        <a:pt x="15240" y="762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611" name="Freihandform: Form 610">
                  <a:extLst>
                    <a:ext uri="{FF2B5EF4-FFF2-40B4-BE49-F238E27FC236}">
                      <a16:creationId xmlns:a16="http://schemas.microsoft.com/office/drawing/2014/main" id="{12BEA5A8-1AAA-4949-BFC7-8870BD79FFE6}"/>
                    </a:ext>
                  </a:extLst>
                </p:cNvPr>
                <p:cNvSpPr/>
                <p:nvPr/>
              </p:nvSpPr>
              <p:spPr>
                <a:xfrm>
                  <a:off x="5612655" y="2861486"/>
                  <a:ext cx="239267" cy="9906"/>
                </a:xfrm>
                <a:custGeom>
                  <a:avLst/>
                  <a:gdLst>
                    <a:gd name="connsiteX0" fmla="*/ 236792 w 239267"/>
                    <a:gd name="connsiteY0" fmla="*/ 9906 h 9906"/>
                    <a:gd name="connsiteX1" fmla="*/ 239268 w 239267"/>
                    <a:gd name="connsiteY1" fmla="*/ 7429 h 9906"/>
                    <a:gd name="connsiteX2" fmla="*/ 239268 w 239267"/>
                    <a:gd name="connsiteY2" fmla="*/ 2476 h 9906"/>
                    <a:gd name="connsiteX3" fmla="*/ 236792 w 239267"/>
                    <a:gd name="connsiteY3" fmla="*/ 0 h 9906"/>
                    <a:gd name="connsiteX4" fmla="*/ 2476 w 239267"/>
                    <a:gd name="connsiteY4" fmla="*/ 0 h 9906"/>
                    <a:gd name="connsiteX5" fmla="*/ 0 w 239267"/>
                    <a:gd name="connsiteY5" fmla="*/ 2476 h 9906"/>
                    <a:gd name="connsiteX6" fmla="*/ 0 w 239267"/>
                    <a:gd name="connsiteY6" fmla="*/ 7429 h 9906"/>
                    <a:gd name="connsiteX7" fmla="*/ 2476 w 239267"/>
                    <a:gd name="connsiteY7" fmla="*/ 9906 h 9906"/>
                    <a:gd name="connsiteX8" fmla="*/ 236792 w 239267"/>
                    <a:gd name="connsiteY8" fmla="*/ 9906 h 9906"/>
                    <a:gd name="connsiteX9" fmla="*/ 236792 w 239267"/>
                    <a:gd name="connsiteY9" fmla="*/ 9906 h 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267" h="9906">
                      <a:moveTo>
                        <a:pt x="236792" y="9906"/>
                      </a:moveTo>
                      <a:cubicBezTo>
                        <a:pt x="238125" y="9906"/>
                        <a:pt x="239268" y="8763"/>
                        <a:pt x="239268" y="7429"/>
                      </a:cubicBezTo>
                      <a:lnTo>
                        <a:pt x="239268" y="2476"/>
                      </a:lnTo>
                      <a:cubicBezTo>
                        <a:pt x="239268" y="1143"/>
                        <a:pt x="238125" y="0"/>
                        <a:pt x="236792" y="0"/>
                      </a:cubicBezTo>
                      <a:lnTo>
                        <a:pt x="2476" y="0"/>
                      </a:lnTo>
                      <a:cubicBezTo>
                        <a:pt x="1143" y="0"/>
                        <a:pt x="0" y="1143"/>
                        <a:pt x="0" y="2476"/>
                      </a:cubicBezTo>
                      <a:lnTo>
                        <a:pt x="0" y="7429"/>
                      </a:lnTo>
                      <a:cubicBezTo>
                        <a:pt x="0" y="8763"/>
                        <a:pt x="1143" y="9906"/>
                        <a:pt x="2476" y="9906"/>
                      </a:cubicBezTo>
                      <a:lnTo>
                        <a:pt x="236792" y="9906"/>
                      </a:lnTo>
                      <a:lnTo>
                        <a:pt x="236792" y="9906"/>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612" name="Freihandform: Form 611">
                  <a:extLst>
                    <a:ext uri="{FF2B5EF4-FFF2-40B4-BE49-F238E27FC236}">
                      <a16:creationId xmlns:a16="http://schemas.microsoft.com/office/drawing/2014/main" id="{09E2ED4A-7AB0-42FA-B2F4-B2AF8C7AE8E3}"/>
                    </a:ext>
                  </a:extLst>
                </p:cNvPr>
                <p:cNvSpPr/>
                <p:nvPr/>
              </p:nvSpPr>
              <p:spPr>
                <a:xfrm>
                  <a:off x="5903549" y="2874440"/>
                  <a:ext cx="16668" cy="19907"/>
                </a:xfrm>
                <a:custGeom>
                  <a:avLst/>
                  <a:gdLst>
                    <a:gd name="connsiteX0" fmla="*/ 16669 w 16668"/>
                    <a:gd name="connsiteY0" fmla="*/ 19907 h 19907"/>
                    <a:gd name="connsiteX1" fmla="*/ 16669 w 16668"/>
                    <a:gd name="connsiteY1" fmla="*/ 0 h 19907"/>
                    <a:gd name="connsiteX2" fmla="*/ 0 w 16668"/>
                    <a:gd name="connsiteY2" fmla="*/ 0 h 19907"/>
                    <a:gd name="connsiteX3" fmla="*/ 0 w 16668"/>
                    <a:gd name="connsiteY3" fmla="*/ 19907 h 19907"/>
                    <a:gd name="connsiteX4" fmla="*/ 16669 w 16668"/>
                    <a:gd name="connsiteY4" fmla="*/ 19907 h 19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68" h="19907">
                      <a:moveTo>
                        <a:pt x="16669" y="19907"/>
                      </a:moveTo>
                      <a:lnTo>
                        <a:pt x="16669" y="0"/>
                      </a:lnTo>
                      <a:lnTo>
                        <a:pt x="0" y="0"/>
                      </a:lnTo>
                      <a:lnTo>
                        <a:pt x="0" y="19907"/>
                      </a:lnTo>
                      <a:lnTo>
                        <a:pt x="16669" y="19907"/>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613" name="Freihandform: Form 612">
                  <a:extLst>
                    <a:ext uri="{FF2B5EF4-FFF2-40B4-BE49-F238E27FC236}">
                      <a16:creationId xmlns:a16="http://schemas.microsoft.com/office/drawing/2014/main" id="{F4DDC5D5-A7CE-4FC3-B960-DB3B10092473}"/>
                    </a:ext>
                  </a:extLst>
                </p:cNvPr>
                <p:cNvSpPr/>
                <p:nvPr/>
              </p:nvSpPr>
              <p:spPr>
                <a:xfrm>
                  <a:off x="5627133" y="2880917"/>
                  <a:ext cx="213645" cy="11620"/>
                </a:xfrm>
                <a:custGeom>
                  <a:avLst/>
                  <a:gdLst>
                    <a:gd name="connsiteX0" fmla="*/ 213646 w 213645"/>
                    <a:gd name="connsiteY0" fmla="*/ 11620 h 11620"/>
                    <a:gd name="connsiteX1" fmla="*/ 213646 w 213645"/>
                    <a:gd name="connsiteY1" fmla="*/ 0 h 11620"/>
                    <a:gd name="connsiteX2" fmla="*/ 0 w 213645"/>
                    <a:gd name="connsiteY2" fmla="*/ 0 h 11620"/>
                    <a:gd name="connsiteX3" fmla="*/ 0 w 213645"/>
                    <a:gd name="connsiteY3" fmla="*/ 11620 h 11620"/>
                    <a:gd name="connsiteX4" fmla="*/ 213646 w 213645"/>
                    <a:gd name="connsiteY4" fmla="*/ 11620 h 11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645" h="11620">
                      <a:moveTo>
                        <a:pt x="213646" y="11620"/>
                      </a:moveTo>
                      <a:lnTo>
                        <a:pt x="213646" y="0"/>
                      </a:lnTo>
                      <a:lnTo>
                        <a:pt x="0" y="0"/>
                      </a:lnTo>
                      <a:lnTo>
                        <a:pt x="0" y="11620"/>
                      </a:lnTo>
                      <a:lnTo>
                        <a:pt x="213646" y="11620"/>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614" name="Freihandform: Form 613">
                  <a:extLst>
                    <a:ext uri="{FF2B5EF4-FFF2-40B4-BE49-F238E27FC236}">
                      <a16:creationId xmlns:a16="http://schemas.microsoft.com/office/drawing/2014/main" id="{B993F6D0-0C99-43E2-A02F-04E27F61C785}"/>
                    </a:ext>
                  </a:extLst>
                </p:cNvPr>
                <p:cNvSpPr/>
                <p:nvPr/>
              </p:nvSpPr>
              <p:spPr>
                <a:xfrm>
                  <a:off x="5882689" y="3066369"/>
                  <a:ext cx="40004" cy="17811"/>
                </a:xfrm>
                <a:custGeom>
                  <a:avLst/>
                  <a:gdLst>
                    <a:gd name="connsiteX0" fmla="*/ 40005 w 40004"/>
                    <a:gd name="connsiteY0" fmla="*/ 17812 h 17811"/>
                    <a:gd name="connsiteX1" fmla="*/ 40005 w 40004"/>
                    <a:gd name="connsiteY1" fmla="*/ 0 h 17811"/>
                    <a:gd name="connsiteX2" fmla="*/ 0 w 40004"/>
                    <a:gd name="connsiteY2" fmla="*/ 0 h 17811"/>
                    <a:gd name="connsiteX3" fmla="*/ 0 w 40004"/>
                    <a:gd name="connsiteY3" fmla="*/ 17812 h 17811"/>
                    <a:gd name="connsiteX4" fmla="*/ 40005 w 40004"/>
                    <a:gd name="connsiteY4" fmla="*/ 17812 h 17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4" h="17811">
                      <a:moveTo>
                        <a:pt x="40005" y="17812"/>
                      </a:moveTo>
                      <a:lnTo>
                        <a:pt x="40005" y="0"/>
                      </a:lnTo>
                      <a:lnTo>
                        <a:pt x="0" y="0"/>
                      </a:lnTo>
                      <a:lnTo>
                        <a:pt x="0" y="17812"/>
                      </a:lnTo>
                      <a:lnTo>
                        <a:pt x="40005" y="17812"/>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615" name="Freihandform: Form 614">
                  <a:extLst>
                    <a:ext uri="{FF2B5EF4-FFF2-40B4-BE49-F238E27FC236}">
                      <a16:creationId xmlns:a16="http://schemas.microsoft.com/office/drawing/2014/main" id="{3A051BFA-FDA7-4AF0-A00D-DA9E8F85F7E0}"/>
                    </a:ext>
                  </a:extLst>
                </p:cNvPr>
                <p:cNvSpPr/>
                <p:nvPr/>
              </p:nvSpPr>
              <p:spPr>
                <a:xfrm>
                  <a:off x="5369863" y="2817576"/>
                  <a:ext cx="49149" cy="51054"/>
                </a:xfrm>
                <a:custGeom>
                  <a:avLst/>
                  <a:gdLst>
                    <a:gd name="connsiteX0" fmla="*/ 49149 w 49149"/>
                    <a:gd name="connsiteY0" fmla="*/ 51054 h 51054"/>
                    <a:gd name="connsiteX1" fmla="*/ 49149 w 49149"/>
                    <a:gd name="connsiteY1" fmla="*/ 0 h 51054"/>
                    <a:gd name="connsiteX2" fmla="*/ 0 w 49149"/>
                    <a:gd name="connsiteY2" fmla="*/ 0 h 51054"/>
                    <a:gd name="connsiteX3" fmla="*/ 0 w 49149"/>
                    <a:gd name="connsiteY3" fmla="*/ 51054 h 51054"/>
                    <a:gd name="connsiteX4" fmla="*/ 49149 w 49149"/>
                    <a:gd name="connsiteY4" fmla="*/ 51054 h 51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49" h="51054">
                      <a:moveTo>
                        <a:pt x="49149" y="51054"/>
                      </a:moveTo>
                      <a:lnTo>
                        <a:pt x="49149" y="0"/>
                      </a:lnTo>
                      <a:lnTo>
                        <a:pt x="0" y="0"/>
                      </a:lnTo>
                      <a:lnTo>
                        <a:pt x="0" y="51054"/>
                      </a:lnTo>
                      <a:lnTo>
                        <a:pt x="49149" y="5105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grpSp>
          <p:grpSp>
            <p:nvGrpSpPr>
              <p:cNvPr id="433" name="Gruppieren 432">
                <a:extLst>
                  <a:ext uri="{FF2B5EF4-FFF2-40B4-BE49-F238E27FC236}">
                    <a16:creationId xmlns:a16="http://schemas.microsoft.com/office/drawing/2014/main" id="{51EE6A1D-3C1A-449D-951F-796EBAC7B6F4}"/>
                  </a:ext>
                </a:extLst>
              </p:cNvPr>
              <p:cNvGrpSpPr/>
              <p:nvPr/>
            </p:nvGrpSpPr>
            <p:grpSpPr>
              <a:xfrm rot="10800000">
                <a:off x="3403369" y="3570763"/>
                <a:ext cx="522950" cy="511534"/>
                <a:chOff x="5206166" y="3466105"/>
                <a:chExt cx="284926" cy="278706"/>
              </a:xfrm>
            </p:grpSpPr>
            <p:sp>
              <p:nvSpPr>
                <p:cNvPr id="514" name="Freihandform: Form 513">
                  <a:extLst>
                    <a:ext uri="{FF2B5EF4-FFF2-40B4-BE49-F238E27FC236}">
                      <a16:creationId xmlns:a16="http://schemas.microsoft.com/office/drawing/2014/main" id="{B5AB8C9D-6C44-411F-B0FC-0C2CF8247B29}"/>
                    </a:ext>
                  </a:extLst>
                </p:cNvPr>
                <p:cNvSpPr/>
                <p:nvPr/>
              </p:nvSpPr>
              <p:spPr>
                <a:xfrm>
                  <a:off x="5206166" y="3466105"/>
                  <a:ext cx="284926" cy="278706"/>
                </a:xfrm>
                <a:custGeom>
                  <a:avLst/>
                  <a:gdLst>
                    <a:gd name="connsiteX0" fmla="*/ 218122 w 218122"/>
                    <a:gd name="connsiteY0" fmla="*/ 106680 h 213360"/>
                    <a:gd name="connsiteX1" fmla="*/ 109061 w 218122"/>
                    <a:gd name="connsiteY1" fmla="*/ 213360 h 213360"/>
                    <a:gd name="connsiteX2" fmla="*/ 0 w 218122"/>
                    <a:gd name="connsiteY2" fmla="*/ 106680 h 213360"/>
                    <a:gd name="connsiteX3" fmla="*/ 109061 w 218122"/>
                    <a:gd name="connsiteY3" fmla="*/ 0 h 213360"/>
                    <a:gd name="connsiteX4" fmla="*/ 218122 w 218122"/>
                    <a:gd name="connsiteY4" fmla="*/ 106680 h 213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122" h="213360">
                      <a:moveTo>
                        <a:pt x="218122" y="106680"/>
                      </a:moveTo>
                      <a:cubicBezTo>
                        <a:pt x="218122" y="165598"/>
                        <a:pt x="169294" y="213360"/>
                        <a:pt x="109061" y="213360"/>
                      </a:cubicBezTo>
                      <a:cubicBezTo>
                        <a:pt x="48828" y="213360"/>
                        <a:pt x="0" y="165598"/>
                        <a:pt x="0" y="106680"/>
                      </a:cubicBezTo>
                      <a:cubicBezTo>
                        <a:pt x="0" y="47762"/>
                        <a:pt x="48828" y="0"/>
                        <a:pt x="109061" y="0"/>
                      </a:cubicBezTo>
                      <a:cubicBezTo>
                        <a:pt x="169294" y="0"/>
                        <a:pt x="218122" y="47762"/>
                        <a:pt x="218122" y="106680"/>
                      </a:cubicBezTo>
                      <a:close/>
                    </a:path>
                  </a:pathLst>
                </a:custGeom>
                <a:solidFill>
                  <a:srgbClr val="FFFFFF"/>
                </a:solidFill>
                <a:ln w="9525" cap="flat">
                  <a:noFill/>
                  <a:prstDash val="solid"/>
                  <a:miter/>
                </a:ln>
              </p:spPr>
              <p:txBody>
                <a:bodyPr rtlCol="0" anchor="ctr"/>
                <a:lstStyle/>
                <a:p>
                  <a:endParaRPr lang="de-DE" sz="3200">
                    <a:latin typeface="Siemens Sans" pitchFamily="2" charset="0"/>
                  </a:endParaRPr>
                </a:p>
              </p:txBody>
            </p:sp>
            <p:sp>
              <p:nvSpPr>
                <p:cNvPr id="515" name="Freihandform: Form 514">
                  <a:extLst>
                    <a:ext uri="{FF2B5EF4-FFF2-40B4-BE49-F238E27FC236}">
                      <a16:creationId xmlns:a16="http://schemas.microsoft.com/office/drawing/2014/main" id="{57285E75-0A3F-4B10-BB68-AD5214748AFC}"/>
                    </a:ext>
                  </a:extLst>
                </p:cNvPr>
                <p:cNvSpPr/>
                <p:nvPr/>
              </p:nvSpPr>
              <p:spPr>
                <a:xfrm>
                  <a:off x="5231424" y="3488375"/>
                  <a:ext cx="234660" cy="234660"/>
                </a:xfrm>
                <a:custGeom>
                  <a:avLst/>
                  <a:gdLst>
                    <a:gd name="connsiteX0" fmla="*/ 28004 w 179641"/>
                    <a:gd name="connsiteY0" fmla="*/ 154972 h 179641"/>
                    <a:gd name="connsiteX1" fmla="*/ 0 w 179641"/>
                    <a:gd name="connsiteY1" fmla="*/ 89821 h 179641"/>
                    <a:gd name="connsiteX2" fmla="*/ 89821 w 179641"/>
                    <a:gd name="connsiteY2" fmla="*/ 0 h 179641"/>
                    <a:gd name="connsiteX3" fmla="*/ 179642 w 179641"/>
                    <a:gd name="connsiteY3" fmla="*/ 89821 h 179641"/>
                    <a:gd name="connsiteX4" fmla="*/ 156210 w 179641"/>
                    <a:gd name="connsiteY4" fmla="*/ 150304 h 179641"/>
                    <a:gd name="connsiteX5" fmla="*/ 156210 w 179641"/>
                    <a:gd name="connsiteY5" fmla="*/ 111157 h 179641"/>
                    <a:gd name="connsiteX6" fmla="*/ 160592 w 179641"/>
                    <a:gd name="connsiteY6" fmla="*/ 111157 h 179641"/>
                    <a:gd name="connsiteX7" fmla="*/ 160592 w 179641"/>
                    <a:gd name="connsiteY7" fmla="*/ 49625 h 179641"/>
                    <a:gd name="connsiteX8" fmla="*/ 156210 w 179641"/>
                    <a:gd name="connsiteY8" fmla="*/ 49625 h 179641"/>
                    <a:gd name="connsiteX9" fmla="*/ 156210 w 179641"/>
                    <a:gd name="connsiteY9" fmla="*/ 48863 h 179641"/>
                    <a:gd name="connsiteX10" fmla="*/ 149162 w 179641"/>
                    <a:gd name="connsiteY10" fmla="*/ 40767 h 179641"/>
                    <a:gd name="connsiteX11" fmla="*/ 142399 w 179641"/>
                    <a:gd name="connsiteY11" fmla="*/ 48673 h 179641"/>
                    <a:gd name="connsiteX12" fmla="*/ 142399 w 179641"/>
                    <a:gd name="connsiteY12" fmla="*/ 99250 h 179641"/>
                    <a:gd name="connsiteX13" fmla="*/ 142304 w 179641"/>
                    <a:gd name="connsiteY13" fmla="*/ 99250 h 179641"/>
                    <a:gd name="connsiteX14" fmla="*/ 142399 w 179641"/>
                    <a:gd name="connsiteY14" fmla="*/ 113824 h 179641"/>
                    <a:gd name="connsiteX15" fmla="*/ 139541 w 179641"/>
                    <a:gd name="connsiteY15" fmla="*/ 117634 h 179641"/>
                    <a:gd name="connsiteX16" fmla="*/ 137065 w 179641"/>
                    <a:gd name="connsiteY16" fmla="*/ 113824 h 179641"/>
                    <a:gd name="connsiteX17" fmla="*/ 137065 w 179641"/>
                    <a:gd name="connsiteY17" fmla="*/ 111061 h 179641"/>
                    <a:gd name="connsiteX18" fmla="*/ 140589 w 179641"/>
                    <a:gd name="connsiteY18" fmla="*/ 111157 h 179641"/>
                    <a:gd name="connsiteX19" fmla="*/ 140589 w 179641"/>
                    <a:gd name="connsiteY19" fmla="*/ 49625 h 179641"/>
                    <a:gd name="connsiteX20" fmla="*/ 137065 w 179641"/>
                    <a:gd name="connsiteY20" fmla="*/ 49530 h 179641"/>
                    <a:gd name="connsiteX21" fmla="*/ 137065 w 179641"/>
                    <a:gd name="connsiteY21" fmla="*/ 48863 h 179641"/>
                    <a:gd name="connsiteX22" fmla="*/ 130016 w 179641"/>
                    <a:gd name="connsiteY22" fmla="*/ 40767 h 179641"/>
                    <a:gd name="connsiteX23" fmla="*/ 123254 w 179641"/>
                    <a:gd name="connsiteY23" fmla="*/ 48673 h 179641"/>
                    <a:gd name="connsiteX24" fmla="*/ 123254 w 179641"/>
                    <a:gd name="connsiteY24" fmla="*/ 99250 h 179641"/>
                    <a:gd name="connsiteX25" fmla="*/ 123158 w 179641"/>
                    <a:gd name="connsiteY25" fmla="*/ 99250 h 179641"/>
                    <a:gd name="connsiteX26" fmla="*/ 123254 w 179641"/>
                    <a:gd name="connsiteY26" fmla="*/ 113824 h 179641"/>
                    <a:gd name="connsiteX27" fmla="*/ 120396 w 179641"/>
                    <a:gd name="connsiteY27" fmla="*/ 117634 h 179641"/>
                    <a:gd name="connsiteX28" fmla="*/ 117919 w 179641"/>
                    <a:gd name="connsiteY28" fmla="*/ 113824 h 179641"/>
                    <a:gd name="connsiteX29" fmla="*/ 117919 w 179641"/>
                    <a:gd name="connsiteY29" fmla="*/ 111061 h 179641"/>
                    <a:gd name="connsiteX30" fmla="*/ 121158 w 179641"/>
                    <a:gd name="connsiteY30" fmla="*/ 111061 h 179641"/>
                    <a:gd name="connsiteX31" fmla="*/ 121158 w 179641"/>
                    <a:gd name="connsiteY31" fmla="*/ 49530 h 179641"/>
                    <a:gd name="connsiteX32" fmla="*/ 117919 w 179641"/>
                    <a:gd name="connsiteY32" fmla="*/ 49530 h 179641"/>
                    <a:gd name="connsiteX33" fmla="*/ 117919 w 179641"/>
                    <a:gd name="connsiteY33" fmla="*/ 48863 h 179641"/>
                    <a:gd name="connsiteX34" fmla="*/ 110871 w 179641"/>
                    <a:gd name="connsiteY34" fmla="*/ 40767 h 179641"/>
                    <a:gd name="connsiteX35" fmla="*/ 104108 w 179641"/>
                    <a:gd name="connsiteY35" fmla="*/ 48673 h 179641"/>
                    <a:gd name="connsiteX36" fmla="*/ 104108 w 179641"/>
                    <a:gd name="connsiteY36" fmla="*/ 113824 h 179641"/>
                    <a:gd name="connsiteX37" fmla="*/ 104204 w 179641"/>
                    <a:gd name="connsiteY37" fmla="*/ 113824 h 179641"/>
                    <a:gd name="connsiteX38" fmla="*/ 101346 w 179641"/>
                    <a:gd name="connsiteY38" fmla="*/ 117634 h 179641"/>
                    <a:gd name="connsiteX39" fmla="*/ 98869 w 179641"/>
                    <a:gd name="connsiteY39" fmla="*/ 113824 h 179641"/>
                    <a:gd name="connsiteX40" fmla="*/ 98869 w 179641"/>
                    <a:gd name="connsiteY40" fmla="*/ 110966 h 179641"/>
                    <a:gd name="connsiteX41" fmla="*/ 102203 w 179641"/>
                    <a:gd name="connsiteY41" fmla="*/ 110966 h 179641"/>
                    <a:gd name="connsiteX42" fmla="*/ 102203 w 179641"/>
                    <a:gd name="connsiteY42" fmla="*/ 49435 h 179641"/>
                    <a:gd name="connsiteX43" fmla="*/ 98869 w 179641"/>
                    <a:gd name="connsiteY43" fmla="*/ 49435 h 179641"/>
                    <a:gd name="connsiteX44" fmla="*/ 98869 w 179641"/>
                    <a:gd name="connsiteY44" fmla="*/ 48863 h 179641"/>
                    <a:gd name="connsiteX45" fmla="*/ 91821 w 179641"/>
                    <a:gd name="connsiteY45" fmla="*/ 40767 h 179641"/>
                    <a:gd name="connsiteX46" fmla="*/ 85058 w 179641"/>
                    <a:gd name="connsiteY46" fmla="*/ 48673 h 179641"/>
                    <a:gd name="connsiteX47" fmla="*/ 85058 w 179641"/>
                    <a:gd name="connsiteY47" fmla="*/ 113824 h 179641"/>
                    <a:gd name="connsiteX48" fmla="*/ 85154 w 179641"/>
                    <a:gd name="connsiteY48" fmla="*/ 113824 h 179641"/>
                    <a:gd name="connsiteX49" fmla="*/ 82296 w 179641"/>
                    <a:gd name="connsiteY49" fmla="*/ 117634 h 179641"/>
                    <a:gd name="connsiteX50" fmla="*/ 79819 w 179641"/>
                    <a:gd name="connsiteY50" fmla="*/ 113824 h 179641"/>
                    <a:gd name="connsiteX51" fmla="*/ 79819 w 179641"/>
                    <a:gd name="connsiteY51" fmla="*/ 110966 h 179641"/>
                    <a:gd name="connsiteX52" fmla="*/ 83153 w 179641"/>
                    <a:gd name="connsiteY52" fmla="*/ 110966 h 179641"/>
                    <a:gd name="connsiteX53" fmla="*/ 83153 w 179641"/>
                    <a:gd name="connsiteY53" fmla="*/ 49435 h 179641"/>
                    <a:gd name="connsiteX54" fmla="*/ 79819 w 179641"/>
                    <a:gd name="connsiteY54" fmla="*/ 49435 h 179641"/>
                    <a:gd name="connsiteX55" fmla="*/ 79819 w 179641"/>
                    <a:gd name="connsiteY55" fmla="*/ 48863 h 179641"/>
                    <a:gd name="connsiteX56" fmla="*/ 72771 w 179641"/>
                    <a:gd name="connsiteY56" fmla="*/ 40767 h 179641"/>
                    <a:gd name="connsiteX57" fmla="*/ 66008 w 179641"/>
                    <a:gd name="connsiteY57" fmla="*/ 48673 h 179641"/>
                    <a:gd name="connsiteX58" fmla="*/ 66008 w 179641"/>
                    <a:gd name="connsiteY58" fmla="*/ 99250 h 179641"/>
                    <a:gd name="connsiteX59" fmla="*/ 66008 w 179641"/>
                    <a:gd name="connsiteY59" fmla="*/ 99250 h 179641"/>
                    <a:gd name="connsiteX60" fmla="*/ 66008 w 179641"/>
                    <a:gd name="connsiteY60" fmla="*/ 100489 h 179641"/>
                    <a:gd name="connsiteX61" fmla="*/ 66008 w 179641"/>
                    <a:gd name="connsiteY61" fmla="*/ 113824 h 179641"/>
                    <a:gd name="connsiteX62" fmla="*/ 66104 w 179641"/>
                    <a:gd name="connsiteY62" fmla="*/ 113824 h 179641"/>
                    <a:gd name="connsiteX63" fmla="*/ 63246 w 179641"/>
                    <a:gd name="connsiteY63" fmla="*/ 117634 h 179641"/>
                    <a:gd name="connsiteX64" fmla="*/ 60769 w 179641"/>
                    <a:gd name="connsiteY64" fmla="*/ 113824 h 179641"/>
                    <a:gd name="connsiteX65" fmla="*/ 60769 w 179641"/>
                    <a:gd name="connsiteY65" fmla="*/ 110966 h 179641"/>
                    <a:gd name="connsiteX66" fmla="*/ 64198 w 179641"/>
                    <a:gd name="connsiteY66" fmla="*/ 110966 h 179641"/>
                    <a:gd name="connsiteX67" fmla="*/ 64198 w 179641"/>
                    <a:gd name="connsiteY67" fmla="*/ 49435 h 179641"/>
                    <a:gd name="connsiteX68" fmla="*/ 60769 w 179641"/>
                    <a:gd name="connsiteY68" fmla="*/ 49435 h 179641"/>
                    <a:gd name="connsiteX69" fmla="*/ 60769 w 179641"/>
                    <a:gd name="connsiteY69" fmla="*/ 48863 h 179641"/>
                    <a:gd name="connsiteX70" fmla="*/ 53721 w 179641"/>
                    <a:gd name="connsiteY70" fmla="*/ 40767 h 179641"/>
                    <a:gd name="connsiteX71" fmla="*/ 46958 w 179641"/>
                    <a:gd name="connsiteY71" fmla="*/ 48673 h 179641"/>
                    <a:gd name="connsiteX72" fmla="*/ 46958 w 179641"/>
                    <a:gd name="connsiteY72" fmla="*/ 113824 h 179641"/>
                    <a:gd name="connsiteX73" fmla="*/ 47054 w 179641"/>
                    <a:gd name="connsiteY73" fmla="*/ 113824 h 179641"/>
                    <a:gd name="connsiteX74" fmla="*/ 44196 w 179641"/>
                    <a:gd name="connsiteY74" fmla="*/ 117634 h 179641"/>
                    <a:gd name="connsiteX75" fmla="*/ 41719 w 179641"/>
                    <a:gd name="connsiteY75" fmla="*/ 113824 h 179641"/>
                    <a:gd name="connsiteX76" fmla="*/ 41719 w 179641"/>
                    <a:gd name="connsiteY76" fmla="*/ 110966 h 179641"/>
                    <a:gd name="connsiteX77" fmla="*/ 45053 w 179641"/>
                    <a:gd name="connsiteY77" fmla="*/ 110966 h 179641"/>
                    <a:gd name="connsiteX78" fmla="*/ 45053 w 179641"/>
                    <a:gd name="connsiteY78" fmla="*/ 49435 h 179641"/>
                    <a:gd name="connsiteX79" fmla="*/ 41719 w 179641"/>
                    <a:gd name="connsiteY79" fmla="*/ 49435 h 179641"/>
                    <a:gd name="connsiteX80" fmla="*/ 41719 w 179641"/>
                    <a:gd name="connsiteY80" fmla="*/ 48863 h 179641"/>
                    <a:gd name="connsiteX81" fmla="*/ 34671 w 179641"/>
                    <a:gd name="connsiteY81" fmla="*/ 40767 h 179641"/>
                    <a:gd name="connsiteX82" fmla="*/ 27908 w 179641"/>
                    <a:gd name="connsiteY82" fmla="*/ 48673 h 179641"/>
                    <a:gd name="connsiteX83" fmla="*/ 27908 w 179641"/>
                    <a:gd name="connsiteY83" fmla="*/ 154972 h 179641"/>
                    <a:gd name="connsiteX84" fmla="*/ 28004 w 179641"/>
                    <a:gd name="connsiteY84" fmla="*/ 154972 h 179641"/>
                    <a:gd name="connsiteX85" fmla="*/ 151829 w 179641"/>
                    <a:gd name="connsiteY85" fmla="*/ 154686 h 179641"/>
                    <a:gd name="connsiteX86" fmla="*/ 89821 w 179641"/>
                    <a:gd name="connsiteY86" fmla="*/ 179642 h 179641"/>
                    <a:gd name="connsiteX87" fmla="*/ 32290 w 179641"/>
                    <a:gd name="connsiteY87" fmla="*/ 158686 h 179641"/>
                    <a:gd name="connsiteX88" fmla="*/ 32290 w 179641"/>
                    <a:gd name="connsiteY88" fmla="*/ 48768 h 179641"/>
                    <a:gd name="connsiteX89" fmla="*/ 34862 w 179641"/>
                    <a:gd name="connsiteY89" fmla="*/ 44863 h 179641"/>
                    <a:gd name="connsiteX90" fmla="*/ 37529 w 179641"/>
                    <a:gd name="connsiteY90" fmla="*/ 48768 h 179641"/>
                    <a:gd name="connsiteX91" fmla="*/ 37529 w 179641"/>
                    <a:gd name="connsiteY91" fmla="*/ 49530 h 179641"/>
                    <a:gd name="connsiteX92" fmla="*/ 34195 w 179641"/>
                    <a:gd name="connsiteY92" fmla="*/ 49530 h 179641"/>
                    <a:gd name="connsiteX93" fmla="*/ 34195 w 179641"/>
                    <a:gd name="connsiteY93" fmla="*/ 111061 h 179641"/>
                    <a:gd name="connsiteX94" fmla="*/ 37529 w 179641"/>
                    <a:gd name="connsiteY94" fmla="*/ 111061 h 179641"/>
                    <a:gd name="connsiteX95" fmla="*/ 37529 w 179641"/>
                    <a:gd name="connsiteY95" fmla="*/ 113919 h 179641"/>
                    <a:gd name="connsiteX96" fmla="*/ 44387 w 179641"/>
                    <a:gd name="connsiteY96" fmla="*/ 121825 h 179641"/>
                    <a:gd name="connsiteX97" fmla="*/ 51340 w 179641"/>
                    <a:gd name="connsiteY97" fmla="*/ 113919 h 179641"/>
                    <a:gd name="connsiteX98" fmla="*/ 51340 w 179641"/>
                    <a:gd name="connsiteY98" fmla="*/ 99536 h 179641"/>
                    <a:gd name="connsiteX99" fmla="*/ 51244 w 179641"/>
                    <a:gd name="connsiteY99" fmla="*/ 99536 h 179641"/>
                    <a:gd name="connsiteX100" fmla="*/ 51244 w 179641"/>
                    <a:gd name="connsiteY100" fmla="*/ 48863 h 179641"/>
                    <a:gd name="connsiteX101" fmla="*/ 53816 w 179641"/>
                    <a:gd name="connsiteY101" fmla="*/ 44958 h 179641"/>
                    <a:gd name="connsiteX102" fmla="*/ 56483 w 179641"/>
                    <a:gd name="connsiteY102" fmla="*/ 48863 h 179641"/>
                    <a:gd name="connsiteX103" fmla="*/ 56483 w 179641"/>
                    <a:gd name="connsiteY103" fmla="*/ 49625 h 179641"/>
                    <a:gd name="connsiteX104" fmla="*/ 53245 w 179641"/>
                    <a:gd name="connsiteY104" fmla="*/ 49625 h 179641"/>
                    <a:gd name="connsiteX105" fmla="*/ 53245 w 179641"/>
                    <a:gd name="connsiteY105" fmla="*/ 111157 h 179641"/>
                    <a:gd name="connsiteX106" fmla="*/ 56483 w 179641"/>
                    <a:gd name="connsiteY106" fmla="*/ 111157 h 179641"/>
                    <a:gd name="connsiteX107" fmla="*/ 56483 w 179641"/>
                    <a:gd name="connsiteY107" fmla="*/ 114014 h 179641"/>
                    <a:gd name="connsiteX108" fmla="*/ 63341 w 179641"/>
                    <a:gd name="connsiteY108" fmla="*/ 121920 h 179641"/>
                    <a:gd name="connsiteX109" fmla="*/ 70294 w 179641"/>
                    <a:gd name="connsiteY109" fmla="*/ 114014 h 179641"/>
                    <a:gd name="connsiteX110" fmla="*/ 70294 w 179641"/>
                    <a:gd name="connsiteY110" fmla="*/ 99631 h 179641"/>
                    <a:gd name="connsiteX111" fmla="*/ 70294 w 179641"/>
                    <a:gd name="connsiteY111" fmla="*/ 99631 h 179641"/>
                    <a:gd name="connsiteX112" fmla="*/ 70294 w 179641"/>
                    <a:gd name="connsiteY112" fmla="*/ 48958 h 179641"/>
                    <a:gd name="connsiteX113" fmla="*/ 72866 w 179641"/>
                    <a:gd name="connsiteY113" fmla="*/ 45053 h 179641"/>
                    <a:gd name="connsiteX114" fmla="*/ 75533 w 179641"/>
                    <a:gd name="connsiteY114" fmla="*/ 48958 h 179641"/>
                    <a:gd name="connsiteX115" fmla="*/ 75533 w 179641"/>
                    <a:gd name="connsiteY115" fmla="*/ 49721 h 179641"/>
                    <a:gd name="connsiteX116" fmla="*/ 72200 w 179641"/>
                    <a:gd name="connsiteY116" fmla="*/ 49721 h 179641"/>
                    <a:gd name="connsiteX117" fmla="*/ 72200 w 179641"/>
                    <a:gd name="connsiteY117" fmla="*/ 111252 h 179641"/>
                    <a:gd name="connsiteX118" fmla="*/ 75533 w 179641"/>
                    <a:gd name="connsiteY118" fmla="*/ 111252 h 179641"/>
                    <a:gd name="connsiteX119" fmla="*/ 75533 w 179641"/>
                    <a:gd name="connsiteY119" fmla="*/ 114109 h 179641"/>
                    <a:gd name="connsiteX120" fmla="*/ 82391 w 179641"/>
                    <a:gd name="connsiteY120" fmla="*/ 122015 h 179641"/>
                    <a:gd name="connsiteX121" fmla="*/ 89344 w 179641"/>
                    <a:gd name="connsiteY121" fmla="*/ 114109 h 179641"/>
                    <a:gd name="connsiteX122" fmla="*/ 89344 w 179641"/>
                    <a:gd name="connsiteY122" fmla="*/ 99727 h 179641"/>
                    <a:gd name="connsiteX123" fmla="*/ 89249 w 179641"/>
                    <a:gd name="connsiteY123" fmla="*/ 99727 h 179641"/>
                    <a:gd name="connsiteX124" fmla="*/ 89249 w 179641"/>
                    <a:gd name="connsiteY124" fmla="*/ 49054 h 179641"/>
                    <a:gd name="connsiteX125" fmla="*/ 91821 w 179641"/>
                    <a:gd name="connsiteY125" fmla="*/ 45148 h 179641"/>
                    <a:gd name="connsiteX126" fmla="*/ 94488 w 179641"/>
                    <a:gd name="connsiteY126" fmla="*/ 49054 h 179641"/>
                    <a:gd name="connsiteX127" fmla="*/ 94488 w 179641"/>
                    <a:gd name="connsiteY127" fmla="*/ 49816 h 179641"/>
                    <a:gd name="connsiteX128" fmla="*/ 91059 w 179641"/>
                    <a:gd name="connsiteY128" fmla="*/ 49816 h 179641"/>
                    <a:gd name="connsiteX129" fmla="*/ 91059 w 179641"/>
                    <a:gd name="connsiteY129" fmla="*/ 111347 h 179641"/>
                    <a:gd name="connsiteX130" fmla="*/ 94488 w 179641"/>
                    <a:gd name="connsiteY130" fmla="*/ 111347 h 179641"/>
                    <a:gd name="connsiteX131" fmla="*/ 94488 w 179641"/>
                    <a:gd name="connsiteY131" fmla="*/ 114205 h 179641"/>
                    <a:gd name="connsiteX132" fmla="*/ 101346 w 179641"/>
                    <a:gd name="connsiteY132" fmla="*/ 122111 h 179641"/>
                    <a:gd name="connsiteX133" fmla="*/ 108299 w 179641"/>
                    <a:gd name="connsiteY133" fmla="*/ 114205 h 179641"/>
                    <a:gd name="connsiteX134" fmla="*/ 108299 w 179641"/>
                    <a:gd name="connsiteY134" fmla="*/ 99822 h 179641"/>
                    <a:gd name="connsiteX135" fmla="*/ 108299 w 179641"/>
                    <a:gd name="connsiteY135" fmla="*/ 99822 h 179641"/>
                    <a:gd name="connsiteX136" fmla="*/ 108299 w 179641"/>
                    <a:gd name="connsiteY136" fmla="*/ 49149 h 179641"/>
                    <a:gd name="connsiteX137" fmla="*/ 110871 w 179641"/>
                    <a:gd name="connsiteY137" fmla="*/ 45244 h 179641"/>
                    <a:gd name="connsiteX138" fmla="*/ 113538 w 179641"/>
                    <a:gd name="connsiteY138" fmla="*/ 49149 h 179641"/>
                    <a:gd name="connsiteX139" fmla="*/ 113538 w 179641"/>
                    <a:gd name="connsiteY139" fmla="*/ 49911 h 179641"/>
                    <a:gd name="connsiteX140" fmla="*/ 110300 w 179641"/>
                    <a:gd name="connsiteY140" fmla="*/ 49911 h 179641"/>
                    <a:gd name="connsiteX141" fmla="*/ 110300 w 179641"/>
                    <a:gd name="connsiteY141" fmla="*/ 111442 h 179641"/>
                    <a:gd name="connsiteX142" fmla="*/ 113538 w 179641"/>
                    <a:gd name="connsiteY142" fmla="*/ 111442 h 179641"/>
                    <a:gd name="connsiteX143" fmla="*/ 113538 w 179641"/>
                    <a:gd name="connsiteY143" fmla="*/ 114205 h 179641"/>
                    <a:gd name="connsiteX144" fmla="*/ 120396 w 179641"/>
                    <a:gd name="connsiteY144" fmla="*/ 122111 h 179641"/>
                    <a:gd name="connsiteX145" fmla="*/ 127349 w 179641"/>
                    <a:gd name="connsiteY145" fmla="*/ 114205 h 179641"/>
                    <a:gd name="connsiteX146" fmla="*/ 127444 w 179641"/>
                    <a:gd name="connsiteY146" fmla="*/ 114205 h 179641"/>
                    <a:gd name="connsiteX147" fmla="*/ 127444 w 179641"/>
                    <a:gd name="connsiteY147" fmla="*/ 49054 h 179641"/>
                    <a:gd name="connsiteX148" fmla="*/ 130016 w 179641"/>
                    <a:gd name="connsiteY148" fmla="*/ 45148 h 179641"/>
                    <a:gd name="connsiteX149" fmla="*/ 132683 w 179641"/>
                    <a:gd name="connsiteY149" fmla="*/ 49054 h 179641"/>
                    <a:gd name="connsiteX150" fmla="*/ 132683 w 179641"/>
                    <a:gd name="connsiteY150" fmla="*/ 49816 h 179641"/>
                    <a:gd name="connsiteX151" fmla="*/ 129254 w 179641"/>
                    <a:gd name="connsiteY151" fmla="*/ 49721 h 179641"/>
                    <a:gd name="connsiteX152" fmla="*/ 129254 w 179641"/>
                    <a:gd name="connsiteY152" fmla="*/ 111252 h 179641"/>
                    <a:gd name="connsiteX153" fmla="*/ 132683 w 179641"/>
                    <a:gd name="connsiteY153" fmla="*/ 111347 h 179641"/>
                    <a:gd name="connsiteX154" fmla="*/ 132683 w 179641"/>
                    <a:gd name="connsiteY154" fmla="*/ 114205 h 179641"/>
                    <a:gd name="connsiteX155" fmla="*/ 139541 w 179641"/>
                    <a:gd name="connsiteY155" fmla="*/ 122111 h 179641"/>
                    <a:gd name="connsiteX156" fmla="*/ 146494 w 179641"/>
                    <a:gd name="connsiteY156" fmla="*/ 114205 h 179641"/>
                    <a:gd name="connsiteX157" fmla="*/ 146590 w 179641"/>
                    <a:gd name="connsiteY157" fmla="*/ 114205 h 179641"/>
                    <a:gd name="connsiteX158" fmla="*/ 146590 w 179641"/>
                    <a:gd name="connsiteY158" fmla="*/ 49054 h 179641"/>
                    <a:gd name="connsiteX159" fmla="*/ 149162 w 179641"/>
                    <a:gd name="connsiteY159" fmla="*/ 45148 h 179641"/>
                    <a:gd name="connsiteX160" fmla="*/ 151829 w 179641"/>
                    <a:gd name="connsiteY160" fmla="*/ 49054 h 179641"/>
                    <a:gd name="connsiteX161" fmla="*/ 151829 w 179641"/>
                    <a:gd name="connsiteY161" fmla="*/ 49911 h 179641"/>
                    <a:gd name="connsiteX162" fmla="*/ 148685 w 179641"/>
                    <a:gd name="connsiteY162" fmla="*/ 49911 h 179641"/>
                    <a:gd name="connsiteX163" fmla="*/ 148685 w 179641"/>
                    <a:gd name="connsiteY163" fmla="*/ 111442 h 179641"/>
                    <a:gd name="connsiteX164" fmla="*/ 151829 w 179641"/>
                    <a:gd name="connsiteY164" fmla="*/ 111442 h 179641"/>
                    <a:gd name="connsiteX165" fmla="*/ 151829 w 179641"/>
                    <a:gd name="connsiteY165" fmla="*/ 154686 h 179641"/>
                    <a:gd name="connsiteX166" fmla="*/ 151829 w 179641"/>
                    <a:gd name="connsiteY166" fmla="*/ 154686 h 179641"/>
                    <a:gd name="connsiteX167" fmla="*/ 26098 w 179641"/>
                    <a:gd name="connsiteY167" fmla="*/ 111061 h 179641"/>
                    <a:gd name="connsiteX168" fmla="*/ 19050 w 179641"/>
                    <a:gd name="connsiteY168" fmla="*/ 111061 h 179641"/>
                    <a:gd name="connsiteX169" fmla="*/ 19050 w 179641"/>
                    <a:gd name="connsiteY169" fmla="*/ 49530 h 179641"/>
                    <a:gd name="connsiteX170" fmla="*/ 26098 w 179641"/>
                    <a:gd name="connsiteY170" fmla="*/ 49530 h 179641"/>
                    <a:gd name="connsiteX171" fmla="*/ 26098 w 179641"/>
                    <a:gd name="connsiteY171" fmla="*/ 111061 h 179641"/>
                    <a:gd name="connsiteX172" fmla="*/ 26098 w 179641"/>
                    <a:gd name="connsiteY172" fmla="*/ 111061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28004" y="154972"/>
                      </a:moveTo>
                      <a:cubicBezTo>
                        <a:pt x="10763" y="138589"/>
                        <a:pt x="0" y="115443"/>
                        <a:pt x="0" y="89821"/>
                      </a:cubicBezTo>
                      <a:cubicBezTo>
                        <a:pt x="0" y="40291"/>
                        <a:pt x="40196" y="0"/>
                        <a:pt x="89821" y="0"/>
                      </a:cubicBezTo>
                      <a:cubicBezTo>
                        <a:pt x="139351" y="0"/>
                        <a:pt x="179642" y="40195"/>
                        <a:pt x="179642" y="89821"/>
                      </a:cubicBezTo>
                      <a:cubicBezTo>
                        <a:pt x="179642" y="113062"/>
                        <a:pt x="170783" y="134302"/>
                        <a:pt x="156210" y="150304"/>
                      </a:cubicBezTo>
                      <a:lnTo>
                        <a:pt x="156210" y="111157"/>
                      </a:lnTo>
                      <a:lnTo>
                        <a:pt x="160592" y="111157"/>
                      </a:lnTo>
                      <a:lnTo>
                        <a:pt x="160592" y="49625"/>
                      </a:lnTo>
                      <a:lnTo>
                        <a:pt x="156210" y="49625"/>
                      </a:lnTo>
                      <a:lnTo>
                        <a:pt x="156210" y="48863"/>
                      </a:lnTo>
                      <a:cubicBezTo>
                        <a:pt x="156210" y="48863"/>
                        <a:pt x="156210" y="40767"/>
                        <a:pt x="149162" y="40767"/>
                      </a:cubicBezTo>
                      <a:cubicBezTo>
                        <a:pt x="142399" y="40767"/>
                        <a:pt x="142399" y="48673"/>
                        <a:pt x="142399" y="48673"/>
                      </a:cubicBezTo>
                      <a:lnTo>
                        <a:pt x="142399" y="99250"/>
                      </a:lnTo>
                      <a:lnTo>
                        <a:pt x="142304" y="99250"/>
                      </a:lnTo>
                      <a:lnTo>
                        <a:pt x="142399" y="113824"/>
                      </a:lnTo>
                      <a:cubicBezTo>
                        <a:pt x="142399" y="113824"/>
                        <a:pt x="142399" y="117634"/>
                        <a:pt x="139541" y="117634"/>
                      </a:cubicBezTo>
                      <a:cubicBezTo>
                        <a:pt x="136684" y="117634"/>
                        <a:pt x="137065" y="113824"/>
                        <a:pt x="137065" y="113824"/>
                      </a:cubicBezTo>
                      <a:lnTo>
                        <a:pt x="137065" y="111061"/>
                      </a:lnTo>
                      <a:lnTo>
                        <a:pt x="140589" y="111157"/>
                      </a:lnTo>
                      <a:lnTo>
                        <a:pt x="140589" y="49625"/>
                      </a:lnTo>
                      <a:lnTo>
                        <a:pt x="137065" y="49530"/>
                      </a:lnTo>
                      <a:lnTo>
                        <a:pt x="137065" y="48863"/>
                      </a:lnTo>
                      <a:cubicBezTo>
                        <a:pt x="137065" y="48863"/>
                        <a:pt x="137065" y="40767"/>
                        <a:pt x="130016" y="40767"/>
                      </a:cubicBezTo>
                      <a:cubicBezTo>
                        <a:pt x="123254" y="40767"/>
                        <a:pt x="123254" y="48673"/>
                        <a:pt x="123254" y="48673"/>
                      </a:cubicBezTo>
                      <a:lnTo>
                        <a:pt x="123254" y="99250"/>
                      </a:lnTo>
                      <a:lnTo>
                        <a:pt x="123158" y="99250"/>
                      </a:lnTo>
                      <a:lnTo>
                        <a:pt x="123254" y="113824"/>
                      </a:lnTo>
                      <a:cubicBezTo>
                        <a:pt x="123254" y="113824"/>
                        <a:pt x="123254" y="117634"/>
                        <a:pt x="120396" y="117634"/>
                      </a:cubicBezTo>
                      <a:cubicBezTo>
                        <a:pt x="117538" y="117634"/>
                        <a:pt x="117919" y="113824"/>
                        <a:pt x="117919" y="113824"/>
                      </a:cubicBezTo>
                      <a:lnTo>
                        <a:pt x="117919" y="111061"/>
                      </a:lnTo>
                      <a:lnTo>
                        <a:pt x="121158" y="111061"/>
                      </a:lnTo>
                      <a:lnTo>
                        <a:pt x="121158" y="49530"/>
                      </a:lnTo>
                      <a:lnTo>
                        <a:pt x="117919" y="49530"/>
                      </a:lnTo>
                      <a:lnTo>
                        <a:pt x="117919" y="48863"/>
                      </a:lnTo>
                      <a:cubicBezTo>
                        <a:pt x="117919" y="48863"/>
                        <a:pt x="117919" y="40767"/>
                        <a:pt x="110871" y="40767"/>
                      </a:cubicBezTo>
                      <a:cubicBezTo>
                        <a:pt x="104108" y="40767"/>
                        <a:pt x="104108" y="48673"/>
                        <a:pt x="104108" y="48673"/>
                      </a:cubicBezTo>
                      <a:lnTo>
                        <a:pt x="104108" y="113824"/>
                      </a:lnTo>
                      <a:lnTo>
                        <a:pt x="104204" y="113824"/>
                      </a:lnTo>
                      <a:cubicBezTo>
                        <a:pt x="104204" y="113824"/>
                        <a:pt x="104204" y="117634"/>
                        <a:pt x="101346" y="117634"/>
                      </a:cubicBezTo>
                      <a:cubicBezTo>
                        <a:pt x="98488" y="117634"/>
                        <a:pt x="98869" y="113824"/>
                        <a:pt x="98869" y="113824"/>
                      </a:cubicBezTo>
                      <a:lnTo>
                        <a:pt x="98869" y="110966"/>
                      </a:lnTo>
                      <a:lnTo>
                        <a:pt x="102203" y="110966"/>
                      </a:lnTo>
                      <a:lnTo>
                        <a:pt x="102203" y="49435"/>
                      </a:lnTo>
                      <a:lnTo>
                        <a:pt x="98869" y="49435"/>
                      </a:lnTo>
                      <a:lnTo>
                        <a:pt x="98869" y="48863"/>
                      </a:lnTo>
                      <a:cubicBezTo>
                        <a:pt x="98869" y="48863"/>
                        <a:pt x="98869" y="40767"/>
                        <a:pt x="91821" y="40767"/>
                      </a:cubicBezTo>
                      <a:cubicBezTo>
                        <a:pt x="85058" y="40767"/>
                        <a:pt x="85058" y="48673"/>
                        <a:pt x="85058" y="48673"/>
                      </a:cubicBezTo>
                      <a:lnTo>
                        <a:pt x="85058" y="113824"/>
                      </a:lnTo>
                      <a:lnTo>
                        <a:pt x="85154" y="113824"/>
                      </a:lnTo>
                      <a:cubicBezTo>
                        <a:pt x="85154" y="113824"/>
                        <a:pt x="85154" y="117634"/>
                        <a:pt x="82296" y="117634"/>
                      </a:cubicBezTo>
                      <a:cubicBezTo>
                        <a:pt x="79438" y="117634"/>
                        <a:pt x="79819" y="113824"/>
                        <a:pt x="79819" y="113824"/>
                      </a:cubicBezTo>
                      <a:lnTo>
                        <a:pt x="79819" y="110966"/>
                      </a:lnTo>
                      <a:lnTo>
                        <a:pt x="83153" y="110966"/>
                      </a:lnTo>
                      <a:lnTo>
                        <a:pt x="83153" y="49435"/>
                      </a:lnTo>
                      <a:lnTo>
                        <a:pt x="79819" y="49435"/>
                      </a:lnTo>
                      <a:lnTo>
                        <a:pt x="79819" y="48863"/>
                      </a:lnTo>
                      <a:cubicBezTo>
                        <a:pt x="79819" y="48863"/>
                        <a:pt x="79819" y="40767"/>
                        <a:pt x="72771" y="40767"/>
                      </a:cubicBezTo>
                      <a:cubicBezTo>
                        <a:pt x="66008" y="40767"/>
                        <a:pt x="66008" y="48673"/>
                        <a:pt x="66008" y="48673"/>
                      </a:cubicBezTo>
                      <a:lnTo>
                        <a:pt x="66008" y="99250"/>
                      </a:lnTo>
                      <a:lnTo>
                        <a:pt x="66008" y="99250"/>
                      </a:lnTo>
                      <a:lnTo>
                        <a:pt x="66008" y="100489"/>
                      </a:lnTo>
                      <a:lnTo>
                        <a:pt x="66008" y="113824"/>
                      </a:lnTo>
                      <a:lnTo>
                        <a:pt x="66104" y="113824"/>
                      </a:lnTo>
                      <a:cubicBezTo>
                        <a:pt x="66104" y="113824"/>
                        <a:pt x="66104" y="117634"/>
                        <a:pt x="63246" y="117634"/>
                      </a:cubicBezTo>
                      <a:cubicBezTo>
                        <a:pt x="60388" y="117634"/>
                        <a:pt x="60769" y="113824"/>
                        <a:pt x="60769" y="113824"/>
                      </a:cubicBezTo>
                      <a:lnTo>
                        <a:pt x="60769" y="110966"/>
                      </a:lnTo>
                      <a:lnTo>
                        <a:pt x="64198" y="110966"/>
                      </a:lnTo>
                      <a:lnTo>
                        <a:pt x="64198" y="49435"/>
                      </a:lnTo>
                      <a:lnTo>
                        <a:pt x="60769" y="49435"/>
                      </a:lnTo>
                      <a:lnTo>
                        <a:pt x="60769" y="48863"/>
                      </a:lnTo>
                      <a:cubicBezTo>
                        <a:pt x="60769" y="48863"/>
                        <a:pt x="60769" y="40767"/>
                        <a:pt x="53721" y="40767"/>
                      </a:cubicBezTo>
                      <a:cubicBezTo>
                        <a:pt x="46958" y="40767"/>
                        <a:pt x="46958" y="48673"/>
                        <a:pt x="46958" y="48673"/>
                      </a:cubicBezTo>
                      <a:lnTo>
                        <a:pt x="46958" y="113824"/>
                      </a:lnTo>
                      <a:lnTo>
                        <a:pt x="47054" y="113824"/>
                      </a:lnTo>
                      <a:cubicBezTo>
                        <a:pt x="47054" y="113824"/>
                        <a:pt x="47054" y="117634"/>
                        <a:pt x="44196" y="117634"/>
                      </a:cubicBezTo>
                      <a:cubicBezTo>
                        <a:pt x="41338" y="117634"/>
                        <a:pt x="41719" y="113824"/>
                        <a:pt x="41719" y="113824"/>
                      </a:cubicBezTo>
                      <a:lnTo>
                        <a:pt x="41719" y="110966"/>
                      </a:lnTo>
                      <a:lnTo>
                        <a:pt x="45053" y="110966"/>
                      </a:lnTo>
                      <a:lnTo>
                        <a:pt x="45053" y="49435"/>
                      </a:lnTo>
                      <a:lnTo>
                        <a:pt x="41719" y="49435"/>
                      </a:lnTo>
                      <a:lnTo>
                        <a:pt x="41719" y="48863"/>
                      </a:lnTo>
                      <a:cubicBezTo>
                        <a:pt x="41719" y="48863"/>
                        <a:pt x="41719" y="40767"/>
                        <a:pt x="34671" y="40767"/>
                      </a:cubicBezTo>
                      <a:cubicBezTo>
                        <a:pt x="27908" y="40767"/>
                        <a:pt x="27908" y="48673"/>
                        <a:pt x="27908" y="48673"/>
                      </a:cubicBezTo>
                      <a:lnTo>
                        <a:pt x="27908" y="154972"/>
                      </a:lnTo>
                      <a:lnTo>
                        <a:pt x="28004" y="154972"/>
                      </a:lnTo>
                      <a:close/>
                      <a:moveTo>
                        <a:pt x="151829" y="154686"/>
                      </a:moveTo>
                      <a:cubicBezTo>
                        <a:pt x="135731" y="170117"/>
                        <a:pt x="113824" y="179642"/>
                        <a:pt x="89821" y="179642"/>
                      </a:cubicBezTo>
                      <a:cubicBezTo>
                        <a:pt x="67913" y="179642"/>
                        <a:pt x="47815" y="171736"/>
                        <a:pt x="32290" y="158686"/>
                      </a:cubicBezTo>
                      <a:lnTo>
                        <a:pt x="32290" y="48768"/>
                      </a:lnTo>
                      <a:cubicBezTo>
                        <a:pt x="32290" y="48768"/>
                        <a:pt x="32194" y="44958"/>
                        <a:pt x="34862" y="44863"/>
                      </a:cubicBezTo>
                      <a:cubicBezTo>
                        <a:pt x="37624" y="44767"/>
                        <a:pt x="37529" y="48768"/>
                        <a:pt x="37529" y="48768"/>
                      </a:cubicBezTo>
                      <a:lnTo>
                        <a:pt x="37529" y="49530"/>
                      </a:lnTo>
                      <a:lnTo>
                        <a:pt x="34195" y="49530"/>
                      </a:lnTo>
                      <a:lnTo>
                        <a:pt x="34195" y="111061"/>
                      </a:lnTo>
                      <a:lnTo>
                        <a:pt x="37529" y="111061"/>
                      </a:lnTo>
                      <a:lnTo>
                        <a:pt x="37529" y="113919"/>
                      </a:lnTo>
                      <a:cubicBezTo>
                        <a:pt x="37529" y="113919"/>
                        <a:pt x="37529" y="121825"/>
                        <a:pt x="44387" y="121825"/>
                      </a:cubicBezTo>
                      <a:cubicBezTo>
                        <a:pt x="51340" y="121825"/>
                        <a:pt x="51340" y="113919"/>
                        <a:pt x="51340" y="113919"/>
                      </a:cubicBezTo>
                      <a:lnTo>
                        <a:pt x="51340" y="99536"/>
                      </a:lnTo>
                      <a:lnTo>
                        <a:pt x="51244" y="99536"/>
                      </a:lnTo>
                      <a:lnTo>
                        <a:pt x="51244" y="48863"/>
                      </a:lnTo>
                      <a:cubicBezTo>
                        <a:pt x="51244" y="48863"/>
                        <a:pt x="51149" y="45053"/>
                        <a:pt x="53816" y="44958"/>
                      </a:cubicBezTo>
                      <a:cubicBezTo>
                        <a:pt x="56579" y="44863"/>
                        <a:pt x="56483" y="48863"/>
                        <a:pt x="56483" y="48863"/>
                      </a:cubicBezTo>
                      <a:lnTo>
                        <a:pt x="56483" y="49625"/>
                      </a:lnTo>
                      <a:lnTo>
                        <a:pt x="53245" y="49625"/>
                      </a:lnTo>
                      <a:lnTo>
                        <a:pt x="53245" y="111157"/>
                      </a:lnTo>
                      <a:lnTo>
                        <a:pt x="56483" y="111157"/>
                      </a:lnTo>
                      <a:lnTo>
                        <a:pt x="56483" y="114014"/>
                      </a:lnTo>
                      <a:cubicBezTo>
                        <a:pt x="56483" y="114014"/>
                        <a:pt x="56483" y="121920"/>
                        <a:pt x="63341" y="121920"/>
                      </a:cubicBezTo>
                      <a:cubicBezTo>
                        <a:pt x="70294" y="121920"/>
                        <a:pt x="70294" y="114014"/>
                        <a:pt x="70294" y="114014"/>
                      </a:cubicBezTo>
                      <a:lnTo>
                        <a:pt x="70294" y="99631"/>
                      </a:lnTo>
                      <a:lnTo>
                        <a:pt x="70294" y="99631"/>
                      </a:lnTo>
                      <a:lnTo>
                        <a:pt x="70294" y="48958"/>
                      </a:lnTo>
                      <a:cubicBezTo>
                        <a:pt x="70294" y="48958"/>
                        <a:pt x="70199" y="45148"/>
                        <a:pt x="72866" y="45053"/>
                      </a:cubicBezTo>
                      <a:cubicBezTo>
                        <a:pt x="75629" y="44958"/>
                        <a:pt x="75533" y="48958"/>
                        <a:pt x="75533" y="48958"/>
                      </a:cubicBezTo>
                      <a:lnTo>
                        <a:pt x="75533" y="49721"/>
                      </a:lnTo>
                      <a:lnTo>
                        <a:pt x="72200" y="49721"/>
                      </a:lnTo>
                      <a:lnTo>
                        <a:pt x="72200" y="111252"/>
                      </a:lnTo>
                      <a:lnTo>
                        <a:pt x="75533" y="111252"/>
                      </a:lnTo>
                      <a:lnTo>
                        <a:pt x="75533" y="114109"/>
                      </a:lnTo>
                      <a:cubicBezTo>
                        <a:pt x="75533" y="114109"/>
                        <a:pt x="75533" y="122015"/>
                        <a:pt x="82391" y="122015"/>
                      </a:cubicBezTo>
                      <a:cubicBezTo>
                        <a:pt x="89344" y="122015"/>
                        <a:pt x="89344" y="114109"/>
                        <a:pt x="89344" y="114109"/>
                      </a:cubicBezTo>
                      <a:lnTo>
                        <a:pt x="89344" y="99727"/>
                      </a:lnTo>
                      <a:lnTo>
                        <a:pt x="89249" y="99727"/>
                      </a:lnTo>
                      <a:lnTo>
                        <a:pt x="89249" y="49054"/>
                      </a:lnTo>
                      <a:cubicBezTo>
                        <a:pt x="89249" y="49054"/>
                        <a:pt x="89154" y="45244"/>
                        <a:pt x="91821" y="45148"/>
                      </a:cubicBezTo>
                      <a:cubicBezTo>
                        <a:pt x="94583" y="45053"/>
                        <a:pt x="94488" y="49054"/>
                        <a:pt x="94488" y="49054"/>
                      </a:cubicBezTo>
                      <a:lnTo>
                        <a:pt x="94488" y="49816"/>
                      </a:lnTo>
                      <a:lnTo>
                        <a:pt x="91059" y="49816"/>
                      </a:lnTo>
                      <a:lnTo>
                        <a:pt x="91059" y="111347"/>
                      </a:lnTo>
                      <a:lnTo>
                        <a:pt x="94488" y="111347"/>
                      </a:lnTo>
                      <a:lnTo>
                        <a:pt x="94488" y="114205"/>
                      </a:lnTo>
                      <a:cubicBezTo>
                        <a:pt x="94488" y="114205"/>
                        <a:pt x="94488" y="122111"/>
                        <a:pt x="101346" y="122111"/>
                      </a:cubicBezTo>
                      <a:cubicBezTo>
                        <a:pt x="108299" y="122111"/>
                        <a:pt x="108299" y="114205"/>
                        <a:pt x="108299" y="114205"/>
                      </a:cubicBezTo>
                      <a:lnTo>
                        <a:pt x="108299" y="99822"/>
                      </a:lnTo>
                      <a:lnTo>
                        <a:pt x="108299" y="99822"/>
                      </a:lnTo>
                      <a:lnTo>
                        <a:pt x="108299" y="49149"/>
                      </a:lnTo>
                      <a:cubicBezTo>
                        <a:pt x="108299" y="49149"/>
                        <a:pt x="108204" y="45339"/>
                        <a:pt x="110871" y="45244"/>
                      </a:cubicBezTo>
                      <a:cubicBezTo>
                        <a:pt x="113633" y="45148"/>
                        <a:pt x="113538" y="49149"/>
                        <a:pt x="113538" y="49149"/>
                      </a:cubicBezTo>
                      <a:lnTo>
                        <a:pt x="113538" y="49911"/>
                      </a:lnTo>
                      <a:lnTo>
                        <a:pt x="110300" y="49911"/>
                      </a:lnTo>
                      <a:lnTo>
                        <a:pt x="110300" y="111442"/>
                      </a:lnTo>
                      <a:lnTo>
                        <a:pt x="113538" y="111442"/>
                      </a:lnTo>
                      <a:lnTo>
                        <a:pt x="113538" y="114205"/>
                      </a:lnTo>
                      <a:cubicBezTo>
                        <a:pt x="113538" y="114205"/>
                        <a:pt x="113538" y="122111"/>
                        <a:pt x="120396" y="122111"/>
                      </a:cubicBezTo>
                      <a:cubicBezTo>
                        <a:pt x="127063" y="122111"/>
                        <a:pt x="127349" y="114871"/>
                        <a:pt x="127349" y="114205"/>
                      </a:cubicBezTo>
                      <a:lnTo>
                        <a:pt x="127444" y="114205"/>
                      </a:lnTo>
                      <a:lnTo>
                        <a:pt x="127444" y="49054"/>
                      </a:lnTo>
                      <a:cubicBezTo>
                        <a:pt x="127444" y="49054"/>
                        <a:pt x="127349" y="45244"/>
                        <a:pt x="130016" y="45148"/>
                      </a:cubicBezTo>
                      <a:cubicBezTo>
                        <a:pt x="132779" y="45053"/>
                        <a:pt x="132683" y="49054"/>
                        <a:pt x="132683" y="49054"/>
                      </a:cubicBezTo>
                      <a:lnTo>
                        <a:pt x="132683" y="49816"/>
                      </a:lnTo>
                      <a:lnTo>
                        <a:pt x="129254" y="49721"/>
                      </a:lnTo>
                      <a:lnTo>
                        <a:pt x="129254" y="111252"/>
                      </a:lnTo>
                      <a:lnTo>
                        <a:pt x="132683" y="111347"/>
                      </a:lnTo>
                      <a:lnTo>
                        <a:pt x="132683" y="114205"/>
                      </a:lnTo>
                      <a:cubicBezTo>
                        <a:pt x="132683" y="114205"/>
                        <a:pt x="132683" y="122111"/>
                        <a:pt x="139541" y="122111"/>
                      </a:cubicBezTo>
                      <a:cubicBezTo>
                        <a:pt x="146209" y="122111"/>
                        <a:pt x="146494" y="114871"/>
                        <a:pt x="146494" y="114205"/>
                      </a:cubicBezTo>
                      <a:lnTo>
                        <a:pt x="146590" y="114205"/>
                      </a:lnTo>
                      <a:lnTo>
                        <a:pt x="146590" y="49054"/>
                      </a:lnTo>
                      <a:cubicBezTo>
                        <a:pt x="146590" y="49054"/>
                        <a:pt x="146494" y="45244"/>
                        <a:pt x="149162" y="45148"/>
                      </a:cubicBezTo>
                      <a:cubicBezTo>
                        <a:pt x="151924" y="45053"/>
                        <a:pt x="151829" y="49054"/>
                        <a:pt x="151829" y="49054"/>
                      </a:cubicBezTo>
                      <a:lnTo>
                        <a:pt x="151829" y="49911"/>
                      </a:lnTo>
                      <a:lnTo>
                        <a:pt x="148685" y="49911"/>
                      </a:lnTo>
                      <a:lnTo>
                        <a:pt x="148685" y="111442"/>
                      </a:lnTo>
                      <a:lnTo>
                        <a:pt x="151829" y="111442"/>
                      </a:lnTo>
                      <a:lnTo>
                        <a:pt x="151829" y="154686"/>
                      </a:lnTo>
                      <a:lnTo>
                        <a:pt x="151829" y="154686"/>
                      </a:lnTo>
                      <a:close/>
                      <a:moveTo>
                        <a:pt x="26098" y="111061"/>
                      </a:moveTo>
                      <a:lnTo>
                        <a:pt x="19050" y="111061"/>
                      </a:lnTo>
                      <a:lnTo>
                        <a:pt x="19050" y="49530"/>
                      </a:lnTo>
                      <a:lnTo>
                        <a:pt x="26098" y="49530"/>
                      </a:lnTo>
                      <a:lnTo>
                        <a:pt x="26098" y="111061"/>
                      </a:lnTo>
                      <a:lnTo>
                        <a:pt x="26098" y="111061"/>
                      </a:lnTo>
                      <a:close/>
                    </a:path>
                  </a:pathLst>
                </a:custGeom>
                <a:solidFill>
                  <a:srgbClr val="EB780A"/>
                </a:solidFill>
                <a:ln w="9525" cap="flat">
                  <a:noFill/>
                  <a:prstDash val="solid"/>
                  <a:miter/>
                </a:ln>
              </p:spPr>
              <p:txBody>
                <a:bodyPr rtlCol="0" anchor="ctr"/>
                <a:lstStyle/>
                <a:p>
                  <a:endParaRPr lang="de-DE" sz="3200">
                    <a:latin typeface="Siemens Sans" pitchFamily="2" charset="0"/>
                  </a:endParaRPr>
                </a:p>
              </p:txBody>
            </p:sp>
            <p:sp>
              <p:nvSpPr>
                <p:cNvPr id="516" name="Freihandform: Form 515">
                  <a:extLst>
                    <a:ext uri="{FF2B5EF4-FFF2-40B4-BE49-F238E27FC236}">
                      <a16:creationId xmlns:a16="http://schemas.microsoft.com/office/drawing/2014/main" id="{45C17A1A-5A76-41D7-BBA5-BBA29118E101}"/>
                    </a:ext>
                  </a:extLst>
                </p:cNvPr>
                <p:cNvSpPr/>
                <p:nvPr/>
              </p:nvSpPr>
              <p:spPr>
                <a:xfrm>
                  <a:off x="5206166" y="3466105"/>
                  <a:ext cx="284926" cy="278706"/>
                </a:xfrm>
                <a:custGeom>
                  <a:avLst/>
                  <a:gdLst>
                    <a:gd name="connsiteX0" fmla="*/ 109061 w 218122"/>
                    <a:gd name="connsiteY0" fmla="*/ 213360 h 213360"/>
                    <a:gd name="connsiteX1" fmla="*/ 0 w 218122"/>
                    <a:gd name="connsiteY1" fmla="*/ 106680 h 213360"/>
                    <a:gd name="connsiteX2" fmla="*/ 109061 w 218122"/>
                    <a:gd name="connsiteY2" fmla="*/ 0 h 213360"/>
                    <a:gd name="connsiteX3" fmla="*/ 218122 w 218122"/>
                    <a:gd name="connsiteY3" fmla="*/ 106680 h 213360"/>
                    <a:gd name="connsiteX4" fmla="*/ 109061 w 218122"/>
                    <a:gd name="connsiteY4" fmla="*/ 213360 h 213360"/>
                    <a:gd name="connsiteX5" fmla="*/ 109061 w 218122"/>
                    <a:gd name="connsiteY5" fmla="*/ 213360 h 213360"/>
                    <a:gd name="connsiteX6" fmla="*/ 109061 w 218122"/>
                    <a:gd name="connsiteY6" fmla="*/ 201168 h 213360"/>
                    <a:gd name="connsiteX7" fmla="*/ 15335 w 218122"/>
                    <a:gd name="connsiteY7" fmla="*/ 106680 h 213360"/>
                    <a:gd name="connsiteX8" fmla="*/ 109061 w 218122"/>
                    <a:gd name="connsiteY8" fmla="*/ 12192 h 213360"/>
                    <a:gd name="connsiteX9" fmla="*/ 202787 w 218122"/>
                    <a:gd name="connsiteY9" fmla="*/ 106680 h 213360"/>
                    <a:gd name="connsiteX10" fmla="*/ 109061 w 218122"/>
                    <a:gd name="connsiteY10" fmla="*/ 201168 h 213360"/>
                    <a:gd name="connsiteX11" fmla="*/ 109061 w 218122"/>
                    <a:gd name="connsiteY11" fmla="*/ 201168 h 213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122" h="213360">
                      <a:moveTo>
                        <a:pt x="109061" y="213360"/>
                      </a:moveTo>
                      <a:cubicBezTo>
                        <a:pt x="48863" y="213360"/>
                        <a:pt x="0" y="165544"/>
                        <a:pt x="0" y="106680"/>
                      </a:cubicBezTo>
                      <a:cubicBezTo>
                        <a:pt x="0" y="47816"/>
                        <a:pt x="48863" y="0"/>
                        <a:pt x="109061" y="0"/>
                      </a:cubicBezTo>
                      <a:cubicBezTo>
                        <a:pt x="169259" y="0"/>
                        <a:pt x="218122" y="47816"/>
                        <a:pt x="218122" y="106680"/>
                      </a:cubicBezTo>
                      <a:cubicBezTo>
                        <a:pt x="218122" y="165544"/>
                        <a:pt x="169259" y="213360"/>
                        <a:pt x="109061" y="213360"/>
                      </a:cubicBezTo>
                      <a:lnTo>
                        <a:pt x="109061" y="213360"/>
                      </a:lnTo>
                      <a:close/>
                      <a:moveTo>
                        <a:pt x="109061" y="201168"/>
                      </a:moveTo>
                      <a:cubicBezTo>
                        <a:pt x="57340" y="201168"/>
                        <a:pt x="15335" y="158877"/>
                        <a:pt x="15335" y="106680"/>
                      </a:cubicBezTo>
                      <a:cubicBezTo>
                        <a:pt x="15335" y="54483"/>
                        <a:pt x="57340" y="12192"/>
                        <a:pt x="109061" y="12192"/>
                      </a:cubicBezTo>
                      <a:cubicBezTo>
                        <a:pt x="160782" y="12192"/>
                        <a:pt x="202787" y="54483"/>
                        <a:pt x="202787" y="106680"/>
                      </a:cubicBezTo>
                      <a:cubicBezTo>
                        <a:pt x="202787" y="158877"/>
                        <a:pt x="160877" y="201168"/>
                        <a:pt x="109061" y="201168"/>
                      </a:cubicBezTo>
                      <a:lnTo>
                        <a:pt x="109061" y="201168"/>
                      </a:lnTo>
                      <a:close/>
                    </a:path>
                  </a:pathLst>
                </a:custGeom>
                <a:solidFill>
                  <a:srgbClr val="FFB900"/>
                </a:solidFill>
                <a:ln w="9525" cap="flat">
                  <a:noFill/>
                  <a:prstDash val="solid"/>
                  <a:miter/>
                </a:ln>
              </p:spPr>
              <p:txBody>
                <a:bodyPr rtlCol="0" anchor="ctr"/>
                <a:lstStyle/>
                <a:p>
                  <a:endParaRPr lang="de-DE" sz="3200">
                    <a:latin typeface="Siemens Sans" pitchFamily="2" charset="0"/>
                  </a:endParaRPr>
                </a:p>
              </p:txBody>
            </p:sp>
          </p:grpSp>
          <p:grpSp>
            <p:nvGrpSpPr>
              <p:cNvPr id="434" name="Gruppieren 433">
                <a:extLst>
                  <a:ext uri="{FF2B5EF4-FFF2-40B4-BE49-F238E27FC236}">
                    <a16:creationId xmlns:a16="http://schemas.microsoft.com/office/drawing/2014/main" id="{61C52F4D-E40D-44D8-8BC8-E9E68C58CDD7}"/>
                  </a:ext>
                </a:extLst>
              </p:cNvPr>
              <p:cNvGrpSpPr/>
              <p:nvPr/>
            </p:nvGrpSpPr>
            <p:grpSpPr>
              <a:xfrm>
                <a:off x="2335712" y="4655200"/>
                <a:ext cx="288454" cy="315636"/>
                <a:chOff x="5045632" y="2780143"/>
                <a:chExt cx="136316" cy="149161"/>
              </a:xfrm>
            </p:grpSpPr>
            <p:sp>
              <p:nvSpPr>
                <p:cNvPr id="505" name="Freihandform: Form 504">
                  <a:extLst>
                    <a:ext uri="{FF2B5EF4-FFF2-40B4-BE49-F238E27FC236}">
                      <a16:creationId xmlns:a16="http://schemas.microsoft.com/office/drawing/2014/main" id="{77D93656-74C6-4010-8330-75AD00EAFB35}"/>
                    </a:ext>
                  </a:extLst>
                </p:cNvPr>
                <p:cNvSpPr/>
                <p:nvPr/>
              </p:nvSpPr>
              <p:spPr>
                <a:xfrm>
                  <a:off x="5045632" y="2814433"/>
                  <a:ext cx="87820" cy="87820"/>
                </a:xfrm>
                <a:custGeom>
                  <a:avLst/>
                  <a:gdLst>
                    <a:gd name="connsiteX0" fmla="*/ 87821 w 87820"/>
                    <a:gd name="connsiteY0" fmla="*/ 43910 h 87820"/>
                    <a:gd name="connsiteX1" fmla="*/ 43910 w 87820"/>
                    <a:gd name="connsiteY1" fmla="*/ 87820 h 87820"/>
                    <a:gd name="connsiteX2" fmla="*/ 0 w 87820"/>
                    <a:gd name="connsiteY2" fmla="*/ 43910 h 87820"/>
                    <a:gd name="connsiteX3" fmla="*/ 43910 w 87820"/>
                    <a:gd name="connsiteY3" fmla="*/ 0 h 87820"/>
                    <a:gd name="connsiteX4" fmla="*/ 87821 w 87820"/>
                    <a:gd name="connsiteY4" fmla="*/ 43910 h 87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20" h="87820">
                      <a:moveTo>
                        <a:pt x="87821" y="43910"/>
                      </a:moveTo>
                      <a:cubicBezTo>
                        <a:pt x="87821" y="68161"/>
                        <a:pt x="68161" y="87820"/>
                        <a:pt x="43910" y="87820"/>
                      </a:cubicBezTo>
                      <a:cubicBezTo>
                        <a:pt x="19659" y="87820"/>
                        <a:pt x="0" y="68161"/>
                        <a:pt x="0" y="43910"/>
                      </a:cubicBezTo>
                      <a:cubicBezTo>
                        <a:pt x="0" y="19659"/>
                        <a:pt x="19659" y="0"/>
                        <a:pt x="43910" y="0"/>
                      </a:cubicBezTo>
                      <a:cubicBezTo>
                        <a:pt x="68161" y="0"/>
                        <a:pt x="87821" y="19659"/>
                        <a:pt x="87821" y="43910"/>
                      </a:cubicBez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506" name="Freihandform: Form 505">
                  <a:extLst>
                    <a:ext uri="{FF2B5EF4-FFF2-40B4-BE49-F238E27FC236}">
                      <a16:creationId xmlns:a16="http://schemas.microsoft.com/office/drawing/2014/main" id="{BD67B999-1B38-4D57-BE45-19E216AB3883}"/>
                    </a:ext>
                  </a:extLst>
                </p:cNvPr>
                <p:cNvSpPr/>
                <p:nvPr/>
              </p:nvSpPr>
              <p:spPr>
                <a:xfrm>
                  <a:off x="5056109" y="2807194"/>
                  <a:ext cx="66865" cy="43910"/>
                </a:xfrm>
                <a:custGeom>
                  <a:avLst/>
                  <a:gdLst>
                    <a:gd name="connsiteX0" fmla="*/ 48101 w 66865"/>
                    <a:gd name="connsiteY0" fmla="*/ 43910 h 43910"/>
                    <a:gd name="connsiteX1" fmla="*/ 19241 w 66865"/>
                    <a:gd name="connsiteY1" fmla="*/ 43910 h 43910"/>
                    <a:gd name="connsiteX2" fmla="*/ 0 w 66865"/>
                    <a:gd name="connsiteY2" fmla="*/ 0 h 43910"/>
                    <a:gd name="connsiteX3" fmla="*/ 66866 w 66865"/>
                    <a:gd name="connsiteY3" fmla="*/ 0 h 43910"/>
                  </a:gdLst>
                  <a:ahLst/>
                  <a:cxnLst>
                    <a:cxn ang="0">
                      <a:pos x="connsiteX0" y="connsiteY0"/>
                    </a:cxn>
                    <a:cxn ang="0">
                      <a:pos x="connsiteX1" y="connsiteY1"/>
                    </a:cxn>
                    <a:cxn ang="0">
                      <a:pos x="connsiteX2" y="connsiteY2"/>
                    </a:cxn>
                    <a:cxn ang="0">
                      <a:pos x="connsiteX3" y="connsiteY3"/>
                    </a:cxn>
                  </a:cxnLst>
                  <a:rect l="l" t="t" r="r" b="b"/>
                  <a:pathLst>
                    <a:path w="66865" h="43910">
                      <a:moveTo>
                        <a:pt x="48101" y="43910"/>
                      </a:moveTo>
                      <a:lnTo>
                        <a:pt x="19241" y="43910"/>
                      </a:lnTo>
                      <a:lnTo>
                        <a:pt x="0" y="0"/>
                      </a:lnTo>
                      <a:lnTo>
                        <a:pt x="66866" y="0"/>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507" name="Freihandform: Form 506">
                  <a:extLst>
                    <a:ext uri="{FF2B5EF4-FFF2-40B4-BE49-F238E27FC236}">
                      <a16:creationId xmlns:a16="http://schemas.microsoft.com/office/drawing/2014/main" id="{CC1F1F8B-5E1C-4DF0-B03A-23824C2D4996}"/>
                    </a:ext>
                  </a:extLst>
                </p:cNvPr>
                <p:cNvSpPr/>
                <p:nvPr/>
              </p:nvSpPr>
              <p:spPr>
                <a:xfrm>
                  <a:off x="5056109" y="2860724"/>
                  <a:ext cx="66865" cy="47053"/>
                </a:xfrm>
                <a:custGeom>
                  <a:avLst/>
                  <a:gdLst>
                    <a:gd name="connsiteX0" fmla="*/ 18764 w 66865"/>
                    <a:gd name="connsiteY0" fmla="*/ 0 h 47053"/>
                    <a:gd name="connsiteX1" fmla="*/ 47530 w 66865"/>
                    <a:gd name="connsiteY1" fmla="*/ 0 h 47053"/>
                    <a:gd name="connsiteX2" fmla="*/ 66866 w 66865"/>
                    <a:gd name="connsiteY2" fmla="*/ 47054 h 47053"/>
                    <a:gd name="connsiteX3" fmla="*/ 0 w 66865"/>
                    <a:gd name="connsiteY3" fmla="*/ 47054 h 47053"/>
                  </a:gdLst>
                  <a:ahLst/>
                  <a:cxnLst>
                    <a:cxn ang="0">
                      <a:pos x="connsiteX0" y="connsiteY0"/>
                    </a:cxn>
                    <a:cxn ang="0">
                      <a:pos x="connsiteX1" y="connsiteY1"/>
                    </a:cxn>
                    <a:cxn ang="0">
                      <a:pos x="connsiteX2" y="connsiteY2"/>
                    </a:cxn>
                    <a:cxn ang="0">
                      <a:pos x="connsiteX3" y="connsiteY3"/>
                    </a:cxn>
                  </a:cxnLst>
                  <a:rect l="l" t="t" r="r" b="b"/>
                  <a:pathLst>
                    <a:path w="66865" h="47053">
                      <a:moveTo>
                        <a:pt x="18764" y="0"/>
                      </a:moveTo>
                      <a:lnTo>
                        <a:pt x="47530" y="0"/>
                      </a:lnTo>
                      <a:lnTo>
                        <a:pt x="66866" y="47054"/>
                      </a:lnTo>
                      <a:lnTo>
                        <a:pt x="0" y="47054"/>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508" name="Freihandform: Form 507">
                  <a:extLst>
                    <a:ext uri="{FF2B5EF4-FFF2-40B4-BE49-F238E27FC236}">
                      <a16:creationId xmlns:a16="http://schemas.microsoft.com/office/drawing/2014/main" id="{440926C3-9805-4AB8-AAB6-DF3C8D1145E2}"/>
                    </a:ext>
                  </a:extLst>
                </p:cNvPr>
                <p:cNvSpPr/>
                <p:nvPr/>
              </p:nvSpPr>
              <p:spPr>
                <a:xfrm>
                  <a:off x="5050585" y="278014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509" name="Freihandform: Form 508">
                  <a:extLst>
                    <a:ext uri="{FF2B5EF4-FFF2-40B4-BE49-F238E27FC236}">
                      <a16:creationId xmlns:a16="http://schemas.microsoft.com/office/drawing/2014/main" id="{A8A356AB-37F6-4DC6-88EC-DD988300D0AF}"/>
                    </a:ext>
                  </a:extLst>
                </p:cNvPr>
                <p:cNvSpPr/>
                <p:nvPr/>
              </p:nvSpPr>
              <p:spPr>
                <a:xfrm>
                  <a:off x="5050585" y="290225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510" name="Freihandform: Form 509">
                  <a:extLst>
                    <a:ext uri="{FF2B5EF4-FFF2-40B4-BE49-F238E27FC236}">
                      <a16:creationId xmlns:a16="http://schemas.microsoft.com/office/drawing/2014/main" id="{8B3B4F88-E3C3-4771-BF74-2FA324ED4713}"/>
                    </a:ext>
                  </a:extLst>
                </p:cNvPr>
                <p:cNvSpPr/>
                <p:nvPr/>
              </p:nvSpPr>
              <p:spPr>
                <a:xfrm>
                  <a:off x="5122689" y="2851104"/>
                  <a:ext cx="54673" cy="7238"/>
                </a:xfrm>
                <a:custGeom>
                  <a:avLst/>
                  <a:gdLst>
                    <a:gd name="connsiteX0" fmla="*/ 0 w 54673"/>
                    <a:gd name="connsiteY0" fmla="*/ 0 h 7238"/>
                    <a:gd name="connsiteX1" fmla="*/ 54674 w 54673"/>
                    <a:gd name="connsiteY1" fmla="*/ 0 h 7238"/>
                    <a:gd name="connsiteX2" fmla="*/ 54674 w 54673"/>
                    <a:gd name="connsiteY2" fmla="*/ 7239 h 7238"/>
                    <a:gd name="connsiteX3" fmla="*/ 0 w 54673"/>
                    <a:gd name="connsiteY3" fmla="*/ 7239 h 7238"/>
                  </a:gdLst>
                  <a:ahLst/>
                  <a:cxnLst>
                    <a:cxn ang="0">
                      <a:pos x="connsiteX0" y="connsiteY0"/>
                    </a:cxn>
                    <a:cxn ang="0">
                      <a:pos x="connsiteX1" y="connsiteY1"/>
                    </a:cxn>
                    <a:cxn ang="0">
                      <a:pos x="connsiteX2" y="connsiteY2"/>
                    </a:cxn>
                    <a:cxn ang="0">
                      <a:pos x="connsiteX3" y="connsiteY3"/>
                    </a:cxn>
                  </a:cxnLst>
                  <a:rect l="l" t="t" r="r" b="b"/>
                  <a:pathLst>
                    <a:path w="54673" h="7238">
                      <a:moveTo>
                        <a:pt x="0" y="0"/>
                      </a:moveTo>
                      <a:lnTo>
                        <a:pt x="54674" y="0"/>
                      </a:lnTo>
                      <a:lnTo>
                        <a:pt x="54674" y="7239"/>
                      </a:lnTo>
                      <a:lnTo>
                        <a:pt x="0" y="7239"/>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511" name="Freihandform: Form 510">
                  <a:extLst>
                    <a:ext uri="{FF2B5EF4-FFF2-40B4-BE49-F238E27FC236}">
                      <a16:creationId xmlns:a16="http://schemas.microsoft.com/office/drawing/2014/main" id="{903ED573-0A9E-447B-ABA7-6B861E00039E}"/>
                    </a:ext>
                  </a:extLst>
                </p:cNvPr>
                <p:cNvSpPr/>
                <p:nvPr/>
              </p:nvSpPr>
              <p:spPr>
                <a:xfrm rot="16200000">
                  <a:off x="5144516" y="2851071"/>
                  <a:ext cx="65627" cy="7238"/>
                </a:xfrm>
                <a:custGeom>
                  <a:avLst/>
                  <a:gdLst>
                    <a:gd name="connsiteX0" fmla="*/ 0 w 65627"/>
                    <a:gd name="connsiteY0" fmla="*/ 0 h 7238"/>
                    <a:gd name="connsiteX1" fmla="*/ 65627 w 65627"/>
                    <a:gd name="connsiteY1" fmla="*/ 0 h 7238"/>
                    <a:gd name="connsiteX2" fmla="*/ 65627 w 65627"/>
                    <a:gd name="connsiteY2" fmla="*/ 7239 h 7238"/>
                    <a:gd name="connsiteX3" fmla="*/ 0 w 65627"/>
                    <a:gd name="connsiteY3" fmla="*/ 7239 h 7238"/>
                  </a:gdLst>
                  <a:ahLst/>
                  <a:cxnLst>
                    <a:cxn ang="0">
                      <a:pos x="connsiteX0" y="connsiteY0"/>
                    </a:cxn>
                    <a:cxn ang="0">
                      <a:pos x="connsiteX1" y="connsiteY1"/>
                    </a:cxn>
                    <a:cxn ang="0">
                      <a:pos x="connsiteX2" y="connsiteY2"/>
                    </a:cxn>
                    <a:cxn ang="0">
                      <a:pos x="connsiteX3" y="connsiteY3"/>
                    </a:cxn>
                  </a:cxnLst>
                  <a:rect l="l" t="t" r="r" b="b"/>
                  <a:pathLst>
                    <a:path w="65627" h="7238">
                      <a:moveTo>
                        <a:pt x="0" y="0"/>
                      </a:moveTo>
                      <a:lnTo>
                        <a:pt x="65627" y="0"/>
                      </a:lnTo>
                      <a:lnTo>
                        <a:pt x="65627" y="7239"/>
                      </a:lnTo>
                      <a:lnTo>
                        <a:pt x="0" y="7239"/>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512" name="Freihandform: Form 511">
                  <a:extLst>
                    <a:ext uri="{FF2B5EF4-FFF2-40B4-BE49-F238E27FC236}">
                      <a16:creationId xmlns:a16="http://schemas.microsoft.com/office/drawing/2014/main" id="{209C4082-5602-4401-9D8B-A97DB4864484}"/>
                    </a:ext>
                  </a:extLst>
                </p:cNvPr>
                <p:cNvSpPr/>
                <p:nvPr/>
              </p:nvSpPr>
              <p:spPr>
                <a:xfrm rot="19482087">
                  <a:off x="5148976" y="2840692"/>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endParaRPr lang="de-DE" sz="3200">
                    <a:latin typeface="Siemens Sans" pitchFamily="2" charset="0"/>
                  </a:endParaRPr>
                </a:p>
              </p:txBody>
            </p:sp>
            <p:sp>
              <p:nvSpPr>
                <p:cNvPr id="513" name="Freihandform: Form 512">
                  <a:extLst>
                    <a:ext uri="{FF2B5EF4-FFF2-40B4-BE49-F238E27FC236}">
                      <a16:creationId xmlns:a16="http://schemas.microsoft.com/office/drawing/2014/main" id="{A17ED182-F188-4877-B7C4-085B4B02AFA0}"/>
                    </a:ext>
                  </a:extLst>
                </p:cNvPr>
                <p:cNvSpPr/>
                <p:nvPr/>
              </p:nvSpPr>
              <p:spPr>
                <a:xfrm rot="2117913">
                  <a:off x="5149089" y="2860724"/>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endParaRPr lang="de-DE" sz="3200">
                    <a:latin typeface="Siemens Sans" pitchFamily="2" charset="0"/>
                  </a:endParaRPr>
                </a:p>
              </p:txBody>
            </p:sp>
          </p:grpSp>
          <p:grpSp>
            <p:nvGrpSpPr>
              <p:cNvPr id="435" name="Gruppieren 434">
                <a:extLst>
                  <a:ext uri="{FF2B5EF4-FFF2-40B4-BE49-F238E27FC236}">
                    <a16:creationId xmlns:a16="http://schemas.microsoft.com/office/drawing/2014/main" id="{B08CC1A5-60F8-49E6-B36D-960D476B477D}"/>
                  </a:ext>
                </a:extLst>
              </p:cNvPr>
              <p:cNvGrpSpPr/>
              <p:nvPr/>
            </p:nvGrpSpPr>
            <p:grpSpPr>
              <a:xfrm>
                <a:off x="4846514" y="4570155"/>
                <a:ext cx="527840" cy="516653"/>
                <a:chOff x="6189775" y="2773285"/>
                <a:chExt cx="166306" cy="162781"/>
              </a:xfrm>
            </p:grpSpPr>
            <p:sp>
              <p:nvSpPr>
                <p:cNvPr id="500" name="Freihandform: Form 499">
                  <a:extLst>
                    <a:ext uri="{FF2B5EF4-FFF2-40B4-BE49-F238E27FC236}">
                      <a16:creationId xmlns:a16="http://schemas.microsoft.com/office/drawing/2014/main" id="{2E2303A4-2965-4C19-9C4C-7C520567B84A}"/>
                    </a:ext>
                  </a:extLst>
                </p:cNvPr>
                <p:cNvSpPr/>
                <p:nvPr/>
              </p:nvSpPr>
              <p:spPr>
                <a:xfrm>
                  <a:off x="6189775" y="2773380"/>
                  <a:ext cx="166306" cy="162686"/>
                </a:xfrm>
                <a:custGeom>
                  <a:avLst/>
                  <a:gdLst>
                    <a:gd name="connsiteX0" fmla="*/ 166306 w 166306"/>
                    <a:gd name="connsiteY0" fmla="*/ 81344 h 162686"/>
                    <a:gd name="connsiteX1" fmla="*/ 83153 w 166306"/>
                    <a:gd name="connsiteY1" fmla="*/ 162687 h 162686"/>
                    <a:gd name="connsiteX2" fmla="*/ 0 w 166306"/>
                    <a:gd name="connsiteY2" fmla="*/ 81344 h 162686"/>
                    <a:gd name="connsiteX3" fmla="*/ 83153 w 166306"/>
                    <a:gd name="connsiteY3" fmla="*/ 0 h 162686"/>
                    <a:gd name="connsiteX4" fmla="*/ 166306 w 166306"/>
                    <a:gd name="connsiteY4" fmla="*/ 81344 h 16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06" h="162686">
                      <a:moveTo>
                        <a:pt x="166306" y="81344"/>
                      </a:moveTo>
                      <a:cubicBezTo>
                        <a:pt x="166306" y="126268"/>
                        <a:pt x="129077" y="162687"/>
                        <a:pt x="83153" y="162687"/>
                      </a:cubicBezTo>
                      <a:cubicBezTo>
                        <a:pt x="37229" y="162687"/>
                        <a:pt x="0" y="126268"/>
                        <a:pt x="0" y="81344"/>
                      </a:cubicBezTo>
                      <a:cubicBezTo>
                        <a:pt x="0" y="36419"/>
                        <a:pt x="37229" y="0"/>
                        <a:pt x="83153" y="0"/>
                      </a:cubicBezTo>
                      <a:cubicBezTo>
                        <a:pt x="129077" y="0"/>
                        <a:pt x="166306" y="36419"/>
                        <a:pt x="166306" y="81344"/>
                      </a:cubicBezTo>
                      <a:close/>
                    </a:path>
                  </a:pathLst>
                </a:custGeom>
                <a:solidFill>
                  <a:srgbClr val="FFFFFF"/>
                </a:solidFill>
                <a:ln w="9525" cap="flat">
                  <a:noFill/>
                  <a:prstDash val="solid"/>
                  <a:miter/>
                </a:ln>
              </p:spPr>
              <p:txBody>
                <a:bodyPr rtlCol="0" anchor="ctr"/>
                <a:lstStyle/>
                <a:p>
                  <a:endParaRPr lang="de-DE" sz="3200">
                    <a:latin typeface="Siemens Sans" pitchFamily="2" charset="0"/>
                  </a:endParaRPr>
                </a:p>
              </p:txBody>
            </p:sp>
            <p:sp>
              <p:nvSpPr>
                <p:cNvPr id="501" name="Freihandform: Form 500">
                  <a:extLst>
                    <a:ext uri="{FF2B5EF4-FFF2-40B4-BE49-F238E27FC236}">
                      <a16:creationId xmlns:a16="http://schemas.microsoft.com/office/drawing/2014/main" id="{2953F444-2A4B-490A-A9BA-0FC60B9C55F9}"/>
                    </a:ext>
                  </a:extLst>
                </p:cNvPr>
                <p:cNvSpPr/>
                <p:nvPr/>
              </p:nvSpPr>
              <p:spPr>
                <a:xfrm>
                  <a:off x="6295026" y="2789763"/>
                  <a:ext cx="46291" cy="109823"/>
                </a:xfrm>
                <a:custGeom>
                  <a:avLst/>
                  <a:gdLst>
                    <a:gd name="connsiteX0" fmla="*/ 29432 w 46291"/>
                    <a:gd name="connsiteY0" fmla="*/ 109823 h 109823"/>
                    <a:gd name="connsiteX1" fmla="*/ 46292 w 46291"/>
                    <a:gd name="connsiteY1" fmla="*/ 64770 h 109823"/>
                    <a:gd name="connsiteX2" fmla="*/ 0 w 46291"/>
                    <a:gd name="connsiteY2" fmla="*/ 0 h 109823"/>
                    <a:gd name="connsiteX3" fmla="*/ 29432 w 46291"/>
                    <a:gd name="connsiteY3" fmla="*/ 109823 h 109823"/>
                  </a:gdLst>
                  <a:ahLst/>
                  <a:cxnLst>
                    <a:cxn ang="0">
                      <a:pos x="connsiteX0" y="connsiteY0"/>
                    </a:cxn>
                    <a:cxn ang="0">
                      <a:pos x="connsiteX1" y="connsiteY1"/>
                    </a:cxn>
                    <a:cxn ang="0">
                      <a:pos x="connsiteX2" y="connsiteY2"/>
                    </a:cxn>
                    <a:cxn ang="0">
                      <a:pos x="connsiteX3" y="connsiteY3"/>
                    </a:cxn>
                  </a:cxnLst>
                  <a:rect l="l" t="t" r="r" b="b"/>
                  <a:pathLst>
                    <a:path w="46291" h="109823">
                      <a:moveTo>
                        <a:pt x="29432" y="109823"/>
                      </a:moveTo>
                      <a:cubicBezTo>
                        <a:pt x="39910" y="97822"/>
                        <a:pt x="46292" y="82010"/>
                        <a:pt x="46292" y="64770"/>
                      </a:cubicBezTo>
                      <a:cubicBezTo>
                        <a:pt x="46292" y="34671"/>
                        <a:pt x="26956" y="9144"/>
                        <a:pt x="0" y="0"/>
                      </a:cubicBezTo>
                      <a:lnTo>
                        <a:pt x="29432" y="109823"/>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sp>
              <p:nvSpPr>
                <p:cNvPr id="502" name="Freihandform: Form 501">
                  <a:extLst>
                    <a:ext uri="{FF2B5EF4-FFF2-40B4-BE49-F238E27FC236}">
                      <a16:creationId xmlns:a16="http://schemas.microsoft.com/office/drawing/2014/main" id="{620EE72E-21E6-4DC2-97E0-8DA985B1D68A}"/>
                    </a:ext>
                  </a:extLst>
                </p:cNvPr>
                <p:cNvSpPr/>
                <p:nvPr/>
              </p:nvSpPr>
              <p:spPr>
                <a:xfrm>
                  <a:off x="6204443" y="2789763"/>
                  <a:ext cx="46291" cy="109823"/>
                </a:xfrm>
                <a:custGeom>
                  <a:avLst/>
                  <a:gdLst>
                    <a:gd name="connsiteX0" fmla="*/ 46292 w 46291"/>
                    <a:gd name="connsiteY0" fmla="*/ 0 h 109823"/>
                    <a:gd name="connsiteX1" fmla="*/ 0 w 46291"/>
                    <a:gd name="connsiteY1" fmla="*/ 64770 h 109823"/>
                    <a:gd name="connsiteX2" fmla="*/ 16859 w 46291"/>
                    <a:gd name="connsiteY2" fmla="*/ 109823 h 109823"/>
                    <a:gd name="connsiteX3" fmla="*/ 46292 w 46291"/>
                    <a:gd name="connsiteY3" fmla="*/ 0 h 109823"/>
                  </a:gdLst>
                  <a:ahLst/>
                  <a:cxnLst>
                    <a:cxn ang="0">
                      <a:pos x="connsiteX0" y="connsiteY0"/>
                    </a:cxn>
                    <a:cxn ang="0">
                      <a:pos x="connsiteX1" y="connsiteY1"/>
                    </a:cxn>
                    <a:cxn ang="0">
                      <a:pos x="connsiteX2" y="connsiteY2"/>
                    </a:cxn>
                    <a:cxn ang="0">
                      <a:pos x="connsiteX3" y="connsiteY3"/>
                    </a:cxn>
                  </a:cxnLst>
                  <a:rect l="l" t="t" r="r" b="b"/>
                  <a:pathLst>
                    <a:path w="46291" h="109823">
                      <a:moveTo>
                        <a:pt x="46292" y="0"/>
                      </a:moveTo>
                      <a:cubicBezTo>
                        <a:pt x="19336" y="9239"/>
                        <a:pt x="0" y="34766"/>
                        <a:pt x="0" y="64770"/>
                      </a:cubicBezTo>
                      <a:cubicBezTo>
                        <a:pt x="0" y="82010"/>
                        <a:pt x="6382" y="97726"/>
                        <a:pt x="16859" y="109823"/>
                      </a:cubicBezTo>
                      <a:lnTo>
                        <a:pt x="46292" y="0"/>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sp>
              <p:nvSpPr>
                <p:cNvPr id="503" name="Freihandform: Form 502">
                  <a:extLst>
                    <a:ext uri="{FF2B5EF4-FFF2-40B4-BE49-F238E27FC236}">
                      <a16:creationId xmlns:a16="http://schemas.microsoft.com/office/drawing/2014/main" id="{89A84023-6791-40DE-A4B0-27E78AA5138F}"/>
                    </a:ext>
                  </a:extLst>
                </p:cNvPr>
                <p:cNvSpPr/>
                <p:nvPr/>
              </p:nvSpPr>
              <p:spPr>
                <a:xfrm>
                  <a:off x="6227494" y="2786048"/>
                  <a:ext cx="90868" cy="136969"/>
                </a:xfrm>
                <a:custGeom>
                  <a:avLst/>
                  <a:gdLst>
                    <a:gd name="connsiteX0" fmla="*/ 59150 w 90868"/>
                    <a:gd name="connsiteY0" fmla="*/ 1333 h 136969"/>
                    <a:gd name="connsiteX1" fmla="*/ 45434 w 90868"/>
                    <a:gd name="connsiteY1" fmla="*/ 0 h 136969"/>
                    <a:gd name="connsiteX2" fmla="*/ 31718 w 90868"/>
                    <a:gd name="connsiteY2" fmla="*/ 1333 h 136969"/>
                    <a:gd name="connsiteX3" fmla="*/ 0 w 90868"/>
                    <a:gd name="connsiteY3" fmla="*/ 119729 h 136969"/>
                    <a:gd name="connsiteX4" fmla="*/ 45434 w 90868"/>
                    <a:gd name="connsiteY4" fmla="*/ 136970 h 136969"/>
                    <a:gd name="connsiteX5" fmla="*/ 90869 w 90868"/>
                    <a:gd name="connsiteY5" fmla="*/ 119729 h 136969"/>
                    <a:gd name="connsiteX6" fmla="*/ 59150 w 90868"/>
                    <a:gd name="connsiteY6" fmla="*/ 1333 h 13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68" h="136969">
                      <a:moveTo>
                        <a:pt x="59150" y="1333"/>
                      </a:moveTo>
                      <a:cubicBezTo>
                        <a:pt x="54769" y="476"/>
                        <a:pt x="50197" y="0"/>
                        <a:pt x="45434" y="0"/>
                      </a:cubicBezTo>
                      <a:cubicBezTo>
                        <a:pt x="40672" y="0"/>
                        <a:pt x="36195" y="476"/>
                        <a:pt x="31718" y="1333"/>
                      </a:cubicBezTo>
                      <a:lnTo>
                        <a:pt x="0" y="119729"/>
                      </a:lnTo>
                      <a:cubicBezTo>
                        <a:pt x="12097" y="130397"/>
                        <a:pt x="28004" y="136970"/>
                        <a:pt x="45434" y="136970"/>
                      </a:cubicBezTo>
                      <a:cubicBezTo>
                        <a:pt x="62865" y="136970"/>
                        <a:pt x="78772" y="130492"/>
                        <a:pt x="90869" y="119729"/>
                      </a:cubicBezTo>
                      <a:lnTo>
                        <a:pt x="59150" y="1333"/>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sp>
              <p:nvSpPr>
                <p:cNvPr id="504" name="Freihandform: Form 503">
                  <a:extLst>
                    <a:ext uri="{FF2B5EF4-FFF2-40B4-BE49-F238E27FC236}">
                      <a16:creationId xmlns:a16="http://schemas.microsoft.com/office/drawing/2014/main" id="{87C9C5D5-3028-4EC9-935B-5FF7A7BBDB1B}"/>
                    </a:ext>
                  </a:extLst>
                </p:cNvPr>
                <p:cNvSpPr/>
                <p:nvPr/>
              </p:nvSpPr>
              <p:spPr>
                <a:xfrm>
                  <a:off x="6189775" y="2773285"/>
                  <a:ext cx="166306" cy="162687"/>
                </a:xfrm>
                <a:custGeom>
                  <a:avLst/>
                  <a:gdLst>
                    <a:gd name="connsiteX0" fmla="*/ 83153 w 166306"/>
                    <a:gd name="connsiteY0" fmla="*/ 0 h 162687"/>
                    <a:gd name="connsiteX1" fmla="*/ 166306 w 166306"/>
                    <a:gd name="connsiteY1" fmla="*/ 81343 h 162687"/>
                    <a:gd name="connsiteX2" fmla="*/ 83153 w 166306"/>
                    <a:gd name="connsiteY2" fmla="*/ 162687 h 162687"/>
                    <a:gd name="connsiteX3" fmla="*/ 0 w 166306"/>
                    <a:gd name="connsiteY3" fmla="*/ 81343 h 162687"/>
                    <a:gd name="connsiteX4" fmla="*/ 83153 w 166306"/>
                    <a:gd name="connsiteY4" fmla="*/ 0 h 162687"/>
                    <a:gd name="connsiteX5" fmla="*/ 83153 w 166306"/>
                    <a:gd name="connsiteY5" fmla="*/ 0 h 162687"/>
                    <a:gd name="connsiteX6" fmla="*/ 83153 w 166306"/>
                    <a:gd name="connsiteY6" fmla="*/ 9334 h 162687"/>
                    <a:gd name="connsiteX7" fmla="*/ 154686 w 166306"/>
                    <a:gd name="connsiteY7" fmla="*/ 81439 h 162687"/>
                    <a:gd name="connsiteX8" fmla="*/ 83153 w 166306"/>
                    <a:gd name="connsiteY8" fmla="*/ 153543 h 162687"/>
                    <a:gd name="connsiteX9" fmla="*/ 11621 w 166306"/>
                    <a:gd name="connsiteY9" fmla="*/ 81439 h 162687"/>
                    <a:gd name="connsiteX10" fmla="*/ 83153 w 166306"/>
                    <a:gd name="connsiteY10" fmla="*/ 9334 h 162687"/>
                    <a:gd name="connsiteX11" fmla="*/ 83153 w 166306"/>
                    <a:gd name="connsiteY11" fmla="*/ 9334 h 162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6306" h="162687">
                      <a:moveTo>
                        <a:pt x="83153" y="0"/>
                      </a:moveTo>
                      <a:cubicBezTo>
                        <a:pt x="129064" y="0"/>
                        <a:pt x="166306" y="36481"/>
                        <a:pt x="166306" y="81343"/>
                      </a:cubicBezTo>
                      <a:cubicBezTo>
                        <a:pt x="166306" y="126301"/>
                        <a:pt x="129064" y="162687"/>
                        <a:pt x="83153" y="162687"/>
                      </a:cubicBezTo>
                      <a:cubicBezTo>
                        <a:pt x="37243" y="162687"/>
                        <a:pt x="0" y="126206"/>
                        <a:pt x="0" y="81343"/>
                      </a:cubicBezTo>
                      <a:cubicBezTo>
                        <a:pt x="0" y="36481"/>
                        <a:pt x="37243" y="0"/>
                        <a:pt x="83153" y="0"/>
                      </a:cubicBezTo>
                      <a:lnTo>
                        <a:pt x="83153" y="0"/>
                      </a:lnTo>
                      <a:close/>
                      <a:moveTo>
                        <a:pt x="83153" y="9334"/>
                      </a:moveTo>
                      <a:cubicBezTo>
                        <a:pt x="122587" y="9334"/>
                        <a:pt x="154686" y="41624"/>
                        <a:pt x="154686" y="81439"/>
                      </a:cubicBezTo>
                      <a:cubicBezTo>
                        <a:pt x="154686" y="121253"/>
                        <a:pt x="122682" y="153543"/>
                        <a:pt x="83153" y="153543"/>
                      </a:cubicBezTo>
                      <a:cubicBezTo>
                        <a:pt x="43720" y="153543"/>
                        <a:pt x="11621" y="121253"/>
                        <a:pt x="11621" y="81439"/>
                      </a:cubicBezTo>
                      <a:cubicBezTo>
                        <a:pt x="11621" y="41624"/>
                        <a:pt x="43625" y="9334"/>
                        <a:pt x="83153" y="9334"/>
                      </a:cubicBezTo>
                      <a:lnTo>
                        <a:pt x="83153" y="9334"/>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grpSp>
          <p:sp>
            <p:nvSpPr>
              <p:cNvPr id="436" name="Freihandform: Form 435">
                <a:extLst>
                  <a:ext uri="{FF2B5EF4-FFF2-40B4-BE49-F238E27FC236}">
                    <a16:creationId xmlns:a16="http://schemas.microsoft.com/office/drawing/2014/main" id="{94983077-F1B6-435F-A158-1B081F602065}"/>
                  </a:ext>
                </a:extLst>
              </p:cNvPr>
              <p:cNvSpPr/>
              <p:nvPr/>
            </p:nvSpPr>
            <p:spPr>
              <a:xfrm>
                <a:off x="2431321" y="3830175"/>
                <a:ext cx="932925" cy="800812"/>
              </a:xfrm>
              <a:custGeom>
                <a:avLst/>
                <a:gdLst>
                  <a:gd name="connsiteX0" fmla="*/ 480879 w 480879"/>
                  <a:gd name="connsiteY0" fmla="*/ 0 h 550097"/>
                  <a:gd name="connsiteX1" fmla="*/ 0 w 480879"/>
                  <a:gd name="connsiteY1" fmla="*/ 0 h 550097"/>
                  <a:gd name="connsiteX2" fmla="*/ 0 w 480879"/>
                  <a:gd name="connsiteY2" fmla="*/ 550097 h 550097"/>
                </a:gdLst>
                <a:ahLst/>
                <a:cxnLst>
                  <a:cxn ang="0">
                    <a:pos x="connsiteX0" y="connsiteY0"/>
                  </a:cxn>
                  <a:cxn ang="0">
                    <a:pos x="connsiteX1" y="connsiteY1"/>
                  </a:cxn>
                  <a:cxn ang="0">
                    <a:pos x="connsiteX2" y="connsiteY2"/>
                  </a:cxn>
                </a:cxnLst>
                <a:rect l="l" t="t" r="r" b="b"/>
                <a:pathLst>
                  <a:path w="480879" h="550097">
                    <a:moveTo>
                      <a:pt x="480879" y="0"/>
                    </a:moveTo>
                    <a:lnTo>
                      <a:pt x="0" y="0"/>
                    </a:lnTo>
                    <a:lnTo>
                      <a:pt x="0" y="550097"/>
                    </a:lnTo>
                  </a:path>
                </a:pathLst>
              </a:custGeom>
              <a:noFill/>
              <a:ln w="19050">
                <a:solidFill>
                  <a:srgbClr val="3C464B"/>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Siemens Sans" pitchFamily="2" charset="0"/>
                </a:endParaRPr>
              </a:p>
            </p:txBody>
          </p:sp>
          <p:sp>
            <p:nvSpPr>
              <p:cNvPr id="437" name="Freihandform: Form 436">
                <a:extLst>
                  <a:ext uri="{FF2B5EF4-FFF2-40B4-BE49-F238E27FC236}">
                    <a16:creationId xmlns:a16="http://schemas.microsoft.com/office/drawing/2014/main" id="{3C9EC2D1-41B0-466D-A79B-A059A7A082DB}"/>
                  </a:ext>
                </a:extLst>
              </p:cNvPr>
              <p:cNvSpPr/>
              <p:nvPr/>
            </p:nvSpPr>
            <p:spPr>
              <a:xfrm>
                <a:off x="2433906" y="5024144"/>
                <a:ext cx="924010" cy="790336"/>
              </a:xfrm>
              <a:custGeom>
                <a:avLst/>
                <a:gdLst>
                  <a:gd name="connsiteX0" fmla="*/ 0 w 488166"/>
                  <a:gd name="connsiteY0" fmla="*/ 0 h 652102"/>
                  <a:gd name="connsiteX1" fmla="*/ 0 w 488166"/>
                  <a:gd name="connsiteY1" fmla="*/ 652102 h 652102"/>
                  <a:gd name="connsiteX2" fmla="*/ 488166 w 488166"/>
                  <a:gd name="connsiteY2" fmla="*/ 652102 h 652102"/>
                </a:gdLst>
                <a:ahLst/>
                <a:cxnLst>
                  <a:cxn ang="0">
                    <a:pos x="connsiteX0" y="connsiteY0"/>
                  </a:cxn>
                  <a:cxn ang="0">
                    <a:pos x="connsiteX1" y="connsiteY1"/>
                  </a:cxn>
                  <a:cxn ang="0">
                    <a:pos x="connsiteX2" y="connsiteY2"/>
                  </a:cxn>
                </a:cxnLst>
                <a:rect l="l" t="t" r="r" b="b"/>
                <a:pathLst>
                  <a:path w="488166" h="652102">
                    <a:moveTo>
                      <a:pt x="0" y="0"/>
                    </a:moveTo>
                    <a:lnTo>
                      <a:pt x="0" y="652102"/>
                    </a:lnTo>
                    <a:lnTo>
                      <a:pt x="488166" y="652102"/>
                    </a:lnTo>
                  </a:path>
                </a:pathLst>
              </a:custGeom>
              <a:noFill/>
              <a:ln w="25400">
                <a:solidFill>
                  <a:srgbClr val="3C464B"/>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Siemens Sans" pitchFamily="2" charset="0"/>
                </a:endParaRPr>
              </a:p>
            </p:txBody>
          </p:sp>
          <p:sp>
            <p:nvSpPr>
              <p:cNvPr id="438" name="Freihandform: Form 437">
                <a:extLst>
                  <a:ext uri="{FF2B5EF4-FFF2-40B4-BE49-F238E27FC236}">
                    <a16:creationId xmlns:a16="http://schemas.microsoft.com/office/drawing/2014/main" id="{6B41BB98-8730-46C7-B02F-767380CA99BB}"/>
                  </a:ext>
                </a:extLst>
              </p:cNvPr>
              <p:cNvSpPr/>
              <p:nvPr/>
            </p:nvSpPr>
            <p:spPr>
              <a:xfrm rot="16200000">
                <a:off x="4186168" y="4902994"/>
                <a:ext cx="693703" cy="1144484"/>
              </a:xfrm>
              <a:custGeom>
                <a:avLst/>
                <a:gdLst>
                  <a:gd name="connsiteX0" fmla="*/ 0 w 488166"/>
                  <a:gd name="connsiteY0" fmla="*/ 0 h 652102"/>
                  <a:gd name="connsiteX1" fmla="*/ 0 w 488166"/>
                  <a:gd name="connsiteY1" fmla="*/ 652102 h 652102"/>
                  <a:gd name="connsiteX2" fmla="*/ 488166 w 488166"/>
                  <a:gd name="connsiteY2" fmla="*/ 652102 h 652102"/>
                </a:gdLst>
                <a:ahLst/>
                <a:cxnLst>
                  <a:cxn ang="0">
                    <a:pos x="connsiteX0" y="connsiteY0"/>
                  </a:cxn>
                  <a:cxn ang="0">
                    <a:pos x="connsiteX1" y="connsiteY1"/>
                  </a:cxn>
                  <a:cxn ang="0">
                    <a:pos x="connsiteX2" y="connsiteY2"/>
                  </a:cxn>
                </a:cxnLst>
                <a:rect l="l" t="t" r="r" b="b"/>
                <a:pathLst>
                  <a:path w="488166" h="652102">
                    <a:moveTo>
                      <a:pt x="0" y="0"/>
                    </a:moveTo>
                    <a:lnTo>
                      <a:pt x="0" y="652102"/>
                    </a:lnTo>
                    <a:lnTo>
                      <a:pt x="488166" y="652102"/>
                    </a:lnTo>
                  </a:path>
                </a:pathLst>
              </a:custGeom>
              <a:noFill/>
              <a:ln w="25400">
                <a:solidFill>
                  <a:srgbClr val="3C464B"/>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Siemens Sans" pitchFamily="2" charset="0"/>
                </a:endParaRPr>
              </a:p>
            </p:txBody>
          </p:sp>
          <p:sp>
            <p:nvSpPr>
              <p:cNvPr id="439" name="Freihandform: Form 438">
                <a:extLst>
                  <a:ext uri="{FF2B5EF4-FFF2-40B4-BE49-F238E27FC236}">
                    <a16:creationId xmlns:a16="http://schemas.microsoft.com/office/drawing/2014/main" id="{5E0E7568-93EF-4D1A-A516-667928A5BA21}"/>
                  </a:ext>
                </a:extLst>
              </p:cNvPr>
              <p:cNvSpPr/>
              <p:nvPr/>
            </p:nvSpPr>
            <p:spPr>
              <a:xfrm rot="10800000">
                <a:off x="3960774" y="3830175"/>
                <a:ext cx="1144488" cy="693702"/>
              </a:xfrm>
              <a:custGeom>
                <a:avLst/>
                <a:gdLst>
                  <a:gd name="connsiteX0" fmla="*/ 0 w 488166"/>
                  <a:gd name="connsiteY0" fmla="*/ 0 h 652102"/>
                  <a:gd name="connsiteX1" fmla="*/ 0 w 488166"/>
                  <a:gd name="connsiteY1" fmla="*/ 652102 h 652102"/>
                  <a:gd name="connsiteX2" fmla="*/ 488166 w 488166"/>
                  <a:gd name="connsiteY2" fmla="*/ 652102 h 652102"/>
                </a:gdLst>
                <a:ahLst/>
                <a:cxnLst>
                  <a:cxn ang="0">
                    <a:pos x="connsiteX0" y="connsiteY0"/>
                  </a:cxn>
                  <a:cxn ang="0">
                    <a:pos x="connsiteX1" y="connsiteY1"/>
                  </a:cxn>
                  <a:cxn ang="0">
                    <a:pos x="connsiteX2" y="connsiteY2"/>
                  </a:cxn>
                </a:cxnLst>
                <a:rect l="l" t="t" r="r" b="b"/>
                <a:pathLst>
                  <a:path w="488166" h="652102">
                    <a:moveTo>
                      <a:pt x="0" y="0"/>
                    </a:moveTo>
                    <a:lnTo>
                      <a:pt x="0" y="652102"/>
                    </a:lnTo>
                    <a:lnTo>
                      <a:pt x="488166" y="652102"/>
                    </a:lnTo>
                  </a:path>
                </a:pathLst>
              </a:custGeom>
              <a:noFill/>
              <a:ln w="25400">
                <a:solidFill>
                  <a:srgbClr val="3C464B"/>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Siemens Sans" pitchFamily="2" charset="0"/>
                </a:endParaRPr>
              </a:p>
            </p:txBody>
          </p:sp>
          <p:sp>
            <p:nvSpPr>
              <p:cNvPr id="440" name="Freihandform: Form 439">
                <a:extLst>
                  <a:ext uri="{FF2B5EF4-FFF2-40B4-BE49-F238E27FC236}">
                    <a16:creationId xmlns:a16="http://schemas.microsoft.com/office/drawing/2014/main" id="{D0139603-158B-41B7-85E2-A2B198EC7EA5}"/>
                  </a:ext>
                </a:extLst>
              </p:cNvPr>
              <p:cNvSpPr/>
              <p:nvPr/>
            </p:nvSpPr>
            <p:spPr bwMode="auto">
              <a:xfrm>
                <a:off x="677312" y="2607286"/>
                <a:ext cx="2846578" cy="1011792"/>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879628"/>
                </a:solidFill>
                <a:prstDash val="solid"/>
                <a:round/>
                <a:headEnd type="none" w="med" len="sm"/>
                <a:tailEnd type="triangl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000000"/>
                  </a:solidFill>
                  <a:effectLst/>
                  <a:uLnTx/>
                  <a:uFillTx/>
                  <a:latin typeface="Siemens Sans" pitchFamily="2" charset="0"/>
                  <a:ea typeface="+mn-ea"/>
                  <a:cs typeface="+mn-cs"/>
                </a:endParaRPr>
              </a:p>
            </p:txBody>
          </p:sp>
          <p:sp>
            <p:nvSpPr>
              <p:cNvPr id="441" name="Freihandform: Form 440">
                <a:extLst>
                  <a:ext uri="{FF2B5EF4-FFF2-40B4-BE49-F238E27FC236}">
                    <a16:creationId xmlns:a16="http://schemas.microsoft.com/office/drawing/2014/main" id="{37A20237-CBA0-4EC1-9208-59B3138309FC}"/>
                  </a:ext>
                </a:extLst>
              </p:cNvPr>
              <p:cNvSpPr/>
              <p:nvPr/>
            </p:nvSpPr>
            <p:spPr bwMode="auto">
              <a:xfrm rot="16200000" flipH="1">
                <a:off x="5465521" y="4377744"/>
                <a:ext cx="434402" cy="3716943"/>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FFB900"/>
                </a:solidFill>
                <a:prstDash val="solid"/>
                <a:headEnd type="triangle"/>
                <a:tailEnd type="non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000000"/>
                  </a:solidFill>
                  <a:effectLst/>
                  <a:uLnTx/>
                  <a:uFillTx/>
                  <a:latin typeface="Siemens Sans" pitchFamily="2" charset="0"/>
                  <a:ea typeface="+mn-ea"/>
                  <a:cs typeface="+mn-cs"/>
                </a:endParaRPr>
              </a:p>
            </p:txBody>
          </p:sp>
          <p:sp>
            <p:nvSpPr>
              <p:cNvPr id="442" name="Freihandform: Form 441">
                <a:extLst>
                  <a:ext uri="{FF2B5EF4-FFF2-40B4-BE49-F238E27FC236}">
                    <a16:creationId xmlns:a16="http://schemas.microsoft.com/office/drawing/2014/main" id="{17D7CB5B-5BE7-43D6-A5AD-4A85553F2279}"/>
                  </a:ext>
                </a:extLst>
              </p:cNvPr>
              <p:cNvSpPr/>
              <p:nvPr/>
            </p:nvSpPr>
            <p:spPr bwMode="auto">
              <a:xfrm rot="16200000">
                <a:off x="3642603" y="875533"/>
                <a:ext cx="469128" cy="2994378"/>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879628"/>
                </a:solidFill>
                <a:prstDash val="solid"/>
                <a:round/>
                <a:headEnd type="none" w="med" len="sm"/>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000000"/>
                  </a:solidFill>
                  <a:effectLst/>
                  <a:uLnTx/>
                  <a:uFillTx/>
                  <a:latin typeface="Siemens Sans" pitchFamily="2" charset="0"/>
                  <a:ea typeface="+mn-ea"/>
                  <a:cs typeface="+mn-cs"/>
                </a:endParaRPr>
              </a:p>
            </p:txBody>
          </p:sp>
          <p:cxnSp>
            <p:nvCxnSpPr>
              <p:cNvPr id="443" name="Gerader Verbinder 442">
                <a:extLst>
                  <a:ext uri="{FF2B5EF4-FFF2-40B4-BE49-F238E27FC236}">
                    <a16:creationId xmlns:a16="http://schemas.microsoft.com/office/drawing/2014/main" id="{2AA4F770-F155-4A98-88D2-190C2E7ADAEB}"/>
                  </a:ext>
                </a:extLst>
              </p:cNvPr>
              <p:cNvCxnSpPr>
                <a:cxnSpLocks/>
              </p:cNvCxnSpPr>
              <p:nvPr/>
            </p:nvCxnSpPr>
            <p:spPr>
              <a:xfrm rot="16200000">
                <a:off x="6037927" y="3637191"/>
                <a:ext cx="198327" cy="50"/>
              </a:xfrm>
              <a:prstGeom prst="line">
                <a:avLst/>
              </a:prstGeom>
              <a:ln w="63500" cmpd="dbl">
                <a:solidFill>
                  <a:srgbClr val="1E1F1D"/>
                </a:solidFill>
              </a:ln>
            </p:spPr>
            <p:style>
              <a:lnRef idx="1">
                <a:schemeClr val="accent1"/>
              </a:lnRef>
              <a:fillRef idx="0">
                <a:schemeClr val="accent1"/>
              </a:fillRef>
              <a:effectRef idx="0">
                <a:schemeClr val="accent1"/>
              </a:effectRef>
              <a:fontRef idx="minor">
                <a:schemeClr val="tx1"/>
              </a:fontRef>
            </p:style>
          </p:cxnSp>
          <p:grpSp>
            <p:nvGrpSpPr>
              <p:cNvPr id="444" name="Grafik 1120">
                <a:extLst>
                  <a:ext uri="{FF2B5EF4-FFF2-40B4-BE49-F238E27FC236}">
                    <a16:creationId xmlns:a16="http://schemas.microsoft.com/office/drawing/2014/main" id="{E6CF1B71-65C7-4856-AB2D-A3340DD09A7B}"/>
                  </a:ext>
                </a:extLst>
              </p:cNvPr>
              <p:cNvGrpSpPr/>
              <p:nvPr/>
            </p:nvGrpSpPr>
            <p:grpSpPr>
              <a:xfrm rot="16200000">
                <a:off x="5962342" y="3685801"/>
                <a:ext cx="349497" cy="342040"/>
                <a:chOff x="6852429" y="2770237"/>
                <a:chExt cx="165163" cy="161639"/>
              </a:xfrm>
              <a:solidFill>
                <a:srgbClr val="000000"/>
              </a:solidFill>
            </p:grpSpPr>
            <p:sp>
              <p:nvSpPr>
                <p:cNvPr id="496" name="Freihandform: Form 495">
                  <a:extLst>
                    <a:ext uri="{FF2B5EF4-FFF2-40B4-BE49-F238E27FC236}">
                      <a16:creationId xmlns:a16="http://schemas.microsoft.com/office/drawing/2014/main" id="{C59E6D76-C526-4225-B48F-A2783E3CF1E4}"/>
                    </a:ext>
                  </a:extLst>
                </p:cNvPr>
                <p:cNvSpPr/>
                <p:nvPr/>
              </p:nvSpPr>
              <p:spPr>
                <a:xfrm>
                  <a:off x="6852429" y="2770332"/>
                  <a:ext cx="165163" cy="161543"/>
                </a:xfrm>
                <a:custGeom>
                  <a:avLst/>
                  <a:gdLst>
                    <a:gd name="connsiteX0" fmla="*/ 165164 w 165163"/>
                    <a:gd name="connsiteY0" fmla="*/ 80772 h 161543"/>
                    <a:gd name="connsiteX1" fmla="*/ 82582 w 165163"/>
                    <a:gd name="connsiteY1" fmla="*/ 161544 h 161543"/>
                    <a:gd name="connsiteX2" fmla="*/ 0 w 165163"/>
                    <a:gd name="connsiteY2" fmla="*/ 80772 h 161543"/>
                    <a:gd name="connsiteX3" fmla="*/ 82582 w 165163"/>
                    <a:gd name="connsiteY3" fmla="*/ 0 h 161543"/>
                    <a:gd name="connsiteX4" fmla="*/ 165164 w 165163"/>
                    <a:gd name="connsiteY4" fmla="*/ 80772 h 16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163" h="161543">
                      <a:moveTo>
                        <a:pt x="165164" y="80772"/>
                      </a:moveTo>
                      <a:cubicBezTo>
                        <a:pt x="165164" y="125381"/>
                        <a:pt x="128191" y="161544"/>
                        <a:pt x="82582" y="161544"/>
                      </a:cubicBezTo>
                      <a:cubicBezTo>
                        <a:pt x="36973" y="161544"/>
                        <a:pt x="0" y="125381"/>
                        <a:pt x="0" y="80772"/>
                      </a:cubicBezTo>
                      <a:cubicBezTo>
                        <a:pt x="0" y="36163"/>
                        <a:pt x="36973" y="0"/>
                        <a:pt x="82582" y="0"/>
                      </a:cubicBezTo>
                      <a:cubicBezTo>
                        <a:pt x="128190" y="0"/>
                        <a:pt x="165164" y="36163"/>
                        <a:pt x="165164" y="80772"/>
                      </a:cubicBezTo>
                      <a:close/>
                    </a:path>
                  </a:pathLst>
                </a:custGeom>
                <a:solidFill>
                  <a:srgbClr val="FFFFFF"/>
                </a:solidFill>
                <a:ln w="9525" cap="flat">
                  <a:noFill/>
                  <a:prstDash val="solid"/>
                  <a:miter/>
                </a:ln>
              </p:spPr>
              <p:txBody>
                <a:bodyPr rtlCol="0" anchor="ctr"/>
                <a:lstStyle/>
                <a:p>
                  <a:endParaRPr lang="de-DE" sz="3200">
                    <a:latin typeface="Siemens Sans" pitchFamily="2" charset="0"/>
                  </a:endParaRPr>
                </a:p>
              </p:txBody>
            </p:sp>
            <p:grpSp>
              <p:nvGrpSpPr>
                <p:cNvPr id="497" name="Grafik 1120">
                  <a:extLst>
                    <a:ext uri="{FF2B5EF4-FFF2-40B4-BE49-F238E27FC236}">
                      <a16:creationId xmlns:a16="http://schemas.microsoft.com/office/drawing/2014/main" id="{F4BD4CC8-9D0E-4F4F-BA26-67C7CF170D0A}"/>
                    </a:ext>
                  </a:extLst>
                </p:cNvPr>
                <p:cNvGrpSpPr/>
                <p:nvPr/>
              </p:nvGrpSpPr>
              <p:grpSpPr>
                <a:xfrm>
                  <a:off x="6852429" y="2770237"/>
                  <a:ext cx="165163" cy="161544"/>
                  <a:chOff x="6852429" y="2770237"/>
                  <a:chExt cx="165163" cy="161544"/>
                </a:xfrm>
                <a:solidFill>
                  <a:srgbClr val="5A616B"/>
                </a:solidFill>
              </p:grpSpPr>
              <p:sp>
                <p:nvSpPr>
                  <p:cNvPr id="498" name="Freihandform: Form 497">
                    <a:extLst>
                      <a:ext uri="{FF2B5EF4-FFF2-40B4-BE49-F238E27FC236}">
                        <a16:creationId xmlns:a16="http://schemas.microsoft.com/office/drawing/2014/main" id="{E9B46532-5B19-4BFA-B8BD-66B94792FE60}"/>
                      </a:ext>
                    </a:extLst>
                  </p:cNvPr>
                  <p:cNvSpPr/>
                  <p:nvPr/>
                </p:nvSpPr>
                <p:spPr>
                  <a:xfrm>
                    <a:off x="6852429" y="2770237"/>
                    <a:ext cx="165163" cy="161544"/>
                  </a:xfrm>
                  <a:custGeom>
                    <a:avLst/>
                    <a:gdLst>
                      <a:gd name="connsiteX0" fmla="*/ 82582 w 165163"/>
                      <a:gd name="connsiteY0" fmla="*/ 0 h 161544"/>
                      <a:gd name="connsiteX1" fmla="*/ 165163 w 165163"/>
                      <a:gd name="connsiteY1" fmla="*/ 80772 h 161544"/>
                      <a:gd name="connsiteX2" fmla="*/ 82582 w 165163"/>
                      <a:gd name="connsiteY2" fmla="*/ 161544 h 161544"/>
                      <a:gd name="connsiteX3" fmla="*/ 0 w 165163"/>
                      <a:gd name="connsiteY3" fmla="*/ 80772 h 161544"/>
                      <a:gd name="connsiteX4" fmla="*/ 82582 w 165163"/>
                      <a:gd name="connsiteY4" fmla="*/ 0 h 161544"/>
                      <a:gd name="connsiteX5" fmla="*/ 82582 w 165163"/>
                      <a:gd name="connsiteY5" fmla="*/ 0 h 161544"/>
                      <a:gd name="connsiteX6" fmla="*/ 82582 w 165163"/>
                      <a:gd name="connsiteY6" fmla="*/ 9239 h 161544"/>
                      <a:gd name="connsiteX7" fmla="*/ 153638 w 165163"/>
                      <a:gd name="connsiteY7" fmla="*/ 80772 h 161544"/>
                      <a:gd name="connsiteX8" fmla="*/ 82582 w 165163"/>
                      <a:gd name="connsiteY8" fmla="*/ 152305 h 161544"/>
                      <a:gd name="connsiteX9" fmla="*/ 11525 w 165163"/>
                      <a:gd name="connsiteY9" fmla="*/ 80772 h 161544"/>
                      <a:gd name="connsiteX10" fmla="*/ 82582 w 165163"/>
                      <a:gd name="connsiteY10" fmla="*/ 9239 h 161544"/>
                      <a:gd name="connsiteX11" fmla="*/ 82582 w 165163"/>
                      <a:gd name="connsiteY11" fmla="*/ 9239 h 161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163" h="161544">
                        <a:moveTo>
                          <a:pt x="82582" y="0"/>
                        </a:moveTo>
                        <a:cubicBezTo>
                          <a:pt x="128206" y="0"/>
                          <a:pt x="165163" y="36195"/>
                          <a:pt x="165163" y="80772"/>
                        </a:cubicBezTo>
                        <a:cubicBezTo>
                          <a:pt x="165163" y="125349"/>
                          <a:pt x="128111" y="161544"/>
                          <a:pt x="82582" y="161544"/>
                        </a:cubicBezTo>
                        <a:cubicBezTo>
                          <a:pt x="36957" y="161544"/>
                          <a:pt x="0" y="125349"/>
                          <a:pt x="0" y="80772"/>
                        </a:cubicBezTo>
                        <a:cubicBezTo>
                          <a:pt x="0" y="36290"/>
                          <a:pt x="36957" y="0"/>
                          <a:pt x="82582" y="0"/>
                        </a:cubicBezTo>
                        <a:lnTo>
                          <a:pt x="82582" y="0"/>
                        </a:lnTo>
                        <a:close/>
                        <a:moveTo>
                          <a:pt x="82582" y="9239"/>
                        </a:moveTo>
                        <a:cubicBezTo>
                          <a:pt x="121825" y="9239"/>
                          <a:pt x="153638" y="41338"/>
                          <a:pt x="153638" y="80772"/>
                        </a:cubicBezTo>
                        <a:cubicBezTo>
                          <a:pt x="153638" y="120301"/>
                          <a:pt x="121825" y="152305"/>
                          <a:pt x="82582" y="152305"/>
                        </a:cubicBezTo>
                        <a:cubicBezTo>
                          <a:pt x="43339" y="152305"/>
                          <a:pt x="11525" y="120206"/>
                          <a:pt x="11525" y="80772"/>
                        </a:cubicBezTo>
                        <a:cubicBezTo>
                          <a:pt x="11525" y="41338"/>
                          <a:pt x="43339" y="9239"/>
                          <a:pt x="82582" y="9239"/>
                        </a:cubicBezTo>
                        <a:lnTo>
                          <a:pt x="82582" y="9239"/>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499" name="Freihandform: Form 498">
                    <a:extLst>
                      <a:ext uri="{FF2B5EF4-FFF2-40B4-BE49-F238E27FC236}">
                        <a16:creationId xmlns:a16="http://schemas.microsoft.com/office/drawing/2014/main" id="{52663B8B-1B36-4303-9B5E-12FE5C852EBA}"/>
                      </a:ext>
                    </a:extLst>
                  </p:cNvPr>
                  <p:cNvSpPr/>
                  <p:nvPr/>
                </p:nvSpPr>
                <p:spPr>
                  <a:xfrm>
                    <a:off x="6867003" y="2782905"/>
                    <a:ext cx="136016" cy="136016"/>
                  </a:xfrm>
                  <a:custGeom>
                    <a:avLst/>
                    <a:gdLst>
                      <a:gd name="connsiteX0" fmla="*/ 68008 w 136016"/>
                      <a:gd name="connsiteY0" fmla="*/ 0 h 136016"/>
                      <a:gd name="connsiteX1" fmla="*/ 0 w 136016"/>
                      <a:gd name="connsiteY1" fmla="*/ 68008 h 136016"/>
                      <a:gd name="connsiteX2" fmla="*/ 68008 w 136016"/>
                      <a:gd name="connsiteY2" fmla="*/ 136017 h 136016"/>
                      <a:gd name="connsiteX3" fmla="*/ 136017 w 136016"/>
                      <a:gd name="connsiteY3" fmla="*/ 68008 h 136016"/>
                      <a:gd name="connsiteX4" fmla="*/ 68008 w 136016"/>
                      <a:gd name="connsiteY4" fmla="*/ 0 h 136016"/>
                      <a:gd name="connsiteX5" fmla="*/ 89059 w 136016"/>
                      <a:gd name="connsiteY5" fmla="*/ 100013 h 136016"/>
                      <a:gd name="connsiteX6" fmla="*/ 88106 w 136016"/>
                      <a:gd name="connsiteY6" fmla="*/ 75724 h 136016"/>
                      <a:gd name="connsiteX7" fmla="*/ 87535 w 136016"/>
                      <a:gd name="connsiteY7" fmla="*/ 49625 h 136016"/>
                      <a:gd name="connsiteX8" fmla="*/ 87249 w 136016"/>
                      <a:gd name="connsiteY8" fmla="*/ 49625 h 136016"/>
                      <a:gd name="connsiteX9" fmla="*/ 80200 w 136016"/>
                      <a:gd name="connsiteY9" fmla="*/ 74200 h 136016"/>
                      <a:gd name="connsiteX10" fmla="*/ 72485 w 136016"/>
                      <a:gd name="connsiteY10" fmla="*/ 98965 h 136016"/>
                      <a:gd name="connsiteX11" fmla="*/ 61246 w 136016"/>
                      <a:gd name="connsiteY11" fmla="*/ 98965 h 136016"/>
                      <a:gd name="connsiteX12" fmla="*/ 54483 w 136016"/>
                      <a:gd name="connsiteY12" fmla="*/ 74390 h 136016"/>
                      <a:gd name="connsiteX13" fmla="*/ 48768 w 136016"/>
                      <a:gd name="connsiteY13" fmla="*/ 49625 h 136016"/>
                      <a:gd name="connsiteX14" fmla="*/ 48578 w 136016"/>
                      <a:gd name="connsiteY14" fmla="*/ 49625 h 136016"/>
                      <a:gd name="connsiteX15" fmla="*/ 47434 w 136016"/>
                      <a:gd name="connsiteY15" fmla="*/ 75914 h 136016"/>
                      <a:gd name="connsiteX16" fmla="*/ 46291 w 136016"/>
                      <a:gd name="connsiteY16" fmla="*/ 100108 h 136016"/>
                      <a:gd name="connsiteX17" fmla="*/ 32956 w 136016"/>
                      <a:gd name="connsiteY17" fmla="*/ 100108 h 136016"/>
                      <a:gd name="connsiteX18" fmla="*/ 37052 w 136016"/>
                      <a:gd name="connsiteY18" fmla="*/ 36481 h 136016"/>
                      <a:gd name="connsiteX19" fmla="*/ 56197 w 136016"/>
                      <a:gd name="connsiteY19" fmla="*/ 36481 h 136016"/>
                      <a:gd name="connsiteX20" fmla="*/ 62389 w 136016"/>
                      <a:gd name="connsiteY20" fmla="*/ 57721 h 136016"/>
                      <a:gd name="connsiteX21" fmla="*/ 67723 w 136016"/>
                      <a:gd name="connsiteY21" fmla="*/ 80486 h 136016"/>
                      <a:gd name="connsiteX22" fmla="*/ 68008 w 136016"/>
                      <a:gd name="connsiteY22" fmla="*/ 80486 h 136016"/>
                      <a:gd name="connsiteX23" fmla="*/ 74009 w 136016"/>
                      <a:gd name="connsiteY23" fmla="*/ 57626 h 136016"/>
                      <a:gd name="connsiteX24" fmla="*/ 80772 w 136016"/>
                      <a:gd name="connsiteY24" fmla="*/ 36481 h 136016"/>
                      <a:gd name="connsiteX25" fmla="*/ 99536 w 136016"/>
                      <a:gd name="connsiteY25" fmla="*/ 36481 h 136016"/>
                      <a:gd name="connsiteX26" fmla="*/ 103061 w 136016"/>
                      <a:gd name="connsiteY26" fmla="*/ 100108 h 136016"/>
                      <a:gd name="connsiteX27" fmla="*/ 89059 w 136016"/>
                      <a:gd name="connsiteY27" fmla="*/ 100108 h 13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16" h="136016">
                        <a:moveTo>
                          <a:pt x="68008" y="0"/>
                        </a:moveTo>
                        <a:cubicBezTo>
                          <a:pt x="30480" y="0"/>
                          <a:pt x="0" y="30480"/>
                          <a:pt x="0" y="68008"/>
                        </a:cubicBezTo>
                        <a:cubicBezTo>
                          <a:pt x="0" y="105537"/>
                          <a:pt x="30480" y="136017"/>
                          <a:pt x="68008" y="136017"/>
                        </a:cubicBezTo>
                        <a:cubicBezTo>
                          <a:pt x="105537" y="136017"/>
                          <a:pt x="136017" y="105537"/>
                          <a:pt x="136017" y="68008"/>
                        </a:cubicBezTo>
                        <a:cubicBezTo>
                          <a:pt x="136017" y="30480"/>
                          <a:pt x="105537" y="0"/>
                          <a:pt x="68008" y="0"/>
                        </a:cubicBezTo>
                        <a:close/>
                        <a:moveTo>
                          <a:pt x="89059" y="100013"/>
                        </a:moveTo>
                        <a:lnTo>
                          <a:pt x="88106" y="75724"/>
                        </a:lnTo>
                        <a:cubicBezTo>
                          <a:pt x="87821" y="68104"/>
                          <a:pt x="87535" y="58865"/>
                          <a:pt x="87535" y="49625"/>
                        </a:cubicBezTo>
                        <a:lnTo>
                          <a:pt x="87249" y="49625"/>
                        </a:lnTo>
                        <a:cubicBezTo>
                          <a:pt x="85249" y="57721"/>
                          <a:pt x="82677" y="66770"/>
                          <a:pt x="80200" y="74200"/>
                        </a:cubicBezTo>
                        <a:lnTo>
                          <a:pt x="72485" y="98965"/>
                        </a:lnTo>
                        <a:lnTo>
                          <a:pt x="61246" y="98965"/>
                        </a:lnTo>
                        <a:lnTo>
                          <a:pt x="54483" y="74390"/>
                        </a:lnTo>
                        <a:cubicBezTo>
                          <a:pt x="52388" y="66961"/>
                          <a:pt x="50197" y="57912"/>
                          <a:pt x="48768" y="49625"/>
                        </a:cubicBezTo>
                        <a:lnTo>
                          <a:pt x="48578" y="49625"/>
                        </a:lnTo>
                        <a:cubicBezTo>
                          <a:pt x="48196" y="58198"/>
                          <a:pt x="47911" y="68008"/>
                          <a:pt x="47434" y="75914"/>
                        </a:cubicBezTo>
                        <a:lnTo>
                          <a:pt x="46291" y="100108"/>
                        </a:lnTo>
                        <a:lnTo>
                          <a:pt x="32956" y="100108"/>
                        </a:lnTo>
                        <a:lnTo>
                          <a:pt x="37052" y="36481"/>
                        </a:lnTo>
                        <a:lnTo>
                          <a:pt x="56197" y="36481"/>
                        </a:lnTo>
                        <a:lnTo>
                          <a:pt x="62389" y="57721"/>
                        </a:lnTo>
                        <a:cubicBezTo>
                          <a:pt x="64389" y="65056"/>
                          <a:pt x="66389" y="72962"/>
                          <a:pt x="67723" y="80486"/>
                        </a:cubicBezTo>
                        <a:lnTo>
                          <a:pt x="68008" y="80486"/>
                        </a:lnTo>
                        <a:cubicBezTo>
                          <a:pt x="69818" y="73152"/>
                          <a:pt x="72009" y="64770"/>
                          <a:pt x="74009" y="57626"/>
                        </a:cubicBezTo>
                        <a:lnTo>
                          <a:pt x="80772" y="36481"/>
                        </a:lnTo>
                        <a:lnTo>
                          <a:pt x="99536" y="36481"/>
                        </a:lnTo>
                        <a:lnTo>
                          <a:pt x="103061" y="100108"/>
                        </a:lnTo>
                        <a:lnTo>
                          <a:pt x="89059" y="100108"/>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grpSp>
          </p:grpSp>
          <p:grpSp>
            <p:nvGrpSpPr>
              <p:cNvPr id="445" name="Gruppieren 444">
                <a:extLst>
                  <a:ext uri="{FF2B5EF4-FFF2-40B4-BE49-F238E27FC236}">
                    <a16:creationId xmlns:a16="http://schemas.microsoft.com/office/drawing/2014/main" id="{922897F2-86A4-4C62-BB06-C2488AA82C2B}"/>
                  </a:ext>
                </a:extLst>
              </p:cNvPr>
              <p:cNvGrpSpPr/>
              <p:nvPr/>
            </p:nvGrpSpPr>
            <p:grpSpPr>
              <a:xfrm rot="5400000">
                <a:off x="5873170" y="3037909"/>
                <a:ext cx="527840" cy="516653"/>
                <a:chOff x="6189775" y="2773285"/>
                <a:chExt cx="166306" cy="162781"/>
              </a:xfrm>
            </p:grpSpPr>
            <p:sp>
              <p:nvSpPr>
                <p:cNvPr id="491" name="Freihandform: Form 490">
                  <a:extLst>
                    <a:ext uri="{FF2B5EF4-FFF2-40B4-BE49-F238E27FC236}">
                      <a16:creationId xmlns:a16="http://schemas.microsoft.com/office/drawing/2014/main" id="{F83DF82E-5C12-449B-880B-9FF3459526C3}"/>
                    </a:ext>
                  </a:extLst>
                </p:cNvPr>
                <p:cNvSpPr/>
                <p:nvPr/>
              </p:nvSpPr>
              <p:spPr>
                <a:xfrm>
                  <a:off x="6189775" y="2773380"/>
                  <a:ext cx="166306" cy="162686"/>
                </a:xfrm>
                <a:custGeom>
                  <a:avLst/>
                  <a:gdLst>
                    <a:gd name="connsiteX0" fmla="*/ 166306 w 166306"/>
                    <a:gd name="connsiteY0" fmla="*/ 81344 h 162686"/>
                    <a:gd name="connsiteX1" fmla="*/ 83153 w 166306"/>
                    <a:gd name="connsiteY1" fmla="*/ 162687 h 162686"/>
                    <a:gd name="connsiteX2" fmla="*/ 0 w 166306"/>
                    <a:gd name="connsiteY2" fmla="*/ 81344 h 162686"/>
                    <a:gd name="connsiteX3" fmla="*/ 83153 w 166306"/>
                    <a:gd name="connsiteY3" fmla="*/ 0 h 162686"/>
                    <a:gd name="connsiteX4" fmla="*/ 166306 w 166306"/>
                    <a:gd name="connsiteY4" fmla="*/ 81344 h 16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06" h="162686">
                      <a:moveTo>
                        <a:pt x="166306" y="81344"/>
                      </a:moveTo>
                      <a:cubicBezTo>
                        <a:pt x="166306" y="126268"/>
                        <a:pt x="129077" y="162687"/>
                        <a:pt x="83153" y="162687"/>
                      </a:cubicBezTo>
                      <a:cubicBezTo>
                        <a:pt x="37229" y="162687"/>
                        <a:pt x="0" y="126268"/>
                        <a:pt x="0" y="81344"/>
                      </a:cubicBezTo>
                      <a:cubicBezTo>
                        <a:pt x="0" y="36419"/>
                        <a:pt x="37229" y="0"/>
                        <a:pt x="83153" y="0"/>
                      </a:cubicBezTo>
                      <a:cubicBezTo>
                        <a:pt x="129077" y="0"/>
                        <a:pt x="166306" y="36419"/>
                        <a:pt x="166306" y="81344"/>
                      </a:cubicBezTo>
                      <a:close/>
                    </a:path>
                  </a:pathLst>
                </a:custGeom>
                <a:solidFill>
                  <a:srgbClr val="FFFFFF"/>
                </a:solidFill>
                <a:ln w="9525" cap="flat">
                  <a:noFill/>
                  <a:prstDash val="solid"/>
                  <a:miter/>
                </a:ln>
              </p:spPr>
              <p:txBody>
                <a:bodyPr rtlCol="0" anchor="ctr"/>
                <a:lstStyle/>
                <a:p>
                  <a:endParaRPr lang="de-DE" sz="3200">
                    <a:latin typeface="Siemens Sans" pitchFamily="2" charset="0"/>
                  </a:endParaRPr>
                </a:p>
              </p:txBody>
            </p:sp>
            <p:sp>
              <p:nvSpPr>
                <p:cNvPr id="492" name="Freihandform: Form 491">
                  <a:extLst>
                    <a:ext uri="{FF2B5EF4-FFF2-40B4-BE49-F238E27FC236}">
                      <a16:creationId xmlns:a16="http://schemas.microsoft.com/office/drawing/2014/main" id="{DF953712-4ED2-440F-A4B6-CCE215F01516}"/>
                    </a:ext>
                  </a:extLst>
                </p:cNvPr>
                <p:cNvSpPr/>
                <p:nvPr/>
              </p:nvSpPr>
              <p:spPr>
                <a:xfrm>
                  <a:off x="6295026" y="2789763"/>
                  <a:ext cx="46291" cy="109823"/>
                </a:xfrm>
                <a:custGeom>
                  <a:avLst/>
                  <a:gdLst>
                    <a:gd name="connsiteX0" fmla="*/ 29432 w 46291"/>
                    <a:gd name="connsiteY0" fmla="*/ 109823 h 109823"/>
                    <a:gd name="connsiteX1" fmla="*/ 46292 w 46291"/>
                    <a:gd name="connsiteY1" fmla="*/ 64770 h 109823"/>
                    <a:gd name="connsiteX2" fmla="*/ 0 w 46291"/>
                    <a:gd name="connsiteY2" fmla="*/ 0 h 109823"/>
                    <a:gd name="connsiteX3" fmla="*/ 29432 w 46291"/>
                    <a:gd name="connsiteY3" fmla="*/ 109823 h 109823"/>
                  </a:gdLst>
                  <a:ahLst/>
                  <a:cxnLst>
                    <a:cxn ang="0">
                      <a:pos x="connsiteX0" y="connsiteY0"/>
                    </a:cxn>
                    <a:cxn ang="0">
                      <a:pos x="connsiteX1" y="connsiteY1"/>
                    </a:cxn>
                    <a:cxn ang="0">
                      <a:pos x="connsiteX2" y="connsiteY2"/>
                    </a:cxn>
                    <a:cxn ang="0">
                      <a:pos x="connsiteX3" y="connsiteY3"/>
                    </a:cxn>
                  </a:cxnLst>
                  <a:rect l="l" t="t" r="r" b="b"/>
                  <a:pathLst>
                    <a:path w="46291" h="109823">
                      <a:moveTo>
                        <a:pt x="29432" y="109823"/>
                      </a:moveTo>
                      <a:cubicBezTo>
                        <a:pt x="39910" y="97822"/>
                        <a:pt x="46292" y="82010"/>
                        <a:pt x="46292" y="64770"/>
                      </a:cubicBezTo>
                      <a:cubicBezTo>
                        <a:pt x="46292" y="34671"/>
                        <a:pt x="26956" y="9144"/>
                        <a:pt x="0" y="0"/>
                      </a:cubicBezTo>
                      <a:lnTo>
                        <a:pt x="29432" y="109823"/>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sp>
              <p:nvSpPr>
                <p:cNvPr id="493" name="Freihandform: Form 492">
                  <a:extLst>
                    <a:ext uri="{FF2B5EF4-FFF2-40B4-BE49-F238E27FC236}">
                      <a16:creationId xmlns:a16="http://schemas.microsoft.com/office/drawing/2014/main" id="{BDD441EC-AF98-41C5-A611-2B921A84BD4A}"/>
                    </a:ext>
                  </a:extLst>
                </p:cNvPr>
                <p:cNvSpPr/>
                <p:nvPr/>
              </p:nvSpPr>
              <p:spPr>
                <a:xfrm>
                  <a:off x="6204443" y="2789763"/>
                  <a:ext cx="46291" cy="109823"/>
                </a:xfrm>
                <a:custGeom>
                  <a:avLst/>
                  <a:gdLst>
                    <a:gd name="connsiteX0" fmla="*/ 46292 w 46291"/>
                    <a:gd name="connsiteY0" fmla="*/ 0 h 109823"/>
                    <a:gd name="connsiteX1" fmla="*/ 0 w 46291"/>
                    <a:gd name="connsiteY1" fmla="*/ 64770 h 109823"/>
                    <a:gd name="connsiteX2" fmla="*/ 16859 w 46291"/>
                    <a:gd name="connsiteY2" fmla="*/ 109823 h 109823"/>
                    <a:gd name="connsiteX3" fmla="*/ 46292 w 46291"/>
                    <a:gd name="connsiteY3" fmla="*/ 0 h 109823"/>
                  </a:gdLst>
                  <a:ahLst/>
                  <a:cxnLst>
                    <a:cxn ang="0">
                      <a:pos x="connsiteX0" y="connsiteY0"/>
                    </a:cxn>
                    <a:cxn ang="0">
                      <a:pos x="connsiteX1" y="connsiteY1"/>
                    </a:cxn>
                    <a:cxn ang="0">
                      <a:pos x="connsiteX2" y="connsiteY2"/>
                    </a:cxn>
                    <a:cxn ang="0">
                      <a:pos x="connsiteX3" y="connsiteY3"/>
                    </a:cxn>
                  </a:cxnLst>
                  <a:rect l="l" t="t" r="r" b="b"/>
                  <a:pathLst>
                    <a:path w="46291" h="109823">
                      <a:moveTo>
                        <a:pt x="46292" y="0"/>
                      </a:moveTo>
                      <a:cubicBezTo>
                        <a:pt x="19336" y="9239"/>
                        <a:pt x="0" y="34766"/>
                        <a:pt x="0" y="64770"/>
                      </a:cubicBezTo>
                      <a:cubicBezTo>
                        <a:pt x="0" y="82010"/>
                        <a:pt x="6382" y="97726"/>
                        <a:pt x="16859" y="109823"/>
                      </a:cubicBezTo>
                      <a:lnTo>
                        <a:pt x="46292" y="0"/>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sp>
              <p:nvSpPr>
                <p:cNvPr id="494" name="Freihandform: Form 493">
                  <a:extLst>
                    <a:ext uri="{FF2B5EF4-FFF2-40B4-BE49-F238E27FC236}">
                      <a16:creationId xmlns:a16="http://schemas.microsoft.com/office/drawing/2014/main" id="{285C433D-353C-4C24-94D0-3A5863BFBD72}"/>
                    </a:ext>
                  </a:extLst>
                </p:cNvPr>
                <p:cNvSpPr/>
                <p:nvPr/>
              </p:nvSpPr>
              <p:spPr>
                <a:xfrm>
                  <a:off x="6227494" y="2786048"/>
                  <a:ext cx="90868" cy="136969"/>
                </a:xfrm>
                <a:custGeom>
                  <a:avLst/>
                  <a:gdLst>
                    <a:gd name="connsiteX0" fmla="*/ 59150 w 90868"/>
                    <a:gd name="connsiteY0" fmla="*/ 1333 h 136969"/>
                    <a:gd name="connsiteX1" fmla="*/ 45434 w 90868"/>
                    <a:gd name="connsiteY1" fmla="*/ 0 h 136969"/>
                    <a:gd name="connsiteX2" fmla="*/ 31718 w 90868"/>
                    <a:gd name="connsiteY2" fmla="*/ 1333 h 136969"/>
                    <a:gd name="connsiteX3" fmla="*/ 0 w 90868"/>
                    <a:gd name="connsiteY3" fmla="*/ 119729 h 136969"/>
                    <a:gd name="connsiteX4" fmla="*/ 45434 w 90868"/>
                    <a:gd name="connsiteY4" fmla="*/ 136970 h 136969"/>
                    <a:gd name="connsiteX5" fmla="*/ 90869 w 90868"/>
                    <a:gd name="connsiteY5" fmla="*/ 119729 h 136969"/>
                    <a:gd name="connsiteX6" fmla="*/ 59150 w 90868"/>
                    <a:gd name="connsiteY6" fmla="*/ 1333 h 13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68" h="136969">
                      <a:moveTo>
                        <a:pt x="59150" y="1333"/>
                      </a:moveTo>
                      <a:cubicBezTo>
                        <a:pt x="54769" y="476"/>
                        <a:pt x="50197" y="0"/>
                        <a:pt x="45434" y="0"/>
                      </a:cubicBezTo>
                      <a:cubicBezTo>
                        <a:pt x="40672" y="0"/>
                        <a:pt x="36195" y="476"/>
                        <a:pt x="31718" y="1333"/>
                      </a:cubicBezTo>
                      <a:lnTo>
                        <a:pt x="0" y="119729"/>
                      </a:lnTo>
                      <a:cubicBezTo>
                        <a:pt x="12097" y="130397"/>
                        <a:pt x="28004" y="136970"/>
                        <a:pt x="45434" y="136970"/>
                      </a:cubicBezTo>
                      <a:cubicBezTo>
                        <a:pt x="62865" y="136970"/>
                        <a:pt x="78772" y="130492"/>
                        <a:pt x="90869" y="119729"/>
                      </a:cubicBezTo>
                      <a:lnTo>
                        <a:pt x="59150" y="1333"/>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sp>
              <p:nvSpPr>
                <p:cNvPr id="495" name="Freihandform: Form 494">
                  <a:extLst>
                    <a:ext uri="{FF2B5EF4-FFF2-40B4-BE49-F238E27FC236}">
                      <a16:creationId xmlns:a16="http://schemas.microsoft.com/office/drawing/2014/main" id="{2B8B40F8-8ABF-4071-9630-74B795CE2B15}"/>
                    </a:ext>
                  </a:extLst>
                </p:cNvPr>
                <p:cNvSpPr/>
                <p:nvPr/>
              </p:nvSpPr>
              <p:spPr>
                <a:xfrm>
                  <a:off x="6189775" y="2773285"/>
                  <a:ext cx="166306" cy="162687"/>
                </a:xfrm>
                <a:custGeom>
                  <a:avLst/>
                  <a:gdLst>
                    <a:gd name="connsiteX0" fmla="*/ 83153 w 166306"/>
                    <a:gd name="connsiteY0" fmla="*/ 0 h 162687"/>
                    <a:gd name="connsiteX1" fmla="*/ 166306 w 166306"/>
                    <a:gd name="connsiteY1" fmla="*/ 81343 h 162687"/>
                    <a:gd name="connsiteX2" fmla="*/ 83153 w 166306"/>
                    <a:gd name="connsiteY2" fmla="*/ 162687 h 162687"/>
                    <a:gd name="connsiteX3" fmla="*/ 0 w 166306"/>
                    <a:gd name="connsiteY3" fmla="*/ 81343 h 162687"/>
                    <a:gd name="connsiteX4" fmla="*/ 83153 w 166306"/>
                    <a:gd name="connsiteY4" fmla="*/ 0 h 162687"/>
                    <a:gd name="connsiteX5" fmla="*/ 83153 w 166306"/>
                    <a:gd name="connsiteY5" fmla="*/ 0 h 162687"/>
                    <a:gd name="connsiteX6" fmla="*/ 83153 w 166306"/>
                    <a:gd name="connsiteY6" fmla="*/ 9334 h 162687"/>
                    <a:gd name="connsiteX7" fmla="*/ 154686 w 166306"/>
                    <a:gd name="connsiteY7" fmla="*/ 81439 h 162687"/>
                    <a:gd name="connsiteX8" fmla="*/ 83153 w 166306"/>
                    <a:gd name="connsiteY8" fmla="*/ 153543 h 162687"/>
                    <a:gd name="connsiteX9" fmla="*/ 11621 w 166306"/>
                    <a:gd name="connsiteY9" fmla="*/ 81439 h 162687"/>
                    <a:gd name="connsiteX10" fmla="*/ 83153 w 166306"/>
                    <a:gd name="connsiteY10" fmla="*/ 9334 h 162687"/>
                    <a:gd name="connsiteX11" fmla="*/ 83153 w 166306"/>
                    <a:gd name="connsiteY11" fmla="*/ 9334 h 162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6306" h="162687">
                      <a:moveTo>
                        <a:pt x="83153" y="0"/>
                      </a:moveTo>
                      <a:cubicBezTo>
                        <a:pt x="129064" y="0"/>
                        <a:pt x="166306" y="36481"/>
                        <a:pt x="166306" y="81343"/>
                      </a:cubicBezTo>
                      <a:cubicBezTo>
                        <a:pt x="166306" y="126301"/>
                        <a:pt x="129064" y="162687"/>
                        <a:pt x="83153" y="162687"/>
                      </a:cubicBezTo>
                      <a:cubicBezTo>
                        <a:pt x="37243" y="162687"/>
                        <a:pt x="0" y="126206"/>
                        <a:pt x="0" y="81343"/>
                      </a:cubicBezTo>
                      <a:cubicBezTo>
                        <a:pt x="0" y="36481"/>
                        <a:pt x="37243" y="0"/>
                        <a:pt x="83153" y="0"/>
                      </a:cubicBezTo>
                      <a:lnTo>
                        <a:pt x="83153" y="0"/>
                      </a:lnTo>
                      <a:close/>
                      <a:moveTo>
                        <a:pt x="83153" y="9334"/>
                      </a:moveTo>
                      <a:cubicBezTo>
                        <a:pt x="122587" y="9334"/>
                        <a:pt x="154686" y="41624"/>
                        <a:pt x="154686" y="81439"/>
                      </a:cubicBezTo>
                      <a:cubicBezTo>
                        <a:pt x="154686" y="121253"/>
                        <a:pt x="122682" y="153543"/>
                        <a:pt x="83153" y="153543"/>
                      </a:cubicBezTo>
                      <a:cubicBezTo>
                        <a:pt x="43720" y="153543"/>
                        <a:pt x="11621" y="121253"/>
                        <a:pt x="11621" y="81439"/>
                      </a:cubicBezTo>
                      <a:cubicBezTo>
                        <a:pt x="11621" y="41624"/>
                        <a:pt x="43625" y="9334"/>
                        <a:pt x="83153" y="9334"/>
                      </a:cubicBezTo>
                      <a:lnTo>
                        <a:pt x="83153" y="9334"/>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grpSp>
          <p:grpSp>
            <p:nvGrpSpPr>
              <p:cNvPr id="446" name="Gruppieren 445">
                <a:extLst>
                  <a:ext uri="{FF2B5EF4-FFF2-40B4-BE49-F238E27FC236}">
                    <a16:creationId xmlns:a16="http://schemas.microsoft.com/office/drawing/2014/main" id="{01FC498B-0775-4C18-B39A-F5354CB526F9}"/>
                  </a:ext>
                </a:extLst>
              </p:cNvPr>
              <p:cNvGrpSpPr/>
              <p:nvPr/>
            </p:nvGrpSpPr>
            <p:grpSpPr>
              <a:xfrm rot="16200000">
                <a:off x="2597768" y="2482441"/>
                <a:ext cx="178065" cy="194845"/>
                <a:chOff x="5045632" y="2780143"/>
                <a:chExt cx="136316" cy="149161"/>
              </a:xfrm>
            </p:grpSpPr>
            <p:sp>
              <p:nvSpPr>
                <p:cNvPr id="482" name="Freihandform: Form 481">
                  <a:extLst>
                    <a:ext uri="{FF2B5EF4-FFF2-40B4-BE49-F238E27FC236}">
                      <a16:creationId xmlns:a16="http://schemas.microsoft.com/office/drawing/2014/main" id="{81CF9662-1FCA-4100-8AFB-781ACD92DC10}"/>
                    </a:ext>
                  </a:extLst>
                </p:cNvPr>
                <p:cNvSpPr/>
                <p:nvPr/>
              </p:nvSpPr>
              <p:spPr>
                <a:xfrm>
                  <a:off x="5045632" y="2814433"/>
                  <a:ext cx="87820" cy="87820"/>
                </a:xfrm>
                <a:custGeom>
                  <a:avLst/>
                  <a:gdLst>
                    <a:gd name="connsiteX0" fmla="*/ 87821 w 87820"/>
                    <a:gd name="connsiteY0" fmla="*/ 43910 h 87820"/>
                    <a:gd name="connsiteX1" fmla="*/ 43910 w 87820"/>
                    <a:gd name="connsiteY1" fmla="*/ 87820 h 87820"/>
                    <a:gd name="connsiteX2" fmla="*/ 0 w 87820"/>
                    <a:gd name="connsiteY2" fmla="*/ 43910 h 87820"/>
                    <a:gd name="connsiteX3" fmla="*/ 43910 w 87820"/>
                    <a:gd name="connsiteY3" fmla="*/ 0 h 87820"/>
                    <a:gd name="connsiteX4" fmla="*/ 87821 w 87820"/>
                    <a:gd name="connsiteY4" fmla="*/ 43910 h 87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20" h="87820">
                      <a:moveTo>
                        <a:pt x="87821" y="43910"/>
                      </a:moveTo>
                      <a:cubicBezTo>
                        <a:pt x="87821" y="68161"/>
                        <a:pt x="68161" y="87820"/>
                        <a:pt x="43910" y="87820"/>
                      </a:cubicBezTo>
                      <a:cubicBezTo>
                        <a:pt x="19659" y="87820"/>
                        <a:pt x="0" y="68161"/>
                        <a:pt x="0" y="43910"/>
                      </a:cubicBezTo>
                      <a:cubicBezTo>
                        <a:pt x="0" y="19659"/>
                        <a:pt x="19659" y="0"/>
                        <a:pt x="43910" y="0"/>
                      </a:cubicBezTo>
                      <a:cubicBezTo>
                        <a:pt x="68161" y="0"/>
                        <a:pt x="87821" y="19659"/>
                        <a:pt x="87821" y="43910"/>
                      </a:cubicBezTo>
                      <a:close/>
                    </a:path>
                  </a:pathLst>
                </a:custGeom>
                <a:solidFill>
                  <a:srgbClr val="5A616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3200" b="0" i="0" u="none" strike="noStrike" kern="0" cap="none" spc="0" normalizeH="0" baseline="0" noProof="0">
                    <a:ln>
                      <a:noFill/>
                    </a:ln>
                    <a:solidFill>
                      <a:srgbClr val="ADBECB"/>
                    </a:solidFill>
                    <a:effectLst/>
                    <a:uLnTx/>
                    <a:uFillTx/>
                    <a:latin typeface="Siemens Sans" pitchFamily="2" charset="0"/>
                  </a:endParaRPr>
                </a:p>
              </p:txBody>
            </p:sp>
            <p:sp>
              <p:nvSpPr>
                <p:cNvPr id="483" name="Freihandform: Form 482">
                  <a:extLst>
                    <a:ext uri="{FF2B5EF4-FFF2-40B4-BE49-F238E27FC236}">
                      <a16:creationId xmlns:a16="http://schemas.microsoft.com/office/drawing/2014/main" id="{105CBD90-66A8-49EC-90F7-11DCF2F863B2}"/>
                    </a:ext>
                  </a:extLst>
                </p:cNvPr>
                <p:cNvSpPr/>
                <p:nvPr/>
              </p:nvSpPr>
              <p:spPr>
                <a:xfrm>
                  <a:off x="5056109" y="2807194"/>
                  <a:ext cx="66865" cy="43910"/>
                </a:xfrm>
                <a:custGeom>
                  <a:avLst/>
                  <a:gdLst>
                    <a:gd name="connsiteX0" fmla="*/ 48101 w 66865"/>
                    <a:gd name="connsiteY0" fmla="*/ 43910 h 43910"/>
                    <a:gd name="connsiteX1" fmla="*/ 19241 w 66865"/>
                    <a:gd name="connsiteY1" fmla="*/ 43910 h 43910"/>
                    <a:gd name="connsiteX2" fmla="*/ 0 w 66865"/>
                    <a:gd name="connsiteY2" fmla="*/ 0 h 43910"/>
                    <a:gd name="connsiteX3" fmla="*/ 66866 w 66865"/>
                    <a:gd name="connsiteY3" fmla="*/ 0 h 43910"/>
                  </a:gdLst>
                  <a:ahLst/>
                  <a:cxnLst>
                    <a:cxn ang="0">
                      <a:pos x="connsiteX0" y="connsiteY0"/>
                    </a:cxn>
                    <a:cxn ang="0">
                      <a:pos x="connsiteX1" y="connsiteY1"/>
                    </a:cxn>
                    <a:cxn ang="0">
                      <a:pos x="connsiteX2" y="connsiteY2"/>
                    </a:cxn>
                    <a:cxn ang="0">
                      <a:pos x="connsiteX3" y="connsiteY3"/>
                    </a:cxn>
                  </a:cxnLst>
                  <a:rect l="l" t="t" r="r" b="b"/>
                  <a:pathLst>
                    <a:path w="66865" h="43910">
                      <a:moveTo>
                        <a:pt x="48101" y="43910"/>
                      </a:moveTo>
                      <a:lnTo>
                        <a:pt x="19241" y="43910"/>
                      </a:lnTo>
                      <a:lnTo>
                        <a:pt x="0" y="0"/>
                      </a:lnTo>
                      <a:lnTo>
                        <a:pt x="66866" y="0"/>
                      </a:lnTo>
                      <a:close/>
                    </a:path>
                  </a:pathLst>
                </a:custGeom>
                <a:solidFill>
                  <a:srgbClr val="5A616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3200" b="0" i="0" u="none" strike="noStrike" kern="0" cap="none" spc="0" normalizeH="0" baseline="0" noProof="0">
                    <a:ln>
                      <a:noFill/>
                    </a:ln>
                    <a:solidFill>
                      <a:srgbClr val="ADBECB"/>
                    </a:solidFill>
                    <a:effectLst/>
                    <a:uLnTx/>
                    <a:uFillTx/>
                    <a:latin typeface="Siemens Sans" pitchFamily="2" charset="0"/>
                  </a:endParaRPr>
                </a:p>
              </p:txBody>
            </p:sp>
            <p:sp>
              <p:nvSpPr>
                <p:cNvPr id="484" name="Freihandform: Form 483">
                  <a:extLst>
                    <a:ext uri="{FF2B5EF4-FFF2-40B4-BE49-F238E27FC236}">
                      <a16:creationId xmlns:a16="http://schemas.microsoft.com/office/drawing/2014/main" id="{52BF6763-3E42-4024-A281-0D8CA9BFBCB1}"/>
                    </a:ext>
                  </a:extLst>
                </p:cNvPr>
                <p:cNvSpPr/>
                <p:nvPr/>
              </p:nvSpPr>
              <p:spPr>
                <a:xfrm>
                  <a:off x="5056109" y="2860724"/>
                  <a:ext cx="66865" cy="47053"/>
                </a:xfrm>
                <a:custGeom>
                  <a:avLst/>
                  <a:gdLst>
                    <a:gd name="connsiteX0" fmla="*/ 18764 w 66865"/>
                    <a:gd name="connsiteY0" fmla="*/ 0 h 47053"/>
                    <a:gd name="connsiteX1" fmla="*/ 47530 w 66865"/>
                    <a:gd name="connsiteY1" fmla="*/ 0 h 47053"/>
                    <a:gd name="connsiteX2" fmla="*/ 66866 w 66865"/>
                    <a:gd name="connsiteY2" fmla="*/ 47054 h 47053"/>
                    <a:gd name="connsiteX3" fmla="*/ 0 w 66865"/>
                    <a:gd name="connsiteY3" fmla="*/ 47054 h 47053"/>
                  </a:gdLst>
                  <a:ahLst/>
                  <a:cxnLst>
                    <a:cxn ang="0">
                      <a:pos x="connsiteX0" y="connsiteY0"/>
                    </a:cxn>
                    <a:cxn ang="0">
                      <a:pos x="connsiteX1" y="connsiteY1"/>
                    </a:cxn>
                    <a:cxn ang="0">
                      <a:pos x="connsiteX2" y="connsiteY2"/>
                    </a:cxn>
                    <a:cxn ang="0">
                      <a:pos x="connsiteX3" y="connsiteY3"/>
                    </a:cxn>
                  </a:cxnLst>
                  <a:rect l="l" t="t" r="r" b="b"/>
                  <a:pathLst>
                    <a:path w="66865" h="47053">
                      <a:moveTo>
                        <a:pt x="18764" y="0"/>
                      </a:moveTo>
                      <a:lnTo>
                        <a:pt x="47530" y="0"/>
                      </a:lnTo>
                      <a:lnTo>
                        <a:pt x="66866" y="47054"/>
                      </a:lnTo>
                      <a:lnTo>
                        <a:pt x="0" y="47054"/>
                      </a:lnTo>
                      <a:close/>
                    </a:path>
                  </a:pathLst>
                </a:custGeom>
                <a:solidFill>
                  <a:srgbClr val="5A616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3200" b="0" i="0" u="none" strike="noStrike" kern="0" cap="none" spc="0" normalizeH="0" baseline="0" noProof="0">
                    <a:ln>
                      <a:noFill/>
                    </a:ln>
                    <a:solidFill>
                      <a:srgbClr val="ADBECB"/>
                    </a:solidFill>
                    <a:effectLst/>
                    <a:uLnTx/>
                    <a:uFillTx/>
                    <a:latin typeface="Siemens Sans" pitchFamily="2" charset="0"/>
                  </a:endParaRPr>
                </a:p>
              </p:txBody>
            </p:sp>
            <p:sp>
              <p:nvSpPr>
                <p:cNvPr id="485" name="Freihandform: Form 484">
                  <a:extLst>
                    <a:ext uri="{FF2B5EF4-FFF2-40B4-BE49-F238E27FC236}">
                      <a16:creationId xmlns:a16="http://schemas.microsoft.com/office/drawing/2014/main" id="{DD952902-A87B-4CC1-9066-9682BCA13F8D}"/>
                    </a:ext>
                  </a:extLst>
                </p:cNvPr>
                <p:cNvSpPr/>
                <p:nvPr/>
              </p:nvSpPr>
              <p:spPr>
                <a:xfrm>
                  <a:off x="5050585" y="278014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3200" b="0" i="0" u="none" strike="noStrike" kern="0" cap="none" spc="0" normalizeH="0" baseline="0" noProof="0">
                    <a:ln>
                      <a:noFill/>
                    </a:ln>
                    <a:solidFill>
                      <a:srgbClr val="ADBECB"/>
                    </a:solidFill>
                    <a:effectLst/>
                    <a:uLnTx/>
                    <a:uFillTx/>
                    <a:latin typeface="Siemens Sans" pitchFamily="2" charset="0"/>
                  </a:endParaRPr>
                </a:p>
              </p:txBody>
            </p:sp>
            <p:sp>
              <p:nvSpPr>
                <p:cNvPr id="486" name="Freihandform: Form 485">
                  <a:extLst>
                    <a:ext uri="{FF2B5EF4-FFF2-40B4-BE49-F238E27FC236}">
                      <a16:creationId xmlns:a16="http://schemas.microsoft.com/office/drawing/2014/main" id="{DFEE8EE0-0F19-46C5-85EC-AA7BCF95C75E}"/>
                    </a:ext>
                  </a:extLst>
                </p:cNvPr>
                <p:cNvSpPr/>
                <p:nvPr/>
              </p:nvSpPr>
              <p:spPr>
                <a:xfrm>
                  <a:off x="5050585" y="290225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3200" b="0" i="0" u="none" strike="noStrike" kern="0" cap="none" spc="0" normalizeH="0" baseline="0" noProof="0">
                    <a:ln>
                      <a:noFill/>
                    </a:ln>
                    <a:solidFill>
                      <a:srgbClr val="ADBECB"/>
                    </a:solidFill>
                    <a:effectLst/>
                    <a:uLnTx/>
                    <a:uFillTx/>
                    <a:latin typeface="Siemens Sans" pitchFamily="2" charset="0"/>
                  </a:endParaRPr>
                </a:p>
              </p:txBody>
            </p:sp>
            <p:sp>
              <p:nvSpPr>
                <p:cNvPr id="487" name="Freihandform: Form 486">
                  <a:extLst>
                    <a:ext uri="{FF2B5EF4-FFF2-40B4-BE49-F238E27FC236}">
                      <a16:creationId xmlns:a16="http://schemas.microsoft.com/office/drawing/2014/main" id="{C5B780E3-77EA-4B82-94CA-EDBC991AB246}"/>
                    </a:ext>
                  </a:extLst>
                </p:cNvPr>
                <p:cNvSpPr/>
                <p:nvPr/>
              </p:nvSpPr>
              <p:spPr>
                <a:xfrm>
                  <a:off x="5122689" y="2851104"/>
                  <a:ext cx="54673" cy="7238"/>
                </a:xfrm>
                <a:custGeom>
                  <a:avLst/>
                  <a:gdLst>
                    <a:gd name="connsiteX0" fmla="*/ 0 w 54673"/>
                    <a:gd name="connsiteY0" fmla="*/ 0 h 7238"/>
                    <a:gd name="connsiteX1" fmla="*/ 54674 w 54673"/>
                    <a:gd name="connsiteY1" fmla="*/ 0 h 7238"/>
                    <a:gd name="connsiteX2" fmla="*/ 54674 w 54673"/>
                    <a:gd name="connsiteY2" fmla="*/ 7239 h 7238"/>
                    <a:gd name="connsiteX3" fmla="*/ 0 w 54673"/>
                    <a:gd name="connsiteY3" fmla="*/ 7239 h 7238"/>
                  </a:gdLst>
                  <a:ahLst/>
                  <a:cxnLst>
                    <a:cxn ang="0">
                      <a:pos x="connsiteX0" y="connsiteY0"/>
                    </a:cxn>
                    <a:cxn ang="0">
                      <a:pos x="connsiteX1" y="connsiteY1"/>
                    </a:cxn>
                    <a:cxn ang="0">
                      <a:pos x="connsiteX2" y="connsiteY2"/>
                    </a:cxn>
                    <a:cxn ang="0">
                      <a:pos x="connsiteX3" y="connsiteY3"/>
                    </a:cxn>
                  </a:cxnLst>
                  <a:rect l="l" t="t" r="r" b="b"/>
                  <a:pathLst>
                    <a:path w="54673" h="7238">
                      <a:moveTo>
                        <a:pt x="0" y="0"/>
                      </a:moveTo>
                      <a:lnTo>
                        <a:pt x="54674" y="0"/>
                      </a:lnTo>
                      <a:lnTo>
                        <a:pt x="54674" y="7239"/>
                      </a:lnTo>
                      <a:lnTo>
                        <a:pt x="0" y="7239"/>
                      </a:lnTo>
                      <a:close/>
                    </a:path>
                  </a:pathLst>
                </a:custGeom>
                <a:solidFill>
                  <a:srgbClr val="5A616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3200" b="0" i="0" u="none" strike="noStrike" kern="0" cap="none" spc="0" normalizeH="0" baseline="0" noProof="0">
                    <a:ln>
                      <a:noFill/>
                    </a:ln>
                    <a:solidFill>
                      <a:srgbClr val="ADBECB"/>
                    </a:solidFill>
                    <a:effectLst/>
                    <a:uLnTx/>
                    <a:uFillTx/>
                    <a:latin typeface="Siemens Sans" pitchFamily="2" charset="0"/>
                  </a:endParaRPr>
                </a:p>
              </p:txBody>
            </p:sp>
            <p:sp>
              <p:nvSpPr>
                <p:cNvPr id="488" name="Freihandform: Form 487">
                  <a:extLst>
                    <a:ext uri="{FF2B5EF4-FFF2-40B4-BE49-F238E27FC236}">
                      <a16:creationId xmlns:a16="http://schemas.microsoft.com/office/drawing/2014/main" id="{D1FD48F5-4FB9-4C42-8B4C-597DEACC010B}"/>
                    </a:ext>
                  </a:extLst>
                </p:cNvPr>
                <p:cNvSpPr/>
                <p:nvPr/>
              </p:nvSpPr>
              <p:spPr>
                <a:xfrm rot="16200000">
                  <a:off x="5144516" y="2851071"/>
                  <a:ext cx="65627" cy="7238"/>
                </a:xfrm>
                <a:custGeom>
                  <a:avLst/>
                  <a:gdLst>
                    <a:gd name="connsiteX0" fmla="*/ 0 w 65627"/>
                    <a:gd name="connsiteY0" fmla="*/ 0 h 7238"/>
                    <a:gd name="connsiteX1" fmla="*/ 65627 w 65627"/>
                    <a:gd name="connsiteY1" fmla="*/ 0 h 7238"/>
                    <a:gd name="connsiteX2" fmla="*/ 65627 w 65627"/>
                    <a:gd name="connsiteY2" fmla="*/ 7239 h 7238"/>
                    <a:gd name="connsiteX3" fmla="*/ 0 w 65627"/>
                    <a:gd name="connsiteY3" fmla="*/ 7239 h 7238"/>
                  </a:gdLst>
                  <a:ahLst/>
                  <a:cxnLst>
                    <a:cxn ang="0">
                      <a:pos x="connsiteX0" y="connsiteY0"/>
                    </a:cxn>
                    <a:cxn ang="0">
                      <a:pos x="connsiteX1" y="connsiteY1"/>
                    </a:cxn>
                    <a:cxn ang="0">
                      <a:pos x="connsiteX2" y="connsiteY2"/>
                    </a:cxn>
                    <a:cxn ang="0">
                      <a:pos x="connsiteX3" y="connsiteY3"/>
                    </a:cxn>
                  </a:cxnLst>
                  <a:rect l="l" t="t" r="r" b="b"/>
                  <a:pathLst>
                    <a:path w="65627" h="7238">
                      <a:moveTo>
                        <a:pt x="0" y="0"/>
                      </a:moveTo>
                      <a:lnTo>
                        <a:pt x="65627" y="0"/>
                      </a:lnTo>
                      <a:lnTo>
                        <a:pt x="65627" y="7239"/>
                      </a:lnTo>
                      <a:lnTo>
                        <a:pt x="0" y="7239"/>
                      </a:lnTo>
                      <a:close/>
                    </a:path>
                  </a:pathLst>
                </a:custGeom>
                <a:solidFill>
                  <a:srgbClr val="5A616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3200" b="0" i="0" u="none" strike="noStrike" kern="0" cap="none" spc="0" normalizeH="0" baseline="0" noProof="0">
                    <a:ln>
                      <a:noFill/>
                    </a:ln>
                    <a:solidFill>
                      <a:srgbClr val="ADBECB"/>
                    </a:solidFill>
                    <a:effectLst/>
                    <a:uLnTx/>
                    <a:uFillTx/>
                    <a:latin typeface="Siemens Sans" pitchFamily="2" charset="0"/>
                  </a:endParaRPr>
                </a:p>
              </p:txBody>
            </p:sp>
            <p:sp>
              <p:nvSpPr>
                <p:cNvPr id="489" name="Freihandform: Form 488">
                  <a:extLst>
                    <a:ext uri="{FF2B5EF4-FFF2-40B4-BE49-F238E27FC236}">
                      <a16:creationId xmlns:a16="http://schemas.microsoft.com/office/drawing/2014/main" id="{10F5F6CE-92E8-4529-A8A8-B54C7285947D}"/>
                    </a:ext>
                  </a:extLst>
                </p:cNvPr>
                <p:cNvSpPr/>
                <p:nvPr/>
              </p:nvSpPr>
              <p:spPr>
                <a:xfrm rot="19482087">
                  <a:off x="5148976" y="2840692"/>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3200" b="0" i="0" u="none" strike="noStrike" kern="0" cap="none" spc="0" normalizeH="0" baseline="0" noProof="0">
                    <a:ln>
                      <a:noFill/>
                    </a:ln>
                    <a:solidFill>
                      <a:srgbClr val="ADBECB"/>
                    </a:solidFill>
                    <a:effectLst/>
                    <a:uLnTx/>
                    <a:uFillTx/>
                    <a:latin typeface="Siemens Sans" pitchFamily="2" charset="0"/>
                  </a:endParaRPr>
                </a:p>
              </p:txBody>
            </p:sp>
            <p:sp>
              <p:nvSpPr>
                <p:cNvPr id="490" name="Freihandform: Form 489">
                  <a:extLst>
                    <a:ext uri="{FF2B5EF4-FFF2-40B4-BE49-F238E27FC236}">
                      <a16:creationId xmlns:a16="http://schemas.microsoft.com/office/drawing/2014/main" id="{AA5F17EE-B3BD-4EB8-B266-B3F8DF10897E}"/>
                    </a:ext>
                  </a:extLst>
                </p:cNvPr>
                <p:cNvSpPr/>
                <p:nvPr/>
              </p:nvSpPr>
              <p:spPr>
                <a:xfrm rot="2117913">
                  <a:off x="5149089" y="2860724"/>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3200" b="0" i="0" u="none" strike="noStrike" kern="0" cap="none" spc="0" normalizeH="0" baseline="0" noProof="0">
                    <a:ln>
                      <a:noFill/>
                    </a:ln>
                    <a:solidFill>
                      <a:srgbClr val="ADBECB"/>
                    </a:solidFill>
                    <a:effectLst/>
                    <a:uLnTx/>
                    <a:uFillTx/>
                    <a:latin typeface="Siemens Sans" pitchFamily="2" charset="0"/>
                  </a:endParaRPr>
                </a:p>
              </p:txBody>
            </p:sp>
          </p:grpSp>
          <p:grpSp>
            <p:nvGrpSpPr>
              <p:cNvPr id="452" name="Gruppieren 451">
                <a:extLst>
                  <a:ext uri="{FF2B5EF4-FFF2-40B4-BE49-F238E27FC236}">
                    <a16:creationId xmlns:a16="http://schemas.microsoft.com/office/drawing/2014/main" id="{0AADD700-12AF-4777-B7B5-0A9E43EF2FB3}"/>
                  </a:ext>
                </a:extLst>
              </p:cNvPr>
              <p:cNvGrpSpPr/>
              <p:nvPr/>
            </p:nvGrpSpPr>
            <p:grpSpPr>
              <a:xfrm>
                <a:off x="5273995" y="2507970"/>
                <a:ext cx="425576" cy="198467"/>
                <a:chOff x="6321689" y="5204496"/>
                <a:chExt cx="425576" cy="198467"/>
              </a:xfrm>
            </p:grpSpPr>
            <p:sp>
              <p:nvSpPr>
                <p:cNvPr id="478" name="Rechteck 477">
                  <a:extLst>
                    <a:ext uri="{FF2B5EF4-FFF2-40B4-BE49-F238E27FC236}">
                      <a16:creationId xmlns:a16="http://schemas.microsoft.com/office/drawing/2014/main" id="{79555C73-FCA8-430C-BB7F-0392C629D1F3}"/>
                    </a:ext>
                  </a:extLst>
                </p:cNvPr>
                <p:cNvSpPr/>
                <p:nvPr/>
              </p:nvSpPr>
              <p:spPr>
                <a:xfrm>
                  <a:off x="6321689" y="5204496"/>
                  <a:ext cx="425576" cy="19846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chemeClr val="tx1"/>
                    </a:solidFill>
                  </a:endParaRPr>
                </a:p>
              </p:txBody>
            </p:sp>
            <p:sp>
              <p:nvSpPr>
                <p:cNvPr id="479" name="Freihandform: Form 478">
                  <a:extLst>
                    <a:ext uri="{FF2B5EF4-FFF2-40B4-BE49-F238E27FC236}">
                      <a16:creationId xmlns:a16="http://schemas.microsoft.com/office/drawing/2014/main" id="{7CC1E413-DC0D-4F92-8787-8436897C2D35}"/>
                    </a:ext>
                  </a:extLst>
                </p:cNvPr>
                <p:cNvSpPr/>
                <p:nvPr/>
              </p:nvSpPr>
              <p:spPr bwMode="auto">
                <a:xfrm rot="10800000">
                  <a:off x="6435358" y="5210845"/>
                  <a:ext cx="166818" cy="88892"/>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879628"/>
                  </a:solidFill>
                  <a:prstDash val="solid"/>
                  <a:round/>
                  <a:headEnd type="none" w="med" len="sm"/>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000000"/>
                    </a:solidFill>
                    <a:effectLst/>
                    <a:uLnTx/>
                    <a:uFillTx/>
                    <a:latin typeface="Siemens Sans" pitchFamily="2" charset="0"/>
                    <a:ea typeface="+mn-ea"/>
                    <a:cs typeface="+mn-cs"/>
                  </a:endParaRPr>
                </a:p>
              </p:txBody>
            </p:sp>
            <p:cxnSp>
              <p:nvCxnSpPr>
                <p:cNvPr id="480" name="Gerader Verbinder 479">
                  <a:extLst>
                    <a:ext uri="{FF2B5EF4-FFF2-40B4-BE49-F238E27FC236}">
                      <a16:creationId xmlns:a16="http://schemas.microsoft.com/office/drawing/2014/main" id="{BB9C8FE0-B56B-419A-880A-D2E8CA7B9FA1}"/>
                    </a:ext>
                  </a:extLst>
                </p:cNvPr>
                <p:cNvCxnSpPr>
                  <a:cxnSpLocks/>
                </p:cNvCxnSpPr>
                <p:nvPr/>
              </p:nvCxnSpPr>
              <p:spPr>
                <a:xfrm flipV="1">
                  <a:off x="6540760" y="5257420"/>
                  <a:ext cx="42317" cy="42317"/>
                </a:xfrm>
                <a:prstGeom prst="line">
                  <a:avLst/>
                </a:prstGeom>
                <a:noFill/>
                <a:ln w="25400" cap="flat" cmpd="sng" algn="ctr">
                  <a:solidFill>
                    <a:srgbClr val="879628"/>
                  </a:solidFill>
                  <a:prstDash val="solid"/>
                  <a:round/>
                  <a:headEnd type="none" w="med" len="sm"/>
                  <a:tailEnd type="none" w="med" len="med"/>
                </a:ln>
                <a:effectLst/>
              </p:spPr>
            </p:cxnSp>
            <p:cxnSp>
              <p:nvCxnSpPr>
                <p:cNvPr id="481" name="Gerader Verbinder 480">
                  <a:extLst>
                    <a:ext uri="{FF2B5EF4-FFF2-40B4-BE49-F238E27FC236}">
                      <a16:creationId xmlns:a16="http://schemas.microsoft.com/office/drawing/2014/main" id="{7E1458DD-100E-472C-8671-649DD15A78D4}"/>
                    </a:ext>
                  </a:extLst>
                </p:cNvPr>
                <p:cNvCxnSpPr/>
                <p:nvPr/>
              </p:nvCxnSpPr>
              <p:spPr>
                <a:xfrm>
                  <a:off x="6540760" y="5299737"/>
                  <a:ext cx="42317" cy="42317"/>
                </a:xfrm>
                <a:prstGeom prst="line">
                  <a:avLst/>
                </a:prstGeom>
                <a:noFill/>
                <a:ln w="25400" cap="flat" cmpd="sng" algn="ctr">
                  <a:solidFill>
                    <a:srgbClr val="879628"/>
                  </a:solidFill>
                  <a:prstDash val="solid"/>
                  <a:round/>
                  <a:headEnd type="none" w="med" len="sm"/>
                  <a:tailEnd type="none" w="med" len="med"/>
                </a:ln>
                <a:effectLst/>
              </p:spPr>
            </p:cxnSp>
          </p:grpSp>
          <p:grpSp>
            <p:nvGrpSpPr>
              <p:cNvPr id="453" name="Grafik 1120">
                <a:extLst>
                  <a:ext uri="{FF2B5EF4-FFF2-40B4-BE49-F238E27FC236}">
                    <a16:creationId xmlns:a16="http://schemas.microsoft.com/office/drawing/2014/main" id="{DEF7E67B-88CA-4FB7-B8E1-706CBA68AD3B}"/>
                  </a:ext>
                </a:extLst>
              </p:cNvPr>
              <p:cNvGrpSpPr/>
              <p:nvPr/>
            </p:nvGrpSpPr>
            <p:grpSpPr>
              <a:xfrm>
                <a:off x="5532438" y="4646404"/>
                <a:ext cx="349497" cy="342040"/>
                <a:chOff x="6852429" y="2770237"/>
                <a:chExt cx="165163" cy="161639"/>
              </a:xfrm>
              <a:solidFill>
                <a:srgbClr val="000000"/>
              </a:solidFill>
            </p:grpSpPr>
            <p:sp>
              <p:nvSpPr>
                <p:cNvPr id="474" name="Freihandform: Form 473">
                  <a:extLst>
                    <a:ext uri="{FF2B5EF4-FFF2-40B4-BE49-F238E27FC236}">
                      <a16:creationId xmlns:a16="http://schemas.microsoft.com/office/drawing/2014/main" id="{6C987CBC-690B-4C0E-8E54-57CD5EF865C1}"/>
                    </a:ext>
                  </a:extLst>
                </p:cNvPr>
                <p:cNvSpPr/>
                <p:nvPr/>
              </p:nvSpPr>
              <p:spPr>
                <a:xfrm>
                  <a:off x="6852429" y="2770332"/>
                  <a:ext cx="165163" cy="161543"/>
                </a:xfrm>
                <a:custGeom>
                  <a:avLst/>
                  <a:gdLst>
                    <a:gd name="connsiteX0" fmla="*/ 165164 w 165163"/>
                    <a:gd name="connsiteY0" fmla="*/ 80772 h 161543"/>
                    <a:gd name="connsiteX1" fmla="*/ 82582 w 165163"/>
                    <a:gd name="connsiteY1" fmla="*/ 161544 h 161543"/>
                    <a:gd name="connsiteX2" fmla="*/ 0 w 165163"/>
                    <a:gd name="connsiteY2" fmla="*/ 80772 h 161543"/>
                    <a:gd name="connsiteX3" fmla="*/ 82582 w 165163"/>
                    <a:gd name="connsiteY3" fmla="*/ 0 h 161543"/>
                    <a:gd name="connsiteX4" fmla="*/ 165164 w 165163"/>
                    <a:gd name="connsiteY4" fmla="*/ 80772 h 16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163" h="161543">
                      <a:moveTo>
                        <a:pt x="165164" y="80772"/>
                      </a:moveTo>
                      <a:cubicBezTo>
                        <a:pt x="165164" y="125381"/>
                        <a:pt x="128191" y="161544"/>
                        <a:pt x="82582" y="161544"/>
                      </a:cubicBezTo>
                      <a:cubicBezTo>
                        <a:pt x="36973" y="161544"/>
                        <a:pt x="0" y="125381"/>
                        <a:pt x="0" y="80772"/>
                      </a:cubicBezTo>
                      <a:cubicBezTo>
                        <a:pt x="0" y="36163"/>
                        <a:pt x="36973" y="0"/>
                        <a:pt x="82582" y="0"/>
                      </a:cubicBezTo>
                      <a:cubicBezTo>
                        <a:pt x="128190" y="0"/>
                        <a:pt x="165164" y="36163"/>
                        <a:pt x="165164" y="80772"/>
                      </a:cubicBezTo>
                      <a:close/>
                    </a:path>
                  </a:pathLst>
                </a:custGeom>
                <a:solidFill>
                  <a:srgbClr val="FFFFFF"/>
                </a:solidFill>
                <a:ln w="9525" cap="flat">
                  <a:noFill/>
                  <a:prstDash val="solid"/>
                  <a:miter/>
                </a:ln>
              </p:spPr>
              <p:txBody>
                <a:bodyPr rtlCol="0" anchor="ctr"/>
                <a:lstStyle/>
                <a:p>
                  <a:endParaRPr lang="de-DE" sz="3200">
                    <a:latin typeface="Siemens Sans" pitchFamily="2" charset="0"/>
                  </a:endParaRPr>
                </a:p>
              </p:txBody>
            </p:sp>
            <p:grpSp>
              <p:nvGrpSpPr>
                <p:cNvPr id="475" name="Grafik 1120">
                  <a:extLst>
                    <a:ext uri="{FF2B5EF4-FFF2-40B4-BE49-F238E27FC236}">
                      <a16:creationId xmlns:a16="http://schemas.microsoft.com/office/drawing/2014/main" id="{DF2E59C6-777D-4067-90F4-BF54850906BF}"/>
                    </a:ext>
                  </a:extLst>
                </p:cNvPr>
                <p:cNvGrpSpPr/>
                <p:nvPr/>
              </p:nvGrpSpPr>
              <p:grpSpPr>
                <a:xfrm>
                  <a:off x="6852429" y="2770237"/>
                  <a:ext cx="165163" cy="161544"/>
                  <a:chOff x="6852429" y="2770237"/>
                  <a:chExt cx="165163" cy="161544"/>
                </a:xfrm>
                <a:solidFill>
                  <a:srgbClr val="5A616B"/>
                </a:solidFill>
              </p:grpSpPr>
              <p:sp>
                <p:nvSpPr>
                  <p:cNvPr id="476" name="Freihandform: Form 475">
                    <a:extLst>
                      <a:ext uri="{FF2B5EF4-FFF2-40B4-BE49-F238E27FC236}">
                        <a16:creationId xmlns:a16="http://schemas.microsoft.com/office/drawing/2014/main" id="{B90A31CD-2CC9-41D9-808D-B9BBBED44829}"/>
                      </a:ext>
                    </a:extLst>
                  </p:cNvPr>
                  <p:cNvSpPr/>
                  <p:nvPr/>
                </p:nvSpPr>
                <p:spPr>
                  <a:xfrm>
                    <a:off x="6852429" y="2770237"/>
                    <a:ext cx="165163" cy="161544"/>
                  </a:xfrm>
                  <a:custGeom>
                    <a:avLst/>
                    <a:gdLst>
                      <a:gd name="connsiteX0" fmla="*/ 82582 w 165163"/>
                      <a:gd name="connsiteY0" fmla="*/ 0 h 161544"/>
                      <a:gd name="connsiteX1" fmla="*/ 165163 w 165163"/>
                      <a:gd name="connsiteY1" fmla="*/ 80772 h 161544"/>
                      <a:gd name="connsiteX2" fmla="*/ 82582 w 165163"/>
                      <a:gd name="connsiteY2" fmla="*/ 161544 h 161544"/>
                      <a:gd name="connsiteX3" fmla="*/ 0 w 165163"/>
                      <a:gd name="connsiteY3" fmla="*/ 80772 h 161544"/>
                      <a:gd name="connsiteX4" fmla="*/ 82582 w 165163"/>
                      <a:gd name="connsiteY4" fmla="*/ 0 h 161544"/>
                      <a:gd name="connsiteX5" fmla="*/ 82582 w 165163"/>
                      <a:gd name="connsiteY5" fmla="*/ 0 h 161544"/>
                      <a:gd name="connsiteX6" fmla="*/ 82582 w 165163"/>
                      <a:gd name="connsiteY6" fmla="*/ 9239 h 161544"/>
                      <a:gd name="connsiteX7" fmla="*/ 153638 w 165163"/>
                      <a:gd name="connsiteY7" fmla="*/ 80772 h 161544"/>
                      <a:gd name="connsiteX8" fmla="*/ 82582 w 165163"/>
                      <a:gd name="connsiteY8" fmla="*/ 152305 h 161544"/>
                      <a:gd name="connsiteX9" fmla="*/ 11525 w 165163"/>
                      <a:gd name="connsiteY9" fmla="*/ 80772 h 161544"/>
                      <a:gd name="connsiteX10" fmla="*/ 82582 w 165163"/>
                      <a:gd name="connsiteY10" fmla="*/ 9239 h 161544"/>
                      <a:gd name="connsiteX11" fmla="*/ 82582 w 165163"/>
                      <a:gd name="connsiteY11" fmla="*/ 9239 h 161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163" h="161544">
                        <a:moveTo>
                          <a:pt x="82582" y="0"/>
                        </a:moveTo>
                        <a:cubicBezTo>
                          <a:pt x="128206" y="0"/>
                          <a:pt x="165163" y="36195"/>
                          <a:pt x="165163" y="80772"/>
                        </a:cubicBezTo>
                        <a:cubicBezTo>
                          <a:pt x="165163" y="125349"/>
                          <a:pt x="128111" y="161544"/>
                          <a:pt x="82582" y="161544"/>
                        </a:cubicBezTo>
                        <a:cubicBezTo>
                          <a:pt x="36957" y="161544"/>
                          <a:pt x="0" y="125349"/>
                          <a:pt x="0" y="80772"/>
                        </a:cubicBezTo>
                        <a:cubicBezTo>
                          <a:pt x="0" y="36290"/>
                          <a:pt x="36957" y="0"/>
                          <a:pt x="82582" y="0"/>
                        </a:cubicBezTo>
                        <a:lnTo>
                          <a:pt x="82582" y="0"/>
                        </a:lnTo>
                        <a:close/>
                        <a:moveTo>
                          <a:pt x="82582" y="9239"/>
                        </a:moveTo>
                        <a:cubicBezTo>
                          <a:pt x="121825" y="9239"/>
                          <a:pt x="153638" y="41338"/>
                          <a:pt x="153638" y="80772"/>
                        </a:cubicBezTo>
                        <a:cubicBezTo>
                          <a:pt x="153638" y="120301"/>
                          <a:pt x="121825" y="152305"/>
                          <a:pt x="82582" y="152305"/>
                        </a:cubicBezTo>
                        <a:cubicBezTo>
                          <a:pt x="43339" y="152305"/>
                          <a:pt x="11525" y="120206"/>
                          <a:pt x="11525" y="80772"/>
                        </a:cubicBezTo>
                        <a:cubicBezTo>
                          <a:pt x="11525" y="41338"/>
                          <a:pt x="43339" y="9239"/>
                          <a:pt x="82582" y="9239"/>
                        </a:cubicBezTo>
                        <a:lnTo>
                          <a:pt x="82582" y="9239"/>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477" name="Freihandform: Form 476">
                    <a:extLst>
                      <a:ext uri="{FF2B5EF4-FFF2-40B4-BE49-F238E27FC236}">
                        <a16:creationId xmlns:a16="http://schemas.microsoft.com/office/drawing/2014/main" id="{66594875-87CB-40AF-A87D-9ADF3ADF976B}"/>
                      </a:ext>
                    </a:extLst>
                  </p:cNvPr>
                  <p:cNvSpPr/>
                  <p:nvPr/>
                </p:nvSpPr>
                <p:spPr>
                  <a:xfrm>
                    <a:off x="6867003" y="2782905"/>
                    <a:ext cx="136016" cy="136016"/>
                  </a:xfrm>
                  <a:custGeom>
                    <a:avLst/>
                    <a:gdLst>
                      <a:gd name="connsiteX0" fmla="*/ 68008 w 136016"/>
                      <a:gd name="connsiteY0" fmla="*/ 0 h 136016"/>
                      <a:gd name="connsiteX1" fmla="*/ 0 w 136016"/>
                      <a:gd name="connsiteY1" fmla="*/ 68008 h 136016"/>
                      <a:gd name="connsiteX2" fmla="*/ 68008 w 136016"/>
                      <a:gd name="connsiteY2" fmla="*/ 136017 h 136016"/>
                      <a:gd name="connsiteX3" fmla="*/ 136017 w 136016"/>
                      <a:gd name="connsiteY3" fmla="*/ 68008 h 136016"/>
                      <a:gd name="connsiteX4" fmla="*/ 68008 w 136016"/>
                      <a:gd name="connsiteY4" fmla="*/ 0 h 136016"/>
                      <a:gd name="connsiteX5" fmla="*/ 89059 w 136016"/>
                      <a:gd name="connsiteY5" fmla="*/ 100013 h 136016"/>
                      <a:gd name="connsiteX6" fmla="*/ 88106 w 136016"/>
                      <a:gd name="connsiteY6" fmla="*/ 75724 h 136016"/>
                      <a:gd name="connsiteX7" fmla="*/ 87535 w 136016"/>
                      <a:gd name="connsiteY7" fmla="*/ 49625 h 136016"/>
                      <a:gd name="connsiteX8" fmla="*/ 87249 w 136016"/>
                      <a:gd name="connsiteY8" fmla="*/ 49625 h 136016"/>
                      <a:gd name="connsiteX9" fmla="*/ 80200 w 136016"/>
                      <a:gd name="connsiteY9" fmla="*/ 74200 h 136016"/>
                      <a:gd name="connsiteX10" fmla="*/ 72485 w 136016"/>
                      <a:gd name="connsiteY10" fmla="*/ 98965 h 136016"/>
                      <a:gd name="connsiteX11" fmla="*/ 61246 w 136016"/>
                      <a:gd name="connsiteY11" fmla="*/ 98965 h 136016"/>
                      <a:gd name="connsiteX12" fmla="*/ 54483 w 136016"/>
                      <a:gd name="connsiteY12" fmla="*/ 74390 h 136016"/>
                      <a:gd name="connsiteX13" fmla="*/ 48768 w 136016"/>
                      <a:gd name="connsiteY13" fmla="*/ 49625 h 136016"/>
                      <a:gd name="connsiteX14" fmla="*/ 48578 w 136016"/>
                      <a:gd name="connsiteY14" fmla="*/ 49625 h 136016"/>
                      <a:gd name="connsiteX15" fmla="*/ 47434 w 136016"/>
                      <a:gd name="connsiteY15" fmla="*/ 75914 h 136016"/>
                      <a:gd name="connsiteX16" fmla="*/ 46291 w 136016"/>
                      <a:gd name="connsiteY16" fmla="*/ 100108 h 136016"/>
                      <a:gd name="connsiteX17" fmla="*/ 32956 w 136016"/>
                      <a:gd name="connsiteY17" fmla="*/ 100108 h 136016"/>
                      <a:gd name="connsiteX18" fmla="*/ 37052 w 136016"/>
                      <a:gd name="connsiteY18" fmla="*/ 36481 h 136016"/>
                      <a:gd name="connsiteX19" fmla="*/ 56197 w 136016"/>
                      <a:gd name="connsiteY19" fmla="*/ 36481 h 136016"/>
                      <a:gd name="connsiteX20" fmla="*/ 62389 w 136016"/>
                      <a:gd name="connsiteY20" fmla="*/ 57721 h 136016"/>
                      <a:gd name="connsiteX21" fmla="*/ 67723 w 136016"/>
                      <a:gd name="connsiteY21" fmla="*/ 80486 h 136016"/>
                      <a:gd name="connsiteX22" fmla="*/ 68008 w 136016"/>
                      <a:gd name="connsiteY22" fmla="*/ 80486 h 136016"/>
                      <a:gd name="connsiteX23" fmla="*/ 74009 w 136016"/>
                      <a:gd name="connsiteY23" fmla="*/ 57626 h 136016"/>
                      <a:gd name="connsiteX24" fmla="*/ 80772 w 136016"/>
                      <a:gd name="connsiteY24" fmla="*/ 36481 h 136016"/>
                      <a:gd name="connsiteX25" fmla="*/ 99536 w 136016"/>
                      <a:gd name="connsiteY25" fmla="*/ 36481 h 136016"/>
                      <a:gd name="connsiteX26" fmla="*/ 103061 w 136016"/>
                      <a:gd name="connsiteY26" fmla="*/ 100108 h 136016"/>
                      <a:gd name="connsiteX27" fmla="*/ 89059 w 136016"/>
                      <a:gd name="connsiteY27" fmla="*/ 100108 h 13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16" h="136016">
                        <a:moveTo>
                          <a:pt x="68008" y="0"/>
                        </a:moveTo>
                        <a:cubicBezTo>
                          <a:pt x="30480" y="0"/>
                          <a:pt x="0" y="30480"/>
                          <a:pt x="0" y="68008"/>
                        </a:cubicBezTo>
                        <a:cubicBezTo>
                          <a:pt x="0" y="105537"/>
                          <a:pt x="30480" y="136017"/>
                          <a:pt x="68008" y="136017"/>
                        </a:cubicBezTo>
                        <a:cubicBezTo>
                          <a:pt x="105537" y="136017"/>
                          <a:pt x="136017" y="105537"/>
                          <a:pt x="136017" y="68008"/>
                        </a:cubicBezTo>
                        <a:cubicBezTo>
                          <a:pt x="136017" y="30480"/>
                          <a:pt x="105537" y="0"/>
                          <a:pt x="68008" y="0"/>
                        </a:cubicBezTo>
                        <a:close/>
                        <a:moveTo>
                          <a:pt x="89059" y="100013"/>
                        </a:moveTo>
                        <a:lnTo>
                          <a:pt x="88106" y="75724"/>
                        </a:lnTo>
                        <a:cubicBezTo>
                          <a:pt x="87821" y="68104"/>
                          <a:pt x="87535" y="58865"/>
                          <a:pt x="87535" y="49625"/>
                        </a:cubicBezTo>
                        <a:lnTo>
                          <a:pt x="87249" y="49625"/>
                        </a:lnTo>
                        <a:cubicBezTo>
                          <a:pt x="85249" y="57721"/>
                          <a:pt x="82677" y="66770"/>
                          <a:pt x="80200" y="74200"/>
                        </a:cubicBezTo>
                        <a:lnTo>
                          <a:pt x="72485" y="98965"/>
                        </a:lnTo>
                        <a:lnTo>
                          <a:pt x="61246" y="98965"/>
                        </a:lnTo>
                        <a:lnTo>
                          <a:pt x="54483" y="74390"/>
                        </a:lnTo>
                        <a:cubicBezTo>
                          <a:pt x="52388" y="66961"/>
                          <a:pt x="50197" y="57912"/>
                          <a:pt x="48768" y="49625"/>
                        </a:cubicBezTo>
                        <a:lnTo>
                          <a:pt x="48578" y="49625"/>
                        </a:lnTo>
                        <a:cubicBezTo>
                          <a:pt x="48196" y="58198"/>
                          <a:pt x="47911" y="68008"/>
                          <a:pt x="47434" y="75914"/>
                        </a:cubicBezTo>
                        <a:lnTo>
                          <a:pt x="46291" y="100108"/>
                        </a:lnTo>
                        <a:lnTo>
                          <a:pt x="32956" y="100108"/>
                        </a:lnTo>
                        <a:lnTo>
                          <a:pt x="37052" y="36481"/>
                        </a:lnTo>
                        <a:lnTo>
                          <a:pt x="56197" y="36481"/>
                        </a:lnTo>
                        <a:lnTo>
                          <a:pt x="62389" y="57721"/>
                        </a:lnTo>
                        <a:cubicBezTo>
                          <a:pt x="64389" y="65056"/>
                          <a:pt x="66389" y="72962"/>
                          <a:pt x="67723" y="80486"/>
                        </a:cubicBezTo>
                        <a:lnTo>
                          <a:pt x="68008" y="80486"/>
                        </a:lnTo>
                        <a:cubicBezTo>
                          <a:pt x="69818" y="73152"/>
                          <a:pt x="72009" y="64770"/>
                          <a:pt x="74009" y="57626"/>
                        </a:cubicBezTo>
                        <a:lnTo>
                          <a:pt x="80772" y="36481"/>
                        </a:lnTo>
                        <a:lnTo>
                          <a:pt x="99536" y="36481"/>
                        </a:lnTo>
                        <a:lnTo>
                          <a:pt x="103061" y="100108"/>
                        </a:lnTo>
                        <a:lnTo>
                          <a:pt x="89059" y="100108"/>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grpSp>
          </p:grpSp>
          <p:grpSp>
            <p:nvGrpSpPr>
              <p:cNvPr id="454" name="Gruppieren 453">
                <a:extLst>
                  <a:ext uri="{FF2B5EF4-FFF2-40B4-BE49-F238E27FC236}">
                    <a16:creationId xmlns:a16="http://schemas.microsoft.com/office/drawing/2014/main" id="{C1489B4C-199A-4290-9955-A1D44240F5E7}"/>
                  </a:ext>
                </a:extLst>
              </p:cNvPr>
              <p:cNvGrpSpPr/>
              <p:nvPr/>
            </p:nvGrpSpPr>
            <p:grpSpPr>
              <a:xfrm>
                <a:off x="1544425" y="2359124"/>
                <a:ext cx="522190" cy="525867"/>
                <a:chOff x="1544425" y="2880725"/>
                <a:chExt cx="522190" cy="525867"/>
              </a:xfrm>
            </p:grpSpPr>
            <p:sp>
              <p:nvSpPr>
                <p:cNvPr id="471" name="Freihandform: Form 470">
                  <a:extLst>
                    <a:ext uri="{FF2B5EF4-FFF2-40B4-BE49-F238E27FC236}">
                      <a16:creationId xmlns:a16="http://schemas.microsoft.com/office/drawing/2014/main" id="{698DFEC2-1ED5-4447-845C-9FC465737FC4}"/>
                    </a:ext>
                  </a:extLst>
                </p:cNvPr>
                <p:cNvSpPr/>
                <p:nvPr/>
              </p:nvSpPr>
              <p:spPr>
                <a:xfrm rot="5400000">
                  <a:off x="1550127" y="2890104"/>
                  <a:ext cx="510786" cy="522190"/>
                </a:xfrm>
                <a:custGeom>
                  <a:avLst/>
                  <a:gdLst>
                    <a:gd name="connsiteX0" fmla="*/ 213360 w 213359"/>
                    <a:gd name="connsiteY0" fmla="*/ 109061 h 218122"/>
                    <a:gd name="connsiteX1" fmla="*/ 106680 w 213359"/>
                    <a:gd name="connsiteY1" fmla="*/ 218122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2"/>
                        <a:pt x="106680" y="218122"/>
                      </a:cubicBezTo>
                      <a:cubicBezTo>
                        <a:pt x="47762" y="218122"/>
                        <a:pt x="0" y="169294"/>
                        <a:pt x="0" y="109061"/>
                      </a:cubicBezTo>
                      <a:cubicBezTo>
                        <a:pt x="0" y="48828"/>
                        <a:pt x="47762" y="0"/>
                        <a:pt x="106680" y="0"/>
                      </a:cubicBezTo>
                      <a:cubicBezTo>
                        <a:pt x="165598" y="0"/>
                        <a:pt x="213360" y="48828"/>
                        <a:pt x="213360" y="109061"/>
                      </a:cubicBezTo>
                      <a:close/>
                    </a:path>
                  </a:pathLst>
                </a:custGeom>
                <a:solidFill>
                  <a:srgbClr val="FFFFFF"/>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rgbClr val="000000"/>
                    </a:solidFill>
                    <a:effectLst/>
                    <a:uLnTx/>
                    <a:uFillTx/>
                    <a:latin typeface="Siemens Sans" pitchFamily="2" charset="0"/>
                  </a:endParaRPr>
                </a:p>
              </p:txBody>
            </p:sp>
            <p:sp>
              <p:nvSpPr>
                <p:cNvPr id="472" name="Freihandform: Form 471">
                  <a:extLst>
                    <a:ext uri="{FF2B5EF4-FFF2-40B4-BE49-F238E27FC236}">
                      <a16:creationId xmlns:a16="http://schemas.microsoft.com/office/drawing/2014/main" id="{9F2D94AF-966D-473F-BEF4-462573129C7B}"/>
                    </a:ext>
                  </a:extLst>
                </p:cNvPr>
                <p:cNvSpPr/>
                <p:nvPr/>
              </p:nvSpPr>
              <p:spPr>
                <a:xfrm rot="5400000">
                  <a:off x="1590716" y="2921540"/>
                  <a:ext cx="430064" cy="430065"/>
                </a:xfrm>
                <a:custGeom>
                  <a:avLst/>
                  <a:gdLst>
                    <a:gd name="connsiteX0" fmla="*/ 154972 w 179641"/>
                    <a:gd name="connsiteY0" fmla="*/ 151638 h 179641"/>
                    <a:gd name="connsiteX1" fmla="*/ 89821 w 179641"/>
                    <a:gd name="connsiteY1" fmla="*/ 179642 h 179641"/>
                    <a:gd name="connsiteX2" fmla="*/ 0 w 179641"/>
                    <a:gd name="connsiteY2" fmla="*/ 89821 h 179641"/>
                    <a:gd name="connsiteX3" fmla="*/ 89821 w 179641"/>
                    <a:gd name="connsiteY3" fmla="*/ 0 h 179641"/>
                    <a:gd name="connsiteX4" fmla="*/ 150304 w 179641"/>
                    <a:gd name="connsiteY4" fmla="*/ 23432 h 179641"/>
                    <a:gd name="connsiteX5" fmla="*/ 111157 w 179641"/>
                    <a:gd name="connsiteY5" fmla="*/ 23432 h 179641"/>
                    <a:gd name="connsiteX6" fmla="*/ 111062 w 179641"/>
                    <a:gd name="connsiteY6" fmla="*/ 19050 h 179641"/>
                    <a:gd name="connsiteX7" fmla="*/ 49530 w 179641"/>
                    <a:gd name="connsiteY7" fmla="*/ 19050 h 179641"/>
                    <a:gd name="connsiteX8" fmla="*/ 49530 w 179641"/>
                    <a:gd name="connsiteY8" fmla="*/ 23432 h 179641"/>
                    <a:gd name="connsiteX9" fmla="*/ 48768 w 179641"/>
                    <a:gd name="connsiteY9" fmla="*/ 23432 h 179641"/>
                    <a:gd name="connsiteX10" fmla="*/ 40672 w 179641"/>
                    <a:gd name="connsiteY10" fmla="*/ 30480 h 179641"/>
                    <a:gd name="connsiteX11" fmla="*/ 48578 w 179641"/>
                    <a:gd name="connsiteY11" fmla="*/ 37243 h 179641"/>
                    <a:gd name="connsiteX12" fmla="*/ 99155 w 179641"/>
                    <a:gd name="connsiteY12" fmla="*/ 37243 h 179641"/>
                    <a:gd name="connsiteX13" fmla="*/ 99155 w 179641"/>
                    <a:gd name="connsiteY13" fmla="*/ 37338 h 179641"/>
                    <a:gd name="connsiteX14" fmla="*/ 113729 w 179641"/>
                    <a:gd name="connsiteY14" fmla="*/ 37243 h 179641"/>
                    <a:gd name="connsiteX15" fmla="*/ 117538 w 179641"/>
                    <a:gd name="connsiteY15" fmla="*/ 40100 h 179641"/>
                    <a:gd name="connsiteX16" fmla="*/ 113729 w 179641"/>
                    <a:gd name="connsiteY16" fmla="*/ 42577 h 179641"/>
                    <a:gd name="connsiteX17" fmla="*/ 110966 w 179641"/>
                    <a:gd name="connsiteY17" fmla="*/ 42577 h 179641"/>
                    <a:gd name="connsiteX18" fmla="*/ 111062 w 179641"/>
                    <a:gd name="connsiteY18" fmla="*/ 39053 h 179641"/>
                    <a:gd name="connsiteX19" fmla="*/ 49530 w 179641"/>
                    <a:gd name="connsiteY19" fmla="*/ 39053 h 179641"/>
                    <a:gd name="connsiteX20" fmla="*/ 49435 w 179641"/>
                    <a:gd name="connsiteY20" fmla="*/ 42577 h 179641"/>
                    <a:gd name="connsiteX21" fmla="*/ 48673 w 179641"/>
                    <a:gd name="connsiteY21" fmla="*/ 42577 h 179641"/>
                    <a:gd name="connsiteX22" fmla="*/ 40576 w 179641"/>
                    <a:gd name="connsiteY22" fmla="*/ 49625 h 179641"/>
                    <a:gd name="connsiteX23" fmla="*/ 48482 w 179641"/>
                    <a:gd name="connsiteY23" fmla="*/ 56388 h 179641"/>
                    <a:gd name="connsiteX24" fmla="*/ 99060 w 179641"/>
                    <a:gd name="connsiteY24" fmla="*/ 56388 h 179641"/>
                    <a:gd name="connsiteX25" fmla="*/ 99060 w 179641"/>
                    <a:gd name="connsiteY25" fmla="*/ 56483 h 179641"/>
                    <a:gd name="connsiteX26" fmla="*/ 113633 w 179641"/>
                    <a:gd name="connsiteY26" fmla="*/ 56388 h 179641"/>
                    <a:gd name="connsiteX27" fmla="*/ 117443 w 179641"/>
                    <a:gd name="connsiteY27" fmla="*/ 59246 h 179641"/>
                    <a:gd name="connsiteX28" fmla="*/ 113633 w 179641"/>
                    <a:gd name="connsiteY28" fmla="*/ 61722 h 179641"/>
                    <a:gd name="connsiteX29" fmla="*/ 110871 w 179641"/>
                    <a:gd name="connsiteY29" fmla="*/ 61722 h 179641"/>
                    <a:gd name="connsiteX30" fmla="*/ 110871 w 179641"/>
                    <a:gd name="connsiteY30" fmla="*/ 58484 h 179641"/>
                    <a:gd name="connsiteX31" fmla="*/ 49340 w 179641"/>
                    <a:gd name="connsiteY31" fmla="*/ 58484 h 179641"/>
                    <a:gd name="connsiteX32" fmla="*/ 49340 w 179641"/>
                    <a:gd name="connsiteY32" fmla="*/ 61722 h 179641"/>
                    <a:gd name="connsiteX33" fmla="*/ 48673 w 179641"/>
                    <a:gd name="connsiteY33" fmla="*/ 61722 h 179641"/>
                    <a:gd name="connsiteX34" fmla="*/ 40576 w 179641"/>
                    <a:gd name="connsiteY34" fmla="*/ 68771 h 179641"/>
                    <a:gd name="connsiteX35" fmla="*/ 48482 w 179641"/>
                    <a:gd name="connsiteY35" fmla="*/ 75533 h 179641"/>
                    <a:gd name="connsiteX36" fmla="*/ 113633 w 179641"/>
                    <a:gd name="connsiteY36" fmla="*/ 75533 h 179641"/>
                    <a:gd name="connsiteX37" fmla="*/ 113633 w 179641"/>
                    <a:gd name="connsiteY37" fmla="*/ 75438 h 179641"/>
                    <a:gd name="connsiteX38" fmla="*/ 117443 w 179641"/>
                    <a:gd name="connsiteY38" fmla="*/ 78296 h 179641"/>
                    <a:gd name="connsiteX39" fmla="*/ 113633 w 179641"/>
                    <a:gd name="connsiteY39" fmla="*/ 80772 h 179641"/>
                    <a:gd name="connsiteX40" fmla="*/ 110776 w 179641"/>
                    <a:gd name="connsiteY40" fmla="*/ 80772 h 179641"/>
                    <a:gd name="connsiteX41" fmla="*/ 110776 w 179641"/>
                    <a:gd name="connsiteY41" fmla="*/ 77438 h 179641"/>
                    <a:gd name="connsiteX42" fmla="*/ 49244 w 179641"/>
                    <a:gd name="connsiteY42" fmla="*/ 77438 h 179641"/>
                    <a:gd name="connsiteX43" fmla="*/ 49244 w 179641"/>
                    <a:gd name="connsiteY43" fmla="*/ 80772 h 179641"/>
                    <a:gd name="connsiteX44" fmla="*/ 48578 w 179641"/>
                    <a:gd name="connsiteY44" fmla="*/ 80772 h 179641"/>
                    <a:gd name="connsiteX45" fmla="*/ 40481 w 179641"/>
                    <a:gd name="connsiteY45" fmla="*/ 87821 h 179641"/>
                    <a:gd name="connsiteX46" fmla="*/ 48387 w 179641"/>
                    <a:gd name="connsiteY46" fmla="*/ 94583 h 179641"/>
                    <a:gd name="connsiteX47" fmla="*/ 113538 w 179641"/>
                    <a:gd name="connsiteY47" fmla="*/ 94583 h 179641"/>
                    <a:gd name="connsiteX48" fmla="*/ 113538 w 179641"/>
                    <a:gd name="connsiteY48" fmla="*/ 94488 h 179641"/>
                    <a:gd name="connsiteX49" fmla="*/ 117348 w 179641"/>
                    <a:gd name="connsiteY49" fmla="*/ 97346 h 179641"/>
                    <a:gd name="connsiteX50" fmla="*/ 113538 w 179641"/>
                    <a:gd name="connsiteY50" fmla="*/ 99822 h 179641"/>
                    <a:gd name="connsiteX51" fmla="*/ 110680 w 179641"/>
                    <a:gd name="connsiteY51" fmla="*/ 99822 h 179641"/>
                    <a:gd name="connsiteX52" fmla="*/ 110680 w 179641"/>
                    <a:gd name="connsiteY52" fmla="*/ 96488 h 179641"/>
                    <a:gd name="connsiteX53" fmla="*/ 49149 w 179641"/>
                    <a:gd name="connsiteY53" fmla="*/ 96488 h 179641"/>
                    <a:gd name="connsiteX54" fmla="*/ 49149 w 179641"/>
                    <a:gd name="connsiteY54" fmla="*/ 99822 h 179641"/>
                    <a:gd name="connsiteX55" fmla="*/ 48482 w 179641"/>
                    <a:gd name="connsiteY55" fmla="*/ 99822 h 179641"/>
                    <a:gd name="connsiteX56" fmla="*/ 40386 w 179641"/>
                    <a:gd name="connsiteY56" fmla="*/ 106871 h 179641"/>
                    <a:gd name="connsiteX57" fmla="*/ 48292 w 179641"/>
                    <a:gd name="connsiteY57" fmla="*/ 113633 h 179641"/>
                    <a:gd name="connsiteX58" fmla="*/ 98870 w 179641"/>
                    <a:gd name="connsiteY58" fmla="*/ 113633 h 179641"/>
                    <a:gd name="connsiteX59" fmla="*/ 98870 w 179641"/>
                    <a:gd name="connsiteY59" fmla="*/ 113633 h 179641"/>
                    <a:gd name="connsiteX60" fmla="*/ 100108 w 179641"/>
                    <a:gd name="connsiteY60" fmla="*/ 113633 h 179641"/>
                    <a:gd name="connsiteX61" fmla="*/ 113443 w 179641"/>
                    <a:gd name="connsiteY61" fmla="*/ 113633 h 179641"/>
                    <a:gd name="connsiteX62" fmla="*/ 113443 w 179641"/>
                    <a:gd name="connsiteY62" fmla="*/ 113538 h 179641"/>
                    <a:gd name="connsiteX63" fmla="*/ 117253 w 179641"/>
                    <a:gd name="connsiteY63" fmla="*/ 116396 h 179641"/>
                    <a:gd name="connsiteX64" fmla="*/ 113443 w 179641"/>
                    <a:gd name="connsiteY64" fmla="*/ 118872 h 179641"/>
                    <a:gd name="connsiteX65" fmla="*/ 110585 w 179641"/>
                    <a:gd name="connsiteY65" fmla="*/ 118872 h 179641"/>
                    <a:gd name="connsiteX66" fmla="*/ 110585 w 179641"/>
                    <a:gd name="connsiteY66" fmla="*/ 115443 h 179641"/>
                    <a:gd name="connsiteX67" fmla="*/ 49054 w 179641"/>
                    <a:gd name="connsiteY67" fmla="*/ 115443 h 179641"/>
                    <a:gd name="connsiteX68" fmla="*/ 49054 w 179641"/>
                    <a:gd name="connsiteY68" fmla="*/ 118872 h 179641"/>
                    <a:gd name="connsiteX69" fmla="*/ 48387 w 179641"/>
                    <a:gd name="connsiteY69" fmla="*/ 118872 h 179641"/>
                    <a:gd name="connsiteX70" fmla="*/ 40291 w 179641"/>
                    <a:gd name="connsiteY70" fmla="*/ 125921 h 179641"/>
                    <a:gd name="connsiteX71" fmla="*/ 48196 w 179641"/>
                    <a:gd name="connsiteY71" fmla="*/ 132683 h 179641"/>
                    <a:gd name="connsiteX72" fmla="*/ 113348 w 179641"/>
                    <a:gd name="connsiteY72" fmla="*/ 132683 h 179641"/>
                    <a:gd name="connsiteX73" fmla="*/ 113348 w 179641"/>
                    <a:gd name="connsiteY73" fmla="*/ 132588 h 179641"/>
                    <a:gd name="connsiteX74" fmla="*/ 117158 w 179641"/>
                    <a:gd name="connsiteY74" fmla="*/ 135446 h 179641"/>
                    <a:gd name="connsiteX75" fmla="*/ 113348 w 179641"/>
                    <a:gd name="connsiteY75" fmla="*/ 137922 h 179641"/>
                    <a:gd name="connsiteX76" fmla="*/ 110490 w 179641"/>
                    <a:gd name="connsiteY76" fmla="*/ 137922 h 179641"/>
                    <a:gd name="connsiteX77" fmla="*/ 110490 w 179641"/>
                    <a:gd name="connsiteY77" fmla="*/ 134588 h 179641"/>
                    <a:gd name="connsiteX78" fmla="*/ 48958 w 179641"/>
                    <a:gd name="connsiteY78" fmla="*/ 134588 h 179641"/>
                    <a:gd name="connsiteX79" fmla="*/ 48958 w 179641"/>
                    <a:gd name="connsiteY79" fmla="*/ 137922 h 179641"/>
                    <a:gd name="connsiteX80" fmla="*/ 48292 w 179641"/>
                    <a:gd name="connsiteY80" fmla="*/ 137922 h 179641"/>
                    <a:gd name="connsiteX81" fmla="*/ 40196 w 179641"/>
                    <a:gd name="connsiteY81" fmla="*/ 144971 h 179641"/>
                    <a:gd name="connsiteX82" fmla="*/ 48101 w 179641"/>
                    <a:gd name="connsiteY82" fmla="*/ 151733 h 179641"/>
                    <a:gd name="connsiteX83" fmla="*/ 154972 w 179641"/>
                    <a:gd name="connsiteY83" fmla="*/ 151733 h 179641"/>
                    <a:gd name="connsiteX84" fmla="*/ 154972 w 179641"/>
                    <a:gd name="connsiteY84" fmla="*/ 151638 h 179641"/>
                    <a:gd name="connsiteX85" fmla="*/ 154686 w 179641"/>
                    <a:gd name="connsiteY85" fmla="*/ 27813 h 179641"/>
                    <a:gd name="connsiteX86" fmla="*/ 179642 w 179641"/>
                    <a:gd name="connsiteY86" fmla="*/ 89821 h 179641"/>
                    <a:gd name="connsiteX87" fmla="*/ 158687 w 179641"/>
                    <a:gd name="connsiteY87" fmla="*/ 147352 h 179641"/>
                    <a:gd name="connsiteX88" fmla="*/ 48768 w 179641"/>
                    <a:gd name="connsiteY88" fmla="*/ 147352 h 179641"/>
                    <a:gd name="connsiteX89" fmla="*/ 44863 w 179641"/>
                    <a:gd name="connsiteY89" fmla="*/ 144780 h 179641"/>
                    <a:gd name="connsiteX90" fmla="*/ 48768 w 179641"/>
                    <a:gd name="connsiteY90" fmla="*/ 142113 h 179641"/>
                    <a:gd name="connsiteX91" fmla="*/ 49530 w 179641"/>
                    <a:gd name="connsiteY91" fmla="*/ 142113 h 179641"/>
                    <a:gd name="connsiteX92" fmla="*/ 49530 w 179641"/>
                    <a:gd name="connsiteY92" fmla="*/ 145447 h 179641"/>
                    <a:gd name="connsiteX93" fmla="*/ 111062 w 179641"/>
                    <a:gd name="connsiteY93" fmla="*/ 145447 h 179641"/>
                    <a:gd name="connsiteX94" fmla="*/ 111062 w 179641"/>
                    <a:gd name="connsiteY94" fmla="*/ 142113 h 179641"/>
                    <a:gd name="connsiteX95" fmla="*/ 113919 w 179641"/>
                    <a:gd name="connsiteY95" fmla="*/ 142113 h 179641"/>
                    <a:gd name="connsiteX96" fmla="*/ 121825 w 179641"/>
                    <a:gd name="connsiteY96" fmla="*/ 135255 h 179641"/>
                    <a:gd name="connsiteX97" fmla="*/ 113919 w 179641"/>
                    <a:gd name="connsiteY97" fmla="*/ 128302 h 179641"/>
                    <a:gd name="connsiteX98" fmla="*/ 99536 w 179641"/>
                    <a:gd name="connsiteY98" fmla="*/ 128302 h 179641"/>
                    <a:gd name="connsiteX99" fmla="*/ 99536 w 179641"/>
                    <a:gd name="connsiteY99" fmla="*/ 128397 h 179641"/>
                    <a:gd name="connsiteX100" fmla="*/ 48863 w 179641"/>
                    <a:gd name="connsiteY100" fmla="*/ 128397 h 179641"/>
                    <a:gd name="connsiteX101" fmla="*/ 44958 w 179641"/>
                    <a:gd name="connsiteY101" fmla="*/ 125825 h 179641"/>
                    <a:gd name="connsiteX102" fmla="*/ 48863 w 179641"/>
                    <a:gd name="connsiteY102" fmla="*/ 123158 h 179641"/>
                    <a:gd name="connsiteX103" fmla="*/ 49625 w 179641"/>
                    <a:gd name="connsiteY103" fmla="*/ 123158 h 179641"/>
                    <a:gd name="connsiteX104" fmla="*/ 49625 w 179641"/>
                    <a:gd name="connsiteY104" fmla="*/ 126397 h 179641"/>
                    <a:gd name="connsiteX105" fmla="*/ 111157 w 179641"/>
                    <a:gd name="connsiteY105" fmla="*/ 126397 h 179641"/>
                    <a:gd name="connsiteX106" fmla="*/ 111157 w 179641"/>
                    <a:gd name="connsiteY106" fmla="*/ 123158 h 179641"/>
                    <a:gd name="connsiteX107" fmla="*/ 114014 w 179641"/>
                    <a:gd name="connsiteY107" fmla="*/ 123158 h 179641"/>
                    <a:gd name="connsiteX108" fmla="*/ 121920 w 179641"/>
                    <a:gd name="connsiteY108" fmla="*/ 116300 h 179641"/>
                    <a:gd name="connsiteX109" fmla="*/ 114014 w 179641"/>
                    <a:gd name="connsiteY109" fmla="*/ 109347 h 179641"/>
                    <a:gd name="connsiteX110" fmla="*/ 99632 w 179641"/>
                    <a:gd name="connsiteY110" fmla="*/ 109347 h 179641"/>
                    <a:gd name="connsiteX111" fmla="*/ 99632 w 179641"/>
                    <a:gd name="connsiteY111" fmla="*/ 109347 h 179641"/>
                    <a:gd name="connsiteX112" fmla="*/ 48958 w 179641"/>
                    <a:gd name="connsiteY112" fmla="*/ 109347 h 179641"/>
                    <a:gd name="connsiteX113" fmla="*/ 45053 w 179641"/>
                    <a:gd name="connsiteY113" fmla="*/ 106775 h 179641"/>
                    <a:gd name="connsiteX114" fmla="*/ 48958 w 179641"/>
                    <a:gd name="connsiteY114" fmla="*/ 104108 h 179641"/>
                    <a:gd name="connsiteX115" fmla="*/ 49721 w 179641"/>
                    <a:gd name="connsiteY115" fmla="*/ 104108 h 179641"/>
                    <a:gd name="connsiteX116" fmla="*/ 49721 w 179641"/>
                    <a:gd name="connsiteY116" fmla="*/ 107442 h 179641"/>
                    <a:gd name="connsiteX117" fmla="*/ 111252 w 179641"/>
                    <a:gd name="connsiteY117" fmla="*/ 107442 h 179641"/>
                    <a:gd name="connsiteX118" fmla="*/ 111252 w 179641"/>
                    <a:gd name="connsiteY118" fmla="*/ 104108 h 179641"/>
                    <a:gd name="connsiteX119" fmla="*/ 114109 w 179641"/>
                    <a:gd name="connsiteY119" fmla="*/ 104108 h 179641"/>
                    <a:gd name="connsiteX120" fmla="*/ 122015 w 179641"/>
                    <a:gd name="connsiteY120" fmla="*/ 97250 h 179641"/>
                    <a:gd name="connsiteX121" fmla="*/ 114109 w 179641"/>
                    <a:gd name="connsiteY121" fmla="*/ 90297 h 179641"/>
                    <a:gd name="connsiteX122" fmla="*/ 99727 w 179641"/>
                    <a:gd name="connsiteY122" fmla="*/ 90297 h 179641"/>
                    <a:gd name="connsiteX123" fmla="*/ 99727 w 179641"/>
                    <a:gd name="connsiteY123" fmla="*/ 90392 h 179641"/>
                    <a:gd name="connsiteX124" fmla="*/ 49054 w 179641"/>
                    <a:gd name="connsiteY124" fmla="*/ 90392 h 179641"/>
                    <a:gd name="connsiteX125" fmla="*/ 45149 w 179641"/>
                    <a:gd name="connsiteY125" fmla="*/ 87821 h 179641"/>
                    <a:gd name="connsiteX126" fmla="*/ 49054 w 179641"/>
                    <a:gd name="connsiteY126" fmla="*/ 85154 h 179641"/>
                    <a:gd name="connsiteX127" fmla="*/ 49816 w 179641"/>
                    <a:gd name="connsiteY127" fmla="*/ 85154 h 179641"/>
                    <a:gd name="connsiteX128" fmla="*/ 49816 w 179641"/>
                    <a:gd name="connsiteY128" fmla="*/ 88583 h 179641"/>
                    <a:gd name="connsiteX129" fmla="*/ 111347 w 179641"/>
                    <a:gd name="connsiteY129" fmla="*/ 88583 h 179641"/>
                    <a:gd name="connsiteX130" fmla="*/ 111347 w 179641"/>
                    <a:gd name="connsiteY130" fmla="*/ 85154 h 179641"/>
                    <a:gd name="connsiteX131" fmla="*/ 114205 w 179641"/>
                    <a:gd name="connsiteY131" fmla="*/ 85154 h 179641"/>
                    <a:gd name="connsiteX132" fmla="*/ 122111 w 179641"/>
                    <a:gd name="connsiteY132" fmla="*/ 78296 h 179641"/>
                    <a:gd name="connsiteX133" fmla="*/ 114205 w 179641"/>
                    <a:gd name="connsiteY133" fmla="*/ 71342 h 179641"/>
                    <a:gd name="connsiteX134" fmla="*/ 99822 w 179641"/>
                    <a:gd name="connsiteY134" fmla="*/ 71342 h 179641"/>
                    <a:gd name="connsiteX135" fmla="*/ 99822 w 179641"/>
                    <a:gd name="connsiteY135" fmla="*/ 71342 h 179641"/>
                    <a:gd name="connsiteX136" fmla="*/ 49149 w 179641"/>
                    <a:gd name="connsiteY136" fmla="*/ 71342 h 179641"/>
                    <a:gd name="connsiteX137" fmla="*/ 45244 w 179641"/>
                    <a:gd name="connsiteY137" fmla="*/ 68771 h 179641"/>
                    <a:gd name="connsiteX138" fmla="*/ 49149 w 179641"/>
                    <a:gd name="connsiteY138" fmla="*/ 66104 h 179641"/>
                    <a:gd name="connsiteX139" fmla="*/ 49911 w 179641"/>
                    <a:gd name="connsiteY139" fmla="*/ 66104 h 179641"/>
                    <a:gd name="connsiteX140" fmla="*/ 49911 w 179641"/>
                    <a:gd name="connsiteY140" fmla="*/ 69342 h 179641"/>
                    <a:gd name="connsiteX141" fmla="*/ 111442 w 179641"/>
                    <a:gd name="connsiteY141" fmla="*/ 69342 h 179641"/>
                    <a:gd name="connsiteX142" fmla="*/ 111442 w 179641"/>
                    <a:gd name="connsiteY142" fmla="*/ 66104 h 179641"/>
                    <a:gd name="connsiteX143" fmla="*/ 114205 w 179641"/>
                    <a:gd name="connsiteY143" fmla="*/ 66104 h 179641"/>
                    <a:gd name="connsiteX144" fmla="*/ 122111 w 179641"/>
                    <a:gd name="connsiteY144" fmla="*/ 59246 h 179641"/>
                    <a:gd name="connsiteX145" fmla="*/ 114205 w 179641"/>
                    <a:gd name="connsiteY145" fmla="*/ 52292 h 179641"/>
                    <a:gd name="connsiteX146" fmla="*/ 114205 w 179641"/>
                    <a:gd name="connsiteY146" fmla="*/ 52197 h 179641"/>
                    <a:gd name="connsiteX147" fmla="*/ 49054 w 179641"/>
                    <a:gd name="connsiteY147" fmla="*/ 52197 h 179641"/>
                    <a:gd name="connsiteX148" fmla="*/ 45149 w 179641"/>
                    <a:gd name="connsiteY148" fmla="*/ 49625 h 179641"/>
                    <a:gd name="connsiteX149" fmla="*/ 49054 w 179641"/>
                    <a:gd name="connsiteY149" fmla="*/ 46958 h 179641"/>
                    <a:gd name="connsiteX150" fmla="*/ 49816 w 179641"/>
                    <a:gd name="connsiteY150" fmla="*/ 46958 h 179641"/>
                    <a:gd name="connsiteX151" fmla="*/ 49721 w 179641"/>
                    <a:gd name="connsiteY151" fmla="*/ 50387 h 179641"/>
                    <a:gd name="connsiteX152" fmla="*/ 111252 w 179641"/>
                    <a:gd name="connsiteY152" fmla="*/ 50387 h 179641"/>
                    <a:gd name="connsiteX153" fmla="*/ 111347 w 179641"/>
                    <a:gd name="connsiteY153" fmla="*/ 46958 h 179641"/>
                    <a:gd name="connsiteX154" fmla="*/ 114205 w 179641"/>
                    <a:gd name="connsiteY154" fmla="*/ 46958 h 179641"/>
                    <a:gd name="connsiteX155" fmla="*/ 122111 w 179641"/>
                    <a:gd name="connsiteY155" fmla="*/ 40100 h 179641"/>
                    <a:gd name="connsiteX156" fmla="*/ 114205 w 179641"/>
                    <a:gd name="connsiteY156" fmla="*/ 33147 h 179641"/>
                    <a:gd name="connsiteX157" fmla="*/ 114205 w 179641"/>
                    <a:gd name="connsiteY157" fmla="*/ 33052 h 179641"/>
                    <a:gd name="connsiteX158" fmla="*/ 49054 w 179641"/>
                    <a:gd name="connsiteY158" fmla="*/ 33052 h 179641"/>
                    <a:gd name="connsiteX159" fmla="*/ 45149 w 179641"/>
                    <a:gd name="connsiteY159" fmla="*/ 30480 h 179641"/>
                    <a:gd name="connsiteX160" fmla="*/ 49054 w 179641"/>
                    <a:gd name="connsiteY160" fmla="*/ 27813 h 179641"/>
                    <a:gd name="connsiteX161" fmla="*/ 49911 w 179641"/>
                    <a:gd name="connsiteY161" fmla="*/ 27813 h 179641"/>
                    <a:gd name="connsiteX162" fmla="*/ 49911 w 179641"/>
                    <a:gd name="connsiteY162" fmla="*/ 30956 h 179641"/>
                    <a:gd name="connsiteX163" fmla="*/ 111442 w 179641"/>
                    <a:gd name="connsiteY163" fmla="*/ 30956 h 179641"/>
                    <a:gd name="connsiteX164" fmla="*/ 111442 w 179641"/>
                    <a:gd name="connsiteY164" fmla="*/ 27813 h 179641"/>
                    <a:gd name="connsiteX165" fmla="*/ 154686 w 179641"/>
                    <a:gd name="connsiteY165" fmla="*/ 27813 h 179641"/>
                    <a:gd name="connsiteX166" fmla="*/ 154686 w 179641"/>
                    <a:gd name="connsiteY166" fmla="*/ 27813 h 179641"/>
                    <a:gd name="connsiteX167" fmla="*/ 111062 w 179641"/>
                    <a:gd name="connsiteY167" fmla="*/ 153543 h 179641"/>
                    <a:gd name="connsiteX168" fmla="*/ 111062 w 179641"/>
                    <a:gd name="connsiteY168" fmla="*/ 160592 h 179641"/>
                    <a:gd name="connsiteX169" fmla="*/ 49530 w 179641"/>
                    <a:gd name="connsiteY169" fmla="*/ 160592 h 179641"/>
                    <a:gd name="connsiteX170" fmla="*/ 49530 w 179641"/>
                    <a:gd name="connsiteY170" fmla="*/ 153543 h 179641"/>
                    <a:gd name="connsiteX171" fmla="*/ 111062 w 179641"/>
                    <a:gd name="connsiteY171" fmla="*/ 153543 h 179641"/>
                    <a:gd name="connsiteX172" fmla="*/ 111062 w 179641"/>
                    <a:gd name="connsiteY172" fmla="*/ 153543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154972" y="151638"/>
                      </a:moveTo>
                      <a:cubicBezTo>
                        <a:pt x="138589" y="168878"/>
                        <a:pt x="115443" y="179642"/>
                        <a:pt x="89821" y="179642"/>
                      </a:cubicBezTo>
                      <a:cubicBezTo>
                        <a:pt x="40291" y="179642"/>
                        <a:pt x="0" y="139446"/>
                        <a:pt x="0" y="89821"/>
                      </a:cubicBezTo>
                      <a:cubicBezTo>
                        <a:pt x="0" y="40291"/>
                        <a:pt x="40196" y="0"/>
                        <a:pt x="89821" y="0"/>
                      </a:cubicBezTo>
                      <a:cubicBezTo>
                        <a:pt x="113062" y="0"/>
                        <a:pt x="134303" y="8858"/>
                        <a:pt x="150304" y="23432"/>
                      </a:cubicBezTo>
                      <a:lnTo>
                        <a:pt x="111157" y="23432"/>
                      </a:lnTo>
                      <a:lnTo>
                        <a:pt x="111062" y="19050"/>
                      </a:lnTo>
                      <a:lnTo>
                        <a:pt x="49530" y="19050"/>
                      </a:lnTo>
                      <a:lnTo>
                        <a:pt x="49530" y="23432"/>
                      </a:lnTo>
                      <a:lnTo>
                        <a:pt x="48768" y="23432"/>
                      </a:lnTo>
                      <a:cubicBezTo>
                        <a:pt x="48768" y="23432"/>
                        <a:pt x="40672" y="23432"/>
                        <a:pt x="40672" y="30480"/>
                      </a:cubicBezTo>
                      <a:cubicBezTo>
                        <a:pt x="40672" y="37243"/>
                        <a:pt x="48578" y="37243"/>
                        <a:pt x="48578" y="37243"/>
                      </a:cubicBezTo>
                      <a:lnTo>
                        <a:pt x="99155" y="37243"/>
                      </a:lnTo>
                      <a:lnTo>
                        <a:pt x="99155" y="37338"/>
                      </a:lnTo>
                      <a:lnTo>
                        <a:pt x="113729" y="37243"/>
                      </a:lnTo>
                      <a:cubicBezTo>
                        <a:pt x="113729" y="37243"/>
                        <a:pt x="117538" y="37243"/>
                        <a:pt x="117538" y="40100"/>
                      </a:cubicBezTo>
                      <a:cubicBezTo>
                        <a:pt x="117538" y="42958"/>
                        <a:pt x="113729" y="42577"/>
                        <a:pt x="113729" y="42577"/>
                      </a:cubicBezTo>
                      <a:lnTo>
                        <a:pt x="110966" y="42577"/>
                      </a:lnTo>
                      <a:lnTo>
                        <a:pt x="111062" y="39053"/>
                      </a:lnTo>
                      <a:lnTo>
                        <a:pt x="49530" y="39053"/>
                      </a:lnTo>
                      <a:lnTo>
                        <a:pt x="49435" y="42577"/>
                      </a:lnTo>
                      <a:lnTo>
                        <a:pt x="48673" y="42577"/>
                      </a:lnTo>
                      <a:cubicBezTo>
                        <a:pt x="48673" y="42577"/>
                        <a:pt x="40576" y="42577"/>
                        <a:pt x="40576" y="49625"/>
                      </a:cubicBezTo>
                      <a:cubicBezTo>
                        <a:pt x="40576" y="56388"/>
                        <a:pt x="48482" y="56388"/>
                        <a:pt x="48482" y="56388"/>
                      </a:cubicBezTo>
                      <a:lnTo>
                        <a:pt x="99060" y="56388"/>
                      </a:lnTo>
                      <a:lnTo>
                        <a:pt x="99060" y="56483"/>
                      </a:lnTo>
                      <a:lnTo>
                        <a:pt x="113633" y="56388"/>
                      </a:lnTo>
                      <a:cubicBezTo>
                        <a:pt x="113633" y="56388"/>
                        <a:pt x="117443" y="56388"/>
                        <a:pt x="117443" y="59246"/>
                      </a:cubicBezTo>
                      <a:cubicBezTo>
                        <a:pt x="117443" y="62103"/>
                        <a:pt x="113633" y="61722"/>
                        <a:pt x="113633" y="61722"/>
                      </a:cubicBezTo>
                      <a:lnTo>
                        <a:pt x="110871" y="61722"/>
                      </a:lnTo>
                      <a:lnTo>
                        <a:pt x="110871" y="58484"/>
                      </a:lnTo>
                      <a:lnTo>
                        <a:pt x="49340" y="58484"/>
                      </a:lnTo>
                      <a:lnTo>
                        <a:pt x="49340" y="61722"/>
                      </a:lnTo>
                      <a:lnTo>
                        <a:pt x="48673" y="61722"/>
                      </a:lnTo>
                      <a:cubicBezTo>
                        <a:pt x="48673" y="61722"/>
                        <a:pt x="40576" y="61722"/>
                        <a:pt x="40576" y="68771"/>
                      </a:cubicBezTo>
                      <a:cubicBezTo>
                        <a:pt x="40576" y="75533"/>
                        <a:pt x="48482" y="75533"/>
                        <a:pt x="48482" y="75533"/>
                      </a:cubicBezTo>
                      <a:lnTo>
                        <a:pt x="113633" y="75533"/>
                      </a:lnTo>
                      <a:lnTo>
                        <a:pt x="113633" y="75438"/>
                      </a:lnTo>
                      <a:cubicBezTo>
                        <a:pt x="113633" y="75438"/>
                        <a:pt x="117443" y="75438"/>
                        <a:pt x="117443" y="78296"/>
                      </a:cubicBezTo>
                      <a:cubicBezTo>
                        <a:pt x="117443" y="81153"/>
                        <a:pt x="113633" y="80772"/>
                        <a:pt x="113633" y="80772"/>
                      </a:cubicBezTo>
                      <a:lnTo>
                        <a:pt x="110776" y="80772"/>
                      </a:lnTo>
                      <a:lnTo>
                        <a:pt x="110776" y="77438"/>
                      </a:lnTo>
                      <a:lnTo>
                        <a:pt x="49244" y="77438"/>
                      </a:lnTo>
                      <a:lnTo>
                        <a:pt x="49244" y="80772"/>
                      </a:lnTo>
                      <a:lnTo>
                        <a:pt x="48578" y="80772"/>
                      </a:lnTo>
                      <a:cubicBezTo>
                        <a:pt x="48578" y="80772"/>
                        <a:pt x="40481" y="80772"/>
                        <a:pt x="40481" y="87821"/>
                      </a:cubicBezTo>
                      <a:cubicBezTo>
                        <a:pt x="40481" y="94583"/>
                        <a:pt x="48387" y="94583"/>
                        <a:pt x="48387" y="94583"/>
                      </a:cubicBezTo>
                      <a:lnTo>
                        <a:pt x="113538" y="94583"/>
                      </a:lnTo>
                      <a:lnTo>
                        <a:pt x="113538" y="94488"/>
                      </a:lnTo>
                      <a:cubicBezTo>
                        <a:pt x="113538" y="94488"/>
                        <a:pt x="117348" y="94488"/>
                        <a:pt x="117348" y="97346"/>
                      </a:cubicBezTo>
                      <a:cubicBezTo>
                        <a:pt x="117348" y="100203"/>
                        <a:pt x="113538" y="99822"/>
                        <a:pt x="113538" y="99822"/>
                      </a:cubicBezTo>
                      <a:lnTo>
                        <a:pt x="110680" y="99822"/>
                      </a:lnTo>
                      <a:lnTo>
                        <a:pt x="110680" y="96488"/>
                      </a:lnTo>
                      <a:lnTo>
                        <a:pt x="49149" y="96488"/>
                      </a:lnTo>
                      <a:lnTo>
                        <a:pt x="49149" y="99822"/>
                      </a:lnTo>
                      <a:lnTo>
                        <a:pt x="48482" y="99822"/>
                      </a:lnTo>
                      <a:cubicBezTo>
                        <a:pt x="48482" y="99822"/>
                        <a:pt x="40386" y="99822"/>
                        <a:pt x="40386" y="106871"/>
                      </a:cubicBezTo>
                      <a:cubicBezTo>
                        <a:pt x="40386" y="113633"/>
                        <a:pt x="48292" y="113633"/>
                        <a:pt x="48292" y="113633"/>
                      </a:cubicBezTo>
                      <a:lnTo>
                        <a:pt x="98870" y="113633"/>
                      </a:lnTo>
                      <a:lnTo>
                        <a:pt x="98870" y="113633"/>
                      </a:lnTo>
                      <a:lnTo>
                        <a:pt x="100108" y="113633"/>
                      </a:lnTo>
                      <a:lnTo>
                        <a:pt x="113443" y="113633"/>
                      </a:lnTo>
                      <a:lnTo>
                        <a:pt x="113443" y="113538"/>
                      </a:lnTo>
                      <a:cubicBezTo>
                        <a:pt x="113443" y="113538"/>
                        <a:pt x="117253" y="113538"/>
                        <a:pt x="117253" y="116396"/>
                      </a:cubicBezTo>
                      <a:cubicBezTo>
                        <a:pt x="117253" y="119253"/>
                        <a:pt x="113443" y="118872"/>
                        <a:pt x="113443" y="118872"/>
                      </a:cubicBezTo>
                      <a:lnTo>
                        <a:pt x="110585" y="118872"/>
                      </a:lnTo>
                      <a:lnTo>
                        <a:pt x="110585" y="115443"/>
                      </a:lnTo>
                      <a:lnTo>
                        <a:pt x="49054" y="115443"/>
                      </a:lnTo>
                      <a:lnTo>
                        <a:pt x="49054" y="118872"/>
                      </a:lnTo>
                      <a:lnTo>
                        <a:pt x="48387" y="118872"/>
                      </a:lnTo>
                      <a:cubicBezTo>
                        <a:pt x="48387" y="118872"/>
                        <a:pt x="40291" y="118872"/>
                        <a:pt x="40291" y="125921"/>
                      </a:cubicBezTo>
                      <a:cubicBezTo>
                        <a:pt x="40291" y="132683"/>
                        <a:pt x="48196" y="132683"/>
                        <a:pt x="48196" y="132683"/>
                      </a:cubicBezTo>
                      <a:lnTo>
                        <a:pt x="113348" y="132683"/>
                      </a:lnTo>
                      <a:lnTo>
                        <a:pt x="113348" y="132588"/>
                      </a:lnTo>
                      <a:cubicBezTo>
                        <a:pt x="113348" y="132588"/>
                        <a:pt x="117158" y="132588"/>
                        <a:pt x="117158" y="135446"/>
                      </a:cubicBezTo>
                      <a:cubicBezTo>
                        <a:pt x="117158" y="138303"/>
                        <a:pt x="113348" y="137922"/>
                        <a:pt x="113348" y="137922"/>
                      </a:cubicBezTo>
                      <a:lnTo>
                        <a:pt x="110490" y="137922"/>
                      </a:lnTo>
                      <a:lnTo>
                        <a:pt x="110490" y="134588"/>
                      </a:lnTo>
                      <a:lnTo>
                        <a:pt x="48958" y="134588"/>
                      </a:lnTo>
                      <a:lnTo>
                        <a:pt x="48958" y="137922"/>
                      </a:lnTo>
                      <a:lnTo>
                        <a:pt x="48292" y="137922"/>
                      </a:lnTo>
                      <a:cubicBezTo>
                        <a:pt x="48292" y="137922"/>
                        <a:pt x="40196" y="137922"/>
                        <a:pt x="40196" y="144971"/>
                      </a:cubicBezTo>
                      <a:cubicBezTo>
                        <a:pt x="40196" y="151733"/>
                        <a:pt x="48101" y="151733"/>
                        <a:pt x="48101" y="151733"/>
                      </a:cubicBezTo>
                      <a:lnTo>
                        <a:pt x="154972" y="151733"/>
                      </a:lnTo>
                      <a:lnTo>
                        <a:pt x="154972" y="151638"/>
                      </a:lnTo>
                      <a:close/>
                      <a:moveTo>
                        <a:pt x="154686" y="27813"/>
                      </a:moveTo>
                      <a:cubicBezTo>
                        <a:pt x="170117" y="43910"/>
                        <a:pt x="179642" y="65818"/>
                        <a:pt x="179642" y="89821"/>
                      </a:cubicBezTo>
                      <a:cubicBezTo>
                        <a:pt x="179642" y="111728"/>
                        <a:pt x="171736" y="131826"/>
                        <a:pt x="158687" y="147352"/>
                      </a:cubicBezTo>
                      <a:lnTo>
                        <a:pt x="48768" y="147352"/>
                      </a:lnTo>
                      <a:cubicBezTo>
                        <a:pt x="48768" y="147352"/>
                        <a:pt x="44958" y="147447"/>
                        <a:pt x="44863" y="144780"/>
                      </a:cubicBezTo>
                      <a:cubicBezTo>
                        <a:pt x="44767" y="142018"/>
                        <a:pt x="48768" y="142113"/>
                        <a:pt x="48768" y="142113"/>
                      </a:cubicBezTo>
                      <a:lnTo>
                        <a:pt x="49530" y="142113"/>
                      </a:lnTo>
                      <a:lnTo>
                        <a:pt x="49530" y="145447"/>
                      </a:lnTo>
                      <a:lnTo>
                        <a:pt x="111062" y="145447"/>
                      </a:lnTo>
                      <a:lnTo>
                        <a:pt x="111062" y="142113"/>
                      </a:lnTo>
                      <a:lnTo>
                        <a:pt x="113919" y="142113"/>
                      </a:lnTo>
                      <a:cubicBezTo>
                        <a:pt x="113919" y="142113"/>
                        <a:pt x="121825" y="142113"/>
                        <a:pt x="121825" y="135255"/>
                      </a:cubicBezTo>
                      <a:cubicBezTo>
                        <a:pt x="121825" y="128302"/>
                        <a:pt x="113919" y="128302"/>
                        <a:pt x="113919" y="128302"/>
                      </a:cubicBezTo>
                      <a:lnTo>
                        <a:pt x="99536" y="128302"/>
                      </a:lnTo>
                      <a:lnTo>
                        <a:pt x="99536" y="128397"/>
                      </a:lnTo>
                      <a:lnTo>
                        <a:pt x="48863" y="128397"/>
                      </a:lnTo>
                      <a:cubicBezTo>
                        <a:pt x="48863" y="128397"/>
                        <a:pt x="45053" y="128492"/>
                        <a:pt x="44958" y="125825"/>
                      </a:cubicBezTo>
                      <a:cubicBezTo>
                        <a:pt x="44863" y="123063"/>
                        <a:pt x="48863" y="123158"/>
                        <a:pt x="48863" y="123158"/>
                      </a:cubicBezTo>
                      <a:lnTo>
                        <a:pt x="49625" y="123158"/>
                      </a:lnTo>
                      <a:lnTo>
                        <a:pt x="49625" y="126397"/>
                      </a:lnTo>
                      <a:lnTo>
                        <a:pt x="111157" y="126397"/>
                      </a:lnTo>
                      <a:lnTo>
                        <a:pt x="111157" y="123158"/>
                      </a:lnTo>
                      <a:lnTo>
                        <a:pt x="114014" y="123158"/>
                      </a:lnTo>
                      <a:cubicBezTo>
                        <a:pt x="114014" y="123158"/>
                        <a:pt x="121920" y="123158"/>
                        <a:pt x="121920" y="116300"/>
                      </a:cubicBezTo>
                      <a:cubicBezTo>
                        <a:pt x="121920" y="109347"/>
                        <a:pt x="114014" y="109347"/>
                        <a:pt x="114014" y="109347"/>
                      </a:cubicBezTo>
                      <a:lnTo>
                        <a:pt x="99632" y="109347"/>
                      </a:lnTo>
                      <a:lnTo>
                        <a:pt x="99632" y="109347"/>
                      </a:lnTo>
                      <a:lnTo>
                        <a:pt x="48958" y="109347"/>
                      </a:lnTo>
                      <a:cubicBezTo>
                        <a:pt x="48958" y="109347"/>
                        <a:pt x="45149" y="109442"/>
                        <a:pt x="45053" y="106775"/>
                      </a:cubicBezTo>
                      <a:cubicBezTo>
                        <a:pt x="44958" y="104013"/>
                        <a:pt x="48958" y="104108"/>
                        <a:pt x="48958" y="104108"/>
                      </a:cubicBezTo>
                      <a:lnTo>
                        <a:pt x="49721" y="104108"/>
                      </a:lnTo>
                      <a:lnTo>
                        <a:pt x="49721" y="107442"/>
                      </a:lnTo>
                      <a:lnTo>
                        <a:pt x="111252" y="107442"/>
                      </a:lnTo>
                      <a:lnTo>
                        <a:pt x="111252" y="104108"/>
                      </a:lnTo>
                      <a:lnTo>
                        <a:pt x="114109" y="104108"/>
                      </a:lnTo>
                      <a:cubicBezTo>
                        <a:pt x="114109" y="104108"/>
                        <a:pt x="122015" y="104108"/>
                        <a:pt x="122015" y="97250"/>
                      </a:cubicBezTo>
                      <a:cubicBezTo>
                        <a:pt x="122015" y="90297"/>
                        <a:pt x="114109" y="90297"/>
                        <a:pt x="114109" y="90297"/>
                      </a:cubicBezTo>
                      <a:lnTo>
                        <a:pt x="99727" y="90297"/>
                      </a:lnTo>
                      <a:lnTo>
                        <a:pt x="99727" y="90392"/>
                      </a:lnTo>
                      <a:lnTo>
                        <a:pt x="49054" y="90392"/>
                      </a:lnTo>
                      <a:cubicBezTo>
                        <a:pt x="49054" y="90392"/>
                        <a:pt x="45244" y="90488"/>
                        <a:pt x="45149" y="87821"/>
                      </a:cubicBezTo>
                      <a:cubicBezTo>
                        <a:pt x="45053" y="85058"/>
                        <a:pt x="49054" y="85154"/>
                        <a:pt x="49054" y="85154"/>
                      </a:cubicBezTo>
                      <a:lnTo>
                        <a:pt x="49816" y="85154"/>
                      </a:lnTo>
                      <a:lnTo>
                        <a:pt x="49816" y="88583"/>
                      </a:lnTo>
                      <a:lnTo>
                        <a:pt x="111347" y="88583"/>
                      </a:lnTo>
                      <a:lnTo>
                        <a:pt x="111347" y="85154"/>
                      </a:lnTo>
                      <a:lnTo>
                        <a:pt x="114205" y="85154"/>
                      </a:lnTo>
                      <a:cubicBezTo>
                        <a:pt x="114205" y="85154"/>
                        <a:pt x="122111" y="85154"/>
                        <a:pt x="122111" y="78296"/>
                      </a:cubicBezTo>
                      <a:cubicBezTo>
                        <a:pt x="122111" y="71342"/>
                        <a:pt x="114205" y="71342"/>
                        <a:pt x="114205" y="71342"/>
                      </a:cubicBezTo>
                      <a:lnTo>
                        <a:pt x="99822" y="71342"/>
                      </a:lnTo>
                      <a:lnTo>
                        <a:pt x="99822" y="71342"/>
                      </a:lnTo>
                      <a:lnTo>
                        <a:pt x="49149" y="71342"/>
                      </a:lnTo>
                      <a:cubicBezTo>
                        <a:pt x="49149" y="71342"/>
                        <a:pt x="45339" y="71438"/>
                        <a:pt x="45244" y="68771"/>
                      </a:cubicBezTo>
                      <a:cubicBezTo>
                        <a:pt x="45149" y="66008"/>
                        <a:pt x="49149" y="66104"/>
                        <a:pt x="49149" y="66104"/>
                      </a:cubicBezTo>
                      <a:lnTo>
                        <a:pt x="49911" y="66104"/>
                      </a:lnTo>
                      <a:lnTo>
                        <a:pt x="49911" y="69342"/>
                      </a:lnTo>
                      <a:lnTo>
                        <a:pt x="111442" y="69342"/>
                      </a:lnTo>
                      <a:lnTo>
                        <a:pt x="111442" y="66104"/>
                      </a:lnTo>
                      <a:lnTo>
                        <a:pt x="114205" y="66104"/>
                      </a:lnTo>
                      <a:cubicBezTo>
                        <a:pt x="114205" y="66104"/>
                        <a:pt x="122111" y="66104"/>
                        <a:pt x="122111" y="59246"/>
                      </a:cubicBezTo>
                      <a:cubicBezTo>
                        <a:pt x="122111" y="52578"/>
                        <a:pt x="114871" y="52292"/>
                        <a:pt x="114205" y="52292"/>
                      </a:cubicBezTo>
                      <a:lnTo>
                        <a:pt x="114205" y="52197"/>
                      </a:lnTo>
                      <a:lnTo>
                        <a:pt x="49054" y="52197"/>
                      </a:lnTo>
                      <a:cubicBezTo>
                        <a:pt x="49054" y="52197"/>
                        <a:pt x="45244" y="52292"/>
                        <a:pt x="45149" y="49625"/>
                      </a:cubicBezTo>
                      <a:cubicBezTo>
                        <a:pt x="45053" y="46863"/>
                        <a:pt x="49054" y="46958"/>
                        <a:pt x="49054" y="46958"/>
                      </a:cubicBezTo>
                      <a:lnTo>
                        <a:pt x="49816" y="46958"/>
                      </a:lnTo>
                      <a:lnTo>
                        <a:pt x="49721" y="50387"/>
                      </a:lnTo>
                      <a:lnTo>
                        <a:pt x="111252" y="50387"/>
                      </a:lnTo>
                      <a:lnTo>
                        <a:pt x="111347" y="46958"/>
                      </a:lnTo>
                      <a:lnTo>
                        <a:pt x="114205" y="46958"/>
                      </a:lnTo>
                      <a:cubicBezTo>
                        <a:pt x="114205" y="46958"/>
                        <a:pt x="122111" y="46958"/>
                        <a:pt x="122111" y="40100"/>
                      </a:cubicBezTo>
                      <a:cubicBezTo>
                        <a:pt x="122111" y="33433"/>
                        <a:pt x="114871" y="33147"/>
                        <a:pt x="114205" y="33147"/>
                      </a:cubicBezTo>
                      <a:lnTo>
                        <a:pt x="114205" y="33052"/>
                      </a:lnTo>
                      <a:lnTo>
                        <a:pt x="49054" y="33052"/>
                      </a:lnTo>
                      <a:cubicBezTo>
                        <a:pt x="49054" y="33052"/>
                        <a:pt x="45244" y="33147"/>
                        <a:pt x="45149" y="30480"/>
                      </a:cubicBezTo>
                      <a:cubicBezTo>
                        <a:pt x="45053" y="27718"/>
                        <a:pt x="49054" y="27813"/>
                        <a:pt x="49054" y="27813"/>
                      </a:cubicBezTo>
                      <a:lnTo>
                        <a:pt x="49911" y="27813"/>
                      </a:lnTo>
                      <a:lnTo>
                        <a:pt x="49911" y="30956"/>
                      </a:lnTo>
                      <a:lnTo>
                        <a:pt x="111442" y="30956"/>
                      </a:lnTo>
                      <a:lnTo>
                        <a:pt x="111442" y="27813"/>
                      </a:lnTo>
                      <a:lnTo>
                        <a:pt x="154686" y="27813"/>
                      </a:lnTo>
                      <a:lnTo>
                        <a:pt x="154686" y="27813"/>
                      </a:lnTo>
                      <a:close/>
                      <a:moveTo>
                        <a:pt x="111062" y="153543"/>
                      </a:moveTo>
                      <a:lnTo>
                        <a:pt x="111062" y="160592"/>
                      </a:lnTo>
                      <a:lnTo>
                        <a:pt x="49530" y="160592"/>
                      </a:lnTo>
                      <a:lnTo>
                        <a:pt x="49530" y="153543"/>
                      </a:lnTo>
                      <a:lnTo>
                        <a:pt x="111062" y="153543"/>
                      </a:lnTo>
                      <a:lnTo>
                        <a:pt x="111062" y="153543"/>
                      </a:lnTo>
                      <a:close/>
                    </a:path>
                  </a:pathLst>
                </a:custGeom>
                <a:solidFill>
                  <a:srgbClr val="50BED7"/>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rgbClr val="000000"/>
                    </a:solidFill>
                    <a:effectLst/>
                    <a:uLnTx/>
                    <a:uFillTx/>
                    <a:latin typeface="Siemens Sans" pitchFamily="2" charset="0"/>
                  </a:endParaRPr>
                </a:p>
              </p:txBody>
            </p:sp>
            <p:sp>
              <p:nvSpPr>
                <p:cNvPr id="473" name="Freihandform: Form 472">
                  <a:extLst>
                    <a:ext uri="{FF2B5EF4-FFF2-40B4-BE49-F238E27FC236}">
                      <a16:creationId xmlns:a16="http://schemas.microsoft.com/office/drawing/2014/main" id="{DCDC6001-8C6C-49D5-9841-9384644BF5C6}"/>
                    </a:ext>
                  </a:extLst>
                </p:cNvPr>
                <p:cNvSpPr/>
                <p:nvPr/>
              </p:nvSpPr>
              <p:spPr>
                <a:xfrm rot="5400000">
                  <a:off x="1550127" y="2875023"/>
                  <a:ext cx="510786" cy="522190"/>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 name="connsiteX5" fmla="*/ 213360 w 213359"/>
                    <a:gd name="connsiteY5" fmla="*/ 109061 h 218122"/>
                    <a:gd name="connsiteX6" fmla="*/ 201073 w 213359"/>
                    <a:gd name="connsiteY6" fmla="*/ 109061 h 218122"/>
                    <a:gd name="connsiteX7" fmla="*/ 106585 w 213359"/>
                    <a:gd name="connsiteY7" fmla="*/ 202787 h 218122"/>
                    <a:gd name="connsiteX8" fmla="*/ 12097 w 213359"/>
                    <a:gd name="connsiteY8" fmla="*/ 109061 h 218122"/>
                    <a:gd name="connsiteX9" fmla="*/ 106585 w 213359"/>
                    <a:gd name="connsiteY9" fmla="*/ 15335 h 218122"/>
                    <a:gd name="connsiteX10" fmla="*/ 201073 w 213359"/>
                    <a:gd name="connsiteY10" fmla="*/ 109061 h 218122"/>
                    <a:gd name="connsiteX11" fmla="*/ 201073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213360" y="109061"/>
                      </a:moveTo>
                      <a:cubicBezTo>
                        <a:pt x="213360" y="169259"/>
                        <a:pt x="165544" y="218123"/>
                        <a:pt x="106680" y="218123"/>
                      </a:cubicBezTo>
                      <a:cubicBezTo>
                        <a:pt x="47815" y="218123"/>
                        <a:pt x="0" y="169259"/>
                        <a:pt x="0" y="109061"/>
                      </a:cubicBezTo>
                      <a:cubicBezTo>
                        <a:pt x="0" y="48863"/>
                        <a:pt x="47815" y="0"/>
                        <a:pt x="106680" y="0"/>
                      </a:cubicBezTo>
                      <a:cubicBezTo>
                        <a:pt x="165544" y="0"/>
                        <a:pt x="213360" y="48863"/>
                        <a:pt x="213360" y="109061"/>
                      </a:cubicBezTo>
                      <a:lnTo>
                        <a:pt x="213360" y="109061"/>
                      </a:lnTo>
                      <a:close/>
                      <a:moveTo>
                        <a:pt x="201073" y="109061"/>
                      </a:moveTo>
                      <a:cubicBezTo>
                        <a:pt x="201073" y="160782"/>
                        <a:pt x="158782" y="202787"/>
                        <a:pt x="106585" y="202787"/>
                      </a:cubicBezTo>
                      <a:cubicBezTo>
                        <a:pt x="54388" y="202787"/>
                        <a:pt x="12097" y="160782"/>
                        <a:pt x="12097" y="109061"/>
                      </a:cubicBezTo>
                      <a:cubicBezTo>
                        <a:pt x="12097" y="57341"/>
                        <a:pt x="54388" y="15335"/>
                        <a:pt x="106585" y="15335"/>
                      </a:cubicBezTo>
                      <a:cubicBezTo>
                        <a:pt x="158782" y="15335"/>
                        <a:pt x="201073" y="57245"/>
                        <a:pt x="201073" y="109061"/>
                      </a:cubicBezTo>
                      <a:lnTo>
                        <a:pt x="201073" y="109061"/>
                      </a:lnTo>
                      <a:close/>
                    </a:path>
                  </a:pathLst>
                </a:custGeom>
                <a:solidFill>
                  <a:srgbClr val="879628"/>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rgbClr val="000000"/>
                    </a:solidFill>
                    <a:effectLst/>
                    <a:uLnTx/>
                    <a:uFillTx/>
                    <a:latin typeface="Siemens Sans" pitchFamily="2" charset="0"/>
                  </a:endParaRPr>
                </a:p>
              </p:txBody>
            </p:sp>
          </p:grpSp>
          <p:sp>
            <p:nvSpPr>
              <p:cNvPr id="455" name="Freihandform: Form 454">
                <a:extLst>
                  <a:ext uri="{FF2B5EF4-FFF2-40B4-BE49-F238E27FC236}">
                    <a16:creationId xmlns:a16="http://schemas.microsoft.com/office/drawing/2014/main" id="{24B7AF2B-6BB4-4646-9EFB-3EF172E3CEDA}"/>
                  </a:ext>
                </a:extLst>
              </p:cNvPr>
              <p:cNvSpPr/>
              <p:nvPr/>
            </p:nvSpPr>
            <p:spPr bwMode="auto">
              <a:xfrm>
                <a:off x="5095388" y="2138160"/>
                <a:ext cx="292276" cy="389610"/>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879628"/>
                </a:solidFill>
                <a:prstDash val="solid"/>
                <a:round/>
                <a:headEnd type="none" w="med" len="sm"/>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000000"/>
                  </a:solidFill>
                  <a:effectLst/>
                  <a:uLnTx/>
                  <a:uFillTx/>
                  <a:latin typeface="Siemens Sans" pitchFamily="2" charset="0"/>
                  <a:ea typeface="+mn-ea"/>
                  <a:cs typeface="+mn-cs"/>
                </a:endParaRPr>
              </a:p>
            </p:txBody>
          </p:sp>
          <p:sp>
            <p:nvSpPr>
              <p:cNvPr id="456" name="Freihandform: Form 455">
                <a:extLst>
                  <a:ext uri="{FF2B5EF4-FFF2-40B4-BE49-F238E27FC236}">
                    <a16:creationId xmlns:a16="http://schemas.microsoft.com/office/drawing/2014/main" id="{5E25D74F-8415-4729-9653-4D3755E7EF4D}"/>
                  </a:ext>
                </a:extLst>
              </p:cNvPr>
              <p:cNvSpPr/>
              <p:nvPr/>
            </p:nvSpPr>
            <p:spPr bwMode="auto">
              <a:xfrm flipH="1" flipV="1">
                <a:off x="1964289" y="2817580"/>
                <a:ext cx="156683" cy="3635837"/>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50BED7"/>
                </a:solidFill>
                <a:prstDash val="solid"/>
                <a:headEnd type="none"/>
                <a:tailEnd type="triangle"/>
              </a:ln>
              <a:effectLst/>
            </p:spPr>
            <p:txBody>
              <a:bodyPr rtlCol="0" anchor="ctr"/>
              <a:lstStyle/>
              <a:p>
                <a:pPr algn="ctr" fontAlgn="auto">
                  <a:spcBef>
                    <a:spcPts val="0"/>
                  </a:spcBef>
                  <a:spcAft>
                    <a:spcPts val="0"/>
                  </a:spcAft>
                </a:pPr>
                <a:endParaRPr lang="en-US" sz="3200" kern="0">
                  <a:solidFill>
                    <a:srgbClr val="000000"/>
                  </a:solidFill>
                  <a:latin typeface="Siemens Sans" pitchFamily="2" charset="0"/>
                  <a:ea typeface="+mn-ea"/>
                </a:endParaRPr>
              </a:p>
            </p:txBody>
          </p:sp>
          <p:grpSp>
            <p:nvGrpSpPr>
              <p:cNvPr id="457" name="Gruppieren 456">
                <a:extLst>
                  <a:ext uri="{FF2B5EF4-FFF2-40B4-BE49-F238E27FC236}">
                    <a16:creationId xmlns:a16="http://schemas.microsoft.com/office/drawing/2014/main" id="{3A866BBE-9C4B-4CCF-8CDC-4B445E01FE78}"/>
                  </a:ext>
                </a:extLst>
              </p:cNvPr>
              <p:cNvGrpSpPr/>
              <p:nvPr/>
            </p:nvGrpSpPr>
            <p:grpSpPr>
              <a:xfrm rot="5400000">
                <a:off x="5873170" y="2348410"/>
                <a:ext cx="527840" cy="516653"/>
                <a:chOff x="6189775" y="2773285"/>
                <a:chExt cx="166306" cy="162781"/>
              </a:xfrm>
            </p:grpSpPr>
            <p:sp>
              <p:nvSpPr>
                <p:cNvPr id="466" name="Freihandform: Form 465">
                  <a:extLst>
                    <a:ext uri="{FF2B5EF4-FFF2-40B4-BE49-F238E27FC236}">
                      <a16:creationId xmlns:a16="http://schemas.microsoft.com/office/drawing/2014/main" id="{74820B53-7224-45F1-A5CE-671F56E9D34A}"/>
                    </a:ext>
                  </a:extLst>
                </p:cNvPr>
                <p:cNvSpPr/>
                <p:nvPr/>
              </p:nvSpPr>
              <p:spPr>
                <a:xfrm>
                  <a:off x="6189775" y="2773380"/>
                  <a:ext cx="166306" cy="162686"/>
                </a:xfrm>
                <a:custGeom>
                  <a:avLst/>
                  <a:gdLst>
                    <a:gd name="connsiteX0" fmla="*/ 166306 w 166306"/>
                    <a:gd name="connsiteY0" fmla="*/ 81344 h 162686"/>
                    <a:gd name="connsiteX1" fmla="*/ 83153 w 166306"/>
                    <a:gd name="connsiteY1" fmla="*/ 162687 h 162686"/>
                    <a:gd name="connsiteX2" fmla="*/ 0 w 166306"/>
                    <a:gd name="connsiteY2" fmla="*/ 81344 h 162686"/>
                    <a:gd name="connsiteX3" fmla="*/ 83153 w 166306"/>
                    <a:gd name="connsiteY3" fmla="*/ 0 h 162686"/>
                    <a:gd name="connsiteX4" fmla="*/ 166306 w 166306"/>
                    <a:gd name="connsiteY4" fmla="*/ 81344 h 16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06" h="162686">
                      <a:moveTo>
                        <a:pt x="166306" y="81344"/>
                      </a:moveTo>
                      <a:cubicBezTo>
                        <a:pt x="166306" y="126268"/>
                        <a:pt x="129077" y="162687"/>
                        <a:pt x="83153" y="162687"/>
                      </a:cubicBezTo>
                      <a:cubicBezTo>
                        <a:pt x="37229" y="162687"/>
                        <a:pt x="0" y="126268"/>
                        <a:pt x="0" y="81344"/>
                      </a:cubicBezTo>
                      <a:cubicBezTo>
                        <a:pt x="0" y="36419"/>
                        <a:pt x="37229" y="0"/>
                        <a:pt x="83153" y="0"/>
                      </a:cubicBezTo>
                      <a:cubicBezTo>
                        <a:pt x="129077" y="0"/>
                        <a:pt x="166306" y="36419"/>
                        <a:pt x="166306" y="81344"/>
                      </a:cubicBezTo>
                      <a:close/>
                    </a:path>
                  </a:pathLst>
                </a:custGeom>
                <a:solidFill>
                  <a:srgbClr val="FFFFFF"/>
                </a:solidFill>
                <a:ln w="9525" cap="flat">
                  <a:noFill/>
                  <a:prstDash val="solid"/>
                  <a:miter/>
                </a:ln>
              </p:spPr>
              <p:txBody>
                <a:bodyPr rtlCol="0" anchor="ctr"/>
                <a:lstStyle/>
                <a:p>
                  <a:endParaRPr lang="de-DE" sz="3200">
                    <a:latin typeface="Siemens Sans" pitchFamily="2" charset="0"/>
                  </a:endParaRPr>
                </a:p>
              </p:txBody>
            </p:sp>
            <p:sp>
              <p:nvSpPr>
                <p:cNvPr id="467" name="Freihandform: Form 466">
                  <a:extLst>
                    <a:ext uri="{FF2B5EF4-FFF2-40B4-BE49-F238E27FC236}">
                      <a16:creationId xmlns:a16="http://schemas.microsoft.com/office/drawing/2014/main" id="{689C9E26-7F4E-43EA-97E5-1F801814281E}"/>
                    </a:ext>
                  </a:extLst>
                </p:cNvPr>
                <p:cNvSpPr/>
                <p:nvPr/>
              </p:nvSpPr>
              <p:spPr>
                <a:xfrm>
                  <a:off x="6295026" y="2789763"/>
                  <a:ext cx="46291" cy="109823"/>
                </a:xfrm>
                <a:custGeom>
                  <a:avLst/>
                  <a:gdLst>
                    <a:gd name="connsiteX0" fmla="*/ 29432 w 46291"/>
                    <a:gd name="connsiteY0" fmla="*/ 109823 h 109823"/>
                    <a:gd name="connsiteX1" fmla="*/ 46292 w 46291"/>
                    <a:gd name="connsiteY1" fmla="*/ 64770 h 109823"/>
                    <a:gd name="connsiteX2" fmla="*/ 0 w 46291"/>
                    <a:gd name="connsiteY2" fmla="*/ 0 h 109823"/>
                    <a:gd name="connsiteX3" fmla="*/ 29432 w 46291"/>
                    <a:gd name="connsiteY3" fmla="*/ 109823 h 109823"/>
                  </a:gdLst>
                  <a:ahLst/>
                  <a:cxnLst>
                    <a:cxn ang="0">
                      <a:pos x="connsiteX0" y="connsiteY0"/>
                    </a:cxn>
                    <a:cxn ang="0">
                      <a:pos x="connsiteX1" y="connsiteY1"/>
                    </a:cxn>
                    <a:cxn ang="0">
                      <a:pos x="connsiteX2" y="connsiteY2"/>
                    </a:cxn>
                    <a:cxn ang="0">
                      <a:pos x="connsiteX3" y="connsiteY3"/>
                    </a:cxn>
                  </a:cxnLst>
                  <a:rect l="l" t="t" r="r" b="b"/>
                  <a:pathLst>
                    <a:path w="46291" h="109823">
                      <a:moveTo>
                        <a:pt x="29432" y="109823"/>
                      </a:moveTo>
                      <a:cubicBezTo>
                        <a:pt x="39910" y="97822"/>
                        <a:pt x="46292" y="82010"/>
                        <a:pt x="46292" y="64770"/>
                      </a:cubicBezTo>
                      <a:cubicBezTo>
                        <a:pt x="46292" y="34671"/>
                        <a:pt x="26956" y="9144"/>
                        <a:pt x="0" y="0"/>
                      </a:cubicBezTo>
                      <a:lnTo>
                        <a:pt x="29432" y="109823"/>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sp>
              <p:nvSpPr>
                <p:cNvPr id="468" name="Freihandform: Form 467">
                  <a:extLst>
                    <a:ext uri="{FF2B5EF4-FFF2-40B4-BE49-F238E27FC236}">
                      <a16:creationId xmlns:a16="http://schemas.microsoft.com/office/drawing/2014/main" id="{00DDA8DE-9E73-4206-A96B-8BD7704BF985}"/>
                    </a:ext>
                  </a:extLst>
                </p:cNvPr>
                <p:cNvSpPr/>
                <p:nvPr/>
              </p:nvSpPr>
              <p:spPr>
                <a:xfrm>
                  <a:off x="6204443" y="2789763"/>
                  <a:ext cx="46291" cy="109823"/>
                </a:xfrm>
                <a:custGeom>
                  <a:avLst/>
                  <a:gdLst>
                    <a:gd name="connsiteX0" fmla="*/ 46292 w 46291"/>
                    <a:gd name="connsiteY0" fmla="*/ 0 h 109823"/>
                    <a:gd name="connsiteX1" fmla="*/ 0 w 46291"/>
                    <a:gd name="connsiteY1" fmla="*/ 64770 h 109823"/>
                    <a:gd name="connsiteX2" fmla="*/ 16859 w 46291"/>
                    <a:gd name="connsiteY2" fmla="*/ 109823 h 109823"/>
                    <a:gd name="connsiteX3" fmla="*/ 46292 w 46291"/>
                    <a:gd name="connsiteY3" fmla="*/ 0 h 109823"/>
                  </a:gdLst>
                  <a:ahLst/>
                  <a:cxnLst>
                    <a:cxn ang="0">
                      <a:pos x="connsiteX0" y="connsiteY0"/>
                    </a:cxn>
                    <a:cxn ang="0">
                      <a:pos x="connsiteX1" y="connsiteY1"/>
                    </a:cxn>
                    <a:cxn ang="0">
                      <a:pos x="connsiteX2" y="connsiteY2"/>
                    </a:cxn>
                    <a:cxn ang="0">
                      <a:pos x="connsiteX3" y="connsiteY3"/>
                    </a:cxn>
                  </a:cxnLst>
                  <a:rect l="l" t="t" r="r" b="b"/>
                  <a:pathLst>
                    <a:path w="46291" h="109823">
                      <a:moveTo>
                        <a:pt x="46292" y="0"/>
                      </a:moveTo>
                      <a:cubicBezTo>
                        <a:pt x="19336" y="9239"/>
                        <a:pt x="0" y="34766"/>
                        <a:pt x="0" y="64770"/>
                      </a:cubicBezTo>
                      <a:cubicBezTo>
                        <a:pt x="0" y="82010"/>
                        <a:pt x="6382" y="97726"/>
                        <a:pt x="16859" y="109823"/>
                      </a:cubicBezTo>
                      <a:lnTo>
                        <a:pt x="46292" y="0"/>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sp>
              <p:nvSpPr>
                <p:cNvPr id="469" name="Freihandform: Form 468">
                  <a:extLst>
                    <a:ext uri="{FF2B5EF4-FFF2-40B4-BE49-F238E27FC236}">
                      <a16:creationId xmlns:a16="http://schemas.microsoft.com/office/drawing/2014/main" id="{B7AB83B2-2FEE-4BE1-8246-64463CE81F12}"/>
                    </a:ext>
                  </a:extLst>
                </p:cNvPr>
                <p:cNvSpPr/>
                <p:nvPr/>
              </p:nvSpPr>
              <p:spPr>
                <a:xfrm>
                  <a:off x="6227494" y="2786048"/>
                  <a:ext cx="90868" cy="136969"/>
                </a:xfrm>
                <a:custGeom>
                  <a:avLst/>
                  <a:gdLst>
                    <a:gd name="connsiteX0" fmla="*/ 59150 w 90868"/>
                    <a:gd name="connsiteY0" fmla="*/ 1333 h 136969"/>
                    <a:gd name="connsiteX1" fmla="*/ 45434 w 90868"/>
                    <a:gd name="connsiteY1" fmla="*/ 0 h 136969"/>
                    <a:gd name="connsiteX2" fmla="*/ 31718 w 90868"/>
                    <a:gd name="connsiteY2" fmla="*/ 1333 h 136969"/>
                    <a:gd name="connsiteX3" fmla="*/ 0 w 90868"/>
                    <a:gd name="connsiteY3" fmla="*/ 119729 h 136969"/>
                    <a:gd name="connsiteX4" fmla="*/ 45434 w 90868"/>
                    <a:gd name="connsiteY4" fmla="*/ 136970 h 136969"/>
                    <a:gd name="connsiteX5" fmla="*/ 90869 w 90868"/>
                    <a:gd name="connsiteY5" fmla="*/ 119729 h 136969"/>
                    <a:gd name="connsiteX6" fmla="*/ 59150 w 90868"/>
                    <a:gd name="connsiteY6" fmla="*/ 1333 h 13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68" h="136969">
                      <a:moveTo>
                        <a:pt x="59150" y="1333"/>
                      </a:moveTo>
                      <a:cubicBezTo>
                        <a:pt x="54769" y="476"/>
                        <a:pt x="50197" y="0"/>
                        <a:pt x="45434" y="0"/>
                      </a:cubicBezTo>
                      <a:cubicBezTo>
                        <a:pt x="40672" y="0"/>
                        <a:pt x="36195" y="476"/>
                        <a:pt x="31718" y="1333"/>
                      </a:cubicBezTo>
                      <a:lnTo>
                        <a:pt x="0" y="119729"/>
                      </a:lnTo>
                      <a:cubicBezTo>
                        <a:pt x="12097" y="130397"/>
                        <a:pt x="28004" y="136970"/>
                        <a:pt x="45434" y="136970"/>
                      </a:cubicBezTo>
                      <a:cubicBezTo>
                        <a:pt x="62865" y="136970"/>
                        <a:pt x="78772" y="130492"/>
                        <a:pt x="90869" y="119729"/>
                      </a:cubicBezTo>
                      <a:lnTo>
                        <a:pt x="59150" y="1333"/>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sp>
              <p:nvSpPr>
                <p:cNvPr id="470" name="Freihandform: Form 469">
                  <a:extLst>
                    <a:ext uri="{FF2B5EF4-FFF2-40B4-BE49-F238E27FC236}">
                      <a16:creationId xmlns:a16="http://schemas.microsoft.com/office/drawing/2014/main" id="{4188CA09-E821-4B07-A2E8-34B644BC04B8}"/>
                    </a:ext>
                  </a:extLst>
                </p:cNvPr>
                <p:cNvSpPr/>
                <p:nvPr/>
              </p:nvSpPr>
              <p:spPr>
                <a:xfrm>
                  <a:off x="6189775" y="2773285"/>
                  <a:ext cx="166306" cy="162687"/>
                </a:xfrm>
                <a:custGeom>
                  <a:avLst/>
                  <a:gdLst>
                    <a:gd name="connsiteX0" fmla="*/ 83153 w 166306"/>
                    <a:gd name="connsiteY0" fmla="*/ 0 h 162687"/>
                    <a:gd name="connsiteX1" fmla="*/ 166306 w 166306"/>
                    <a:gd name="connsiteY1" fmla="*/ 81343 h 162687"/>
                    <a:gd name="connsiteX2" fmla="*/ 83153 w 166306"/>
                    <a:gd name="connsiteY2" fmla="*/ 162687 h 162687"/>
                    <a:gd name="connsiteX3" fmla="*/ 0 w 166306"/>
                    <a:gd name="connsiteY3" fmla="*/ 81343 h 162687"/>
                    <a:gd name="connsiteX4" fmla="*/ 83153 w 166306"/>
                    <a:gd name="connsiteY4" fmla="*/ 0 h 162687"/>
                    <a:gd name="connsiteX5" fmla="*/ 83153 w 166306"/>
                    <a:gd name="connsiteY5" fmla="*/ 0 h 162687"/>
                    <a:gd name="connsiteX6" fmla="*/ 83153 w 166306"/>
                    <a:gd name="connsiteY6" fmla="*/ 9334 h 162687"/>
                    <a:gd name="connsiteX7" fmla="*/ 154686 w 166306"/>
                    <a:gd name="connsiteY7" fmla="*/ 81439 h 162687"/>
                    <a:gd name="connsiteX8" fmla="*/ 83153 w 166306"/>
                    <a:gd name="connsiteY8" fmla="*/ 153543 h 162687"/>
                    <a:gd name="connsiteX9" fmla="*/ 11621 w 166306"/>
                    <a:gd name="connsiteY9" fmla="*/ 81439 h 162687"/>
                    <a:gd name="connsiteX10" fmla="*/ 83153 w 166306"/>
                    <a:gd name="connsiteY10" fmla="*/ 9334 h 162687"/>
                    <a:gd name="connsiteX11" fmla="*/ 83153 w 166306"/>
                    <a:gd name="connsiteY11" fmla="*/ 9334 h 162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6306" h="162687">
                      <a:moveTo>
                        <a:pt x="83153" y="0"/>
                      </a:moveTo>
                      <a:cubicBezTo>
                        <a:pt x="129064" y="0"/>
                        <a:pt x="166306" y="36481"/>
                        <a:pt x="166306" y="81343"/>
                      </a:cubicBezTo>
                      <a:cubicBezTo>
                        <a:pt x="166306" y="126301"/>
                        <a:pt x="129064" y="162687"/>
                        <a:pt x="83153" y="162687"/>
                      </a:cubicBezTo>
                      <a:cubicBezTo>
                        <a:pt x="37243" y="162687"/>
                        <a:pt x="0" y="126206"/>
                        <a:pt x="0" y="81343"/>
                      </a:cubicBezTo>
                      <a:cubicBezTo>
                        <a:pt x="0" y="36481"/>
                        <a:pt x="37243" y="0"/>
                        <a:pt x="83153" y="0"/>
                      </a:cubicBezTo>
                      <a:lnTo>
                        <a:pt x="83153" y="0"/>
                      </a:lnTo>
                      <a:close/>
                      <a:moveTo>
                        <a:pt x="83153" y="9334"/>
                      </a:moveTo>
                      <a:cubicBezTo>
                        <a:pt x="122587" y="9334"/>
                        <a:pt x="154686" y="41624"/>
                        <a:pt x="154686" y="81439"/>
                      </a:cubicBezTo>
                      <a:cubicBezTo>
                        <a:pt x="154686" y="121253"/>
                        <a:pt x="122682" y="153543"/>
                        <a:pt x="83153" y="153543"/>
                      </a:cubicBezTo>
                      <a:cubicBezTo>
                        <a:pt x="43720" y="153543"/>
                        <a:pt x="11621" y="121253"/>
                        <a:pt x="11621" y="81439"/>
                      </a:cubicBezTo>
                      <a:cubicBezTo>
                        <a:pt x="11621" y="41624"/>
                        <a:pt x="43625" y="9334"/>
                        <a:pt x="83153" y="9334"/>
                      </a:cubicBezTo>
                      <a:lnTo>
                        <a:pt x="83153" y="9334"/>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grpSp>
          <p:grpSp>
            <p:nvGrpSpPr>
              <p:cNvPr id="458" name="Gruppieren 457">
                <a:extLst>
                  <a:ext uri="{FF2B5EF4-FFF2-40B4-BE49-F238E27FC236}">
                    <a16:creationId xmlns:a16="http://schemas.microsoft.com/office/drawing/2014/main" id="{513B71CB-D9C7-46BA-B1EA-A035A38167EA}"/>
                  </a:ext>
                </a:extLst>
              </p:cNvPr>
              <p:cNvGrpSpPr/>
              <p:nvPr/>
            </p:nvGrpSpPr>
            <p:grpSpPr>
              <a:xfrm>
                <a:off x="6551614" y="2507503"/>
                <a:ext cx="425576" cy="198467"/>
                <a:chOff x="6321689" y="5204496"/>
                <a:chExt cx="425576" cy="198467"/>
              </a:xfrm>
            </p:grpSpPr>
            <p:sp>
              <p:nvSpPr>
                <p:cNvPr id="462" name="Rechteck 461">
                  <a:extLst>
                    <a:ext uri="{FF2B5EF4-FFF2-40B4-BE49-F238E27FC236}">
                      <a16:creationId xmlns:a16="http://schemas.microsoft.com/office/drawing/2014/main" id="{7C681B92-C4E1-421E-A30B-CEFA6A4111A4}"/>
                    </a:ext>
                  </a:extLst>
                </p:cNvPr>
                <p:cNvSpPr/>
                <p:nvPr/>
              </p:nvSpPr>
              <p:spPr>
                <a:xfrm>
                  <a:off x="6321689" y="5204496"/>
                  <a:ext cx="425576" cy="19846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chemeClr val="tx1"/>
                    </a:solidFill>
                  </a:endParaRPr>
                </a:p>
              </p:txBody>
            </p:sp>
            <p:sp>
              <p:nvSpPr>
                <p:cNvPr id="463" name="Freihandform: Form 462">
                  <a:extLst>
                    <a:ext uri="{FF2B5EF4-FFF2-40B4-BE49-F238E27FC236}">
                      <a16:creationId xmlns:a16="http://schemas.microsoft.com/office/drawing/2014/main" id="{79093159-B28F-43B1-AD9B-F9E4354126F8}"/>
                    </a:ext>
                  </a:extLst>
                </p:cNvPr>
                <p:cNvSpPr/>
                <p:nvPr/>
              </p:nvSpPr>
              <p:spPr bwMode="auto">
                <a:xfrm rot="10800000">
                  <a:off x="6435358" y="5210845"/>
                  <a:ext cx="166818" cy="88892"/>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879628"/>
                  </a:solidFill>
                  <a:prstDash val="solid"/>
                  <a:round/>
                  <a:headEnd type="none" w="med" len="sm"/>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000000"/>
                    </a:solidFill>
                    <a:effectLst/>
                    <a:uLnTx/>
                    <a:uFillTx/>
                    <a:latin typeface="Siemens Sans" pitchFamily="2" charset="0"/>
                    <a:ea typeface="+mn-ea"/>
                    <a:cs typeface="+mn-cs"/>
                  </a:endParaRPr>
                </a:p>
              </p:txBody>
            </p:sp>
            <p:cxnSp>
              <p:nvCxnSpPr>
                <p:cNvPr id="464" name="Gerader Verbinder 463">
                  <a:extLst>
                    <a:ext uri="{FF2B5EF4-FFF2-40B4-BE49-F238E27FC236}">
                      <a16:creationId xmlns:a16="http://schemas.microsoft.com/office/drawing/2014/main" id="{07E2295E-74D2-4765-B26F-8CFA1379B9E7}"/>
                    </a:ext>
                  </a:extLst>
                </p:cNvPr>
                <p:cNvCxnSpPr>
                  <a:cxnSpLocks/>
                </p:cNvCxnSpPr>
                <p:nvPr/>
              </p:nvCxnSpPr>
              <p:spPr>
                <a:xfrm flipV="1">
                  <a:off x="6540760" y="5257420"/>
                  <a:ext cx="42317" cy="42317"/>
                </a:xfrm>
                <a:prstGeom prst="line">
                  <a:avLst/>
                </a:prstGeom>
                <a:noFill/>
                <a:ln w="25400" cap="flat" cmpd="sng" algn="ctr">
                  <a:solidFill>
                    <a:srgbClr val="879628"/>
                  </a:solidFill>
                  <a:prstDash val="solid"/>
                  <a:round/>
                  <a:headEnd type="none" w="med" len="sm"/>
                  <a:tailEnd type="none" w="med" len="med"/>
                </a:ln>
                <a:effectLst/>
              </p:spPr>
            </p:cxnSp>
            <p:cxnSp>
              <p:nvCxnSpPr>
                <p:cNvPr id="465" name="Gerader Verbinder 464">
                  <a:extLst>
                    <a:ext uri="{FF2B5EF4-FFF2-40B4-BE49-F238E27FC236}">
                      <a16:creationId xmlns:a16="http://schemas.microsoft.com/office/drawing/2014/main" id="{480B3D65-54C8-4B23-B7AC-1CAFE933881B}"/>
                    </a:ext>
                  </a:extLst>
                </p:cNvPr>
                <p:cNvCxnSpPr/>
                <p:nvPr/>
              </p:nvCxnSpPr>
              <p:spPr>
                <a:xfrm>
                  <a:off x="6540760" y="5299737"/>
                  <a:ext cx="42317" cy="42317"/>
                </a:xfrm>
                <a:prstGeom prst="line">
                  <a:avLst/>
                </a:prstGeom>
                <a:noFill/>
                <a:ln w="25400" cap="flat" cmpd="sng" algn="ctr">
                  <a:solidFill>
                    <a:srgbClr val="879628"/>
                  </a:solidFill>
                  <a:prstDash val="solid"/>
                  <a:round/>
                  <a:headEnd type="none" w="med" len="sm"/>
                  <a:tailEnd type="none" w="med" len="med"/>
                </a:ln>
                <a:effectLst/>
              </p:spPr>
            </p:cxnSp>
          </p:grpSp>
          <p:sp>
            <p:nvSpPr>
              <p:cNvPr id="459" name="Freihandform: Form 458">
                <a:extLst>
                  <a:ext uri="{FF2B5EF4-FFF2-40B4-BE49-F238E27FC236}">
                    <a16:creationId xmlns:a16="http://schemas.microsoft.com/office/drawing/2014/main" id="{9AEFA810-913E-481B-AD0C-2176275FA0FF}"/>
                  </a:ext>
                </a:extLst>
              </p:cNvPr>
              <p:cNvSpPr/>
              <p:nvPr/>
            </p:nvSpPr>
            <p:spPr bwMode="auto">
              <a:xfrm>
                <a:off x="5324390" y="2138160"/>
                <a:ext cx="1340894" cy="381363"/>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879628"/>
                </a:solidFill>
                <a:prstDash val="solid"/>
                <a:round/>
                <a:headEnd type="none" w="med" len="sm"/>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000000"/>
                  </a:solidFill>
                  <a:effectLst/>
                  <a:uLnTx/>
                  <a:uFillTx/>
                  <a:latin typeface="Siemens Sans" pitchFamily="2" charset="0"/>
                  <a:ea typeface="+mn-ea"/>
                  <a:cs typeface="+mn-cs"/>
                </a:endParaRPr>
              </a:p>
            </p:txBody>
          </p:sp>
          <p:sp>
            <p:nvSpPr>
              <p:cNvPr id="460" name="Freihandform: Form 459">
                <a:extLst>
                  <a:ext uri="{FF2B5EF4-FFF2-40B4-BE49-F238E27FC236}">
                    <a16:creationId xmlns:a16="http://schemas.microsoft.com/office/drawing/2014/main" id="{3F02E20A-655A-4F83-92B4-16EE4B1FBC35}"/>
                  </a:ext>
                </a:extLst>
              </p:cNvPr>
              <p:cNvSpPr/>
              <p:nvPr/>
            </p:nvSpPr>
            <p:spPr bwMode="auto">
              <a:xfrm rot="16200000" flipH="1">
                <a:off x="5118193" y="1398665"/>
                <a:ext cx="251589" cy="2872060"/>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C00000"/>
                </a:solidFill>
                <a:prstDash val="solid"/>
                <a:headEnd type="none"/>
                <a:tailEnd type="non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000000"/>
                  </a:solidFill>
                  <a:effectLst/>
                  <a:uLnTx/>
                  <a:uFillTx/>
                  <a:latin typeface="Siemens Sans" pitchFamily="2" charset="0"/>
                  <a:ea typeface="+mn-ea"/>
                  <a:cs typeface="+mn-cs"/>
                </a:endParaRPr>
              </a:p>
            </p:txBody>
          </p:sp>
          <p:sp>
            <p:nvSpPr>
              <p:cNvPr id="461" name="L-Form 460">
                <a:extLst>
                  <a:ext uri="{FF2B5EF4-FFF2-40B4-BE49-F238E27FC236}">
                    <a16:creationId xmlns:a16="http://schemas.microsoft.com/office/drawing/2014/main" id="{A6A4C3A3-AB6D-4913-8620-9F75BE0A3443}"/>
                  </a:ext>
                </a:extLst>
              </p:cNvPr>
              <p:cNvSpPr/>
              <p:nvPr/>
            </p:nvSpPr>
            <p:spPr>
              <a:xfrm rot="10800000">
                <a:off x="5214619" y="2066810"/>
                <a:ext cx="1820686" cy="2061261"/>
              </a:xfrm>
              <a:prstGeom prst="corner">
                <a:avLst>
                  <a:gd name="adj1" fmla="val 78753"/>
                  <a:gd name="adj2" fmla="val 100000"/>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chemeClr val="tx1"/>
                  </a:solidFill>
                </a:endParaRPr>
              </a:p>
            </p:txBody>
          </p:sp>
        </p:grpSp>
        <p:sp>
          <p:nvSpPr>
            <p:cNvPr id="621" name="Rechteck 620">
              <a:extLst>
                <a:ext uri="{FF2B5EF4-FFF2-40B4-BE49-F238E27FC236}">
                  <a16:creationId xmlns:a16="http://schemas.microsoft.com/office/drawing/2014/main" id="{8B9E9948-F79B-41B2-9B76-B52359258DFA}"/>
                </a:ext>
              </a:extLst>
            </p:cNvPr>
            <p:cNvSpPr/>
            <p:nvPr/>
          </p:nvSpPr>
          <p:spPr>
            <a:xfrm>
              <a:off x="4662603" y="4517625"/>
              <a:ext cx="1930907" cy="430887"/>
            </a:xfrm>
            <a:prstGeom prst="rect">
              <a:avLst/>
            </a:prstGeom>
          </p:spPr>
          <p:txBody>
            <a:bodyPr wrap="square">
              <a:spAutoFit/>
            </a:bodyPr>
            <a:lstStyle/>
            <a:p>
              <a:pPr algn="ctr"/>
              <a:r>
                <a:rPr lang="de-DE" sz="1100" b="1" err="1">
                  <a:solidFill>
                    <a:srgbClr val="3C464B"/>
                  </a:solidFill>
                  <a:latin typeface="Siemens Sans" pitchFamily="2" charset="0"/>
                </a:rPr>
                <a:t>Process</a:t>
              </a:r>
              <a:r>
                <a:rPr lang="de-DE" sz="1100" b="1">
                  <a:solidFill>
                    <a:srgbClr val="3C464B"/>
                  </a:solidFill>
                  <a:latin typeface="Siemens Sans" pitchFamily="2" charset="0"/>
                </a:rPr>
                <a:t> </a:t>
              </a:r>
              <a:r>
                <a:rPr lang="de-DE" sz="1100" b="1" err="1">
                  <a:solidFill>
                    <a:srgbClr val="3C464B"/>
                  </a:solidFill>
                  <a:latin typeface="Siemens Sans" pitchFamily="2" charset="0"/>
                </a:rPr>
                <a:t>Water</a:t>
              </a:r>
              <a:endParaRPr lang="de-DE" sz="1100" b="1">
                <a:solidFill>
                  <a:srgbClr val="3C464B"/>
                </a:solidFill>
                <a:latin typeface="Siemens Sans" pitchFamily="2" charset="0"/>
              </a:endParaRPr>
            </a:p>
            <a:p>
              <a:pPr algn="ctr"/>
              <a:r>
                <a:rPr lang="de-DE" sz="1100" b="1">
                  <a:solidFill>
                    <a:srgbClr val="3C464B"/>
                  </a:solidFill>
                  <a:latin typeface="Siemens Sans" pitchFamily="2" charset="0"/>
                </a:rPr>
                <a:t>90 °C</a:t>
              </a:r>
            </a:p>
          </p:txBody>
        </p:sp>
        <p:sp>
          <p:nvSpPr>
            <p:cNvPr id="622" name="Rechteck 621">
              <a:extLst>
                <a:ext uri="{FF2B5EF4-FFF2-40B4-BE49-F238E27FC236}">
                  <a16:creationId xmlns:a16="http://schemas.microsoft.com/office/drawing/2014/main" id="{4CDF296C-9DE6-4EAA-BC44-DE06A0AA2F77}"/>
                </a:ext>
              </a:extLst>
            </p:cNvPr>
            <p:cNvSpPr/>
            <p:nvPr/>
          </p:nvSpPr>
          <p:spPr>
            <a:xfrm>
              <a:off x="4662603" y="2163551"/>
              <a:ext cx="1930907" cy="430887"/>
            </a:xfrm>
            <a:prstGeom prst="rect">
              <a:avLst/>
            </a:prstGeom>
          </p:spPr>
          <p:txBody>
            <a:bodyPr wrap="square">
              <a:spAutoFit/>
            </a:bodyPr>
            <a:lstStyle/>
            <a:p>
              <a:pPr algn="ctr"/>
              <a:r>
                <a:rPr lang="de-DE" sz="1100" b="1" err="1">
                  <a:solidFill>
                    <a:srgbClr val="3C464B"/>
                  </a:solidFill>
                  <a:latin typeface="Siemens Sans" pitchFamily="2" charset="0"/>
                </a:rPr>
                <a:t>Process</a:t>
              </a:r>
              <a:r>
                <a:rPr lang="de-DE" sz="1100" b="1">
                  <a:solidFill>
                    <a:srgbClr val="3C464B"/>
                  </a:solidFill>
                  <a:latin typeface="Siemens Sans" pitchFamily="2" charset="0"/>
                </a:rPr>
                <a:t> Steam</a:t>
              </a:r>
            </a:p>
            <a:p>
              <a:pPr algn="ctr"/>
              <a:r>
                <a:rPr lang="de-DE" sz="1100" b="1">
                  <a:solidFill>
                    <a:srgbClr val="3C464B"/>
                  </a:solidFill>
                  <a:latin typeface="Siemens Sans" pitchFamily="2" charset="0"/>
                </a:rPr>
                <a:t>19 </a:t>
              </a:r>
              <a:r>
                <a:rPr lang="de-DE" sz="1100" b="1" err="1">
                  <a:solidFill>
                    <a:srgbClr val="3C464B"/>
                  </a:solidFill>
                  <a:latin typeface="Siemens Sans" pitchFamily="2" charset="0"/>
                </a:rPr>
                <a:t>bara</a:t>
              </a:r>
              <a:r>
                <a:rPr lang="de-DE" sz="1100" b="1">
                  <a:solidFill>
                    <a:srgbClr val="3C464B"/>
                  </a:solidFill>
                  <a:latin typeface="Siemens Sans" pitchFamily="2" charset="0"/>
                </a:rPr>
                <a:t>, 240 °C</a:t>
              </a:r>
            </a:p>
          </p:txBody>
        </p:sp>
        <p:sp>
          <p:nvSpPr>
            <p:cNvPr id="623" name="Rechteck 622">
              <a:extLst>
                <a:ext uri="{FF2B5EF4-FFF2-40B4-BE49-F238E27FC236}">
                  <a16:creationId xmlns:a16="http://schemas.microsoft.com/office/drawing/2014/main" id="{DB3EABE2-6013-4408-AE68-CE8AC0077FF2}"/>
                </a:ext>
              </a:extLst>
            </p:cNvPr>
            <p:cNvSpPr/>
            <p:nvPr/>
          </p:nvSpPr>
          <p:spPr>
            <a:xfrm>
              <a:off x="3101464" y="4025202"/>
              <a:ext cx="1930907" cy="261610"/>
            </a:xfrm>
            <a:prstGeom prst="rect">
              <a:avLst/>
            </a:prstGeom>
          </p:spPr>
          <p:txBody>
            <a:bodyPr wrap="square">
              <a:spAutoFit/>
            </a:bodyPr>
            <a:lstStyle/>
            <a:p>
              <a:pPr algn="ctr"/>
              <a:r>
                <a:rPr lang="de-DE" sz="1100" b="1">
                  <a:solidFill>
                    <a:srgbClr val="3C464B"/>
                  </a:solidFill>
                  <a:latin typeface="Siemens Sans" pitchFamily="2" charset="0"/>
                </a:rPr>
                <a:t>Heat Pump</a:t>
              </a:r>
            </a:p>
          </p:txBody>
        </p:sp>
        <p:sp>
          <p:nvSpPr>
            <p:cNvPr id="624" name="Rechteck 623">
              <a:extLst>
                <a:ext uri="{FF2B5EF4-FFF2-40B4-BE49-F238E27FC236}">
                  <a16:creationId xmlns:a16="http://schemas.microsoft.com/office/drawing/2014/main" id="{92F295CD-D3BB-47B6-A026-41F36A28296A}"/>
                </a:ext>
              </a:extLst>
            </p:cNvPr>
            <p:cNvSpPr/>
            <p:nvPr/>
          </p:nvSpPr>
          <p:spPr>
            <a:xfrm>
              <a:off x="3855841" y="3318074"/>
              <a:ext cx="1930907" cy="261610"/>
            </a:xfrm>
            <a:prstGeom prst="rect">
              <a:avLst/>
            </a:prstGeom>
          </p:spPr>
          <p:txBody>
            <a:bodyPr wrap="square">
              <a:spAutoFit/>
            </a:bodyPr>
            <a:lstStyle/>
            <a:p>
              <a:pPr algn="ctr"/>
              <a:r>
                <a:rPr lang="de-DE" sz="1100" b="1">
                  <a:solidFill>
                    <a:srgbClr val="3C464B"/>
                  </a:solidFill>
                  <a:latin typeface="Siemens Sans" pitchFamily="2" charset="0"/>
                </a:rPr>
                <a:t>Steam </a:t>
              </a:r>
              <a:r>
                <a:rPr lang="de-DE" sz="1100" b="1" err="1">
                  <a:solidFill>
                    <a:srgbClr val="3C464B"/>
                  </a:solidFill>
                  <a:latin typeface="Siemens Sans" pitchFamily="2" charset="0"/>
                </a:rPr>
                <a:t>Compressor</a:t>
              </a:r>
              <a:endParaRPr lang="de-DE" sz="1100" b="1">
                <a:solidFill>
                  <a:srgbClr val="3C464B"/>
                </a:solidFill>
                <a:latin typeface="Siemens Sans" pitchFamily="2" charset="0"/>
              </a:endParaRPr>
            </a:p>
          </p:txBody>
        </p:sp>
        <p:sp>
          <p:nvSpPr>
            <p:cNvPr id="625" name="Rechteck 624">
              <a:extLst>
                <a:ext uri="{FF2B5EF4-FFF2-40B4-BE49-F238E27FC236}">
                  <a16:creationId xmlns:a16="http://schemas.microsoft.com/office/drawing/2014/main" id="{55B77B36-7624-4D63-B2E3-38D990915C48}"/>
                </a:ext>
              </a:extLst>
            </p:cNvPr>
            <p:cNvSpPr/>
            <p:nvPr/>
          </p:nvSpPr>
          <p:spPr>
            <a:xfrm>
              <a:off x="77470" y="1945050"/>
              <a:ext cx="1930907" cy="430887"/>
            </a:xfrm>
            <a:prstGeom prst="rect">
              <a:avLst/>
            </a:prstGeom>
          </p:spPr>
          <p:txBody>
            <a:bodyPr wrap="square">
              <a:spAutoFit/>
            </a:bodyPr>
            <a:lstStyle/>
            <a:p>
              <a:pPr algn="ctr"/>
              <a:r>
                <a:rPr lang="de-DE" sz="1100" b="1" err="1">
                  <a:solidFill>
                    <a:srgbClr val="3C464B"/>
                  </a:solidFill>
                  <a:latin typeface="Siemens Sans" pitchFamily="2" charset="0"/>
                </a:rPr>
                <a:t>Feedwater</a:t>
              </a:r>
              <a:endParaRPr lang="de-DE" sz="1100" b="1">
                <a:solidFill>
                  <a:srgbClr val="3C464B"/>
                </a:solidFill>
                <a:latin typeface="Siemens Sans" pitchFamily="2" charset="0"/>
              </a:endParaRPr>
            </a:p>
            <a:p>
              <a:pPr algn="ctr"/>
              <a:r>
                <a:rPr lang="de-DE" sz="1100" b="1">
                  <a:solidFill>
                    <a:srgbClr val="3C464B"/>
                  </a:solidFill>
                  <a:latin typeface="Siemens Sans" pitchFamily="2" charset="0"/>
                </a:rPr>
                <a:t>20 °C</a:t>
              </a:r>
            </a:p>
          </p:txBody>
        </p:sp>
      </p:grpSp>
    </p:spTree>
    <p:extLst>
      <p:ext uri="{BB962C8B-B14F-4D97-AF65-F5344CB8AC3E}">
        <p14:creationId xmlns:p14="http://schemas.microsoft.com/office/powerpoint/2010/main" val="1068922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06942FF9-6B00-4103-8DF4-893F11889782}"/>
              </a:ext>
            </a:extLst>
          </p:cNvPr>
          <p:cNvGraphicFramePr>
            <a:graphicFrameLocks noChangeAspect="1"/>
          </p:cNvGraphicFramePr>
          <p:nvPr>
            <p:custDataLst>
              <p:tags r:id="rId2"/>
            </p:custDataLst>
          </p:nvPr>
        </p:nvGraphicFramePr>
        <p:xfrm>
          <a:off x="1587" y="3372"/>
          <a:ext cx="1587" cy="1587"/>
        </p:xfrm>
        <a:graphic>
          <a:graphicData uri="http://schemas.openxmlformats.org/presentationml/2006/ole">
            <mc:AlternateContent xmlns:mc="http://schemas.openxmlformats.org/markup-compatibility/2006">
              <mc:Choice xmlns:v="urn:schemas-microsoft-com:vml" Requires="v">
                <p:oleObj spid="_x0000_s17411" name="think-cell Slide" r:id="rId5" imgW="395" imgH="396" progId="TCLayout.ActiveDocument.1">
                  <p:embed/>
                </p:oleObj>
              </mc:Choice>
              <mc:Fallback>
                <p:oleObj name="think-cell Slide" r:id="rId5" imgW="395" imgH="396" progId="TCLayout.ActiveDocument.1">
                  <p:embed/>
                  <p:pic>
                    <p:nvPicPr>
                      <p:cNvPr id="4" name="Objekt 3" hidden="1">
                        <a:extLst>
                          <a:ext uri="{FF2B5EF4-FFF2-40B4-BE49-F238E27FC236}">
                            <a16:creationId xmlns:a16="http://schemas.microsoft.com/office/drawing/2014/main" id="{06942FF9-6B00-4103-8DF4-893F11889782}"/>
                          </a:ext>
                        </a:extLst>
                      </p:cNvPr>
                      <p:cNvPicPr/>
                      <p:nvPr/>
                    </p:nvPicPr>
                    <p:blipFill>
                      <a:blip r:embed="rId6"/>
                      <a:stretch>
                        <a:fillRect/>
                      </a:stretch>
                    </p:blipFill>
                    <p:spPr>
                      <a:xfrm>
                        <a:off x="1587" y="3372"/>
                        <a:ext cx="1587" cy="1587"/>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FA9C0E5C-8906-4F32-A821-C153C11E2341}"/>
              </a:ext>
            </a:extLst>
          </p:cNvPr>
          <p:cNvSpPr/>
          <p:nvPr>
            <p:custDataLst>
              <p:tags r:id="rId3"/>
            </p:custDataLst>
          </p:nvPr>
        </p:nvSpPr>
        <p:spPr bwMode="auto">
          <a:xfrm>
            <a:off x="0" y="1785"/>
            <a:ext cx="158667" cy="158667"/>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numCol="1" spcCol="0" rtlCol="0" anchor="ctr" anchorCtr="0">
            <a:noAutofit/>
          </a:bodyPr>
          <a:lstStyle/>
          <a:p>
            <a:pPr algn="ctr">
              <a:lnSpc>
                <a:spcPct val="110000"/>
              </a:lnSpc>
              <a:spcBef>
                <a:spcPct val="0"/>
              </a:spcBef>
              <a:buFont typeface="Wingdings" charset="0"/>
              <a:buNone/>
            </a:pPr>
            <a:endParaRPr lang="en-US" sz="1999" b="1">
              <a:ea typeface="+mj-ea"/>
              <a:cs typeface="+mj-cs"/>
              <a:sym typeface="Arial" panose="020B0604020202020204" pitchFamily="34" charset="0"/>
            </a:endParaRPr>
          </a:p>
        </p:txBody>
      </p:sp>
      <p:sp>
        <p:nvSpPr>
          <p:cNvPr id="2" name="Titel 1">
            <a:extLst>
              <a:ext uri="{FF2B5EF4-FFF2-40B4-BE49-F238E27FC236}">
                <a16:creationId xmlns:a16="http://schemas.microsoft.com/office/drawing/2014/main" id="{07F4BF1B-32C9-46AD-BE54-69AD0C000E8B}"/>
              </a:ext>
            </a:extLst>
          </p:cNvPr>
          <p:cNvSpPr>
            <a:spLocks noGrp="1"/>
          </p:cNvSpPr>
          <p:nvPr>
            <p:ph type="title"/>
          </p:nvPr>
        </p:nvSpPr>
        <p:spPr/>
        <p:txBody>
          <a:bodyPr vert="horz" lIns="626400" tIns="378000" rIns="3238313" bIns="0" rtlCol="0" anchor="t" anchorCtr="0">
            <a:noAutofit/>
          </a:bodyPr>
          <a:lstStyle/>
          <a:p>
            <a:r>
              <a:rPr lang="en-US" sz="1999" b="0"/>
              <a:t>Concept – Waste Heat Utilization for </a:t>
            </a:r>
            <a:r>
              <a:rPr lang="en-US" sz="1999" b="0" err="1"/>
              <a:t>Electrolysers</a:t>
            </a:r>
            <a:br>
              <a:rPr lang="en-US" sz="1999" b="0"/>
            </a:br>
            <a:r>
              <a:rPr lang="en-US" sz="1999"/>
              <a:t>Heat Pump for cooling &amp; supply of process heat (hot water)</a:t>
            </a:r>
            <a:br>
              <a:rPr lang="en-US" sz="1999"/>
            </a:br>
            <a:endParaRPr lang="en-US" sz="1999"/>
          </a:p>
        </p:txBody>
      </p:sp>
      <p:sp>
        <p:nvSpPr>
          <p:cNvPr id="10" name="Textfeld 9">
            <a:extLst>
              <a:ext uri="{FF2B5EF4-FFF2-40B4-BE49-F238E27FC236}">
                <a16:creationId xmlns:a16="http://schemas.microsoft.com/office/drawing/2014/main" id="{99F2D1DC-5C54-4769-9DD9-AC94AC207284}"/>
              </a:ext>
            </a:extLst>
          </p:cNvPr>
          <p:cNvSpPr txBox="1"/>
          <p:nvPr/>
        </p:nvSpPr>
        <p:spPr>
          <a:xfrm>
            <a:off x="698262" y="1449899"/>
            <a:ext cx="4916373" cy="327691"/>
          </a:xfrm>
          <a:prstGeom prst="rect">
            <a:avLst/>
          </a:prstGeom>
          <a:noFill/>
        </p:spPr>
        <p:txBody>
          <a:bodyPr wrap="square" lIns="0" tIns="0" rIns="0" bIns="0" rtlCol="0">
            <a:noAutofit/>
          </a:bodyPr>
          <a:lstStyle>
            <a:defPPr>
              <a:defRPr lang="de-DE"/>
            </a:defPPr>
            <a:lvl1pPr>
              <a:lnSpc>
                <a:spcPct val="110000"/>
              </a:lnSpc>
              <a:spcBef>
                <a:spcPts val="0"/>
              </a:spcBef>
              <a:defRPr sz="1200" b="1" cap="all" spc="100">
                <a:solidFill>
                  <a:srgbClr val="41AAAA"/>
                </a:solidFill>
              </a:defRPr>
            </a:lvl1pPr>
          </a:lstStyle>
          <a:p>
            <a:r>
              <a:rPr lang="en-US" sz="1199"/>
              <a:t>Process Flow Scheme</a:t>
            </a:r>
          </a:p>
          <a:p>
            <a:endParaRPr lang="en-US" sz="1199"/>
          </a:p>
          <a:p>
            <a:endParaRPr lang="en-US" sz="1199"/>
          </a:p>
        </p:txBody>
      </p:sp>
      <p:cxnSp>
        <p:nvCxnSpPr>
          <p:cNvPr id="254" name="Gerader Verbinder 253">
            <a:extLst>
              <a:ext uri="{FF2B5EF4-FFF2-40B4-BE49-F238E27FC236}">
                <a16:creationId xmlns:a16="http://schemas.microsoft.com/office/drawing/2014/main" id="{F9670096-2D4A-4137-BDD3-129FE7B13190}"/>
              </a:ext>
            </a:extLst>
          </p:cNvPr>
          <p:cNvCxnSpPr/>
          <p:nvPr/>
        </p:nvCxnSpPr>
        <p:spPr bwMode="auto">
          <a:xfrm>
            <a:off x="8183203" y="1773678"/>
            <a:ext cx="3476905" cy="0"/>
          </a:xfrm>
          <a:prstGeom prst="line">
            <a:avLst/>
          </a:prstGeom>
          <a:solidFill>
            <a:schemeClr val="tx2"/>
          </a:solidFill>
          <a:ln w="19050" cap="flat" cmpd="sng" algn="ctr">
            <a:solidFill>
              <a:srgbClr val="41AAAA">
                <a:alpha val="48000"/>
              </a:srgbClr>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55" name="Gerader Verbinder 254">
            <a:extLst>
              <a:ext uri="{FF2B5EF4-FFF2-40B4-BE49-F238E27FC236}">
                <a16:creationId xmlns:a16="http://schemas.microsoft.com/office/drawing/2014/main" id="{1D6AFAA1-752D-4F68-9C81-4CC5EC37327B}"/>
              </a:ext>
            </a:extLst>
          </p:cNvPr>
          <p:cNvCxnSpPr/>
          <p:nvPr/>
        </p:nvCxnSpPr>
        <p:spPr bwMode="auto">
          <a:xfrm>
            <a:off x="676959" y="1774766"/>
            <a:ext cx="6875794" cy="0"/>
          </a:xfrm>
          <a:prstGeom prst="line">
            <a:avLst/>
          </a:prstGeom>
          <a:solidFill>
            <a:schemeClr val="tx2"/>
          </a:solidFill>
          <a:ln w="19050" cap="flat" cmpd="sng" algn="ctr">
            <a:solidFill>
              <a:srgbClr val="41AAAA">
                <a:alpha val="48000"/>
              </a:srgbClr>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565" name="Textfeld 564">
            <a:extLst>
              <a:ext uri="{FF2B5EF4-FFF2-40B4-BE49-F238E27FC236}">
                <a16:creationId xmlns:a16="http://schemas.microsoft.com/office/drawing/2014/main" id="{0009E903-3BC5-49AE-B74A-C5EAA90D31F9}"/>
              </a:ext>
            </a:extLst>
          </p:cNvPr>
          <p:cNvSpPr txBox="1"/>
          <p:nvPr/>
        </p:nvSpPr>
        <p:spPr>
          <a:xfrm>
            <a:off x="8183203" y="1504962"/>
            <a:ext cx="3476905" cy="1483334"/>
          </a:xfrm>
          <a:prstGeom prst="rect">
            <a:avLst/>
          </a:prstGeom>
          <a:noFill/>
        </p:spPr>
        <p:txBody>
          <a:bodyPr wrap="square" lIns="0" tIns="0" rIns="0" bIns="0" rtlCol="0">
            <a:noAutofit/>
          </a:bodyPr>
          <a:lstStyle/>
          <a:p>
            <a:pPr>
              <a:lnSpc>
                <a:spcPct val="110000"/>
              </a:lnSpc>
            </a:pPr>
            <a:r>
              <a:rPr lang="en-US" sz="1199" b="1" cap="all" spc="100">
                <a:solidFill>
                  <a:srgbClr val="41AAAA"/>
                </a:solidFill>
              </a:rPr>
              <a:t>Principle</a:t>
            </a:r>
          </a:p>
          <a:p>
            <a:pPr>
              <a:lnSpc>
                <a:spcPct val="110000"/>
              </a:lnSpc>
            </a:pPr>
            <a:endParaRPr lang="en-US" sz="1199" b="1" kern="0">
              <a:solidFill>
                <a:srgbClr val="3C464B"/>
              </a:solidFill>
              <a:ea typeface="+mj-ea"/>
              <a:cs typeface="Arial" pitchFamily="34" charset="0"/>
            </a:endParaRPr>
          </a:p>
          <a:p>
            <a:pPr marL="174538" indent="-174538" algn="just">
              <a:lnSpc>
                <a:spcPct val="110000"/>
              </a:lnSpc>
              <a:buFont typeface="Arial" panose="020B0604020202020204" pitchFamily="34" charset="0"/>
              <a:buChar char="•"/>
            </a:pPr>
            <a:r>
              <a:rPr lang="en-US" sz="1199">
                <a:solidFill>
                  <a:srgbClr val="3C464B"/>
                </a:solidFill>
              </a:rPr>
              <a:t>Heat Pump absorbs the heat from the H2 production and lifts it to higher temperature level e.g. for process heating (hot water or steam)</a:t>
            </a:r>
          </a:p>
        </p:txBody>
      </p:sp>
      <p:sp>
        <p:nvSpPr>
          <p:cNvPr id="1368" name="Freihandform: Form 1367">
            <a:extLst>
              <a:ext uri="{FF2B5EF4-FFF2-40B4-BE49-F238E27FC236}">
                <a16:creationId xmlns:a16="http://schemas.microsoft.com/office/drawing/2014/main" id="{5C70B3E8-4DA1-4CC6-856D-5D1F360BA146}"/>
              </a:ext>
            </a:extLst>
          </p:cNvPr>
          <p:cNvSpPr/>
          <p:nvPr/>
        </p:nvSpPr>
        <p:spPr bwMode="auto">
          <a:xfrm rot="10800000" flipH="1">
            <a:off x="3762015" y="4578174"/>
            <a:ext cx="1206143" cy="1240240"/>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005F87">
                <a:lumMod val="40000"/>
                <a:lumOff val="60000"/>
              </a:srgbClr>
            </a:solidFill>
            <a:prstDash val="solid"/>
            <a:headEnd type="none"/>
            <a:tailEnd type="none"/>
          </a:ln>
          <a:effectLst/>
        </p:spPr>
        <p:txBody>
          <a:bodyPr rtlCol="0" anchor="ctr"/>
          <a:lstStyle/>
          <a:p>
            <a:pPr algn="ctr" defTabSz="913943">
              <a:defRPr/>
            </a:pPr>
            <a:endParaRPr lang="en-US" sz="3198" kern="0">
              <a:solidFill>
                <a:srgbClr val="000000"/>
              </a:solidFill>
              <a:latin typeface="Siemens Sans" pitchFamily="2" charset="0"/>
            </a:endParaRPr>
          </a:p>
        </p:txBody>
      </p:sp>
      <p:cxnSp>
        <p:nvCxnSpPr>
          <p:cNvPr id="1369" name="Gerade Verbindung mit Pfeil 1368">
            <a:extLst>
              <a:ext uri="{FF2B5EF4-FFF2-40B4-BE49-F238E27FC236}">
                <a16:creationId xmlns:a16="http://schemas.microsoft.com/office/drawing/2014/main" id="{20CD9CB8-5B44-4EE0-A3D1-9947F65D2E7A}"/>
              </a:ext>
            </a:extLst>
          </p:cNvPr>
          <p:cNvCxnSpPr/>
          <p:nvPr/>
        </p:nvCxnSpPr>
        <p:spPr bwMode="auto">
          <a:xfrm>
            <a:off x="6478864" y="4691405"/>
            <a:ext cx="837205" cy="0"/>
          </a:xfrm>
          <a:prstGeom prst="straightConnector1">
            <a:avLst/>
          </a:prstGeom>
          <a:solidFill>
            <a:srgbClr val="000000"/>
          </a:solidFill>
          <a:ln w="25400" cap="flat" cmpd="sng" algn="ctr">
            <a:solidFill>
              <a:srgbClr val="005F87">
                <a:lumMod val="40000"/>
                <a:lumOff val="60000"/>
              </a:srgbClr>
            </a:solidFill>
            <a:prstDash val="solid"/>
            <a:round/>
            <a:headEnd type="none" w="med" len="med"/>
            <a:tailEnd type="non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370" name="Freihandform: Form 1369">
            <a:extLst>
              <a:ext uri="{FF2B5EF4-FFF2-40B4-BE49-F238E27FC236}">
                <a16:creationId xmlns:a16="http://schemas.microsoft.com/office/drawing/2014/main" id="{4A41480C-1D71-4A3A-9BD9-124A62F95529}"/>
              </a:ext>
            </a:extLst>
          </p:cNvPr>
          <p:cNvSpPr/>
          <p:nvPr/>
        </p:nvSpPr>
        <p:spPr bwMode="auto">
          <a:xfrm rot="5400000" flipH="1">
            <a:off x="1793607" y="4076730"/>
            <a:ext cx="1166679" cy="647734"/>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FFB900"/>
            </a:solidFill>
            <a:prstDash val="solid"/>
            <a:headEnd type="none"/>
            <a:tailEnd type="none"/>
          </a:ln>
          <a:effectLst/>
        </p:spPr>
        <p:txBody>
          <a:bodyPr rtlCol="0" anchor="ctr"/>
          <a:lstStyle/>
          <a:p>
            <a:pPr algn="ctr" defTabSz="913943">
              <a:defRPr/>
            </a:pPr>
            <a:endParaRPr lang="en-US" sz="3198" kern="0">
              <a:solidFill>
                <a:srgbClr val="000000"/>
              </a:solidFill>
              <a:latin typeface="Siemens Sans" pitchFamily="2" charset="0"/>
            </a:endParaRPr>
          </a:p>
        </p:txBody>
      </p:sp>
      <p:sp>
        <p:nvSpPr>
          <p:cNvPr id="1371" name="Freihandform: Form 1370">
            <a:extLst>
              <a:ext uri="{FF2B5EF4-FFF2-40B4-BE49-F238E27FC236}">
                <a16:creationId xmlns:a16="http://schemas.microsoft.com/office/drawing/2014/main" id="{5F8BF11D-C58F-4F71-A06E-522783D594C7}"/>
              </a:ext>
            </a:extLst>
          </p:cNvPr>
          <p:cNvSpPr/>
          <p:nvPr/>
        </p:nvSpPr>
        <p:spPr bwMode="auto">
          <a:xfrm>
            <a:off x="1648110" y="3040816"/>
            <a:ext cx="1725013" cy="1701361"/>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C00000"/>
            </a:solidFill>
            <a:prstDash val="solid"/>
            <a:headEnd type="none"/>
            <a:tailEnd type="none"/>
          </a:ln>
          <a:effectLst/>
        </p:spPr>
        <p:txBody>
          <a:bodyPr rtlCol="0" anchor="ctr"/>
          <a:lstStyle/>
          <a:p>
            <a:pPr algn="ctr" defTabSz="913943">
              <a:defRPr/>
            </a:pPr>
            <a:endParaRPr lang="en-US" sz="3198" kern="0">
              <a:solidFill>
                <a:srgbClr val="000000"/>
              </a:solidFill>
              <a:latin typeface="Siemens Sans" pitchFamily="2" charset="0"/>
            </a:endParaRPr>
          </a:p>
        </p:txBody>
      </p:sp>
      <p:sp>
        <p:nvSpPr>
          <p:cNvPr id="1372" name="Freihandform: Form 1371">
            <a:extLst>
              <a:ext uri="{FF2B5EF4-FFF2-40B4-BE49-F238E27FC236}">
                <a16:creationId xmlns:a16="http://schemas.microsoft.com/office/drawing/2014/main" id="{87C2AE1B-BD59-4928-8BFF-D36D4D85536A}"/>
              </a:ext>
            </a:extLst>
          </p:cNvPr>
          <p:cNvSpPr/>
          <p:nvPr/>
        </p:nvSpPr>
        <p:spPr bwMode="auto">
          <a:xfrm rot="5400000">
            <a:off x="3511329" y="4344700"/>
            <a:ext cx="252456" cy="528872"/>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C00000"/>
            </a:solidFill>
            <a:prstDash val="solid"/>
            <a:headEnd type="none"/>
            <a:tailEnd type="none"/>
          </a:ln>
          <a:effectLst/>
        </p:spPr>
        <p:txBody>
          <a:bodyPr rtlCol="0" anchor="ctr"/>
          <a:lstStyle/>
          <a:p>
            <a:pPr algn="ctr" defTabSz="913943">
              <a:defRPr/>
            </a:pPr>
            <a:endParaRPr lang="en-US" sz="3198" kern="0">
              <a:solidFill>
                <a:srgbClr val="000000"/>
              </a:solidFill>
              <a:latin typeface="Siemens Sans" pitchFamily="2" charset="0"/>
            </a:endParaRPr>
          </a:p>
        </p:txBody>
      </p:sp>
      <p:sp>
        <p:nvSpPr>
          <p:cNvPr id="1373" name="Zylinder 1372">
            <a:extLst>
              <a:ext uri="{FF2B5EF4-FFF2-40B4-BE49-F238E27FC236}">
                <a16:creationId xmlns:a16="http://schemas.microsoft.com/office/drawing/2014/main" id="{3B212732-6136-4453-9367-AAF05AB2C150}"/>
              </a:ext>
            </a:extLst>
          </p:cNvPr>
          <p:cNvSpPr/>
          <p:nvPr/>
        </p:nvSpPr>
        <p:spPr bwMode="auto">
          <a:xfrm>
            <a:off x="3501150" y="3631631"/>
            <a:ext cx="791676" cy="971602"/>
          </a:xfrm>
          <a:prstGeom prst="can">
            <a:avLst/>
          </a:prstGeom>
          <a:solidFill>
            <a:srgbClr val="BECDD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a:lnSpc>
                <a:spcPct val="110000"/>
              </a:lnSpc>
              <a:spcBef>
                <a:spcPct val="0"/>
              </a:spcBef>
              <a:defRPr/>
            </a:pPr>
            <a:endParaRPr lang="en-US" sz="1799" kern="0">
              <a:solidFill>
                <a:srgbClr val="000000"/>
              </a:solidFill>
              <a:latin typeface="Arial"/>
              <a:ea typeface="Arial Unicode MS" panose="020B0604020202020204" pitchFamily="34" charset="-128"/>
              <a:cs typeface="Arial Unicode MS" panose="020B0604020202020204" pitchFamily="34" charset="-128"/>
            </a:endParaRPr>
          </a:p>
        </p:txBody>
      </p:sp>
      <p:grpSp>
        <p:nvGrpSpPr>
          <p:cNvPr id="1374" name="Gruppieren 1373">
            <a:extLst>
              <a:ext uri="{FF2B5EF4-FFF2-40B4-BE49-F238E27FC236}">
                <a16:creationId xmlns:a16="http://schemas.microsoft.com/office/drawing/2014/main" id="{FA7E4CA7-67E6-4775-9519-52502ED99E06}"/>
              </a:ext>
            </a:extLst>
          </p:cNvPr>
          <p:cNvGrpSpPr/>
          <p:nvPr/>
        </p:nvGrpSpPr>
        <p:grpSpPr>
          <a:xfrm>
            <a:off x="685007" y="3658783"/>
            <a:ext cx="1259484" cy="523068"/>
            <a:chOff x="881156" y="3793791"/>
            <a:chExt cx="1260140" cy="523340"/>
          </a:xfrm>
        </p:grpSpPr>
        <p:sp>
          <p:nvSpPr>
            <p:cNvPr id="1630" name="Rechteck: abgerundete Ecken 1629">
              <a:extLst>
                <a:ext uri="{FF2B5EF4-FFF2-40B4-BE49-F238E27FC236}">
                  <a16:creationId xmlns:a16="http://schemas.microsoft.com/office/drawing/2014/main" id="{46A3791D-0CD6-418E-A121-1616C0FB23C2}"/>
                </a:ext>
              </a:extLst>
            </p:cNvPr>
            <p:cNvSpPr/>
            <p:nvPr/>
          </p:nvSpPr>
          <p:spPr bwMode="auto">
            <a:xfrm>
              <a:off x="881156" y="3793791"/>
              <a:ext cx="1260140" cy="523340"/>
            </a:xfrm>
            <a:prstGeom prst="roundRect">
              <a:avLst/>
            </a:prstGeom>
            <a:solidFill>
              <a:srgbClr val="BECDD7"/>
            </a:solidFill>
            <a:ln w="9525">
              <a:solidFill>
                <a:srgbClr val="ADBECB"/>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a:lnSpc>
                  <a:spcPct val="110000"/>
                </a:lnSpc>
                <a:spcBef>
                  <a:spcPct val="0"/>
                </a:spcBef>
                <a:defRPr/>
              </a:pPr>
              <a:endParaRPr lang="en-US" sz="1799" kern="0">
                <a:solidFill>
                  <a:srgbClr val="000000"/>
                </a:solidFill>
                <a:latin typeface="Arial"/>
                <a:ea typeface="Arial Unicode MS" panose="020B0604020202020204" pitchFamily="34" charset="-128"/>
                <a:cs typeface="Arial Unicode MS" panose="020B0604020202020204" pitchFamily="34" charset="-128"/>
              </a:endParaRPr>
            </a:p>
          </p:txBody>
        </p:sp>
        <p:sp>
          <p:nvSpPr>
            <p:cNvPr id="1631" name="Textfeld 1630">
              <a:extLst>
                <a:ext uri="{FF2B5EF4-FFF2-40B4-BE49-F238E27FC236}">
                  <a16:creationId xmlns:a16="http://schemas.microsoft.com/office/drawing/2014/main" id="{4333D7EB-A3C8-4B7B-8DB3-05EA2703470B}"/>
                </a:ext>
              </a:extLst>
            </p:cNvPr>
            <p:cNvSpPr txBox="1"/>
            <p:nvPr/>
          </p:nvSpPr>
          <p:spPr>
            <a:xfrm>
              <a:off x="1021696" y="3831256"/>
              <a:ext cx="956801" cy="429529"/>
            </a:xfrm>
            <a:prstGeom prst="rect">
              <a:avLst/>
            </a:prstGeom>
            <a:noFill/>
          </p:spPr>
          <p:txBody>
            <a:bodyPr wrap="square" lIns="0" tIns="0" rIns="0" bIns="0" rtlCol="0">
              <a:noAutofit/>
            </a:bodyPr>
            <a:lstStyle/>
            <a:p>
              <a:pPr algn="ctr" defTabSz="913943">
                <a:lnSpc>
                  <a:spcPct val="110000"/>
                </a:lnSpc>
                <a:defRPr/>
              </a:pPr>
              <a:r>
                <a:rPr lang="en-US" sz="1199" b="1" kern="0">
                  <a:solidFill>
                    <a:srgbClr val="000000"/>
                  </a:solidFill>
                  <a:latin typeface="Siemens Sans" pitchFamily="2" charset="0"/>
                  <a:ea typeface="Arial Unicode MS" panose="020B0604020202020204" pitchFamily="34" charset="-128"/>
                  <a:cs typeface="Arial Unicode MS" panose="020B0604020202020204" pitchFamily="34" charset="-128"/>
                </a:rPr>
                <a:t>PEM</a:t>
              </a:r>
            </a:p>
            <a:p>
              <a:pPr algn="ctr" defTabSz="913943">
                <a:lnSpc>
                  <a:spcPct val="110000"/>
                </a:lnSpc>
                <a:defRPr/>
              </a:pPr>
              <a:r>
                <a:rPr lang="en-US" sz="1199" b="1" kern="0" err="1">
                  <a:solidFill>
                    <a:srgbClr val="000000"/>
                  </a:solidFill>
                  <a:latin typeface="Siemens Sans" pitchFamily="2" charset="0"/>
                  <a:ea typeface="Arial Unicode MS" panose="020B0604020202020204" pitchFamily="34" charset="-128"/>
                  <a:cs typeface="Arial Unicode MS" panose="020B0604020202020204" pitchFamily="34" charset="-128"/>
                </a:rPr>
                <a:t>Electrolyseur</a:t>
              </a:r>
              <a:endParaRPr lang="en-US" sz="1199" b="1" kern="0">
                <a:solidFill>
                  <a:srgbClr val="000000"/>
                </a:solidFill>
                <a:latin typeface="Siemens Sans" pitchFamily="2" charset="0"/>
                <a:ea typeface="Arial Unicode MS" panose="020B0604020202020204" pitchFamily="34" charset="-128"/>
                <a:cs typeface="Arial Unicode MS" panose="020B0604020202020204" pitchFamily="34" charset="-128"/>
              </a:endParaRPr>
            </a:p>
          </p:txBody>
        </p:sp>
      </p:grpSp>
      <p:sp>
        <p:nvSpPr>
          <p:cNvPr id="1375" name="Rechteck 1374">
            <a:extLst>
              <a:ext uri="{FF2B5EF4-FFF2-40B4-BE49-F238E27FC236}">
                <a16:creationId xmlns:a16="http://schemas.microsoft.com/office/drawing/2014/main" id="{FC739145-38BC-4D73-AD11-5CD61C99C96E}"/>
              </a:ext>
            </a:extLst>
          </p:cNvPr>
          <p:cNvSpPr/>
          <p:nvPr/>
        </p:nvSpPr>
        <p:spPr>
          <a:xfrm>
            <a:off x="3331826" y="3860835"/>
            <a:ext cx="1145401" cy="599852"/>
          </a:xfrm>
          <a:prstGeom prst="rect">
            <a:avLst/>
          </a:prstGeom>
        </p:spPr>
        <p:txBody>
          <a:bodyPr wrap="square">
            <a:spAutoFit/>
          </a:bodyPr>
          <a:lstStyle/>
          <a:p>
            <a:pPr algn="ctr" defTabSz="913943">
              <a:defRPr/>
            </a:pPr>
            <a:r>
              <a:rPr lang="de-DE" sz="1099" b="1" kern="0">
                <a:solidFill>
                  <a:srgbClr val="000000"/>
                </a:solidFill>
                <a:latin typeface="Siemens Sans" pitchFamily="2" charset="0"/>
              </a:rPr>
              <a:t>thermal </a:t>
            </a:r>
            <a:r>
              <a:rPr lang="de-DE" sz="1099" b="1" kern="0" err="1">
                <a:solidFill>
                  <a:srgbClr val="000000"/>
                </a:solidFill>
                <a:latin typeface="Siemens Sans" pitchFamily="2" charset="0"/>
              </a:rPr>
              <a:t>storage</a:t>
            </a:r>
            <a:endParaRPr lang="de-DE" sz="1099" b="1" kern="0">
              <a:solidFill>
                <a:srgbClr val="000000"/>
              </a:solidFill>
              <a:latin typeface="Siemens Sans" pitchFamily="2" charset="0"/>
            </a:endParaRPr>
          </a:p>
          <a:p>
            <a:pPr algn="ctr" defTabSz="913943">
              <a:defRPr/>
            </a:pPr>
            <a:r>
              <a:rPr lang="de-DE" sz="1099" b="1" kern="0">
                <a:solidFill>
                  <a:srgbClr val="000000"/>
                </a:solidFill>
                <a:latin typeface="Siemens Sans" pitchFamily="2" charset="0"/>
              </a:rPr>
              <a:t>(</a:t>
            </a:r>
            <a:r>
              <a:rPr lang="de-DE" sz="1099" b="1" kern="0" err="1">
                <a:solidFill>
                  <a:srgbClr val="000000"/>
                </a:solidFill>
                <a:latin typeface="Siemens Sans" pitchFamily="2" charset="0"/>
              </a:rPr>
              <a:t>hot</a:t>
            </a:r>
            <a:r>
              <a:rPr lang="de-DE" sz="1099" b="1" kern="0">
                <a:solidFill>
                  <a:srgbClr val="000000"/>
                </a:solidFill>
                <a:latin typeface="Siemens Sans" pitchFamily="2" charset="0"/>
              </a:rPr>
              <a:t>)</a:t>
            </a:r>
          </a:p>
        </p:txBody>
      </p:sp>
      <p:sp>
        <p:nvSpPr>
          <p:cNvPr id="1376" name="Freihandform: Form 1375">
            <a:extLst>
              <a:ext uri="{FF2B5EF4-FFF2-40B4-BE49-F238E27FC236}">
                <a16:creationId xmlns:a16="http://schemas.microsoft.com/office/drawing/2014/main" id="{FDC63CC3-C694-4A0F-81E9-4FC8D91ABDE3}"/>
              </a:ext>
            </a:extLst>
          </p:cNvPr>
          <p:cNvSpPr/>
          <p:nvPr/>
        </p:nvSpPr>
        <p:spPr bwMode="auto">
          <a:xfrm rot="5400000" flipH="1">
            <a:off x="1733406" y="4384289"/>
            <a:ext cx="1178513" cy="454038"/>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005F87">
                <a:lumMod val="40000"/>
                <a:lumOff val="60000"/>
              </a:srgbClr>
            </a:solidFill>
            <a:prstDash val="solid"/>
            <a:headEnd type="none"/>
            <a:tailEnd type="triangle"/>
          </a:ln>
          <a:effectLst/>
        </p:spPr>
        <p:txBody>
          <a:bodyPr rtlCol="0" anchor="ctr"/>
          <a:lstStyle/>
          <a:p>
            <a:pPr algn="ctr" defTabSz="913943">
              <a:defRPr/>
            </a:pPr>
            <a:endParaRPr lang="en-US" sz="3198" kern="0">
              <a:solidFill>
                <a:srgbClr val="000000"/>
              </a:solidFill>
              <a:latin typeface="Siemens Sans" pitchFamily="2" charset="0"/>
            </a:endParaRPr>
          </a:p>
        </p:txBody>
      </p:sp>
      <p:cxnSp>
        <p:nvCxnSpPr>
          <p:cNvPr id="1377" name="Gerader Verbinder 1376">
            <a:extLst>
              <a:ext uri="{FF2B5EF4-FFF2-40B4-BE49-F238E27FC236}">
                <a16:creationId xmlns:a16="http://schemas.microsoft.com/office/drawing/2014/main" id="{8AADD708-357F-4C83-9F8F-D7A61282684F}"/>
              </a:ext>
            </a:extLst>
          </p:cNvPr>
          <p:cNvCxnSpPr/>
          <p:nvPr/>
        </p:nvCxnSpPr>
        <p:spPr bwMode="auto">
          <a:xfrm flipV="1">
            <a:off x="6261254" y="4119498"/>
            <a:ext cx="0" cy="496149"/>
          </a:xfrm>
          <a:prstGeom prst="line">
            <a:avLst/>
          </a:prstGeom>
          <a:solidFill>
            <a:srgbClr val="000000"/>
          </a:solidFill>
          <a:ln w="25400" cap="flat" cmpd="sng" algn="ctr">
            <a:solidFill>
              <a:srgbClr val="641946"/>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378" name="Gerader Verbinder 1377">
            <a:extLst>
              <a:ext uri="{FF2B5EF4-FFF2-40B4-BE49-F238E27FC236}">
                <a16:creationId xmlns:a16="http://schemas.microsoft.com/office/drawing/2014/main" id="{1D16A008-BA7C-43CA-902D-EED0032D372F}"/>
              </a:ext>
            </a:extLst>
          </p:cNvPr>
          <p:cNvCxnSpPr/>
          <p:nvPr/>
        </p:nvCxnSpPr>
        <p:spPr bwMode="auto">
          <a:xfrm flipV="1">
            <a:off x="6466632" y="4119498"/>
            <a:ext cx="0" cy="496149"/>
          </a:xfrm>
          <a:prstGeom prst="line">
            <a:avLst/>
          </a:prstGeom>
          <a:solidFill>
            <a:srgbClr val="000000"/>
          </a:solidFill>
          <a:ln w="25400" cap="flat" cmpd="sng" algn="ctr">
            <a:solidFill>
              <a:srgbClr val="641946"/>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379" name="Gerader Verbinder 1378">
            <a:extLst>
              <a:ext uri="{FF2B5EF4-FFF2-40B4-BE49-F238E27FC236}">
                <a16:creationId xmlns:a16="http://schemas.microsoft.com/office/drawing/2014/main" id="{70E3F831-46F9-43C2-B636-8B2A7424A88E}"/>
              </a:ext>
            </a:extLst>
          </p:cNvPr>
          <p:cNvCxnSpPr/>
          <p:nvPr/>
        </p:nvCxnSpPr>
        <p:spPr bwMode="auto">
          <a:xfrm flipV="1">
            <a:off x="6466632" y="3027770"/>
            <a:ext cx="0" cy="783788"/>
          </a:xfrm>
          <a:prstGeom prst="line">
            <a:avLst/>
          </a:prstGeom>
          <a:solidFill>
            <a:srgbClr val="000000"/>
          </a:solidFill>
          <a:ln w="25400" cap="flat" cmpd="sng" algn="ctr">
            <a:solidFill>
              <a:srgbClr val="641946"/>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380" name="Gerader Verbinder 1379">
            <a:extLst>
              <a:ext uri="{FF2B5EF4-FFF2-40B4-BE49-F238E27FC236}">
                <a16:creationId xmlns:a16="http://schemas.microsoft.com/office/drawing/2014/main" id="{224DE8C0-9246-483B-8F60-F896C108A4A9}"/>
              </a:ext>
            </a:extLst>
          </p:cNvPr>
          <p:cNvCxnSpPr/>
          <p:nvPr/>
        </p:nvCxnSpPr>
        <p:spPr bwMode="auto">
          <a:xfrm flipV="1">
            <a:off x="6266393" y="3016122"/>
            <a:ext cx="0" cy="795436"/>
          </a:xfrm>
          <a:prstGeom prst="line">
            <a:avLst/>
          </a:prstGeom>
          <a:solidFill>
            <a:srgbClr val="000000"/>
          </a:solidFill>
          <a:ln w="25400" cap="flat" cmpd="sng" algn="ctr">
            <a:solidFill>
              <a:srgbClr val="641946"/>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381" name="Rechteck 1380">
            <a:extLst>
              <a:ext uri="{FF2B5EF4-FFF2-40B4-BE49-F238E27FC236}">
                <a16:creationId xmlns:a16="http://schemas.microsoft.com/office/drawing/2014/main" id="{CC2C873C-B0AB-4D69-A6CD-BCA8E4592A9A}"/>
              </a:ext>
            </a:extLst>
          </p:cNvPr>
          <p:cNvSpPr/>
          <p:nvPr/>
        </p:nvSpPr>
        <p:spPr>
          <a:xfrm>
            <a:off x="6615277" y="4256117"/>
            <a:ext cx="1128983" cy="261474"/>
          </a:xfrm>
          <a:prstGeom prst="rect">
            <a:avLst/>
          </a:prstGeom>
        </p:spPr>
        <p:txBody>
          <a:bodyPr wrap="square">
            <a:spAutoFit/>
          </a:bodyPr>
          <a:lstStyle/>
          <a:p>
            <a:pPr algn="ctr" defTabSz="913943">
              <a:defRPr/>
            </a:pPr>
            <a:r>
              <a:rPr lang="de-DE" sz="1099" b="1" kern="0" err="1">
                <a:solidFill>
                  <a:srgbClr val="000000"/>
                </a:solidFill>
                <a:latin typeface="Siemens Sans" pitchFamily="2" charset="0"/>
              </a:rPr>
              <a:t>heat</a:t>
            </a:r>
            <a:r>
              <a:rPr lang="de-DE" sz="1099" b="1" kern="0">
                <a:solidFill>
                  <a:srgbClr val="000000"/>
                </a:solidFill>
                <a:latin typeface="Siemens Sans" pitchFamily="2" charset="0"/>
              </a:rPr>
              <a:t> pump</a:t>
            </a:r>
          </a:p>
        </p:txBody>
      </p:sp>
      <p:grpSp>
        <p:nvGrpSpPr>
          <p:cNvPr id="1382" name="Gruppieren 1381">
            <a:extLst>
              <a:ext uri="{FF2B5EF4-FFF2-40B4-BE49-F238E27FC236}">
                <a16:creationId xmlns:a16="http://schemas.microsoft.com/office/drawing/2014/main" id="{44258EFA-9433-482D-A118-C82C145DD728}"/>
              </a:ext>
            </a:extLst>
          </p:cNvPr>
          <p:cNvGrpSpPr/>
          <p:nvPr/>
        </p:nvGrpSpPr>
        <p:grpSpPr>
          <a:xfrm>
            <a:off x="6138681" y="3559662"/>
            <a:ext cx="938398" cy="671549"/>
            <a:chOff x="5347223" y="2371070"/>
            <a:chExt cx="938887" cy="671899"/>
          </a:xfrm>
        </p:grpSpPr>
        <p:sp>
          <p:nvSpPr>
            <p:cNvPr id="1529" name="Rechteck: abgerundete Ecken 1528">
              <a:extLst>
                <a:ext uri="{FF2B5EF4-FFF2-40B4-BE49-F238E27FC236}">
                  <a16:creationId xmlns:a16="http://schemas.microsoft.com/office/drawing/2014/main" id="{78586A66-0CE6-492D-BD28-B0328980BDD7}"/>
                </a:ext>
              </a:extLst>
            </p:cNvPr>
            <p:cNvSpPr/>
            <p:nvPr/>
          </p:nvSpPr>
          <p:spPr bwMode="auto">
            <a:xfrm>
              <a:off x="5347223" y="2371070"/>
              <a:ext cx="938887" cy="671899"/>
            </a:xfrm>
            <a:prstGeom prst="roundRect">
              <a:avLst/>
            </a:prstGeom>
            <a:solidFill>
              <a:srgbClr val="0F8287"/>
            </a:solidFill>
            <a:ln w="38100">
              <a:solidFill>
                <a:srgbClr val="BECDD7">
                  <a:lumMod val="75000"/>
                </a:srgbClr>
              </a:solidFill>
            </a:ln>
            <a:effectLst/>
          </p:spPr>
          <p:txBody>
            <a:bodyPr wrap="square" lIns="107944" tIns="53972" rIns="107944" bIns="53972" numCol="1" spcCol="72000" rtlCol="0" anchor="ctr">
              <a:noAutofit/>
            </a:bodyPr>
            <a:lstStyle/>
            <a:p>
              <a:pPr algn="ctr" defTabSz="913943">
                <a:lnSpc>
                  <a:spcPct val="110000"/>
                </a:lnSpc>
                <a:spcBef>
                  <a:spcPct val="0"/>
                </a:spcBef>
                <a:defRPr/>
              </a:pPr>
              <a:endParaRPr lang="en-US" sz="1799" kern="0">
                <a:solidFill>
                  <a:srgbClr val="000000"/>
                </a:solidFill>
                <a:latin typeface="Arial"/>
                <a:ea typeface="Arial Unicode MS" panose="020B0604020202020204" pitchFamily="34" charset="-128"/>
                <a:cs typeface="Arial Unicode MS" panose="020B0604020202020204" pitchFamily="34" charset="-128"/>
              </a:endParaRPr>
            </a:p>
          </p:txBody>
        </p:sp>
        <p:grpSp>
          <p:nvGrpSpPr>
            <p:cNvPr id="1530" name="Grafik 1120">
              <a:extLst>
                <a:ext uri="{FF2B5EF4-FFF2-40B4-BE49-F238E27FC236}">
                  <a16:creationId xmlns:a16="http://schemas.microsoft.com/office/drawing/2014/main" id="{EA06CA48-2E70-4782-AEF7-B79827F493B0}"/>
                </a:ext>
              </a:extLst>
            </p:cNvPr>
            <p:cNvGrpSpPr/>
            <p:nvPr/>
          </p:nvGrpSpPr>
          <p:grpSpPr>
            <a:xfrm>
              <a:off x="5443587" y="2465385"/>
              <a:ext cx="746159" cy="500889"/>
              <a:chOff x="5369863" y="2689274"/>
              <a:chExt cx="638651" cy="428720"/>
            </a:xfrm>
            <a:solidFill>
              <a:srgbClr val="000000"/>
            </a:solidFill>
          </p:grpSpPr>
          <p:sp>
            <p:nvSpPr>
              <p:cNvPr id="1531" name="Freihandform: Form 1530">
                <a:extLst>
                  <a:ext uri="{FF2B5EF4-FFF2-40B4-BE49-F238E27FC236}">
                    <a16:creationId xmlns:a16="http://schemas.microsoft.com/office/drawing/2014/main" id="{A975B6D2-0C93-4906-965A-9452CE32B443}"/>
                  </a:ext>
                </a:extLst>
              </p:cNvPr>
              <p:cNvSpPr/>
              <p:nvPr/>
            </p:nvSpPr>
            <p:spPr>
              <a:xfrm>
                <a:off x="5488925" y="2996932"/>
                <a:ext cx="13049" cy="3333"/>
              </a:xfrm>
              <a:custGeom>
                <a:avLst/>
                <a:gdLst>
                  <a:gd name="connsiteX0" fmla="*/ 13049 w 13049"/>
                  <a:gd name="connsiteY0" fmla="*/ 3334 h 3333"/>
                  <a:gd name="connsiteX1" fmla="*/ 13049 w 13049"/>
                  <a:gd name="connsiteY1" fmla="*/ 0 h 3333"/>
                  <a:gd name="connsiteX2" fmla="*/ 0 w 13049"/>
                  <a:gd name="connsiteY2" fmla="*/ 0 h 3333"/>
                  <a:gd name="connsiteX3" fmla="*/ 0 w 13049"/>
                  <a:gd name="connsiteY3" fmla="*/ 3334 h 3333"/>
                  <a:gd name="connsiteX4" fmla="*/ 13049 w 13049"/>
                  <a:gd name="connsiteY4" fmla="*/ 3334 h 3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 h="3333">
                    <a:moveTo>
                      <a:pt x="13049" y="3334"/>
                    </a:moveTo>
                    <a:lnTo>
                      <a:pt x="13049" y="0"/>
                    </a:lnTo>
                    <a:lnTo>
                      <a:pt x="0" y="0"/>
                    </a:lnTo>
                    <a:lnTo>
                      <a:pt x="0" y="3334"/>
                    </a:lnTo>
                    <a:lnTo>
                      <a:pt x="13049" y="3334"/>
                    </a:lnTo>
                    <a:close/>
                  </a:path>
                </a:pathLst>
              </a:custGeom>
              <a:solidFill>
                <a:srgbClr val="BBBBB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32" name="Freihandform: Form 1531">
                <a:extLst>
                  <a:ext uri="{FF2B5EF4-FFF2-40B4-BE49-F238E27FC236}">
                    <a16:creationId xmlns:a16="http://schemas.microsoft.com/office/drawing/2014/main" id="{13F98F13-D52E-4F58-9551-16FF24467769}"/>
                  </a:ext>
                </a:extLst>
              </p:cNvPr>
              <p:cNvSpPr/>
              <p:nvPr/>
            </p:nvSpPr>
            <p:spPr>
              <a:xfrm>
                <a:off x="5501213" y="3044652"/>
                <a:ext cx="13525" cy="31527"/>
              </a:xfrm>
              <a:custGeom>
                <a:avLst/>
                <a:gdLst>
                  <a:gd name="connsiteX0" fmla="*/ 13526 w 13525"/>
                  <a:gd name="connsiteY0" fmla="*/ 31528 h 31527"/>
                  <a:gd name="connsiteX1" fmla="*/ 13526 w 13525"/>
                  <a:gd name="connsiteY1" fmla="*/ 0 h 31527"/>
                  <a:gd name="connsiteX2" fmla="*/ 0 w 13525"/>
                  <a:gd name="connsiteY2" fmla="*/ 0 h 31527"/>
                  <a:gd name="connsiteX3" fmla="*/ 0 w 13525"/>
                  <a:gd name="connsiteY3" fmla="*/ 31528 h 31527"/>
                  <a:gd name="connsiteX4" fmla="*/ 13526 w 13525"/>
                  <a:gd name="connsiteY4" fmla="*/ 31528 h 31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25" h="31527">
                    <a:moveTo>
                      <a:pt x="13526" y="31528"/>
                    </a:moveTo>
                    <a:lnTo>
                      <a:pt x="13526" y="0"/>
                    </a:lnTo>
                    <a:lnTo>
                      <a:pt x="0" y="0"/>
                    </a:lnTo>
                    <a:lnTo>
                      <a:pt x="0" y="31528"/>
                    </a:lnTo>
                    <a:lnTo>
                      <a:pt x="13526" y="31528"/>
                    </a:lnTo>
                    <a:close/>
                  </a:path>
                </a:pathLst>
              </a:custGeom>
              <a:solidFill>
                <a:srgbClr val="BBBBB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33" name="Freihandform: Form 1532">
                <a:extLst>
                  <a:ext uri="{FF2B5EF4-FFF2-40B4-BE49-F238E27FC236}">
                    <a16:creationId xmlns:a16="http://schemas.microsoft.com/office/drawing/2014/main" id="{F9B272A6-6421-48B0-AD56-EB4DF1FC2245}"/>
                  </a:ext>
                </a:extLst>
              </p:cNvPr>
              <p:cNvSpPr/>
              <p:nvPr/>
            </p:nvSpPr>
            <p:spPr>
              <a:xfrm>
                <a:off x="5495403" y="3049224"/>
                <a:ext cx="8000" cy="22383"/>
              </a:xfrm>
              <a:custGeom>
                <a:avLst/>
                <a:gdLst>
                  <a:gd name="connsiteX0" fmla="*/ 6001 w 8000"/>
                  <a:gd name="connsiteY0" fmla="*/ 22384 h 22383"/>
                  <a:gd name="connsiteX1" fmla="*/ 8001 w 8000"/>
                  <a:gd name="connsiteY1" fmla="*/ 20383 h 22383"/>
                  <a:gd name="connsiteX2" fmla="*/ 8001 w 8000"/>
                  <a:gd name="connsiteY2" fmla="*/ 2000 h 22383"/>
                  <a:gd name="connsiteX3" fmla="*/ 6001 w 8000"/>
                  <a:gd name="connsiteY3" fmla="*/ 0 h 22383"/>
                  <a:gd name="connsiteX4" fmla="*/ 2000 w 8000"/>
                  <a:gd name="connsiteY4" fmla="*/ 0 h 22383"/>
                  <a:gd name="connsiteX5" fmla="*/ 0 w 8000"/>
                  <a:gd name="connsiteY5" fmla="*/ 2000 h 22383"/>
                  <a:gd name="connsiteX6" fmla="*/ 0 w 8000"/>
                  <a:gd name="connsiteY6" fmla="*/ 20383 h 22383"/>
                  <a:gd name="connsiteX7" fmla="*/ 2000 w 8000"/>
                  <a:gd name="connsiteY7" fmla="*/ 22384 h 22383"/>
                  <a:gd name="connsiteX8" fmla="*/ 6001 w 8000"/>
                  <a:gd name="connsiteY8" fmla="*/ 22384 h 22383"/>
                  <a:gd name="connsiteX9" fmla="*/ 6001 w 8000"/>
                  <a:gd name="connsiteY9" fmla="*/ 22384 h 2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0" h="22383">
                    <a:moveTo>
                      <a:pt x="6001" y="22384"/>
                    </a:moveTo>
                    <a:cubicBezTo>
                      <a:pt x="7144" y="22384"/>
                      <a:pt x="8001" y="21526"/>
                      <a:pt x="8001" y="20383"/>
                    </a:cubicBezTo>
                    <a:lnTo>
                      <a:pt x="8001" y="2000"/>
                    </a:lnTo>
                    <a:cubicBezTo>
                      <a:pt x="8001" y="857"/>
                      <a:pt x="7144" y="0"/>
                      <a:pt x="6001" y="0"/>
                    </a:cubicBezTo>
                    <a:lnTo>
                      <a:pt x="2000" y="0"/>
                    </a:lnTo>
                    <a:cubicBezTo>
                      <a:pt x="857" y="0"/>
                      <a:pt x="0" y="857"/>
                      <a:pt x="0" y="2000"/>
                    </a:cubicBezTo>
                    <a:lnTo>
                      <a:pt x="0" y="20383"/>
                    </a:lnTo>
                    <a:cubicBezTo>
                      <a:pt x="0" y="21526"/>
                      <a:pt x="857" y="22384"/>
                      <a:pt x="2000" y="22384"/>
                    </a:cubicBezTo>
                    <a:lnTo>
                      <a:pt x="6001" y="22384"/>
                    </a:lnTo>
                    <a:lnTo>
                      <a:pt x="6001" y="22384"/>
                    </a:lnTo>
                    <a:close/>
                  </a:path>
                </a:pathLst>
              </a:custGeom>
              <a:solidFill>
                <a:srgbClr val="BBBBB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34" name="Freihandform: Form 1533">
                <a:extLst>
                  <a:ext uri="{FF2B5EF4-FFF2-40B4-BE49-F238E27FC236}">
                    <a16:creationId xmlns:a16="http://schemas.microsoft.com/office/drawing/2014/main" id="{7E2E2302-84D6-460F-9C98-6B2EC8A60B0D}"/>
                  </a:ext>
                </a:extLst>
              </p:cNvPr>
              <p:cNvSpPr/>
              <p:nvPr/>
            </p:nvSpPr>
            <p:spPr>
              <a:xfrm>
                <a:off x="5988893" y="2934638"/>
                <a:ext cx="19621" cy="35909"/>
              </a:xfrm>
              <a:custGeom>
                <a:avLst/>
                <a:gdLst>
                  <a:gd name="connsiteX0" fmla="*/ 19621 w 19621"/>
                  <a:gd name="connsiteY0" fmla="*/ 35909 h 35909"/>
                  <a:gd name="connsiteX1" fmla="*/ 19621 w 19621"/>
                  <a:gd name="connsiteY1" fmla="*/ 0 h 35909"/>
                  <a:gd name="connsiteX2" fmla="*/ 0 w 19621"/>
                  <a:gd name="connsiteY2" fmla="*/ 0 h 35909"/>
                  <a:gd name="connsiteX3" fmla="*/ 0 w 19621"/>
                  <a:gd name="connsiteY3" fmla="*/ 35909 h 35909"/>
                  <a:gd name="connsiteX4" fmla="*/ 19621 w 19621"/>
                  <a:gd name="connsiteY4" fmla="*/ 35909 h 35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21" h="35909">
                    <a:moveTo>
                      <a:pt x="19621" y="35909"/>
                    </a:moveTo>
                    <a:lnTo>
                      <a:pt x="19621" y="0"/>
                    </a:lnTo>
                    <a:lnTo>
                      <a:pt x="0" y="0"/>
                    </a:lnTo>
                    <a:lnTo>
                      <a:pt x="0" y="35909"/>
                    </a:lnTo>
                    <a:lnTo>
                      <a:pt x="19621" y="35909"/>
                    </a:lnTo>
                    <a:close/>
                  </a:path>
                </a:pathLst>
              </a:custGeom>
              <a:solidFill>
                <a:srgbClr val="BBBBB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35" name="Freihandform: Form 1534">
                <a:extLst>
                  <a:ext uri="{FF2B5EF4-FFF2-40B4-BE49-F238E27FC236}">
                    <a16:creationId xmlns:a16="http://schemas.microsoft.com/office/drawing/2014/main" id="{5E7B11CE-C51C-45FB-A4C6-870CF176CBAB}"/>
                  </a:ext>
                </a:extLst>
              </p:cNvPr>
              <p:cNvSpPr/>
              <p:nvPr/>
            </p:nvSpPr>
            <p:spPr>
              <a:xfrm>
                <a:off x="5576746" y="2689274"/>
                <a:ext cx="366617" cy="143065"/>
              </a:xfrm>
              <a:custGeom>
                <a:avLst/>
                <a:gdLst>
                  <a:gd name="connsiteX0" fmla="*/ 157067 w 366617"/>
                  <a:gd name="connsiteY0" fmla="*/ 121253 h 143065"/>
                  <a:gd name="connsiteX1" fmla="*/ 157067 w 366617"/>
                  <a:gd name="connsiteY1" fmla="*/ 143066 h 143065"/>
                  <a:gd name="connsiteX2" fmla="*/ 0 w 366617"/>
                  <a:gd name="connsiteY2" fmla="*/ 143066 h 143065"/>
                  <a:gd name="connsiteX3" fmla="*/ 0 w 366617"/>
                  <a:gd name="connsiteY3" fmla="*/ 0 h 143065"/>
                  <a:gd name="connsiteX4" fmla="*/ 157067 w 366617"/>
                  <a:gd name="connsiteY4" fmla="*/ 0 h 143065"/>
                  <a:gd name="connsiteX5" fmla="*/ 157067 w 366617"/>
                  <a:gd name="connsiteY5" fmla="*/ 21336 h 143065"/>
                  <a:gd name="connsiteX6" fmla="*/ 366617 w 366617"/>
                  <a:gd name="connsiteY6" fmla="*/ 21336 h 143065"/>
                  <a:gd name="connsiteX7" fmla="*/ 366617 w 366617"/>
                  <a:gd name="connsiteY7" fmla="*/ 121253 h 143065"/>
                  <a:gd name="connsiteX8" fmla="*/ 157067 w 366617"/>
                  <a:gd name="connsiteY8" fmla="*/ 121253 h 14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17" h="143065">
                    <a:moveTo>
                      <a:pt x="157067" y="121253"/>
                    </a:moveTo>
                    <a:lnTo>
                      <a:pt x="157067" y="143066"/>
                    </a:lnTo>
                    <a:lnTo>
                      <a:pt x="0" y="143066"/>
                    </a:lnTo>
                    <a:lnTo>
                      <a:pt x="0" y="0"/>
                    </a:lnTo>
                    <a:lnTo>
                      <a:pt x="157067" y="0"/>
                    </a:lnTo>
                    <a:lnTo>
                      <a:pt x="157067" y="21336"/>
                    </a:lnTo>
                    <a:lnTo>
                      <a:pt x="366617" y="21336"/>
                    </a:lnTo>
                    <a:lnTo>
                      <a:pt x="366617" y="121253"/>
                    </a:lnTo>
                    <a:lnTo>
                      <a:pt x="157067" y="121253"/>
                    </a:lnTo>
                    <a:close/>
                  </a:path>
                </a:pathLst>
              </a:custGeom>
              <a:solidFill>
                <a:srgbClr val="EBEBE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36" name="Freihandform: Form 1535">
                <a:extLst>
                  <a:ext uri="{FF2B5EF4-FFF2-40B4-BE49-F238E27FC236}">
                    <a16:creationId xmlns:a16="http://schemas.microsoft.com/office/drawing/2014/main" id="{6EDF645B-A8F8-4B7F-8C45-A97FBD2D26D6}"/>
                  </a:ext>
                </a:extLst>
              </p:cNvPr>
              <p:cNvSpPr/>
              <p:nvPr/>
            </p:nvSpPr>
            <p:spPr>
              <a:xfrm>
                <a:off x="5446920" y="2911969"/>
                <a:ext cx="554354" cy="78866"/>
              </a:xfrm>
              <a:custGeom>
                <a:avLst/>
                <a:gdLst>
                  <a:gd name="connsiteX0" fmla="*/ 534638 w 554354"/>
                  <a:gd name="connsiteY0" fmla="*/ 78867 h 78866"/>
                  <a:gd name="connsiteX1" fmla="*/ 554355 w 554354"/>
                  <a:gd name="connsiteY1" fmla="*/ 59150 h 78866"/>
                  <a:gd name="connsiteX2" fmla="*/ 554355 w 554354"/>
                  <a:gd name="connsiteY2" fmla="*/ 19717 h 78866"/>
                  <a:gd name="connsiteX3" fmla="*/ 534638 w 554354"/>
                  <a:gd name="connsiteY3" fmla="*/ 0 h 78866"/>
                  <a:gd name="connsiteX4" fmla="*/ 19717 w 554354"/>
                  <a:gd name="connsiteY4" fmla="*/ 0 h 78866"/>
                  <a:gd name="connsiteX5" fmla="*/ 0 w 554354"/>
                  <a:gd name="connsiteY5" fmla="*/ 19717 h 78866"/>
                  <a:gd name="connsiteX6" fmla="*/ 0 w 554354"/>
                  <a:gd name="connsiteY6" fmla="*/ 59150 h 78866"/>
                  <a:gd name="connsiteX7" fmla="*/ 19717 w 554354"/>
                  <a:gd name="connsiteY7" fmla="*/ 78867 h 78866"/>
                  <a:gd name="connsiteX8" fmla="*/ 534638 w 554354"/>
                  <a:gd name="connsiteY8" fmla="*/ 78867 h 78866"/>
                  <a:gd name="connsiteX9" fmla="*/ 534638 w 554354"/>
                  <a:gd name="connsiteY9" fmla="*/ 78867 h 78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4354" h="78866">
                    <a:moveTo>
                      <a:pt x="534638" y="78867"/>
                    </a:moveTo>
                    <a:cubicBezTo>
                      <a:pt x="545497" y="78867"/>
                      <a:pt x="554355" y="70009"/>
                      <a:pt x="554355" y="59150"/>
                    </a:cubicBezTo>
                    <a:lnTo>
                      <a:pt x="554355" y="19717"/>
                    </a:lnTo>
                    <a:cubicBezTo>
                      <a:pt x="554355" y="8858"/>
                      <a:pt x="545497" y="0"/>
                      <a:pt x="534638" y="0"/>
                    </a:cubicBezTo>
                    <a:lnTo>
                      <a:pt x="19717" y="0"/>
                    </a:lnTo>
                    <a:cubicBezTo>
                      <a:pt x="8858" y="0"/>
                      <a:pt x="0" y="8858"/>
                      <a:pt x="0" y="19717"/>
                    </a:cubicBezTo>
                    <a:lnTo>
                      <a:pt x="0" y="59150"/>
                    </a:lnTo>
                    <a:cubicBezTo>
                      <a:pt x="0" y="70009"/>
                      <a:pt x="8858" y="78867"/>
                      <a:pt x="19717" y="78867"/>
                    </a:cubicBezTo>
                    <a:lnTo>
                      <a:pt x="534638" y="78867"/>
                    </a:lnTo>
                    <a:lnTo>
                      <a:pt x="534638" y="78867"/>
                    </a:lnTo>
                    <a:close/>
                  </a:path>
                </a:pathLst>
              </a:custGeom>
              <a:solidFill>
                <a:srgbClr val="EBEBE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37" name="Freihandform: Form 1536">
                <a:extLst>
                  <a:ext uri="{FF2B5EF4-FFF2-40B4-BE49-F238E27FC236}">
                    <a16:creationId xmlns:a16="http://schemas.microsoft.com/office/drawing/2014/main" id="{10E6F67A-B1FC-4E54-AAD3-E42CD76F2076}"/>
                  </a:ext>
                </a:extLst>
              </p:cNvPr>
              <p:cNvSpPr/>
              <p:nvPr/>
            </p:nvSpPr>
            <p:spPr>
              <a:xfrm>
                <a:off x="5487401" y="2905778"/>
                <a:ext cx="16478" cy="92297"/>
              </a:xfrm>
              <a:custGeom>
                <a:avLst/>
                <a:gdLst>
                  <a:gd name="connsiteX0" fmla="*/ 16478 w 16478"/>
                  <a:gd name="connsiteY0" fmla="*/ 92297 h 92297"/>
                  <a:gd name="connsiteX1" fmla="*/ 16478 w 16478"/>
                  <a:gd name="connsiteY1" fmla="*/ 0 h 92297"/>
                  <a:gd name="connsiteX2" fmla="*/ 0 w 16478"/>
                  <a:gd name="connsiteY2" fmla="*/ 0 h 92297"/>
                  <a:gd name="connsiteX3" fmla="*/ 0 w 16478"/>
                  <a:gd name="connsiteY3" fmla="*/ 92297 h 92297"/>
                  <a:gd name="connsiteX4" fmla="*/ 16478 w 16478"/>
                  <a:gd name="connsiteY4" fmla="*/ 92297 h 92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78" h="92297">
                    <a:moveTo>
                      <a:pt x="16478" y="92297"/>
                    </a:moveTo>
                    <a:lnTo>
                      <a:pt x="16478" y="0"/>
                    </a:lnTo>
                    <a:lnTo>
                      <a:pt x="0" y="0"/>
                    </a:lnTo>
                    <a:lnTo>
                      <a:pt x="0" y="92297"/>
                    </a:lnTo>
                    <a:lnTo>
                      <a:pt x="16478" y="92297"/>
                    </a:lnTo>
                    <a:close/>
                  </a:path>
                </a:pathLst>
              </a:custGeom>
              <a:solidFill>
                <a:srgbClr val="EBEBE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38" name="Freihandform: Form 1537">
                <a:extLst>
                  <a:ext uri="{FF2B5EF4-FFF2-40B4-BE49-F238E27FC236}">
                    <a16:creationId xmlns:a16="http://schemas.microsoft.com/office/drawing/2014/main" id="{68C661F1-DE56-408C-97B2-1B789167538A}"/>
                  </a:ext>
                </a:extLst>
              </p:cNvPr>
              <p:cNvSpPr/>
              <p:nvPr/>
            </p:nvSpPr>
            <p:spPr>
              <a:xfrm>
                <a:off x="5506547" y="3022459"/>
                <a:ext cx="470820" cy="66579"/>
              </a:xfrm>
              <a:custGeom>
                <a:avLst/>
                <a:gdLst>
                  <a:gd name="connsiteX0" fmla="*/ 464725 w 470820"/>
                  <a:gd name="connsiteY0" fmla="*/ 5715 h 66579"/>
                  <a:gd name="connsiteX1" fmla="*/ 470821 w 470820"/>
                  <a:gd name="connsiteY1" fmla="*/ 34004 h 66579"/>
                  <a:gd name="connsiteX2" fmla="*/ 464725 w 470820"/>
                  <a:gd name="connsiteY2" fmla="*/ 62293 h 66579"/>
                  <a:gd name="connsiteX3" fmla="*/ 464725 w 470820"/>
                  <a:gd name="connsiteY3" fmla="*/ 66580 h 66579"/>
                  <a:gd name="connsiteX4" fmla="*/ 454819 w 470820"/>
                  <a:gd name="connsiteY4" fmla="*/ 66580 h 66579"/>
                  <a:gd name="connsiteX5" fmla="*/ 454819 w 470820"/>
                  <a:gd name="connsiteY5" fmla="*/ 62103 h 66579"/>
                  <a:gd name="connsiteX6" fmla="*/ 15716 w 470820"/>
                  <a:gd name="connsiteY6" fmla="*/ 62103 h 66579"/>
                  <a:gd name="connsiteX7" fmla="*/ 15716 w 470820"/>
                  <a:gd name="connsiteY7" fmla="*/ 66580 h 66579"/>
                  <a:gd name="connsiteX8" fmla="*/ 5810 w 470820"/>
                  <a:gd name="connsiteY8" fmla="*/ 66580 h 66579"/>
                  <a:gd name="connsiteX9" fmla="*/ 5810 w 470820"/>
                  <a:gd name="connsiteY9" fmla="*/ 61913 h 66579"/>
                  <a:gd name="connsiteX10" fmla="*/ 0 w 470820"/>
                  <a:gd name="connsiteY10" fmla="*/ 34195 h 66579"/>
                  <a:gd name="connsiteX11" fmla="*/ 5810 w 470820"/>
                  <a:gd name="connsiteY11" fmla="*/ 6477 h 66579"/>
                  <a:gd name="connsiteX12" fmla="*/ 5810 w 470820"/>
                  <a:gd name="connsiteY12" fmla="*/ 0 h 66579"/>
                  <a:gd name="connsiteX13" fmla="*/ 15716 w 470820"/>
                  <a:gd name="connsiteY13" fmla="*/ 0 h 66579"/>
                  <a:gd name="connsiteX14" fmla="*/ 15716 w 470820"/>
                  <a:gd name="connsiteY14" fmla="*/ 4477 h 66579"/>
                  <a:gd name="connsiteX15" fmla="*/ 454819 w 470820"/>
                  <a:gd name="connsiteY15" fmla="*/ 4477 h 66579"/>
                  <a:gd name="connsiteX16" fmla="*/ 454819 w 470820"/>
                  <a:gd name="connsiteY16" fmla="*/ 0 h 66579"/>
                  <a:gd name="connsiteX17" fmla="*/ 464725 w 470820"/>
                  <a:gd name="connsiteY17" fmla="*/ 0 h 66579"/>
                  <a:gd name="connsiteX18" fmla="*/ 464725 w 470820"/>
                  <a:gd name="connsiteY18" fmla="*/ 5715 h 66579"/>
                  <a:gd name="connsiteX19" fmla="*/ 464725 w 470820"/>
                  <a:gd name="connsiteY19" fmla="*/ 5715 h 6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0820" h="66579">
                    <a:moveTo>
                      <a:pt x="464725" y="5715"/>
                    </a:moveTo>
                    <a:cubicBezTo>
                      <a:pt x="468439" y="12287"/>
                      <a:pt x="470821" y="22479"/>
                      <a:pt x="470821" y="34004"/>
                    </a:cubicBezTo>
                    <a:cubicBezTo>
                      <a:pt x="470821" y="45529"/>
                      <a:pt x="468439" y="55721"/>
                      <a:pt x="464725" y="62293"/>
                    </a:cubicBezTo>
                    <a:lnTo>
                      <a:pt x="464725" y="66580"/>
                    </a:lnTo>
                    <a:lnTo>
                      <a:pt x="454819" y="66580"/>
                    </a:lnTo>
                    <a:lnTo>
                      <a:pt x="454819" y="62103"/>
                    </a:lnTo>
                    <a:lnTo>
                      <a:pt x="15716" y="62103"/>
                    </a:lnTo>
                    <a:lnTo>
                      <a:pt x="15716" y="66580"/>
                    </a:lnTo>
                    <a:lnTo>
                      <a:pt x="5810" y="66580"/>
                    </a:lnTo>
                    <a:lnTo>
                      <a:pt x="5810" y="61913"/>
                    </a:lnTo>
                    <a:cubicBezTo>
                      <a:pt x="2286" y="55340"/>
                      <a:pt x="0" y="45339"/>
                      <a:pt x="0" y="34195"/>
                    </a:cubicBezTo>
                    <a:cubicBezTo>
                      <a:pt x="0" y="23050"/>
                      <a:pt x="2286" y="13049"/>
                      <a:pt x="5810" y="6477"/>
                    </a:cubicBezTo>
                    <a:lnTo>
                      <a:pt x="5810" y="0"/>
                    </a:lnTo>
                    <a:lnTo>
                      <a:pt x="15716" y="0"/>
                    </a:lnTo>
                    <a:lnTo>
                      <a:pt x="15716" y="4477"/>
                    </a:lnTo>
                    <a:lnTo>
                      <a:pt x="454819" y="4477"/>
                    </a:lnTo>
                    <a:lnTo>
                      <a:pt x="454819" y="0"/>
                    </a:lnTo>
                    <a:lnTo>
                      <a:pt x="464725" y="0"/>
                    </a:lnTo>
                    <a:lnTo>
                      <a:pt x="464725" y="5715"/>
                    </a:lnTo>
                    <a:lnTo>
                      <a:pt x="464725" y="5715"/>
                    </a:lnTo>
                    <a:close/>
                  </a:path>
                </a:pathLst>
              </a:custGeom>
              <a:solidFill>
                <a:srgbClr val="EBEBE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39" name="Freihandform: Form 1538">
                <a:extLst>
                  <a:ext uri="{FF2B5EF4-FFF2-40B4-BE49-F238E27FC236}">
                    <a16:creationId xmlns:a16="http://schemas.microsoft.com/office/drawing/2014/main" id="{00C20B2A-3E29-45AD-AA4B-35666BFEDC79}"/>
                  </a:ext>
                </a:extLst>
              </p:cNvPr>
              <p:cNvSpPr/>
              <p:nvPr/>
            </p:nvSpPr>
            <p:spPr>
              <a:xfrm>
                <a:off x="5896786" y="2865201"/>
                <a:ext cx="32956" cy="36290"/>
              </a:xfrm>
              <a:custGeom>
                <a:avLst/>
                <a:gdLst>
                  <a:gd name="connsiteX0" fmla="*/ 32956 w 32956"/>
                  <a:gd name="connsiteY0" fmla="*/ 36290 h 36290"/>
                  <a:gd name="connsiteX1" fmla="*/ 32956 w 32956"/>
                  <a:gd name="connsiteY1" fmla="*/ 0 h 36290"/>
                  <a:gd name="connsiteX2" fmla="*/ 0 w 32956"/>
                  <a:gd name="connsiteY2" fmla="*/ 0 h 36290"/>
                  <a:gd name="connsiteX3" fmla="*/ 0 w 32956"/>
                  <a:gd name="connsiteY3" fmla="*/ 36290 h 36290"/>
                  <a:gd name="connsiteX4" fmla="*/ 32956 w 32956"/>
                  <a:gd name="connsiteY4" fmla="*/ 36290 h 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56" h="36290">
                    <a:moveTo>
                      <a:pt x="32956" y="36290"/>
                    </a:moveTo>
                    <a:lnTo>
                      <a:pt x="32956" y="0"/>
                    </a:lnTo>
                    <a:lnTo>
                      <a:pt x="0" y="0"/>
                    </a:lnTo>
                    <a:lnTo>
                      <a:pt x="0" y="36290"/>
                    </a:lnTo>
                    <a:lnTo>
                      <a:pt x="32956" y="36290"/>
                    </a:lnTo>
                    <a:close/>
                  </a:path>
                </a:pathLst>
              </a:custGeom>
              <a:solidFill>
                <a:srgbClr val="EBEBE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40" name="Freihandform: Form 1539">
                <a:extLst>
                  <a:ext uri="{FF2B5EF4-FFF2-40B4-BE49-F238E27FC236}">
                    <a16:creationId xmlns:a16="http://schemas.microsoft.com/office/drawing/2014/main" id="{30E2896F-C888-4AA8-BCFE-D2847E745687}"/>
                  </a:ext>
                </a:extLst>
              </p:cNvPr>
              <p:cNvSpPr/>
              <p:nvPr/>
            </p:nvSpPr>
            <p:spPr>
              <a:xfrm>
                <a:off x="5606369" y="2864915"/>
                <a:ext cx="262223" cy="32384"/>
              </a:xfrm>
              <a:custGeom>
                <a:avLst/>
                <a:gdLst>
                  <a:gd name="connsiteX0" fmla="*/ 262223 w 262223"/>
                  <a:gd name="connsiteY0" fmla="*/ 32385 h 32384"/>
                  <a:gd name="connsiteX1" fmla="*/ 262223 w 262223"/>
                  <a:gd name="connsiteY1" fmla="*/ 0 h 32384"/>
                  <a:gd name="connsiteX2" fmla="*/ 0 w 262223"/>
                  <a:gd name="connsiteY2" fmla="*/ 0 h 32384"/>
                  <a:gd name="connsiteX3" fmla="*/ 0 w 262223"/>
                  <a:gd name="connsiteY3" fmla="*/ 32385 h 32384"/>
                  <a:gd name="connsiteX4" fmla="*/ 262223 w 262223"/>
                  <a:gd name="connsiteY4" fmla="*/ 32385 h 32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223" h="32384">
                    <a:moveTo>
                      <a:pt x="262223" y="32385"/>
                    </a:moveTo>
                    <a:lnTo>
                      <a:pt x="262223" y="0"/>
                    </a:lnTo>
                    <a:lnTo>
                      <a:pt x="0" y="0"/>
                    </a:lnTo>
                    <a:lnTo>
                      <a:pt x="0" y="32385"/>
                    </a:lnTo>
                    <a:lnTo>
                      <a:pt x="262223" y="32385"/>
                    </a:lnTo>
                    <a:close/>
                  </a:path>
                </a:pathLst>
              </a:custGeom>
              <a:solidFill>
                <a:srgbClr val="EBEBE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41" name="Freihandform: Form 1540">
                <a:extLst>
                  <a:ext uri="{FF2B5EF4-FFF2-40B4-BE49-F238E27FC236}">
                    <a16:creationId xmlns:a16="http://schemas.microsoft.com/office/drawing/2014/main" id="{54FDA259-7667-4FB2-933E-BB8CF573C154}"/>
                  </a:ext>
                </a:extLst>
              </p:cNvPr>
              <p:cNvSpPr/>
              <p:nvPr/>
            </p:nvSpPr>
            <p:spPr>
              <a:xfrm>
                <a:off x="5842017" y="2702038"/>
                <a:ext cx="25050" cy="31527"/>
              </a:xfrm>
              <a:custGeom>
                <a:avLst/>
                <a:gdLst>
                  <a:gd name="connsiteX0" fmla="*/ 25051 w 25050"/>
                  <a:gd name="connsiteY0" fmla="*/ 31528 h 31527"/>
                  <a:gd name="connsiteX1" fmla="*/ 25051 w 25050"/>
                  <a:gd name="connsiteY1" fmla="*/ 0 h 31527"/>
                  <a:gd name="connsiteX2" fmla="*/ 0 w 25050"/>
                  <a:gd name="connsiteY2" fmla="*/ 0 h 31527"/>
                  <a:gd name="connsiteX3" fmla="*/ 0 w 25050"/>
                  <a:gd name="connsiteY3" fmla="*/ 31528 h 31527"/>
                  <a:gd name="connsiteX4" fmla="*/ 25051 w 25050"/>
                  <a:gd name="connsiteY4" fmla="*/ 31528 h 31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50" h="31527">
                    <a:moveTo>
                      <a:pt x="25051" y="31528"/>
                    </a:moveTo>
                    <a:lnTo>
                      <a:pt x="25051" y="0"/>
                    </a:lnTo>
                    <a:lnTo>
                      <a:pt x="0" y="0"/>
                    </a:lnTo>
                    <a:lnTo>
                      <a:pt x="0" y="31528"/>
                    </a:lnTo>
                    <a:lnTo>
                      <a:pt x="25051" y="31528"/>
                    </a:lnTo>
                    <a:close/>
                  </a:path>
                </a:pathLst>
              </a:custGeom>
              <a:solidFill>
                <a:srgbClr val="BBBBB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42" name="Freihandform: Form 1541">
                <a:extLst>
                  <a:ext uri="{FF2B5EF4-FFF2-40B4-BE49-F238E27FC236}">
                    <a16:creationId xmlns:a16="http://schemas.microsoft.com/office/drawing/2014/main" id="{94F6B6BE-044D-45A8-9E49-5041074B11D0}"/>
                  </a:ext>
                </a:extLst>
              </p:cNvPr>
              <p:cNvSpPr/>
              <p:nvPr/>
            </p:nvSpPr>
            <p:spPr>
              <a:xfrm>
                <a:off x="5613989" y="2716040"/>
                <a:ext cx="90773" cy="20859"/>
              </a:xfrm>
              <a:custGeom>
                <a:avLst/>
                <a:gdLst>
                  <a:gd name="connsiteX0" fmla="*/ 90773 w 90773"/>
                  <a:gd name="connsiteY0" fmla="*/ 20860 h 20859"/>
                  <a:gd name="connsiteX1" fmla="*/ 90773 w 90773"/>
                  <a:gd name="connsiteY1" fmla="*/ 0 h 20859"/>
                  <a:gd name="connsiteX2" fmla="*/ 0 w 90773"/>
                  <a:gd name="connsiteY2" fmla="*/ 0 h 20859"/>
                  <a:gd name="connsiteX3" fmla="*/ 0 w 90773"/>
                  <a:gd name="connsiteY3" fmla="*/ 20860 h 20859"/>
                  <a:gd name="connsiteX4" fmla="*/ 90773 w 90773"/>
                  <a:gd name="connsiteY4" fmla="*/ 20860 h 2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773" h="20859">
                    <a:moveTo>
                      <a:pt x="90773" y="20860"/>
                    </a:moveTo>
                    <a:lnTo>
                      <a:pt x="90773" y="0"/>
                    </a:lnTo>
                    <a:lnTo>
                      <a:pt x="0" y="0"/>
                    </a:lnTo>
                    <a:lnTo>
                      <a:pt x="0" y="20860"/>
                    </a:lnTo>
                    <a:lnTo>
                      <a:pt x="90773" y="20860"/>
                    </a:lnTo>
                    <a:close/>
                  </a:path>
                </a:pathLst>
              </a:custGeom>
              <a:solidFill>
                <a:srgbClr val="BBBBB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43" name="Freihandform: Form 1542">
                <a:extLst>
                  <a:ext uri="{FF2B5EF4-FFF2-40B4-BE49-F238E27FC236}">
                    <a16:creationId xmlns:a16="http://schemas.microsoft.com/office/drawing/2014/main" id="{2EFA52F8-C4A3-4A49-931D-8A9120293417}"/>
                  </a:ext>
                </a:extLst>
              </p:cNvPr>
              <p:cNvSpPr/>
              <p:nvPr/>
            </p:nvSpPr>
            <p:spPr>
              <a:xfrm>
                <a:off x="5719335" y="2747186"/>
                <a:ext cx="39052" cy="25527"/>
              </a:xfrm>
              <a:custGeom>
                <a:avLst/>
                <a:gdLst>
                  <a:gd name="connsiteX0" fmla="*/ 39052 w 39052"/>
                  <a:gd name="connsiteY0" fmla="*/ 25527 h 25527"/>
                  <a:gd name="connsiteX1" fmla="*/ 39052 w 39052"/>
                  <a:gd name="connsiteY1" fmla="*/ 0 h 25527"/>
                  <a:gd name="connsiteX2" fmla="*/ 0 w 39052"/>
                  <a:gd name="connsiteY2" fmla="*/ 0 h 25527"/>
                  <a:gd name="connsiteX3" fmla="*/ 0 w 39052"/>
                  <a:gd name="connsiteY3" fmla="*/ 25527 h 25527"/>
                  <a:gd name="connsiteX4" fmla="*/ 39052 w 39052"/>
                  <a:gd name="connsiteY4" fmla="*/ 25527 h 25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25527">
                    <a:moveTo>
                      <a:pt x="39052" y="25527"/>
                    </a:moveTo>
                    <a:lnTo>
                      <a:pt x="39052" y="0"/>
                    </a:lnTo>
                    <a:lnTo>
                      <a:pt x="0" y="0"/>
                    </a:lnTo>
                    <a:lnTo>
                      <a:pt x="0" y="25527"/>
                    </a:lnTo>
                    <a:lnTo>
                      <a:pt x="39052" y="25527"/>
                    </a:lnTo>
                    <a:close/>
                  </a:path>
                </a:pathLst>
              </a:custGeom>
              <a:solidFill>
                <a:srgbClr val="BBBBB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44" name="Freihandform: Form 1543">
                <a:extLst>
                  <a:ext uri="{FF2B5EF4-FFF2-40B4-BE49-F238E27FC236}">
                    <a16:creationId xmlns:a16="http://schemas.microsoft.com/office/drawing/2014/main" id="{F4E7985A-8D0A-4526-9B58-4C32D1C45303}"/>
                  </a:ext>
                </a:extLst>
              </p:cNvPr>
              <p:cNvSpPr/>
              <p:nvPr/>
            </p:nvSpPr>
            <p:spPr>
              <a:xfrm>
                <a:off x="5702952" y="2753949"/>
                <a:ext cx="71151" cy="12001"/>
              </a:xfrm>
              <a:custGeom>
                <a:avLst/>
                <a:gdLst>
                  <a:gd name="connsiteX0" fmla="*/ 71152 w 71151"/>
                  <a:gd name="connsiteY0" fmla="*/ 12002 h 12001"/>
                  <a:gd name="connsiteX1" fmla="*/ 71152 w 71151"/>
                  <a:gd name="connsiteY1" fmla="*/ 0 h 12001"/>
                  <a:gd name="connsiteX2" fmla="*/ 0 w 71151"/>
                  <a:gd name="connsiteY2" fmla="*/ 0 h 12001"/>
                  <a:gd name="connsiteX3" fmla="*/ 0 w 71151"/>
                  <a:gd name="connsiteY3" fmla="*/ 12002 h 12001"/>
                  <a:gd name="connsiteX4" fmla="*/ 71152 w 71151"/>
                  <a:gd name="connsiteY4" fmla="*/ 12002 h 1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2001">
                    <a:moveTo>
                      <a:pt x="71152" y="12002"/>
                    </a:moveTo>
                    <a:lnTo>
                      <a:pt x="71152" y="0"/>
                    </a:lnTo>
                    <a:lnTo>
                      <a:pt x="0" y="0"/>
                    </a:lnTo>
                    <a:lnTo>
                      <a:pt x="0" y="12002"/>
                    </a:lnTo>
                    <a:lnTo>
                      <a:pt x="71152" y="12002"/>
                    </a:lnTo>
                    <a:close/>
                  </a:path>
                </a:pathLst>
              </a:custGeom>
              <a:solidFill>
                <a:srgbClr val="BBBBB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45" name="Freihandform: Form 1544">
                <a:extLst>
                  <a:ext uri="{FF2B5EF4-FFF2-40B4-BE49-F238E27FC236}">
                    <a16:creationId xmlns:a16="http://schemas.microsoft.com/office/drawing/2014/main" id="{E1DE443F-65F9-43C1-8874-5882756622A9}"/>
                  </a:ext>
                </a:extLst>
              </p:cNvPr>
              <p:cNvSpPr/>
              <p:nvPr/>
            </p:nvSpPr>
            <p:spPr>
              <a:xfrm>
                <a:off x="5884022" y="2731565"/>
                <a:ext cx="53816" cy="56673"/>
              </a:xfrm>
              <a:custGeom>
                <a:avLst/>
                <a:gdLst>
                  <a:gd name="connsiteX0" fmla="*/ 53816 w 53816"/>
                  <a:gd name="connsiteY0" fmla="*/ 56674 h 56673"/>
                  <a:gd name="connsiteX1" fmla="*/ 53816 w 53816"/>
                  <a:gd name="connsiteY1" fmla="*/ 0 h 56673"/>
                  <a:gd name="connsiteX2" fmla="*/ 0 w 53816"/>
                  <a:gd name="connsiteY2" fmla="*/ 0 h 56673"/>
                  <a:gd name="connsiteX3" fmla="*/ 0 w 53816"/>
                  <a:gd name="connsiteY3" fmla="*/ 56674 h 56673"/>
                  <a:gd name="connsiteX4" fmla="*/ 53816 w 53816"/>
                  <a:gd name="connsiteY4" fmla="*/ 56674 h 5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16" h="56673">
                    <a:moveTo>
                      <a:pt x="53816" y="56674"/>
                    </a:moveTo>
                    <a:lnTo>
                      <a:pt x="53816" y="0"/>
                    </a:lnTo>
                    <a:lnTo>
                      <a:pt x="0" y="0"/>
                    </a:lnTo>
                    <a:lnTo>
                      <a:pt x="0" y="56674"/>
                    </a:lnTo>
                    <a:lnTo>
                      <a:pt x="53816" y="56674"/>
                    </a:lnTo>
                    <a:close/>
                  </a:path>
                </a:pathLst>
              </a:custGeom>
              <a:solidFill>
                <a:srgbClr val="BBBBB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46" name="Freihandform: Form 1545">
                <a:extLst>
                  <a:ext uri="{FF2B5EF4-FFF2-40B4-BE49-F238E27FC236}">
                    <a16:creationId xmlns:a16="http://schemas.microsoft.com/office/drawing/2014/main" id="{D84B4EE1-0529-46C2-A9DB-30B67B99AAB1}"/>
                  </a:ext>
                </a:extLst>
              </p:cNvPr>
              <p:cNvSpPr/>
              <p:nvPr/>
            </p:nvSpPr>
            <p:spPr>
              <a:xfrm>
                <a:off x="5609321" y="2722612"/>
                <a:ext cx="98107" cy="78009"/>
              </a:xfrm>
              <a:custGeom>
                <a:avLst/>
                <a:gdLst>
                  <a:gd name="connsiteX0" fmla="*/ 98108 w 98107"/>
                  <a:gd name="connsiteY0" fmla="*/ 78010 h 78009"/>
                  <a:gd name="connsiteX1" fmla="*/ 98108 w 98107"/>
                  <a:gd name="connsiteY1" fmla="*/ 0 h 78009"/>
                  <a:gd name="connsiteX2" fmla="*/ 0 w 98107"/>
                  <a:gd name="connsiteY2" fmla="*/ 0 h 78009"/>
                  <a:gd name="connsiteX3" fmla="*/ 0 w 98107"/>
                  <a:gd name="connsiteY3" fmla="*/ 78010 h 78009"/>
                  <a:gd name="connsiteX4" fmla="*/ 98108 w 98107"/>
                  <a:gd name="connsiteY4" fmla="*/ 78010 h 78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107" h="78009">
                    <a:moveTo>
                      <a:pt x="98108" y="78010"/>
                    </a:moveTo>
                    <a:lnTo>
                      <a:pt x="98108" y="0"/>
                    </a:lnTo>
                    <a:lnTo>
                      <a:pt x="0" y="0"/>
                    </a:lnTo>
                    <a:lnTo>
                      <a:pt x="0" y="78010"/>
                    </a:lnTo>
                    <a:lnTo>
                      <a:pt x="98108" y="78010"/>
                    </a:lnTo>
                    <a:close/>
                  </a:path>
                </a:pathLst>
              </a:custGeom>
              <a:solidFill>
                <a:srgbClr val="BBBBB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47" name="Freihandform: Form 1546">
                <a:extLst>
                  <a:ext uri="{FF2B5EF4-FFF2-40B4-BE49-F238E27FC236}">
                    <a16:creationId xmlns:a16="http://schemas.microsoft.com/office/drawing/2014/main" id="{A0114B8E-5927-4DB5-A167-906880107675}"/>
                  </a:ext>
                </a:extLst>
              </p:cNvPr>
              <p:cNvSpPr/>
              <p:nvPr/>
            </p:nvSpPr>
            <p:spPr>
              <a:xfrm>
                <a:off x="5767817" y="2723469"/>
                <a:ext cx="124967" cy="75533"/>
              </a:xfrm>
              <a:custGeom>
                <a:avLst/>
                <a:gdLst>
                  <a:gd name="connsiteX0" fmla="*/ 124968 w 124967"/>
                  <a:gd name="connsiteY0" fmla="*/ 75533 h 75533"/>
                  <a:gd name="connsiteX1" fmla="*/ 124968 w 124967"/>
                  <a:gd name="connsiteY1" fmla="*/ 0 h 75533"/>
                  <a:gd name="connsiteX2" fmla="*/ 0 w 124967"/>
                  <a:gd name="connsiteY2" fmla="*/ 0 h 75533"/>
                  <a:gd name="connsiteX3" fmla="*/ 0 w 124967"/>
                  <a:gd name="connsiteY3" fmla="*/ 75533 h 75533"/>
                  <a:gd name="connsiteX4" fmla="*/ 124968 w 124967"/>
                  <a:gd name="connsiteY4" fmla="*/ 75533 h 75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67" h="75533">
                    <a:moveTo>
                      <a:pt x="124968" y="75533"/>
                    </a:moveTo>
                    <a:lnTo>
                      <a:pt x="124968" y="0"/>
                    </a:lnTo>
                    <a:lnTo>
                      <a:pt x="0" y="0"/>
                    </a:lnTo>
                    <a:lnTo>
                      <a:pt x="0" y="75533"/>
                    </a:lnTo>
                    <a:lnTo>
                      <a:pt x="124968" y="75533"/>
                    </a:lnTo>
                    <a:close/>
                  </a:path>
                </a:pathLst>
              </a:custGeom>
              <a:solidFill>
                <a:srgbClr val="BBBBB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48" name="Freihandform: Form 1547">
                <a:extLst>
                  <a:ext uri="{FF2B5EF4-FFF2-40B4-BE49-F238E27FC236}">
                    <a16:creationId xmlns:a16="http://schemas.microsoft.com/office/drawing/2014/main" id="{B7EFC659-7E19-449F-8B4E-B9865ABB7826}"/>
                  </a:ext>
                </a:extLst>
              </p:cNvPr>
              <p:cNvSpPr/>
              <p:nvPr/>
            </p:nvSpPr>
            <p:spPr>
              <a:xfrm>
                <a:off x="5656661" y="2735471"/>
                <a:ext cx="48577" cy="48577"/>
              </a:xfrm>
              <a:custGeom>
                <a:avLst/>
                <a:gdLst>
                  <a:gd name="connsiteX0" fmla="*/ 48578 w 48577"/>
                  <a:gd name="connsiteY0" fmla="*/ 24289 h 48577"/>
                  <a:gd name="connsiteX1" fmla="*/ 24289 w 48577"/>
                  <a:gd name="connsiteY1" fmla="*/ 48577 h 48577"/>
                  <a:gd name="connsiteX2" fmla="*/ 0 w 48577"/>
                  <a:gd name="connsiteY2" fmla="*/ 24289 h 48577"/>
                  <a:gd name="connsiteX3" fmla="*/ 24289 w 48577"/>
                  <a:gd name="connsiteY3" fmla="*/ 0 h 48577"/>
                  <a:gd name="connsiteX4" fmla="*/ 48578 w 48577"/>
                  <a:gd name="connsiteY4" fmla="*/ 24289 h 48577"/>
                  <a:gd name="connsiteX5" fmla="*/ 48578 w 48577"/>
                  <a:gd name="connsiteY5" fmla="*/ 24289 h 4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77" h="48577">
                    <a:moveTo>
                      <a:pt x="48578" y="24289"/>
                    </a:moveTo>
                    <a:cubicBezTo>
                      <a:pt x="48578" y="37719"/>
                      <a:pt x="37719" y="48577"/>
                      <a:pt x="24289" y="48577"/>
                    </a:cubicBezTo>
                    <a:cubicBezTo>
                      <a:pt x="10858" y="48577"/>
                      <a:pt x="0" y="37624"/>
                      <a:pt x="0" y="24289"/>
                    </a:cubicBezTo>
                    <a:cubicBezTo>
                      <a:pt x="0" y="10858"/>
                      <a:pt x="10858" y="0"/>
                      <a:pt x="24289" y="0"/>
                    </a:cubicBezTo>
                    <a:cubicBezTo>
                      <a:pt x="37719" y="0"/>
                      <a:pt x="48578" y="10858"/>
                      <a:pt x="48578" y="24289"/>
                    </a:cubicBezTo>
                    <a:lnTo>
                      <a:pt x="48578" y="24289"/>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49" name="Freihandform: Form 1548">
                <a:extLst>
                  <a:ext uri="{FF2B5EF4-FFF2-40B4-BE49-F238E27FC236}">
                    <a16:creationId xmlns:a16="http://schemas.microsoft.com/office/drawing/2014/main" id="{459E8169-E2ED-479E-B0AD-FF813032A489}"/>
                  </a:ext>
                </a:extLst>
              </p:cNvPr>
              <p:cNvSpPr/>
              <p:nvPr/>
            </p:nvSpPr>
            <p:spPr>
              <a:xfrm>
                <a:off x="5718192" y="2927780"/>
                <a:ext cx="48577" cy="48577"/>
              </a:xfrm>
              <a:custGeom>
                <a:avLst/>
                <a:gdLst>
                  <a:gd name="connsiteX0" fmla="*/ 48577 w 48577"/>
                  <a:gd name="connsiteY0" fmla="*/ 24289 h 48577"/>
                  <a:gd name="connsiteX1" fmla="*/ 24289 w 48577"/>
                  <a:gd name="connsiteY1" fmla="*/ 48577 h 48577"/>
                  <a:gd name="connsiteX2" fmla="*/ 0 w 48577"/>
                  <a:gd name="connsiteY2" fmla="*/ 24289 h 48577"/>
                  <a:gd name="connsiteX3" fmla="*/ 24289 w 48577"/>
                  <a:gd name="connsiteY3" fmla="*/ 0 h 48577"/>
                  <a:gd name="connsiteX4" fmla="*/ 48577 w 48577"/>
                  <a:gd name="connsiteY4" fmla="*/ 24289 h 48577"/>
                  <a:gd name="connsiteX5" fmla="*/ 48577 w 48577"/>
                  <a:gd name="connsiteY5" fmla="*/ 24289 h 4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77" h="48577">
                    <a:moveTo>
                      <a:pt x="48577" y="24289"/>
                    </a:moveTo>
                    <a:cubicBezTo>
                      <a:pt x="48577" y="37719"/>
                      <a:pt x="37719" y="48577"/>
                      <a:pt x="24289" y="48577"/>
                    </a:cubicBezTo>
                    <a:cubicBezTo>
                      <a:pt x="10858" y="48577"/>
                      <a:pt x="0" y="37719"/>
                      <a:pt x="0" y="24289"/>
                    </a:cubicBezTo>
                    <a:cubicBezTo>
                      <a:pt x="0" y="10858"/>
                      <a:pt x="10858" y="0"/>
                      <a:pt x="24289" y="0"/>
                    </a:cubicBezTo>
                    <a:cubicBezTo>
                      <a:pt x="37719" y="0"/>
                      <a:pt x="48577" y="10858"/>
                      <a:pt x="48577" y="24289"/>
                    </a:cubicBezTo>
                    <a:lnTo>
                      <a:pt x="48577" y="24289"/>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50" name="Freihandform: Form 1549">
                <a:extLst>
                  <a:ext uri="{FF2B5EF4-FFF2-40B4-BE49-F238E27FC236}">
                    <a16:creationId xmlns:a16="http://schemas.microsoft.com/office/drawing/2014/main" id="{DC9F0006-CA55-4720-86F2-E3EA1DA5230E}"/>
                  </a:ext>
                </a:extLst>
              </p:cNvPr>
              <p:cNvSpPr/>
              <p:nvPr/>
            </p:nvSpPr>
            <p:spPr>
              <a:xfrm>
                <a:off x="5609321" y="2771761"/>
                <a:ext cx="19431" cy="19430"/>
              </a:xfrm>
              <a:custGeom>
                <a:avLst/>
                <a:gdLst>
                  <a:gd name="connsiteX0" fmla="*/ 19431 w 19431"/>
                  <a:gd name="connsiteY0" fmla="*/ 9716 h 19430"/>
                  <a:gd name="connsiteX1" fmla="*/ 9716 w 19431"/>
                  <a:gd name="connsiteY1" fmla="*/ 19431 h 19430"/>
                  <a:gd name="connsiteX2" fmla="*/ 0 w 19431"/>
                  <a:gd name="connsiteY2" fmla="*/ 9716 h 19430"/>
                  <a:gd name="connsiteX3" fmla="*/ 9716 w 19431"/>
                  <a:gd name="connsiteY3" fmla="*/ 0 h 19430"/>
                  <a:gd name="connsiteX4" fmla="*/ 19431 w 19431"/>
                  <a:gd name="connsiteY4" fmla="*/ 9716 h 19430"/>
                  <a:gd name="connsiteX5" fmla="*/ 19431 w 19431"/>
                  <a:gd name="connsiteY5" fmla="*/ 9716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 h="19430">
                    <a:moveTo>
                      <a:pt x="19431" y="9716"/>
                    </a:moveTo>
                    <a:cubicBezTo>
                      <a:pt x="19431" y="15050"/>
                      <a:pt x="15050" y="19431"/>
                      <a:pt x="9716" y="19431"/>
                    </a:cubicBezTo>
                    <a:cubicBezTo>
                      <a:pt x="4382" y="19431"/>
                      <a:pt x="0" y="15050"/>
                      <a:pt x="0" y="9716"/>
                    </a:cubicBezTo>
                    <a:cubicBezTo>
                      <a:pt x="0" y="4381"/>
                      <a:pt x="4382" y="0"/>
                      <a:pt x="9716" y="0"/>
                    </a:cubicBezTo>
                    <a:cubicBezTo>
                      <a:pt x="15145" y="0"/>
                      <a:pt x="19431" y="4381"/>
                      <a:pt x="19431" y="9716"/>
                    </a:cubicBezTo>
                    <a:lnTo>
                      <a:pt x="19431" y="9716"/>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51" name="Freihandform: Form 1550">
                <a:extLst>
                  <a:ext uri="{FF2B5EF4-FFF2-40B4-BE49-F238E27FC236}">
                    <a16:creationId xmlns:a16="http://schemas.microsoft.com/office/drawing/2014/main" id="{E476A672-5EB1-43C2-99D0-D20261A244A4}"/>
                  </a:ext>
                </a:extLst>
              </p:cNvPr>
              <p:cNvSpPr/>
              <p:nvPr/>
            </p:nvSpPr>
            <p:spPr>
              <a:xfrm>
                <a:off x="5915741" y="3045890"/>
                <a:ext cx="19431" cy="19431"/>
              </a:xfrm>
              <a:custGeom>
                <a:avLst/>
                <a:gdLst>
                  <a:gd name="connsiteX0" fmla="*/ 19431 w 19431"/>
                  <a:gd name="connsiteY0" fmla="*/ 9716 h 19431"/>
                  <a:gd name="connsiteX1" fmla="*/ 9716 w 19431"/>
                  <a:gd name="connsiteY1" fmla="*/ 19431 h 19431"/>
                  <a:gd name="connsiteX2" fmla="*/ 0 w 19431"/>
                  <a:gd name="connsiteY2" fmla="*/ 9716 h 19431"/>
                  <a:gd name="connsiteX3" fmla="*/ 9716 w 19431"/>
                  <a:gd name="connsiteY3" fmla="*/ 0 h 19431"/>
                  <a:gd name="connsiteX4" fmla="*/ 19431 w 19431"/>
                  <a:gd name="connsiteY4" fmla="*/ 9716 h 19431"/>
                  <a:gd name="connsiteX5" fmla="*/ 19431 w 19431"/>
                  <a:gd name="connsiteY5" fmla="*/ 9716 h 1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 h="19431">
                    <a:moveTo>
                      <a:pt x="19431" y="9716"/>
                    </a:moveTo>
                    <a:cubicBezTo>
                      <a:pt x="19431" y="15050"/>
                      <a:pt x="15050" y="19431"/>
                      <a:pt x="9716" y="19431"/>
                    </a:cubicBezTo>
                    <a:cubicBezTo>
                      <a:pt x="4382" y="19431"/>
                      <a:pt x="0" y="15050"/>
                      <a:pt x="0" y="9716"/>
                    </a:cubicBezTo>
                    <a:cubicBezTo>
                      <a:pt x="0" y="4382"/>
                      <a:pt x="4382" y="0"/>
                      <a:pt x="9716" y="0"/>
                    </a:cubicBezTo>
                    <a:cubicBezTo>
                      <a:pt x="15145" y="95"/>
                      <a:pt x="19431" y="4382"/>
                      <a:pt x="19431" y="9716"/>
                    </a:cubicBezTo>
                    <a:lnTo>
                      <a:pt x="19431" y="9716"/>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52" name="Freihandform: Form 1551">
                <a:extLst>
                  <a:ext uri="{FF2B5EF4-FFF2-40B4-BE49-F238E27FC236}">
                    <a16:creationId xmlns:a16="http://schemas.microsoft.com/office/drawing/2014/main" id="{79B859EC-F802-4AF8-973D-F3D6ECDE4BC8}"/>
                  </a:ext>
                </a:extLst>
              </p:cNvPr>
              <p:cNvSpPr/>
              <p:nvPr/>
            </p:nvSpPr>
            <p:spPr>
              <a:xfrm>
                <a:off x="5801917" y="2938353"/>
                <a:ext cx="26670" cy="26669"/>
              </a:xfrm>
              <a:custGeom>
                <a:avLst/>
                <a:gdLst>
                  <a:gd name="connsiteX0" fmla="*/ 26670 w 26670"/>
                  <a:gd name="connsiteY0" fmla="*/ 13335 h 26669"/>
                  <a:gd name="connsiteX1" fmla="*/ 13335 w 26670"/>
                  <a:gd name="connsiteY1" fmla="*/ 26670 h 26669"/>
                  <a:gd name="connsiteX2" fmla="*/ 0 w 26670"/>
                  <a:gd name="connsiteY2" fmla="*/ 13335 h 26669"/>
                  <a:gd name="connsiteX3" fmla="*/ 13335 w 26670"/>
                  <a:gd name="connsiteY3" fmla="*/ 0 h 26669"/>
                  <a:gd name="connsiteX4" fmla="*/ 26670 w 26670"/>
                  <a:gd name="connsiteY4" fmla="*/ 13335 h 26669"/>
                  <a:gd name="connsiteX5" fmla="*/ 26670 w 26670"/>
                  <a:gd name="connsiteY5" fmla="*/ 13335 h 2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 h="26669">
                    <a:moveTo>
                      <a:pt x="26670" y="13335"/>
                    </a:moveTo>
                    <a:cubicBezTo>
                      <a:pt x="26670" y="20669"/>
                      <a:pt x="20669" y="26670"/>
                      <a:pt x="13335" y="26670"/>
                    </a:cubicBezTo>
                    <a:cubicBezTo>
                      <a:pt x="6001" y="26670"/>
                      <a:pt x="0" y="20669"/>
                      <a:pt x="0" y="13335"/>
                    </a:cubicBezTo>
                    <a:cubicBezTo>
                      <a:pt x="0" y="6001"/>
                      <a:pt x="6001" y="0"/>
                      <a:pt x="13335" y="0"/>
                    </a:cubicBezTo>
                    <a:cubicBezTo>
                      <a:pt x="20669" y="0"/>
                      <a:pt x="26670" y="6001"/>
                      <a:pt x="26670" y="13335"/>
                    </a:cubicBezTo>
                    <a:lnTo>
                      <a:pt x="26670" y="13335"/>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53" name="Freihandform: Form 1552">
                <a:extLst>
                  <a:ext uri="{FF2B5EF4-FFF2-40B4-BE49-F238E27FC236}">
                    <a16:creationId xmlns:a16="http://schemas.microsoft.com/office/drawing/2014/main" id="{402C0F75-2D61-431C-B556-AE3309C81943}"/>
                  </a:ext>
                </a:extLst>
              </p:cNvPr>
              <p:cNvSpPr/>
              <p:nvPr/>
            </p:nvSpPr>
            <p:spPr>
              <a:xfrm>
                <a:off x="5524168" y="3048557"/>
                <a:ext cx="14668" cy="14668"/>
              </a:xfrm>
              <a:custGeom>
                <a:avLst/>
                <a:gdLst>
                  <a:gd name="connsiteX0" fmla="*/ 14669 w 14668"/>
                  <a:gd name="connsiteY0" fmla="*/ 7334 h 14668"/>
                  <a:gd name="connsiteX1" fmla="*/ 7334 w 14668"/>
                  <a:gd name="connsiteY1" fmla="*/ 14669 h 14668"/>
                  <a:gd name="connsiteX2" fmla="*/ 0 w 14668"/>
                  <a:gd name="connsiteY2" fmla="*/ 7334 h 14668"/>
                  <a:gd name="connsiteX3" fmla="*/ 7334 w 14668"/>
                  <a:gd name="connsiteY3" fmla="*/ 0 h 14668"/>
                  <a:gd name="connsiteX4" fmla="*/ 14669 w 14668"/>
                  <a:gd name="connsiteY4" fmla="*/ 7334 h 14668"/>
                  <a:gd name="connsiteX5" fmla="*/ 14669 w 14668"/>
                  <a:gd name="connsiteY5" fmla="*/ 7334 h 1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68" h="14668">
                    <a:moveTo>
                      <a:pt x="14669" y="7334"/>
                    </a:moveTo>
                    <a:cubicBezTo>
                      <a:pt x="14669" y="11335"/>
                      <a:pt x="11335" y="14669"/>
                      <a:pt x="7334" y="14669"/>
                    </a:cubicBezTo>
                    <a:cubicBezTo>
                      <a:pt x="3238" y="14669"/>
                      <a:pt x="0" y="11335"/>
                      <a:pt x="0" y="7334"/>
                    </a:cubicBezTo>
                    <a:cubicBezTo>
                      <a:pt x="0" y="3334"/>
                      <a:pt x="3334" y="0"/>
                      <a:pt x="7334" y="0"/>
                    </a:cubicBezTo>
                    <a:cubicBezTo>
                      <a:pt x="11430" y="0"/>
                      <a:pt x="14669" y="3334"/>
                      <a:pt x="14669" y="7334"/>
                    </a:cubicBezTo>
                    <a:lnTo>
                      <a:pt x="14669" y="7334"/>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54" name="Freihandform: Form 1553">
                <a:extLst>
                  <a:ext uri="{FF2B5EF4-FFF2-40B4-BE49-F238E27FC236}">
                    <a16:creationId xmlns:a16="http://schemas.microsoft.com/office/drawing/2014/main" id="{105CE98A-4025-4F1F-9AC5-FCC78915A398}"/>
                  </a:ext>
                </a:extLst>
              </p:cNvPr>
              <p:cNvSpPr/>
              <p:nvPr/>
            </p:nvSpPr>
            <p:spPr>
              <a:xfrm>
                <a:off x="5408246" y="2877774"/>
                <a:ext cx="138782" cy="240220"/>
              </a:xfrm>
              <a:custGeom>
                <a:avLst/>
                <a:gdLst>
                  <a:gd name="connsiteX0" fmla="*/ 117637 w 138782"/>
                  <a:gd name="connsiteY0" fmla="*/ 223457 h 240220"/>
                  <a:gd name="connsiteX1" fmla="*/ 115541 w 138782"/>
                  <a:gd name="connsiteY1" fmla="*/ 228410 h 240220"/>
                  <a:gd name="connsiteX2" fmla="*/ 109731 w 138782"/>
                  <a:gd name="connsiteY2" fmla="*/ 230029 h 240220"/>
                  <a:gd name="connsiteX3" fmla="*/ 19053 w 138782"/>
                  <a:gd name="connsiteY3" fmla="*/ 230791 h 240220"/>
                  <a:gd name="connsiteX4" fmla="*/ 11719 w 138782"/>
                  <a:gd name="connsiteY4" fmla="*/ 226028 h 240220"/>
                  <a:gd name="connsiteX5" fmla="*/ 10290 w 138782"/>
                  <a:gd name="connsiteY5" fmla="*/ 213741 h 240220"/>
                  <a:gd name="connsiteX6" fmla="*/ 10861 w 138782"/>
                  <a:gd name="connsiteY6" fmla="*/ 18860 h 240220"/>
                  <a:gd name="connsiteX7" fmla="*/ 12957 w 138782"/>
                  <a:gd name="connsiteY7" fmla="*/ 12859 h 240220"/>
                  <a:gd name="connsiteX8" fmla="*/ 18862 w 138782"/>
                  <a:gd name="connsiteY8" fmla="*/ 10382 h 240220"/>
                  <a:gd name="connsiteX9" fmla="*/ 117160 w 138782"/>
                  <a:gd name="connsiteY9" fmla="*/ 9811 h 240220"/>
                  <a:gd name="connsiteX10" fmla="*/ 127162 w 138782"/>
                  <a:gd name="connsiteY10" fmla="*/ 13716 h 240220"/>
                  <a:gd name="connsiteX11" fmla="*/ 129352 w 138782"/>
                  <a:gd name="connsiteY11" fmla="*/ 42577 h 240220"/>
                  <a:gd name="connsiteX12" fmla="*/ 138782 w 138782"/>
                  <a:gd name="connsiteY12" fmla="*/ 42577 h 240220"/>
                  <a:gd name="connsiteX13" fmla="*/ 138497 w 138782"/>
                  <a:gd name="connsiteY13" fmla="*/ 18193 h 240220"/>
                  <a:gd name="connsiteX14" fmla="*/ 133258 w 138782"/>
                  <a:gd name="connsiteY14" fmla="*/ 4953 h 240220"/>
                  <a:gd name="connsiteX15" fmla="*/ 120399 w 138782"/>
                  <a:gd name="connsiteY15" fmla="*/ 0 h 240220"/>
                  <a:gd name="connsiteX16" fmla="*/ 18862 w 138782"/>
                  <a:gd name="connsiteY16" fmla="*/ 857 h 240220"/>
                  <a:gd name="connsiteX17" fmla="*/ 4765 w 138782"/>
                  <a:gd name="connsiteY17" fmla="*/ 6572 h 240220"/>
                  <a:gd name="connsiteX18" fmla="*/ 3 w 138782"/>
                  <a:gd name="connsiteY18" fmla="*/ 19050 h 240220"/>
                  <a:gd name="connsiteX19" fmla="*/ 670 w 138782"/>
                  <a:gd name="connsiteY19" fmla="*/ 216027 h 240220"/>
                  <a:gd name="connsiteX20" fmla="*/ 5337 w 138782"/>
                  <a:gd name="connsiteY20" fmla="*/ 233934 h 240220"/>
                  <a:gd name="connsiteX21" fmla="*/ 19148 w 138782"/>
                  <a:gd name="connsiteY21" fmla="*/ 239935 h 240220"/>
                  <a:gd name="connsiteX22" fmla="*/ 110112 w 138782"/>
                  <a:gd name="connsiteY22" fmla="*/ 240221 h 240220"/>
                  <a:gd name="connsiteX23" fmla="*/ 122971 w 138782"/>
                  <a:gd name="connsiteY23" fmla="*/ 235077 h 240220"/>
                  <a:gd name="connsiteX24" fmla="*/ 128210 w 138782"/>
                  <a:gd name="connsiteY24" fmla="*/ 225362 h 240220"/>
                  <a:gd name="connsiteX25" fmla="*/ 117637 w 138782"/>
                  <a:gd name="connsiteY25" fmla="*/ 223457 h 240220"/>
                  <a:gd name="connsiteX26" fmla="*/ 117637 w 138782"/>
                  <a:gd name="connsiteY26" fmla="*/ 223457 h 24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8782" h="240220">
                    <a:moveTo>
                      <a:pt x="117637" y="223457"/>
                    </a:moveTo>
                    <a:cubicBezTo>
                      <a:pt x="117637" y="223457"/>
                      <a:pt x="117160" y="227171"/>
                      <a:pt x="115541" y="228410"/>
                    </a:cubicBezTo>
                    <a:cubicBezTo>
                      <a:pt x="113636" y="229838"/>
                      <a:pt x="109731" y="230029"/>
                      <a:pt x="109731" y="230029"/>
                    </a:cubicBezTo>
                    <a:lnTo>
                      <a:pt x="19053" y="230791"/>
                    </a:lnTo>
                    <a:cubicBezTo>
                      <a:pt x="19053" y="230791"/>
                      <a:pt x="13528" y="231267"/>
                      <a:pt x="11719" y="226028"/>
                    </a:cubicBezTo>
                    <a:cubicBezTo>
                      <a:pt x="10004" y="220790"/>
                      <a:pt x="10290" y="213741"/>
                      <a:pt x="10290" y="213741"/>
                    </a:cubicBezTo>
                    <a:lnTo>
                      <a:pt x="10861" y="18860"/>
                    </a:lnTo>
                    <a:cubicBezTo>
                      <a:pt x="10861" y="18860"/>
                      <a:pt x="10195" y="15621"/>
                      <a:pt x="12957" y="12859"/>
                    </a:cubicBezTo>
                    <a:cubicBezTo>
                      <a:pt x="15719" y="10097"/>
                      <a:pt x="18862" y="10382"/>
                      <a:pt x="18862" y="10382"/>
                    </a:cubicBezTo>
                    <a:lnTo>
                      <a:pt x="117160" y="9811"/>
                    </a:lnTo>
                    <a:cubicBezTo>
                      <a:pt x="117160" y="9811"/>
                      <a:pt x="123447" y="10001"/>
                      <a:pt x="127162" y="13716"/>
                    </a:cubicBezTo>
                    <a:cubicBezTo>
                      <a:pt x="130114" y="16669"/>
                      <a:pt x="129352" y="42577"/>
                      <a:pt x="129352" y="42577"/>
                    </a:cubicBezTo>
                    <a:lnTo>
                      <a:pt x="138782" y="42577"/>
                    </a:lnTo>
                    <a:lnTo>
                      <a:pt x="138497" y="18193"/>
                    </a:lnTo>
                    <a:cubicBezTo>
                      <a:pt x="138497" y="18193"/>
                      <a:pt x="138497" y="10001"/>
                      <a:pt x="133258" y="4953"/>
                    </a:cubicBezTo>
                    <a:cubicBezTo>
                      <a:pt x="128019" y="-95"/>
                      <a:pt x="120399" y="0"/>
                      <a:pt x="120399" y="0"/>
                    </a:cubicBezTo>
                    <a:lnTo>
                      <a:pt x="18862" y="857"/>
                    </a:lnTo>
                    <a:cubicBezTo>
                      <a:pt x="18862" y="857"/>
                      <a:pt x="9814" y="-857"/>
                      <a:pt x="4765" y="6572"/>
                    </a:cubicBezTo>
                    <a:cubicBezTo>
                      <a:pt x="-283" y="14002"/>
                      <a:pt x="3" y="19050"/>
                      <a:pt x="3" y="19050"/>
                    </a:cubicBezTo>
                    <a:lnTo>
                      <a:pt x="670" y="216027"/>
                    </a:lnTo>
                    <a:cubicBezTo>
                      <a:pt x="670" y="216027"/>
                      <a:pt x="-92" y="228124"/>
                      <a:pt x="5337" y="233934"/>
                    </a:cubicBezTo>
                    <a:cubicBezTo>
                      <a:pt x="11719" y="240792"/>
                      <a:pt x="19148" y="239935"/>
                      <a:pt x="19148" y="239935"/>
                    </a:cubicBezTo>
                    <a:lnTo>
                      <a:pt x="110112" y="240221"/>
                    </a:lnTo>
                    <a:cubicBezTo>
                      <a:pt x="110112" y="240221"/>
                      <a:pt x="118589" y="239744"/>
                      <a:pt x="122971" y="235077"/>
                    </a:cubicBezTo>
                    <a:cubicBezTo>
                      <a:pt x="127352" y="230410"/>
                      <a:pt x="128210" y="225362"/>
                      <a:pt x="128210" y="225362"/>
                    </a:cubicBezTo>
                    <a:lnTo>
                      <a:pt x="117637" y="223457"/>
                    </a:lnTo>
                    <a:lnTo>
                      <a:pt x="117637" y="223457"/>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55" name="Freihandform: Form 1554">
                <a:extLst>
                  <a:ext uri="{FF2B5EF4-FFF2-40B4-BE49-F238E27FC236}">
                    <a16:creationId xmlns:a16="http://schemas.microsoft.com/office/drawing/2014/main" id="{6B964115-2C0A-465C-A7C4-08FDF51781B1}"/>
                  </a:ext>
                </a:extLst>
              </p:cNvPr>
              <p:cNvSpPr/>
              <p:nvPr/>
            </p:nvSpPr>
            <p:spPr>
              <a:xfrm>
                <a:off x="5490164" y="2773291"/>
                <a:ext cx="439875" cy="288221"/>
              </a:xfrm>
              <a:custGeom>
                <a:avLst/>
                <a:gdLst>
                  <a:gd name="connsiteX0" fmla="*/ 130683 w 439875"/>
                  <a:gd name="connsiteY0" fmla="*/ 15043 h 288221"/>
                  <a:gd name="connsiteX1" fmla="*/ 22955 w 439875"/>
                  <a:gd name="connsiteY1" fmla="*/ 34284 h 288221"/>
                  <a:gd name="connsiteX2" fmla="*/ 18193 w 439875"/>
                  <a:gd name="connsiteY2" fmla="*/ 37237 h 288221"/>
                  <a:gd name="connsiteX3" fmla="*/ 15621 w 439875"/>
                  <a:gd name="connsiteY3" fmla="*/ 43237 h 288221"/>
                  <a:gd name="connsiteX4" fmla="*/ 15050 w 439875"/>
                  <a:gd name="connsiteY4" fmla="*/ 192684 h 288221"/>
                  <a:gd name="connsiteX5" fmla="*/ 19907 w 439875"/>
                  <a:gd name="connsiteY5" fmla="*/ 201447 h 288221"/>
                  <a:gd name="connsiteX6" fmla="*/ 28670 w 439875"/>
                  <a:gd name="connsiteY6" fmla="*/ 205543 h 288221"/>
                  <a:gd name="connsiteX7" fmla="*/ 421291 w 439875"/>
                  <a:gd name="connsiteY7" fmla="*/ 207543 h 288221"/>
                  <a:gd name="connsiteX8" fmla="*/ 435007 w 439875"/>
                  <a:gd name="connsiteY8" fmla="*/ 212592 h 288221"/>
                  <a:gd name="connsiteX9" fmla="*/ 439864 w 439875"/>
                  <a:gd name="connsiteY9" fmla="*/ 226498 h 288221"/>
                  <a:gd name="connsiteX10" fmla="*/ 439769 w 439875"/>
                  <a:gd name="connsiteY10" fmla="*/ 283743 h 288221"/>
                  <a:gd name="connsiteX11" fmla="*/ 434530 w 439875"/>
                  <a:gd name="connsiteY11" fmla="*/ 288220 h 288221"/>
                  <a:gd name="connsiteX12" fmla="*/ 429863 w 439875"/>
                  <a:gd name="connsiteY12" fmla="*/ 283743 h 288221"/>
                  <a:gd name="connsiteX13" fmla="*/ 429577 w 439875"/>
                  <a:gd name="connsiteY13" fmla="*/ 226403 h 288221"/>
                  <a:gd name="connsiteX14" fmla="*/ 427292 w 439875"/>
                  <a:gd name="connsiteY14" fmla="*/ 220021 h 288221"/>
                  <a:gd name="connsiteX15" fmla="*/ 421100 w 439875"/>
                  <a:gd name="connsiteY15" fmla="*/ 217735 h 288221"/>
                  <a:gd name="connsiteX16" fmla="*/ 28289 w 439875"/>
                  <a:gd name="connsiteY16" fmla="*/ 219831 h 288221"/>
                  <a:gd name="connsiteX17" fmla="*/ 9525 w 439875"/>
                  <a:gd name="connsiteY17" fmla="*/ 211830 h 288221"/>
                  <a:gd name="connsiteX18" fmla="*/ 0 w 439875"/>
                  <a:gd name="connsiteY18" fmla="*/ 194875 h 288221"/>
                  <a:gd name="connsiteX19" fmla="*/ 1429 w 439875"/>
                  <a:gd name="connsiteY19" fmla="*/ 42094 h 288221"/>
                  <a:gd name="connsiteX20" fmla="*/ 7715 w 439875"/>
                  <a:gd name="connsiteY20" fmla="*/ 25330 h 288221"/>
                  <a:gd name="connsiteX21" fmla="*/ 19907 w 439875"/>
                  <a:gd name="connsiteY21" fmla="*/ 19139 h 288221"/>
                  <a:gd name="connsiteX22" fmla="*/ 127825 w 439875"/>
                  <a:gd name="connsiteY22" fmla="*/ 89 h 288221"/>
                  <a:gd name="connsiteX23" fmla="*/ 135731 w 439875"/>
                  <a:gd name="connsiteY23" fmla="*/ 5613 h 288221"/>
                  <a:gd name="connsiteX24" fmla="*/ 130683 w 439875"/>
                  <a:gd name="connsiteY24" fmla="*/ 15043 h 288221"/>
                  <a:gd name="connsiteX25" fmla="*/ 130683 w 439875"/>
                  <a:gd name="connsiteY25" fmla="*/ 15043 h 28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39875" h="288221">
                    <a:moveTo>
                      <a:pt x="130683" y="15043"/>
                    </a:moveTo>
                    <a:lnTo>
                      <a:pt x="22955" y="34284"/>
                    </a:lnTo>
                    <a:cubicBezTo>
                      <a:pt x="22955" y="34284"/>
                      <a:pt x="19526" y="35141"/>
                      <a:pt x="18193" y="37237"/>
                    </a:cubicBezTo>
                    <a:cubicBezTo>
                      <a:pt x="16192" y="40380"/>
                      <a:pt x="15621" y="43237"/>
                      <a:pt x="15621" y="43237"/>
                    </a:cubicBezTo>
                    <a:lnTo>
                      <a:pt x="15050" y="192684"/>
                    </a:lnTo>
                    <a:cubicBezTo>
                      <a:pt x="15050" y="192684"/>
                      <a:pt x="16954" y="198876"/>
                      <a:pt x="19907" y="201447"/>
                    </a:cubicBezTo>
                    <a:cubicBezTo>
                      <a:pt x="22765" y="203829"/>
                      <a:pt x="28670" y="205543"/>
                      <a:pt x="28670" y="205543"/>
                    </a:cubicBezTo>
                    <a:lnTo>
                      <a:pt x="421291" y="207543"/>
                    </a:lnTo>
                    <a:cubicBezTo>
                      <a:pt x="421291" y="207543"/>
                      <a:pt x="428054" y="205829"/>
                      <a:pt x="435007" y="212592"/>
                    </a:cubicBezTo>
                    <a:cubicBezTo>
                      <a:pt x="440341" y="217830"/>
                      <a:pt x="439864" y="226498"/>
                      <a:pt x="439864" y="226498"/>
                    </a:cubicBezTo>
                    <a:lnTo>
                      <a:pt x="439769" y="283743"/>
                    </a:lnTo>
                    <a:cubicBezTo>
                      <a:pt x="439769" y="283743"/>
                      <a:pt x="438817" y="288220"/>
                      <a:pt x="434530" y="288220"/>
                    </a:cubicBezTo>
                    <a:cubicBezTo>
                      <a:pt x="430244" y="288315"/>
                      <a:pt x="429863" y="283743"/>
                      <a:pt x="429863" y="283743"/>
                    </a:cubicBezTo>
                    <a:lnTo>
                      <a:pt x="429577" y="226403"/>
                    </a:lnTo>
                    <a:cubicBezTo>
                      <a:pt x="429577" y="226403"/>
                      <a:pt x="430149" y="222402"/>
                      <a:pt x="427292" y="220021"/>
                    </a:cubicBezTo>
                    <a:cubicBezTo>
                      <a:pt x="423767" y="217164"/>
                      <a:pt x="421100" y="217735"/>
                      <a:pt x="421100" y="217735"/>
                    </a:cubicBezTo>
                    <a:lnTo>
                      <a:pt x="28289" y="219831"/>
                    </a:lnTo>
                    <a:cubicBezTo>
                      <a:pt x="28289" y="219831"/>
                      <a:pt x="16859" y="219259"/>
                      <a:pt x="9525" y="211830"/>
                    </a:cubicBezTo>
                    <a:cubicBezTo>
                      <a:pt x="667" y="202971"/>
                      <a:pt x="0" y="194875"/>
                      <a:pt x="0" y="194875"/>
                    </a:cubicBezTo>
                    <a:lnTo>
                      <a:pt x="1429" y="42094"/>
                    </a:lnTo>
                    <a:cubicBezTo>
                      <a:pt x="1429" y="42094"/>
                      <a:pt x="1714" y="31140"/>
                      <a:pt x="7715" y="25330"/>
                    </a:cubicBezTo>
                    <a:cubicBezTo>
                      <a:pt x="14097" y="19234"/>
                      <a:pt x="19907" y="19139"/>
                      <a:pt x="19907" y="19139"/>
                    </a:cubicBezTo>
                    <a:lnTo>
                      <a:pt x="127825" y="89"/>
                    </a:lnTo>
                    <a:cubicBezTo>
                      <a:pt x="127825" y="89"/>
                      <a:pt x="134207" y="-1149"/>
                      <a:pt x="135731" y="5613"/>
                    </a:cubicBezTo>
                    <a:cubicBezTo>
                      <a:pt x="137446" y="12567"/>
                      <a:pt x="130683" y="15043"/>
                      <a:pt x="130683" y="15043"/>
                    </a:cubicBezTo>
                    <a:lnTo>
                      <a:pt x="130683" y="15043"/>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56" name="Freihandform: Form 1555">
                <a:extLst>
                  <a:ext uri="{FF2B5EF4-FFF2-40B4-BE49-F238E27FC236}">
                    <a16:creationId xmlns:a16="http://schemas.microsoft.com/office/drawing/2014/main" id="{915A1F5F-9D4A-4548-B89B-B203FFCB3D31}"/>
                  </a:ext>
                </a:extLst>
              </p:cNvPr>
              <p:cNvSpPr/>
              <p:nvPr/>
            </p:nvSpPr>
            <p:spPr>
              <a:xfrm>
                <a:off x="5376912" y="2739566"/>
                <a:ext cx="384333" cy="232056"/>
              </a:xfrm>
              <a:custGeom>
                <a:avLst/>
                <a:gdLst>
                  <a:gd name="connsiteX0" fmla="*/ 77914 w 384333"/>
                  <a:gd name="connsiteY0" fmla="*/ 192405 h 232056"/>
                  <a:gd name="connsiteX1" fmla="*/ 363474 w 384333"/>
                  <a:gd name="connsiteY1" fmla="*/ 192405 h 232056"/>
                  <a:gd name="connsiteX2" fmla="*/ 363474 w 384333"/>
                  <a:gd name="connsiteY2" fmla="*/ 192500 h 232056"/>
                  <a:gd name="connsiteX3" fmla="*/ 364712 w 384333"/>
                  <a:gd name="connsiteY3" fmla="*/ 192500 h 232056"/>
                  <a:gd name="connsiteX4" fmla="*/ 384334 w 384333"/>
                  <a:gd name="connsiteY4" fmla="*/ 212122 h 232056"/>
                  <a:gd name="connsiteX5" fmla="*/ 364712 w 384333"/>
                  <a:gd name="connsiteY5" fmla="*/ 231743 h 232056"/>
                  <a:gd name="connsiteX6" fmla="*/ 363474 w 384333"/>
                  <a:gd name="connsiteY6" fmla="*/ 231743 h 232056"/>
                  <a:gd name="connsiteX7" fmla="*/ 363474 w 384333"/>
                  <a:gd name="connsiteY7" fmla="*/ 231839 h 232056"/>
                  <a:gd name="connsiteX8" fmla="*/ 76486 w 384333"/>
                  <a:gd name="connsiteY8" fmla="*/ 231839 h 232056"/>
                  <a:gd name="connsiteX9" fmla="*/ 76486 w 384333"/>
                  <a:gd name="connsiteY9" fmla="*/ 231934 h 232056"/>
                  <a:gd name="connsiteX10" fmla="*/ 24003 w 384333"/>
                  <a:gd name="connsiteY10" fmla="*/ 212884 h 232056"/>
                  <a:gd name="connsiteX11" fmla="*/ 95 w 384333"/>
                  <a:gd name="connsiteY11" fmla="*/ 159068 h 232056"/>
                  <a:gd name="connsiteX12" fmla="*/ 95 w 384333"/>
                  <a:gd name="connsiteY12" fmla="*/ 159068 h 232056"/>
                  <a:gd name="connsiteX13" fmla="*/ 95 w 384333"/>
                  <a:gd name="connsiteY13" fmla="*/ 74771 h 232056"/>
                  <a:gd name="connsiteX14" fmla="*/ 0 w 384333"/>
                  <a:gd name="connsiteY14" fmla="*/ 74771 h 232056"/>
                  <a:gd name="connsiteX15" fmla="*/ 21431 w 384333"/>
                  <a:gd name="connsiteY15" fmla="*/ 20860 h 232056"/>
                  <a:gd name="connsiteX16" fmla="*/ 72390 w 384333"/>
                  <a:gd name="connsiteY16" fmla="*/ 286 h 232056"/>
                  <a:gd name="connsiteX17" fmla="*/ 72390 w 384333"/>
                  <a:gd name="connsiteY17" fmla="*/ 0 h 232056"/>
                  <a:gd name="connsiteX18" fmla="*/ 300704 w 384333"/>
                  <a:gd name="connsiteY18" fmla="*/ 0 h 232056"/>
                  <a:gd name="connsiteX19" fmla="*/ 300704 w 384333"/>
                  <a:gd name="connsiteY19" fmla="*/ 286 h 232056"/>
                  <a:gd name="connsiteX20" fmla="*/ 303562 w 384333"/>
                  <a:gd name="connsiteY20" fmla="*/ 95 h 232056"/>
                  <a:gd name="connsiteX21" fmla="*/ 323183 w 384333"/>
                  <a:gd name="connsiteY21" fmla="*/ 19717 h 232056"/>
                  <a:gd name="connsiteX22" fmla="*/ 303562 w 384333"/>
                  <a:gd name="connsiteY22" fmla="*/ 39338 h 232056"/>
                  <a:gd name="connsiteX23" fmla="*/ 300704 w 384333"/>
                  <a:gd name="connsiteY23" fmla="*/ 39148 h 232056"/>
                  <a:gd name="connsiteX24" fmla="*/ 300704 w 384333"/>
                  <a:gd name="connsiteY24" fmla="*/ 39433 h 232056"/>
                  <a:gd name="connsiteX25" fmla="*/ 72390 w 384333"/>
                  <a:gd name="connsiteY25" fmla="*/ 39433 h 232056"/>
                  <a:gd name="connsiteX26" fmla="*/ 72390 w 384333"/>
                  <a:gd name="connsiteY26" fmla="*/ 39433 h 232056"/>
                  <a:gd name="connsiteX27" fmla="*/ 50006 w 384333"/>
                  <a:gd name="connsiteY27" fmla="*/ 49149 h 232056"/>
                  <a:gd name="connsiteX28" fmla="*/ 39719 w 384333"/>
                  <a:gd name="connsiteY28" fmla="*/ 75343 h 232056"/>
                  <a:gd name="connsiteX29" fmla="*/ 39434 w 384333"/>
                  <a:gd name="connsiteY29" fmla="*/ 75343 h 232056"/>
                  <a:gd name="connsiteX30" fmla="*/ 39434 w 384333"/>
                  <a:gd name="connsiteY30" fmla="*/ 155067 h 232056"/>
                  <a:gd name="connsiteX31" fmla="*/ 39719 w 384333"/>
                  <a:gd name="connsiteY31" fmla="*/ 155067 h 232056"/>
                  <a:gd name="connsiteX32" fmla="*/ 48006 w 384333"/>
                  <a:gd name="connsiteY32" fmla="*/ 181546 h 232056"/>
                  <a:gd name="connsiteX33" fmla="*/ 73914 w 384333"/>
                  <a:gd name="connsiteY33" fmla="*/ 192691 h 232056"/>
                  <a:gd name="connsiteX34" fmla="*/ 73914 w 384333"/>
                  <a:gd name="connsiteY34" fmla="*/ 192691 h 232056"/>
                  <a:gd name="connsiteX35" fmla="*/ 77343 w 384333"/>
                  <a:gd name="connsiteY35" fmla="*/ 192691 h 232056"/>
                  <a:gd name="connsiteX36" fmla="*/ 77914 w 384333"/>
                  <a:gd name="connsiteY36" fmla="*/ 192405 h 232056"/>
                  <a:gd name="connsiteX37" fmla="*/ 77914 w 384333"/>
                  <a:gd name="connsiteY37" fmla="*/ 192405 h 232056"/>
                  <a:gd name="connsiteX38" fmla="*/ 77914 w 384333"/>
                  <a:gd name="connsiteY38" fmla="*/ 192405 h 23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84333" h="232056">
                    <a:moveTo>
                      <a:pt x="77914" y="192405"/>
                    </a:moveTo>
                    <a:lnTo>
                      <a:pt x="363474" y="192405"/>
                    </a:lnTo>
                    <a:lnTo>
                      <a:pt x="363474" y="192500"/>
                    </a:lnTo>
                    <a:cubicBezTo>
                      <a:pt x="363855" y="192500"/>
                      <a:pt x="364331" y="192500"/>
                      <a:pt x="364712" y="192500"/>
                    </a:cubicBezTo>
                    <a:cubicBezTo>
                      <a:pt x="375571" y="192500"/>
                      <a:pt x="384334" y="201263"/>
                      <a:pt x="384334" y="212122"/>
                    </a:cubicBezTo>
                    <a:cubicBezTo>
                      <a:pt x="384334" y="222980"/>
                      <a:pt x="375571" y="231743"/>
                      <a:pt x="364712" y="231743"/>
                    </a:cubicBezTo>
                    <a:cubicBezTo>
                      <a:pt x="364331" y="231743"/>
                      <a:pt x="363855" y="231743"/>
                      <a:pt x="363474" y="231743"/>
                    </a:cubicBezTo>
                    <a:lnTo>
                      <a:pt x="363474" y="231839"/>
                    </a:lnTo>
                    <a:lnTo>
                      <a:pt x="76486" y="231839"/>
                    </a:lnTo>
                    <a:lnTo>
                      <a:pt x="76486" y="231934"/>
                    </a:lnTo>
                    <a:cubicBezTo>
                      <a:pt x="76486" y="231934"/>
                      <a:pt x="46577" y="234791"/>
                      <a:pt x="24003" y="212884"/>
                    </a:cubicBezTo>
                    <a:cubicBezTo>
                      <a:pt x="2286" y="191833"/>
                      <a:pt x="190" y="167164"/>
                      <a:pt x="95" y="159068"/>
                    </a:cubicBezTo>
                    <a:lnTo>
                      <a:pt x="95" y="159068"/>
                    </a:lnTo>
                    <a:lnTo>
                      <a:pt x="95" y="74771"/>
                    </a:lnTo>
                    <a:lnTo>
                      <a:pt x="0" y="74771"/>
                    </a:lnTo>
                    <a:cubicBezTo>
                      <a:pt x="0" y="74771"/>
                      <a:pt x="-95" y="42767"/>
                      <a:pt x="21431" y="20860"/>
                    </a:cubicBezTo>
                    <a:cubicBezTo>
                      <a:pt x="40957" y="952"/>
                      <a:pt x="67723" y="286"/>
                      <a:pt x="72390" y="286"/>
                    </a:cubicBezTo>
                    <a:lnTo>
                      <a:pt x="72390" y="0"/>
                    </a:lnTo>
                    <a:lnTo>
                      <a:pt x="300704" y="0"/>
                    </a:lnTo>
                    <a:lnTo>
                      <a:pt x="300704" y="286"/>
                    </a:lnTo>
                    <a:cubicBezTo>
                      <a:pt x="301657" y="190"/>
                      <a:pt x="302609" y="95"/>
                      <a:pt x="303562" y="95"/>
                    </a:cubicBezTo>
                    <a:cubicBezTo>
                      <a:pt x="314420" y="95"/>
                      <a:pt x="323183" y="8858"/>
                      <a:pt x="323183" y="19717"/>
                    </a:cubicBezTo>
                    <a:cubicBezTo>
                      <a:pt x="323183" y="30575"/>
                      <a:pt x="314420" y="39338"/>
                      <a:pt x="303562" y="39338"/>
                    </a:cubicBezTo>
                    <a:cubicBezTo>
                      <a:pt x="302609" y="39338"/>
                      <a:pt x="301657" y="39243"/>
                      <a:pt x="300704" y="39148"/>
                    </a:cubicBezTo>
                    <a:lnTo>
                      <a:pt x="300704" y="39433"/>
                    </a:lnTo>
                    <a:lnTo>
                      <a:pt x="72390" y="39433"/>
                    </a:lnTo>
                    <a:lnTo>
                      <a:pt x="72390" y="39433"/>
                    </a:lnTo>
                    <a:cubicBezTo>
                      <a:pt x="69628" y="39624"/>
                      <a:pt x="58484" y="40767"/>
                      <a:pt x="50006" y="49149"/>
                    </a:cubicBezTo>
                    <a:cubicBezTo>
                      <a:pt x="39814" y="59245"/>
                      <a:pt x="39719" y="75343"/>
                      <a:pt x="39719" y="75343"/>
                    </a:cubicBezTo>
                    <a:lnTo>
                      <a:pt x="39434" y="75343"/>
                    </a:lnTo>
                    <a:lnTo>
                      <a:pt x="39434" y="155067"/>
                    </a:lnTo>
                    <a:lnTo>
                      <a:pt x="39719" y="155067"/>
                    </a:lnTo>
                    <a:cubicBezTo>
                      <a:pt x="39719" y="155067"/>
                      <a:pt x="38671" y="170021"/>
                      <a:pt x="48006" y="181546"/>
                    </a:cubicBezTo>
                    <a:cubicBezTo>
                      <a:pt x="55531" y="190881"/>
                      <a:pt x="67627" y="192500"/>
                      <a:pt x="73914" y="192691"/>
                    </a:cubicBezTo>
                    <a:lnTo>
                      <a:pt x="73914" y="192691"/>
                    </a:lnTo>
                    <a:lnTo>
                      <a:pt x="77343" y="192691"/>
                    </a:lnTo>
                    <a:cubicBezTo>
                      <a:pt x="77724" y="192405"/>
                      <a:pt x="77914" y="192405"/>
                      <a:pt x="77914" y="192405"/>
                    </a:cubicBezTo>
                    <a:lnTo>
                      <a:pt x="77914" y="192405"/>
                    </a:lnTo>
                    <a:lnTo>
                      <a:pt x="77914" y="192405"/>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57" name="Freihandform: Form 1556">
                <a:extLst>
                  <a:ext uri="{FF2B5EF4-FFF2-40B4-BE49-F238E27FC236}">
                    <a16:creationId xmlns:a16="http://schemas.microsoft.com/office/drawing/2014/main" id="{FE7BBD00-5098-4F9C-A957-5A5D3E8A8AE3}"/>
                  </a:ext>
                </a:extLst>
              </p:cNvPr>
              <p:cNvSpPr/>
              <p:nvPr/>
            </p:nvSpPr>
            <p:spPr>
              <a:xfrm>
                <a:off x="5542075" y="2905396"/>
                <a:ext cx="283535" cy="56793"/>
              </a:xfrm>
              <a:custGeom>
                <a:avLst/>
                <a:gdLst>
                  <a:gd name="connsiteX0" fmla="*/ 281559 w 283535"/>
                  <a:gd name="connsiteY0" fmla="*/ 40196 h 56793"/>
                  <a:gd name="connsiteX1" fmla="*/ 249079 w 283535"/>
                  <a:gd name="connsiteY1" fmla="*/ 10001 h 56793"/>
                  <a:gd name="connsiteX2" fmla="*/ 239173 w 283535"/>
                  <a:gd name="connsiteY2" fmla="*/ 3048 h 56793"/>
                  <a:gd name="connsiteX3" fmla="*/ 224790 w 283535"/>
                  <a:gd name="connsiteY3" fmla="*/ 0 h 56793"/>
                  <a:gd name="connsiteX4" fmla="*/ 0 w 283535"/>
                  <a:gd name="connsiteY4" fmla="*/ 286 h 56793"/>
                  <a:gd name="connsiteX5" fmla="*/ 95 w 283535"/>
                  <a:gd name="connsiteY5" fmla="*/ 17145 h 56793"/>
                  <a:gd name="connsiteX6" fmla="*/ 224409 w 283535"/>
                  <a:gd name="connsiteY6" fmla="*/ 17717 h 56793"/>
                  <a:gd name="connsiteX7" fmla="*/ 230886 w 283535"/>
                  <a:gd name="connsiteY7" fmla="*/ 18955 h 56793"/>
                  <a:gd name="connsiteX8" fmla="*/ 237172 w 283535"/>
                  <a:gd name="connsiteY8" fmla="*/ 23050 h 56793"/>
                  <a:gd name="connsiteX9" fmla="*/ 266700 w 283535"/>
                  <a:gd name="connsiteY9" fmla="*/ 53816 h 56793"/>
                  <a:gd name="connsiteX10" fmla="*/ 280035 w 283535"/>
                  <a:gd name="connsiteY10" fmla="*/ 53721 h 56793"/>
                  <a:gd name="connsiteX11" fmla="*/ 281559 w 283535"/>
                  <a:gd name="connsiteY11" fmla="*/ 40196 h 56793"/>
                  <a:gd name="connsiteX12" fmla="*/ 281559 w 283535"/>
                  <a:gd name="connsiteY12" fmla="*/ 40196 h 56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3535" h="56793">
                    <a:moveTo>
                      <a:pt x="281559" y="40196"/>
                    </a:moveTo>
                    <a:lnTo>
                      <a:pt x="249079" y="10001"/>
                    </a:lnTo>
                    <a:cubicBezTo>
                      <a:pt x="249079" y="10001"/>
                      <a:pt x="245174" y="5144"/>
                      <a:pt x="239173" y="3048"/>
                    </a:cubicBezTo>
                    <a:cubicBezTo>
                      <a:pt x="233172" y="953"/>
                      <a:pt x="224790" y="0"/>
                      <a:pt x="224790" y="0"/>
                    </a:cubicBezTo>
                    <a:lnTo>
                      <a:pt x="0" y="286"/>
                    </a:lnTo>
                    <a:lnTo>
                      <a:pt x="95" y="17145"/>
                    </a:lnTo>
                    <a:lnTo>
                      <a:pt x="224409" y="17717"/>
                    </a:lnTo>
                    <a:cubicBezTo>
                      <a:pt x="224409" y="17717"/>
                      <a:pt x="226981" y="17050"/>
                      <a:pt x="230886" y="18955"/>
                    </a:cubicBezTo>
                    <a:cubicBezTo>
                      <a:pt x="234791" y="20955"/>
                      <a:pt x="237172" y="23050"/>
                      <a:pt x="237172" y="23050"/>
                    </a:cubicBezTo>
                    <a:lnTo>
                      <a:pt x="266700" y="53816"/>
                    </a:lnTo>
                    <a:cubicBezTo>
                      <a:pt x="266700" y="53816"/>
                      <a:pt x="272891" y="60579"/>
                      <a:pt x="280035" y="53721"/>
                    </a:cubicBezTo>
                    <a:cubicBezTo>
                      <a:pt x="286893" y="47149"/>
                      <a:pt x="281559" y="40196"/>
                      <a:pt x="281559" y="40196"/>
                    </a:cubicBezTo>
                    <a:lnTo>
                      <a:pt x="281559" y="40196"/>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58" name="Freihandform: Form 1557">
                <a:extLst>
                  <a:ext uri="{FF2B5EF4-FFF2-40B4-BE49-F238E27FC236}">
                    <a16:creationId xmlns:a16="http://schemas.microsoft.com/office/drawing/2014/main" id="{B752A77F-3FAE-4F13-A7BA-E25E59C0541F}"/>
                  </a:ext>
                </a:extLst>
              </p:cNvPr>
              <p:cNvSpPr/>
              <p:nvPr/>
            </p:nvSpPr>
            <p:spPr>
              <a:xfrm>
                <a:off x="5786487" y="2922253"/>
                <a:ext cx="9143" cy="9337"/>
              </a:xfrm>
              <a:custGeom>
                <a:avLst/>
                <a:gdLst>
                  <a:gd name="connsiteX0" fmla="*/ 9144 w 9143"/>
                  <a:gd name="connsiteY0" fmla="*/ 4670 h 9337"/>
                  <a:gd name="connsiteX1" fmla="*/ 4572 w 9143"/>
                  <a:gd name="connsiteY1" fmla="*/ 9338 h 9337"/>
                  <a:gd name="connsiteX2" fmla="*/ 0 w 9143"/>
                  <a:gd name="connsiteY2" fmla="*/ 4670 h 9337"/>
                  <a:gd name="connsiteX3" fmla="*/ 4572 w 9143"/>
                  <a:gd name="connsiteY3" fmla="*/ 3 h 9337"/>
                  <a:gd name="connsiteX4" fmla="*/ 9144 w 9143"/>
                  <a:gd name="connsiteY4" fmla="*/ 4670 h 9337"/>
                  <a:gd name="connsiteX5" fmla="*/ 9144 w 9143"/>
                  <a:gd name="connsiteY5" fmla="*/ 4670 h 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3" h="9337">
                    <a:moveTo>
                      <a:pt x="9144" y="4670"/>
                    </a:moveTo>
                    <a:cubicBezTo>
                      <a:pt x="9144" y="7242"/>
                      <a:pt x="7048" y="9338"/>
                      <a:pt x="4572" y="9338"/>
                    </a:cubicBezTo>
                    <a:cubicBezTo>
                      <a:pt x="2000" y="9338"/>
                      <a:pt x="0" y="7242"/>
                      <a:pt x="0" y="4670"/>
                    </a:cubicBezTo>
                    <a:cubicBezTo>
                      <a:pt x="0" y="2099"/>
                      <a:pt x="2096" y="3"/>
                      <a:pt x="4572" y="3"/>
                    </a:cubicBezTo>
                    <a:cubicBezTo>
                      <a:pt x="7144" y="-92"/>
                      <a:pt x="9144" y="2003"/>
                      <a:pt x="9144" y="4670"/>
                    </a:cubicBezTo>
                    <a:lnTo>
                      <a:pt x="9144" y="4670"/>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59" name="Freihandform: Form 1558">
                <a:extLst>
                  <a:ext uri="{FF2B5EF4-FFF2-40B4-BE49-F238E27FC236}">
                    <a16:creationId xmlns:a16="http://schemas.microsoft.com/office/drawing/2014/main" id="{F5D763AE-4979-45BC-AD40-DD89B58C1159}"/>
                  </a:ext>
                </a:extLst>
              </p:cNvPr>
              <p:cNvSpPr/>
              <p:nvPr/>
            </p:nvSpPr>
            <p:spPr>
              <a:xfrm>
                <a:off x="5787344" y="2923111"/>
                <a:ext cx="7620" cy="73535"/>
              </a:xfrm>
              <a:custGeom>
                <a:avLst/>
                <a:gdLst>
                  <a:gd name="connsiteX0" fmla="*/ 7429 w 7620"/>
                  <a:gd name="connsiteY0" fmla="*/ 2574 h 73535"/>
                  <a:gd name="connsiteX1" fmla="*/ 3524 w 7620"/>
                  <a:gd name="connsiteY1" fmla="*/ 2 h 73535"/>
                  <a:gd name="connsiteX2" fmla="*/ 0 w 7620"/>
                  <a:gd name="connsiteY2" fmla="*/ 2669 h 73535"/>
                  <a:gd name="connsiteX3" fmla="*/ 0 w 7620"/>
                  <a:gd name="connsiteY3" fmla="*/ 72964 h 73535"/>
                  <a:gd name="connsiteX4" fmla="*/ 7620 w 7620"/>
                  <a:gd name="connsiteY4" fmla="*/ 73536 h 73535"/>
                  <a:gd name="connsiteX5" fmla="*/ 7429 w 7620"/>
                  <a:gd name="connsiteY5" fmla="*/ 2574 h 73535"/>
                  <a:gd name="connsiteX6" fmla="*/ 7429 w 7620"/>
                  <a:gd name="connsiteY6" fmla="*/ 2574 h 7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 h="73535">
                    <a:moveTo>
                      <a:pt x="7429" y="2574"/>
                    </a:moveTo>
                    <a:cubicBezTo>
                      <a:pt x="7429" y="2574"/>
                      <a:pt x="6096" y="-93"/>
                      <a:pt x="3524" y="2"/>
                    </a:cubicBezTo>
                    <a:cubicBezTo>
                      <a:pt x="857" y="98"/>
                      <a:pt x="0" y="2669"/>
                      <a:pt x="0" y="2669"/>
                    </a:cubicBezTo>
                    <a:lnTo>
                      <a:pt x="0" y="72964"/>
                    </a:lnTo>
                    <a:lnTo>
                      <a:pt x="7620" y="73536"/>
                    </a:lnTo>
                    <a:lnTo>
                      <a:pt x="7429" y="2574"/>
                    </a:lnTo>
                    <a:lnTo>
                      <a:pt x="7429" y="2574"/>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60" name="Freihandform: Form 1559">
                <a:extLst>
                  <a:ext uri="{FF2B5EF4-FFF2-40B4-BE49-F238E27FC236}">
                    <a16:creationId xmlns:a16="http://schemas.microsoft.com/office/drawing/2014/main" id="{910C1CFF-1DEF-4D8F-9AE5-7F4E8BB4251F}"/>
                  </a:ext>
                </a:extLst>
              </p:cNvPr>
              <p:cNvSpPr/>
              <p:nvPr/>
            </p:nvSpPr>
            <p:spPr>
              <a:xfrm>
                <a:off x="5411487" y="2969119"/>
                <a:ext cx="70675" cy="124396"/>
              </a:xfrm>
              <a:custGeom>
                <a:avLst/>
                <a:gdLst>
                  <a:gd name="connsiteX0" fmla="*/ 53245 w 70675"/>
                  <a:gd name="connsiteY0" fmla="*/ 27432 h 124396"/>
                  <a:gd name="connsiteX1" fmla="*/ 53245 w 70675"/>
                  <a:gd name="connsiteY1" fmla="*/ 0 h 124396"/>
                  <a:gd name="connsiteX2" fmla="*/ 70675 w 70675"/>
                  <a:gd name="connsiteY2" fmla="*/ 0 h 124396"/>
                  <a:gd name="connsiteX3" fmla="*/ 70675 w 70675"/>
                  <a:gd name="connsiteY3" fmla="*/ 124396 h 124396"/>
                  <a:gd name="connsiteX4" fmla="*/ 53245 w 70675"/>
                  <a:gd name="connsiteY4" fmla="*/ 124396 h 124396"/>
                  <a:gd name="connsiteX5" fmla="*/ 53245 w 70675"/>
                  <a:gd name="connsiteY5" fmla="*/ 45053 h 124396"/>
                  <a:gd name="connsiteX6" fmla="*/ 35814 w 70675"/>
                  <a:gd name="connsiteY6" fmla="*/ 44958 h 124396"/>
                  <a:gd name="connsiteX7" fmla="*/ 23527 w 70675"/>
                  <a:gd name="connsiteY7" fmla="*/ 49911 h 124396"/>
                  <a:gd name="connsiteX8" fmla="*/ 17717 w 70675"/>
                  <a:gd name="connsiteY8" fmla="*/ 62103 h 124396"/>
                  <a:gd name="connsiteX9" fmla="*/ 17907 w 70675"/>
                  <a:gd name="connsiteY9" fmla="*/ 120205 h 124396"/>
                  <a:gd name="connsiteX10" fmla="*/ 381 w 70675"/>
                  <a:gd name="connsiteY10" fmla="*/ 123254 h 124396"/>
                  <a:gd name="connsiteX11" fmla="*/ 0 w 70675"/>
                  <a:gd name="connsiteY11" fmla="*/ 62484 h 124396"/>
                  <a:gd name="connsiteX12" fmla="*/ 11716 w 70675"/>
                  <a:gd name="connsiteY12" fmla="*/ 35528 h 124396"/>
                  <a:gd name="connsiteX13" fmla="*/ 35528 w 70675"/>
                  <a:gd name="connsiteY13" fmla="*/ 27051 h 124396"/>
                  <a:gd name="connsiteX14" fmla="*/ 53245 w 70675"/>
                  <a:gd name="connsiteY14" fmla="*/ 27432 h 124396"/>
                  <a:gd name="connsiteX15" fmla="*/ 53245 w 70675"/>
                  <a:gd name="connsiteY15" fmla="*/ 27432 h 124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675" h="124396">
                    <a:moveTo>
                      <a:pt x="53245" y="27432"/>
                    </a:moveTo>
                    <a:lnTo>
                      <a:pt x="53245" y="0"/>
                    </a:lnTo>
                    <a:lnTo>
                      <a:pt x="70675" y="0"/>
                    </a:lnTo>
                    <a:lnTo>
                      <a:pt x="70675" y="124396"/>
                    </a:lnTo>
                    <a:lnTo>
                      <a:pt x="53245" y="124396"/>
                    </a:lnTo>
                    <a:lnTo>
                      <a:pt x="53245" y="45053"/>
                    </a:lnTo>
                    <a:lnTo>
                      <a:pt x="35814" y="44958"/>
                    </a:lnTo>
                    <a:cubicBezTo>
                      <a:pt x="35814" y="44958"/>
                      <a:pt x="28575" y="44482"/>
                      <a:pt x="23527" y="49911"/>
                    </a:cubicBezTo>
                    <a:cubicBezTo>
                      <a:pt x="18288" y="55531"/>
                      <a:pt x="17717" y="62103"/>
                      <a:pt x="17717" y="62103"/>
                    </a:cubicBezTo>
                    <a:lnTo>
                      <a:pt x="17907" y="120205"/>
                    </a:lnTo>
                    <a:lnTo>
                      <a:pt x="381" y="123254"/>
                    </a:lnTo>
                    <a:lnTo>
                      <a:pt x="0" y="62484"/>
                    </a:lnTo>
                    <a:cubicBezTo>
                      <a:pt x="0" y="62484"/>
                      <a:pt x="476" y="45529"/>
                      <a:pt x="11716" y="35528"/>
                    </a:cubicBezTo>
                    <a:cubicBezTo>
                      <a:pt x="22574" y="25813"/>
                      <a:pt x="35528" y="27051"/>
                      <a:pt x="35528" y="27051"/>
                    </a:cubicBezTo>
                    <a:lnTo>
                      <a:pt x="53245" y="27432"/>
                    </a:lnTo>
                    <a:lnTo>
                      <a:pt x="53245" y="27432"/>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61" name="Freihandform: Form 1560">
                <a:extLst>
                  <a:ext uri="{FF2B5EF4-FFF2-40B4-BE49-F238E27FC236}">
                    <a16:creationId xmlns:a16="http://schemas.microsoft.com/office/drawing/2014/main" id="{FBA79B3E-FE3B-4F23-A4AE-EF01B8066151}"/>
                  </a:ext>
                </a:extLst>
              </p:cNvPr>
              <p:cNvSpPr/>
              <p:nvPr/>
            </p:nvSpPr>
            <p:spPr>
              <a:xfrm>
                <a:off x="5503118" y="3003695"/>
                <a:ext cx="16478" cy="53911"/>
              </a:xfrm>
              <a:custGeom>
                <a:avLst/>
                <a:gdLst>
                  <a:gd name="connsiteX0" fmla="*/ 16288 w 16478"/>
                  <a:gd name="connsiteY0" fmla="*/ 0 h 53911"/>
                  <a:gd name="connsiteX1" fmla="*/ 6953 w 16478"/>
                  <a:gd name="connsiteY1" fmla="*/ 190 h 53911"/>
                  <a:gd name="connsiteX2" fmla="*/ 2096 w 16478"/>
                  <a:gd name="connsiteY2" fmla="*/ 1714 h 53911"/>
                  <a:gd name="connsiteX3" fmla="*/ 190 w 16478"/>
                  <a:gd name="connsiteY3" fmla="*/ 7048 h 53911"/>
                  <a:gd name="connsiteX4" fmla="*/ 0 w 16478"/>
                  <a:gd name="connsiteY4" fmla="*/ 53911 h 53911"/>
                  <a:gd name="connsiteX5" fmla="*/ 4381 w 16478"/>
                  <a:gd name="connsiteY5" fmla="*/ 53626 h 53911"/>
                  <a:gd name="connsiteX6" fmla="*/ 4572 w 16478"/>
                  <a:gd name="connsiteY6" fmla="*/ 7048 h 53911"/>
                  <a:gd name="connsiteX7" fmla="*/ 5143 w 16478"/>
                  <a:gd name="connsiteY7" fmla="*/ 4953 h 53911"/>
                  <a:gd name="connsiteX8" fmla="*/ 7239 w 16478"/>
                  <a:gd name="connsiteY8" fmla="*/ 4381 h 53911"/>
                  <a:gd name="connsiteX9" fmla="*/ 16478 w 16478"/>
                  <a:gd name="connsiteY9" fmla="*/ 4572 h 53911"/>
                  <a:gd name="connsiteX10" fmla="*/ 16288 w 16478"/>
                  <a:gd name="connsiteY10" fmla="*/ 0 h 53911"/>
                  <a:gd name="connsiteX11" fmla="*/ 16288 w 16478"/>
                  <a:gd name="connsiteY11" fmla="*/ 0 h 5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78" h="53911">
                    <a:moveTo>
                      <a:pt x="16288" y="0"/>
                    </a:moveTo>
                    <a:lnTo>
                      <a:pt x="6953" y="190"/>
                    </a:lnTo>
                    <a:cubicBezTo>
                      <a:pt x="6953" y="190"/>
                      <a:pt x="4191" y="-286"/>
                      <a:pt x="2096" y="1714"/>
                    </a:cubicBezTo>
                    <a:cubicBezTo>
                      <a:pt x="-95" y="3810"/>
                      <a:pt x="190" y="7048"/>
                      <a:pt x="190" y="7048"/>
                    </a:cubicBezTo>
                    <a:lnTo>
                      <a:pt x="0" y="53911"/>
                    </a:lnTo>
                    <a:lnTo>
                      <a:pt x="4381" y="53626"/>
                    </a:lnTo>
                    <a:lnTo>
                      <a:pt x="4572" y="7048"/>
                    </a:lnTo>
                    <a:cubicBezTo>
                      <a:pt x="4572" y="7048"/>
                      <a:pt x="4286" y="5715"/>
                      <a:pt x="5143" y="4953"/>
                    </a:cubicBezTo>
                    <a:cubicBezTo>
                      <a:pt x="5810" y="4286"/>
                      <a:pt x="7239" y="4381"/>
                      <a:pt x="7239" y="4381"/>
                    </a:cubicBezTo>
                    <a:lnTo>
                      <a:pt x="16478" y="4572"/>
                    </a:lnTo>
                    <a:lnTo>
                      <a:pt x="16288" y="0"/>
                    </a:lnTo>
                    <a:lnTo>
                      <a:pt x="16288" y="0"/>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62" name="Freihandform: Form 1561">
                <a:extLst>
                  <a:ext uri="{FF2B5EF4-FFF2-40B4-BE49-F238E27FC236}">
                    <a16:creationId xmlns:a16="http://schemas.microsoft.com/office/drawing/2014/main" id="{C9E907DF-3934-4920-816C-3EBFE48AAC81}"/>
                  </a:ext>
                </a:extLst>
              </p:cNvPr>
              <p:cNvSpPr/>
              <p:nvPr/>
            </p:nvSpPr>
            <p:spPr>
              <a:xfrm>
                <a:off x="5525883" y="3050457"/>
                <a:ext cx="376237" cy="46678"/>
              </a:xfrm>
              <a:custGeom>
                <a:avLst/>
                <a:gdLst>
                  <a:gd name="connsiteX0" fmla="*/ 10763 w 376237"/>
                  <a:gd name="connsiteY0" fmla="*/ 33915 h 46678"/>
                  <a:gd name="connsiteX1" fmla="*/ 359664 w 376237"/>
                  <a:gd name="connsiteY1" fmla="*/ 33819 h 46678"/>
                  <a:gd name="connsiteX2" fmla="*/ 365093 w 376237"/>
                  <a:gd name="connsiteY2" fmla="*/ 31819 h 46678"/>
                  <a:gd name="connsiteX3" fmla="*/ 368617 w 376237"/>
                  <a:gd name="connsiteY3" fmla="*/ 25723 h 46678"/>
                  <a:gd name="connsiteX4" fmla="*/ 376238 w 376237"/>
                  <a:gd name="connsiteY4" fmla="*/ 30200 h 46678"/>
                  <a:gd name="connsiteX5" fmla="*/ 370237 w 376237"/>
                  <a:gd name="connsiteY5" fmla="*/ 40296 h 46678"/>
                  <a:gd name="connsiteX6" fmla="*/ 359569 w 376237"/>
                  <a:gd name="connsiteY6" fmla="*/ 43630 h 46678"/>
                  <a:gd name="connsiteX7" fmla="*/ 10382 w 376237"/>
                  <a:gd name="connsiteY7" fmla="*/ 43440 h 46678"/>
                  <a:gd name="connsiteX8" fmla="*/ 10287 w 376237"/>
                  <a:gd name="connsiteY8" fmla="*/ 46678 h 46678"/>
                  <a:gd name="connsiteX9" fmla="*/ 381 w 376237"/>
                  <a:gd name="connsiteY9" fmla="*/ 45916 h 46678"/>
                  <a:gd name="connsiteX10" fmla="*/ 0 w 376237"/>
                  <a:gd name="connsiteY10" fmla="*/ 5149 h 46678"/>
                  <a:gd name="connsiteX11" fmla="*/ 5239 w 376237"/>
                  <a:gd name="connsiteY11" fmla="*/ 5 h 46678"/>
                  <a:gd name="connsiteX12" fmla="*/ 10573 w 376237"/>
                  <a:gd name="connsiteY12" fmla="*/ 4673 h 46678"/>
                  <a:gd name="connsiteX13" fmla="*/ 10763 w 376237"/>
                  <a:gd name="connsiteY13" fmla="*/ 33915 h 46678"/>
                  <a:gd name="connsiteX14" fmla="*/ 10763 w 376237"/>
                  <a:gd name="connsiteY14" fmla="*/ 33915 h 4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237" h="46678">
                    <a:moveTo>
                      <a:pt x="10763" y="33915"/>
                    </a:moveTo>
                    <a:lnTo>
                      <a:pt x="359664" y="33819"/>
                    </a:lnTo>
                    <a:cubicBezTo>
                      <a:pt x="359664" y="33819"/>
                      <a:pt x="363760" y="33915"/>
                      <a:pt x="365093" y="31819"/>
                    </a:cubicBezTo>
                    <a:cubicBezTo>
                      <a:pt x="366427" y="29724"/>
                      <a:pt x="368617" y="25723"/>
                      <a:pt x="368617" y="25723"/>
                    </a:cubicBezTo>
                    <a:lnTo>
                      <a:pt x="376238" y="30200"/>
                    </a:lnTo>
                    <a:cubicBezTo>
                      <a:pt x="376238" y="30200"/>
                      <a:pt x="375571" y="36391"/>
                      <a:pt x="370237" y="40296"/>
                    </a:cubicBezTo>
                    <a:cubicBezTo>
                      <a:pt x="364903" y="44201"/>
                      <a:pt x="359569" y="43630"/>
                      <a:pt x="359569" y="43630"/>
                    </a:cubicBezTo>
                    <a:lnTo>
                      <a:pt x="10382" y="43440"/>
                    </a:lnTo>
                    <a:lnTo>
                      <a:pt x="10287" y="46678"/>
                    </a:lnTo>
                    <a:lnTo>
                      <a:pt x="381" y="45916"/>
                    </a:lnTo>
                    <a:lnTo>
                      <a:pt x="0" y="5149"/>
                    </a:lnTo>
                    <a:cubicBezTo>
                      <a:pt x="0" y="5149"/>
                      <a:pt x="476" y="196"/>
                      <a:pt x="5239" y="5"/>
                    </a:cubicBezTo>
                    <a:cubicBezTo>
                      <a:pt x="10001" y="-185"/>
                      <a:pt x="10573" y="4673"/>
                      <a:pt x="10573" y="4673"/>
                    </a:cubicBezTo>
                    <a:lnTo>
                      <a:pt x="10763" y="33915"/>
                    </a:lnTo>
                    <a:lnTo>
                      <a:pt x="10763" y="33915"/>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63" name="Freihandform: Form 1562">
                <a:extLst>
                  <a:ext uri="{FF2B5EF4-FFF2-40B4-BE49-F238E27FC236}">
                    <a16:creationId xmlns:a16="http://schemas.microsoft.com/office/drawing/2014/main" id="{1692CAFB-5532-44B8-AD3C-87A62EFBD02C}"/>
                  </a:ext>
                </a:extLst>
              </p:cNvPr>
              <p:cNvSpPr/>
              <p:nvPr/>
            </p:nvSpPr>
            <p:spPr>
              <a:xfrm>
                <a:off x="5501880" y="3052939"/>
                <a:ext cx="9429" cy="43433"/>
              </a:xfrm>
              <a:custGeom>
                <a:avLst/>
                <a:gdLst>
                  <a:gd name="connsiteX0" fmla="*/ 9430 w 9429"/>
                  <a:gd name="connsiteY0" fmla="*/ 43434 h 43433"/>
                  <a:gd name="connsiteX1" fmla="*/ 9430 w 9429"/>
                  <a:gd name="connsiteY1" fmla="*/ 0 h 43433"/>
                  <a:gd name="connsiteX2" fmla="*/ 0 w 9429"/>
                  <a:gd name="connsiteY2" fmla="*/ 0 h 43433"/>
                  <a:gd name="connsiteX3" fmla="*/ 0 w 9429"/>
                  <a:gd name="connsiteY3" fmla="*/ 43434 h 43433"/>
                  <a:gd name="connsiteX4" fmla="*/ 9430 w 9429"/>
                  <a:gd name="connsiteY4" fmla="*/ 43434 h 43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9" h="43433">
                    <a:moveTo>
                      <a:pt x="9430" y="43434"/>
                    </a:moveTo>
                    <a:lnTo>
                      <a:pt x="9430" y="0"/>
                    </a:lnTo>
                    <a:lnTo>
                      <a:pt x="0" y="0"/>
                    </a:lnTo>
                    <a:lnTo>
                      <a:pt x="0" y="43434"/>
                    </a:lnTo>
                    <a:lnTo>
                      <a:pt x="9430" y="43434"/>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64" name="Freihandform: Form 1563">
                <a:extLst>
                  <a:ext uri="{FF2B5EF4-FFF2-40B4-BE49-F238E27FC236}">
                    <a16:creationId xmlns:a16="http://schemas.microsoft.com/office/drawing/2014/main" id="{E7B818C3-42C0-4AC9-B599-DD1F380262D6}"/>
                  </a:ext>
                </a:extLst>
              </p:cNvPr>
              <p:cNvSpPr/>
              <p:nvPr/>
            </p:nvSpPr>
            <p:spPr>
              <a:xfrm>
                <a:off x="5500355" y="3089515"/>
                <a:ext cx="12001" cy="1904"/>
              </a:xfrm>
              <a:custGeom>
                <a:avLst/>
                <a:gdLst>
                  <a:gd name="connsiteX0" fmla="*/ 12002 w 12001"/>
                  <a:gd name="connsiteY0" fmla="*/ 1905 h 1904"/>
                  <a:gd name="connsiteX1" fmla="*/ 12002 w 12001"/>
                  <a:gd name="connsiteY1" fmla="*/ 0 h 1904"/>
                  <a:gd name="connsiteX2" fmla="*/ 0 w 12001"/>
                  <a:gd name="connsiteY2" fmla="*/ 0 h 1904"/>
                  <a:gd name="connsiteX3" fmla="*/ 0 w 12001"/>
                  <a:gd name="connsiteY3" fmla="*/ 1905 h 1904"/>
                  <a:gd name="connsiteX4" fmla="*/ 12002 w 12001"/>
                  <a:gd name="connsiteY4" fmla="*/ 1905 h 1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01" h="1904">
                    <a:moveTo>
                      <a:pt x="12002" y="1905"/>
                    </a:moveTo>
                    <a:lnTo>
                      <a:pt x="12002" y="0"/>
                    </a:lnTo>
                    <a:lnTo>
                      <a:pt x="0" y="0"/>
                    </a:lnTo>
                    <a:lnTo>
                      <a:pt x="0" y="1905"/>
                    </a:lnTo>
                    <a:lnTo>
                      <a:pt x="12002" y="1905"/>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65" name="Freihandform: Form 1564">
                <a:extLst>
                  <a:ext uri="{FF2B5EF4-FFF2-40B4-BE49-F238E27FC236}">
                    <a16:creationId xmlns:a16="http://schemas.microsoft.com/office/drawing/2014/main" id="{ABF95158-EE2B-4C71-AB02-1E909D1FFE19}"/>
                  </a:ext>
                </a:extLst>
              </p:cNvPr>
              <p:cNvSpPr/>
              <p:nvPr/>
            </p:nvSpPr>
            <p:spPr>
              <a:xfrm>
                <a:off x="5461684" y="3045605"/>
                <a:ext cx="23145" cy="2286"/>
              </a:xfrm>
              <a:custGeom>
                <a:avLst/>
                <a:gdLst>
                  <a:gd name="connsiteX0" fmla="*/ 23146 w 23145"/>
                  <a:gd name="connsiteY0" fmla="*/ 2286 h 2286"/>
                  <a:gd name="connsiteX1" fmla="*/ 23146 w 23145"/>
                  <a:gd name="connsiteY1" fmla="*/ 0 h 2286"/>
                  <a:gd name="connsiteX2" fmla="*/ 0 w 23145"/>
                  <a:gd name="connsiteY2" fmla="*/ 0 h 2286"/>
                  <a:gd name="connsiteX3" fmla="*/ 0 w 23145"/>
                  <a:gd name="connsiteY3" fmla="*/ 2286 h 2286"/>
                  <a:gd name="connsiteX4" fmla="*/ 23146 w 23145"/>
                  <a:gd name="connsiteY4" fmla="*/ 2286 h 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5" h="2286">
                    <a:moveTo>
                      <a:pt x="23146" y="2286"/>
                    </a:moveTo>
                    <a:lnTo>
                      <a:pt x="23146" y="0"/>
                    </a:lnTo>
                    <a:lnTo>
                      <a:pt x="0" y="0"/>
                    </a:lnTo>
                    <a:lnTo>
                      <a:pt x="0" y="2286"/>
                    </a:lnTo>
                    <a:lnTo>
                      <a:pt x="23146" y="2286"/>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66" name="Freihandform: Form 1565">
                <a:extLst>
                  <a:ext uri="{FF2B5EF4-FFF2-40B4-BE49-F238E27FC236}">
                    <a16:creationId xmlns:a16="http://schemas.microsoft.com/office/drawing/2014/main" id="{D6FBBCB7-8E57-4EAB-BBF2-61D73ACA4C90}"/>
                  </a:ext>
                </a:extLst>
              </p:cNvPr>
              <p:cNvSpPr/>
              <p:nvPr/>
            </p:nvSpPr>
            <p:spPr>
              <a:xfrm>
                <a:off x="5413868" y="3045414"/>
                <a:ext cx="18097" cy="2095"/>
              </a:xfrm>
              <a:custGeom>
                <a:avLst/>
                <a:gdLst>
                  <a:gd name="connsiteX0" fmla="*/ 18098 w 18097"/>
                  <a:gd name="connsiteY0" fmla="*/ 2096 h 2095"/>
                  <a:gd name="connsiteX1" fmla="*/ 18098 w 18097"/>
                  <a:gd name="connsiteY1" fmla="*/ 0 h 2095"/>
                  <a:gd name="connsiteX2" fmla="*/ 0 w 18097"/>
                  <a:gd name="connsiteY2" fmla="*/ 0 h 2095"/>
                  <a:gd name="connsiteX3" fmla="*/ 0 w 18097"/>
                  <a:gd name="connsiteY3" fmla="*/ 2096 h 2095"/>
                  <a:gd name="connsiteX4" fmla="*/ 18098 w 18097"/>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 h="2095">
                    <a:moveTo>
                      <a:pt x="18098" y="2096"/>
                    </a:moveTo>
                    <a:lnTo>
                      <a:pt x="18098" y="0"/>
                    </a:lnTo>
                    <a:lnTo>
                      <a:pt x="0" y="0"/>
                    </a:lnTo>
                    <a:lnTo>
                      <a:pt x="0" y="2096"/>
                    </a:lnTo>
                    <a:lnTo>
                      <a:pt x="18098" y="2096"/>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67" name="Freihandform: Form 1566">
                <a:extLst>
                  <a:ext uri="{FF2B5EF4-FFF2-40B4-BE49-F238E27FC236}">
                    <a16:creationId xmlns:a16="http://schemas.microsoft.com/office/drawing/2014/main" id="{C729F6A0-FF81-4B21-9FAA-547855B1F85D}"/>
                  </a:ext>
                </a:extLst>
              </p:cNvPr>
              <p:cNvSpPr/>
              <p:nvPr/>
            </p:nvSpPr>
            <p:spPr>
              <a:xfrm>
                <a:off x="5747053" y="2990836"/>
                <a:ext cx="10287" cy="38100"/>
              </a:xfrm>
              <a:custGeom>
                <a:avLst/>
                <a:gdLst>
                  <a:gd name="connsiteX0" fmla="*/ 10287 w 10287"/>
                  <a:gd name="connsiteY0" fmla="*/ 38100 h 38100"/>
                  <a:gd name="connsiteX1" fmla="*/ 10287 w 10287"/>
                  <a:gd name="connsiteY1" fmla="*/ 0 h 38100"/>
                  <a:gd name="connsiteX2" fmla="*/ 0 w 10287"/>
                  <a:gd name="connsiteY2" fmla="*/ 0 h 38100"/>
                  <a:gd name="connsiteX3" fmla="*/ 0 w 10287"/>
                  <a:gd name="connsiteY3" fmla="*/ 38100 h 38100"/>
                  <a:gd name="connsiteX4" fmla="*/ 10287 w 10287"/>
                  <a:gd name="connsiteY4" fmla="*/ 3810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7" h="38100">
                    <a:moveTo>
                      <a:pt x="10287" y="38100"/>
                    </a:moveTo>
                    <a:lnTo>
                      <a:pt x="10287" y="0"/>
                    </a:lnTo>
                    <a:lnTo>
                      <a:pt x="0" y="0"/>
                    </a:lnTo>
                    <a:lnTo>
                      <a:pt x="0" y="38100"/>
                    </a:lnTo>
                    <a:lnTo>
                      <a:pt x="10287" y="38100"/>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68" name="Freihandform: Form 1567">
                <a:extLst>
                  <a:ext uri="{FF2B5EF4-FFF2-40B4-BE49-F238E27FC236}">
                    <a16:creationId xmlns:a16="http://schemas.microsoft.com/office/drawing/2014/main" id="{3CB9393A-50D5-4B82-B62C-A1BEAAC85CB5}"/>
                  </a:ext>
                </a:extLst>
              </p:cNvPr>
              <p:cNvSpPr/>
              <p:nvPr/>
            </p:nvSpPr>
            <p:spPr>
              <a:xfrm>
                <a:off x="5574174" y="2990931"/>
                <a:ext cx="13049" cy="38100"/>
              </a:xfrm>
              <a:custGeom>
                <a:avLst/>
                <a:gdLst>
                  <a:gd name="connsiteX0" fmla="*/ 13049 w 13049"/>
                  <a:gd name="connsiteY0" fmla="*/ 38100 h 38100"/>
                  <a:gd name="connsiteX1" fmla="*/ 13049 w 13049"/>
                  <a:gd name="connsiteY1" fmla="*/ 0 h 38100"/>
                  <a:gd name="connsiteX2" fmla="*/ 0 w 13049"/>
                  <a:gd name="connsiteY2" fmla="*/ 0 h 38100"/>
                  <a:gd name="connsiteX3" fmla="*/ 0 w 13049"/>
                  <a:gd name="connsiteY3" fmla="*/ 38100 h 38100"/>
                  <a:gd name="connsiteX4" fmla="*/ 13049 w 13049"/>
                  <a:gd name="connsiteY4" fmla="*/ 3810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 h="38100">
                    <a:moveTo>
                      <a:pt x="13049" y="38100"/>
                    </a:moveTo>
                    <a:lnTo>
                      <a:pt x="13049" y="0"/>
                    </a:lnTo>
                    <a:lnTo>
                      <a:pt x="0" y="0"/>
                    </a:lnTo>
                    <a:lnTo>
                      <a:pt x="0" y="38100"/>
                    </a:lnTo>
                    <a:lnTo>
                      <a:pt x="13049" y="38100"/>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69" name="Freihandform: Form 1568">
                <a:extLst>
                  <a:ext uri="{FF2B5EF4-FFF2-40B4-BE49-F238E27FC236}">
                    <a16:creationId xmlns:a16="http://schemas.microsoft.com/office/drawing/2014/main" id="{28F02FBF-062B-4EE4-9EC3-68199D14B9B9}"/>
                  </a:ext>
                </a:extLst>
              </p:cNvPr>
              <p:cNvSpPr/>
              <p:nvPr/>
            </p:nvSpPr>
            <p:spPr>
              <a:xfrm>
                <a:off x="5517310" y="2899777"/>
                <a:ext cx="40957" cy="9810"/>
              </a:xfrm>
              <a:custGeom>
                <a:avLst/>
                <a:gdLst>
                  <a:gd name="connsiteX0" fmla="*/ 40958 w 40957"/>
                  <a:gd name="connsiteY0" fmla="*/ 9811 h 9810"/>
                  <a:gd name="connsiteX1" fmla="*/ 40958 w 40957"/>
                  <a:gd name="connsiteY1" fmla="*/ 0 h 9810"/>
                  <a:gd name="connsiteX2" fmla="*/ 0 w 40957"/>
                  <a:gd name="connsiteY2" fmla="*/ 0 h 9810"/>
                  <a:gd name="connsiteX3" fmla="*/ 0 w 40957"/>
                  <a:gd name="connsiteY3" fmla="*/ 9811 h 9810"/>
                  <a:gd name="connsiteX4" fmla="*/ 40958 w 40957"/>
                  <a:gd name="connsiteY4" fmla="*/ 9811 h 9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57" h="9810">
                    <a:moveTo>
                      <a:pt x="40958" y="9811"/>
                    </a:moveTo>
                    <a:lnTo>
                      <a:pt x="40958" y="0"/>
                    </a:lnTo>
                    <a:lnTo>
                      <a:pt x="0" y="0"/>
                    </a:lnTo>
                    <a:lnTo>
                      <a:pt x="0" y="9811"/>
                    </a:lnTo>
                    <a:lnTo>
                      <a:pt x="40958" y="9811"/>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70" name="Freihandform: Form 1569">
                <a:extLst>
                  <a:ext uri="{FF2B5EF4-FFF2-40B4-BE49-F238E27FC236}">
                    <a16:creationId xmlns:a16="http://schemas.microsoft.com/office/drawing/2014/main" id="{530C23BC-3C9C-41F0-985F-3773CA193C4F}"/>
                  </a:ext>
                </a:extLst>
              </p:cNvPr>
              <p:cNvSpPr/>
              <p:nvPr/>
            </p:nvSpPr>
            <p:spPr>
              <a:xfrm>
                <a:off x="5432252" y="2887585"/>
                <a:ext cx="85629" cy="20097"/>
              </a:xfrm>
              <a:custGeom>
                <a:avLst/>
                <a:gdLst>
                  <a:gd name="connsiteX0" fmla="*/ 85058 w 85629"/>
                  <a:gd name="connsiteY0" fmla="*/ 15526 h 20097"/>
                  <a:gd name="connsiteX1" fmla="*/ 9525 w 85629"/>
                  <a:gd name="connsiteY1" fmla="*/ 15050 h 20097"/>
                  <a:gd name="connsiteX2" fmla="*/ 6477 w 85629"/>
                  <a:gd name="connsiteY2" fmla="*/ 13811 h 20097"/>
                  <a:gd name="connsiteX3" fmla="*/ 5239 w 85629"/>
                  <a:gd name="connsiteY3" fmla="*/ 10954 h 20097"/>
                  <a:gd name="connsiteX4" fmla="*/ 5239 w 85629"/>
                  <a:gd name="connsiteY4" fmla="*/ 95 h 20097"/>
                  <a:gd name="connsiteX5" fmla="*/ 191 w 85629"/>
                  <a:gd name="connsiteY5" fmla="*/ 0 h 20097"/>
                  <a:gd name="connsiteX6" fmla="*/ 0 w 85629"/>
                  <a:gd name="connsiteY6" fmla="*/ 10763 h 20097"/>
                  <a:gd name="connsiteX7" fmla="*/ 2476 w 85629"/>
                  <a:gd name="connsiteY7" fmla="*/ 16573 h 20097"/>
                  <a:gd name="connsiteX8" fmla="*/ 9334 w 85629"/>
                  <a:gd name="connsiteY8" fmla="*/ 20002 h 20097"/>
                  <a:gd name="connsiteX9" fmla="*/ 85630 w 85629"/>
                  <a:gd name="connsiteY9" fmla="*/ 20098 h 20097"/>
                  <a:gd name="connsiteX10" fmla="*/ 85058 w 85629"/>
                  <a:gd name="connsiteY10" fmla="*/ 15526 h 20097"/>
                  <a:gd name="connsiteX11" fmla="*/ 85058 w 85629"/>
                  <a:gd name="connsiteY11" fmla="*/ 15526 h 2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629" h="20097">
                    <a:moveTo>
                      <a:pt x="85058" y="15526"/>
                    </a:moveTo>
                    <a:lnTo>
                      <a:pt x="9525" y="15050"/>
                    </a:lnTo>
                    <a:cubicBezTo>
                      <a:pt x="9525" y="15050"/>
                      <a:pt x="7334" y="15050"/>
                      <a:pt x="6477" y="13811"/>
                    </a:cubicBezTo>
                    <a:cubicBezTo>
                      <a:pt x="5525" y="12573"/>
                      <a:pt x="5239" y="10954"/>
                      <a:pt x="5239" y="10954"/>
                    </a:cubicBezTo>
                    <a:lnTo>
                      <a:pt x="5239" y="95"/>
                    </a:lnTo>
                    <a:lnTo>
                      <a:pt x="191" y="0"/>
                    </a:lnTo>
                    <a:lnTo>
                      <a:pt x="0" y="10763"/>
                    </a:lnTo>
                    <a:cubicBezTo>
                      <a:pt x="0" y="10763"/>
                      <a:pt x="476" y="14288"/>
                      <a:pt x="2476" y="16573"/>
                    </a:cubicBezTo>
                    <a:cubicBezTo>
                      <a:pt x="4477" y="18859"/>
                      <a:pt x="9334" y="20002"/>
                      <a:pt x="9334" y="20002"/>
                    </a:cubicBezTo>
                    <a:lnTo>
                      <a:pt x="85630" y="20098"/>
                    </a:lnTo>
                    <a:lnTo>
                      <a:pt x="85058" y="15526"/>
                    </a:lnTo>
                    <a:lnTo>
                      <a:pt x="85058" y="15526"/>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71" name="Freihandform: Form 1570">
                <a:extLst>
                  <a:ext uri="{FF2B5EF4-FFF2-40B4-BE49-F238E27FC236}">
                    <a16:creationId xmlns:a16="http://schemas.microsoft.com/office/drawing/2014/main" id="{EC0E5F73-8800-4D64-A127-3D8918444444}"/>
                  </a:ext>
                </a:extLst>
              </p:cNvPr>
              <p:cNvSpPr/>
              <p:nvPr/>
            </p:nvSpPr>
            <p:spPr>
              <a:xfrm>
                <a:off x="5519405" y="3003695"/>
                <a:ext cx="267938" cy="4381"/>
              </a:xfrm>
              <a:custGeom>
                <a:avLst/>
                <a:gdLst>
                  <a:gd name="connsiteX0" fmla="*/ 267938 w 267938"/>
                  <a:gd name="connsiteY0" fmla="*/ 4381 h 4381"/>
                  <a:gd name="connsiteX1" fmla="*/ 267938 w 267938"/>
                  <a:gd name="connsiteY1" fmla="*/ 0 h 4381"/>
                  <a:gd name="connsiteX2" fmla="*/ 0 w 267938"/>
                  <a:gd name="connsiteY2" fmla="*/ 0 h 4381"/>
                  <a:gd name="connsiteX3" fmla="*/ 0 w 267938"/>
                  <a:gd name="connsiteY3" fmla="*/ 4381 h 4381"/>
                  <a:gd name="connsiteX4" fmla="*/ 267938 w 267938"/>
                  <a:gd name="connsiteY4" fmla="*/ 4381 h 4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38" h="4381">
                    <a:moveTo>
                      <a:pt x="267938" y="4381"/>
                    </a:moveTo>
                    <a:lnTo>
                      <a:pt x="267938" y="0"/>
                    </a:lnTo>
                    <a:lnTo>
                      <a:pt x="0" y="0"/>
                    </a:lnTo>
                    <a:lnTo>
                      <a:pt x="0" y="4381"/>
                    </a:lnTo>
                    <a:lnTo>
                      <a:pt x="267938" y="4381"/>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72" name="Freihandform: Form 1571">
                <a:extLst>
                  <a:ext uri="{FF2B5EF4-FFF2-40B4-BE49-F238E27FC236}">
                    <a16:creationId xmlns:a16="http://schemas.microsoft.com/office/drawing/2014/main" id="{D6ED76B5-2404-4C51-8300-F7A1E4EC2F2C}"/>
                  </a:ext>
                </a:extLst>
              </p:cNvPr>
              <p:cNvSpPr/>
              <p:nvPr/>
            </p:nvSpPr>
            <p:spPr>
              <a:xfrm>
                <a:off x="5785058" y="2992931"/>
                <a:ext cx="11620" cy="7334"/>
              </a:xfrm>
              <a:custGeom>
                <a:avLst/>
                <a:gdLst>
                  <a:gd name="connsiteX0" fmla="*/ 11621 w 11620"/>
                  <a:gd name="connsiteY0" fmla="*/ 7334 h 7334"/>
                  <a:gd name="connsiteX1" fmla="*/ 11621 w 11620"/>
                  <a:gd name="connsiteY1" fmla="*/ 0 h 7334"/>
                  <a:gd name="connsiteX2" fmla="*/ 0 w 11620"/>
                  <a:gd name="connsiteY2" fmla="*/ 0 h 7334"/>
                  <a:gd name="connsiteX3" fmla="*/ 0 w 11620"/>
                  <a:gd name="connsiteY3" fmla="*/ 7334 h 7334"/>
                  <a:gd name="connsiteX4" fmla="*/ 11621 w 11620"/>
                  <a:gd name="connsiteY4" fmla="*/ 7334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0" h="7334">
                    <a:moveTo>
                      <a:pt x="11621" y="7334"/>
                    </a:moveTo>
                    <a:lnTo>
                      <a:pt x="11621" y="0"/>
                    </a:lnTo>
                    <a:lnTo>
                      <a:pt x="0" y="0"/>
                    </a:lnTo>
                    <a:lnTo>
                      <a:pt x="0" y="7334"/>
                    </a:lnTo>
                    <a:lnTo>
                      <a:pt x="11621" y="7334"/>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73" name="Freihandform: Form 1572">
                <a:extLst>
                  <a:ext uri="{FF2B5EF4-FFF2-40B4-BE49-F238E27FC236}">
                    <a16:creationId xmlns:a16="http://schemas.microsoft.com/office/drawing/2014/main" id="{A959C64D-7D5F-460C-8DCD-2EC3ADC8918A}"/>
                  </a:ext>
                </a:extLst>
              </p:cNvPr>
              <p:cNvSpPr/>
              <p:nvPr/>
            </p:nvSpPr>
            <p:spPr>
              <a:xfrm>
                <a:off x="5786201" y="3001028"/>
                <a:ext cx="9810" cy="9620"/>
              </a:xfrm>
              <a:custGeom>
                <a:avLst/>
                <a:gdLst>
                  <a:gd name="connsiteX0" fmla="*/ 7429 w 9810"/>
                  <a:gd name="connsiteY0" fmla="*/ 9620 h 9620"/>
                  <a:gd name="connsiteX1" fmla="*/ 9811 w 9810"/>
                  <a:gd name="connsiteY1" fmla="*/ 7239 h 9620"/>
                  <a:gd name="connsiteX2" fmla="*/ 9811 w 9810"/>
                  <a:gd name="connsiteY2" fmla="*/ 2381 h 9620"/>
                  <a:gd name="connsiteX3" fmla="*/ 7429 w 9810"/>
                  <a:gd name="connsiteY3" fmla="*/ 0 h 9620"/>
                  <a:gd name="connsiteX4" fmla="*/ 2381 w 9810"/>
                  <a:gd name="connsiteY4" fmla="*/ 0 h 9620"/>
                  <a:gd name="connsiteX5" fmla="*/ 0 w 9810"/>
                  <a:gd name="connsiteY5" fmla="*/ 2381 h 9620"/>
                  <a:gd name="connsiteX6" fmla="*/ 0 w 9810"/>
                  <a:gd name="connsiteY6" fmla="*/ 7239 h 9620"/>
                  <a:gd name="connsiteX7" fmla="*/ 2381 w 9810"/>
                  <a:gd name="connsiteY7" fmla="*/ 9620 h 9620"/>
                  <a:gd name="connsiteX8" fmla="*/ 7429 w 9810"/>
                  <a:gd name="connsiteY8" fmla="*/ 9620 h 9620"/>
                  <a:gd name="connsiteX9" fmla="*/ 7429 w 9810"/>
                  <a:gd name="connsiteY9" fmla="*/ 9620 h 9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10" h="9620">
                    <a:moveTo>
                      <a:pt x="7429" y="9620"/>
                    </a:moveTo>
                    <a:cubicBezTo>
                      <a:pt x="8763" y="9620"/>
                      <a:pt x="9811" y="8572"/>
                      <a:pt x="9811" y="7239"/>
                    </a:cubicBezTo>
                    <a:lnTo>
                      <a:pt x="9811" y="2381"/>
                    </a:lnTo>
                    <a:cubicBezTo>
                      <a:pt x="9811" y="1048"/>
                      <a:pt x="8763" y="0"/>
                      <a:pt x="7429" y="0"/>
                    </a:cubicBezTo>
                    <a:lnTo>
                      <a:pt x="2381" y="0"/>
                    </a:lnTo>
                    <a:cubicBezTo>
                      <a:pt x="1048" y="0"/>
                      <a:pt x="0" y="1048"/>
                      <a:pt x="0" y="2381"/>
                    </a:cubicBezTo>
                    <a:lnTo>
                      <a:pt x="0" y="7239"/>
                    </a:lnTo>
                    <a:cubicBezTo>
                      <a:pt x="0" y="8572"/>
                      <a:pt x="1048" y="9620"/>
                      <a:pt x="2381" y="9620"/>
                    </a:cubicBezTo>
                    <a:lnTo>
                      <a:pt x="7429" y="9620"/>
                    </a:lnTo>
                    <a:lnTo>
                      <a:pt x="7429" y="9620"/>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74" name="Freihandform: Form 1573">
                <a:extLst>
                  <a:ext uri="{FF2B5EF4-FFF2-40B4-BE49-F238E27FC236}">
                    <a16:creationId xmlns:a16="http://schemas.microsoft.com/office/drawing/2014/main" id="{12238605-28F5-4B7D-B813-BF62B9382CAF}"/>
                  </a:ext>
                </a:extLst>
              </p:cNvPr>
              <p:cNvSpPr/>
              <p:nvPr/>
            </p:nvSpPr>
            <p:spPr>
              <a:xfrm>
                <a:off x="5787439" y="2996646"/>
                <a:ext cx="6286" cy="7715"/>
              </a:xfrm>
              <a:custGeom>
                <a:avLst/>
                <a:gdLst>
                  <a:gd name="connsiteX0" fmla="*/ 6287 w 6286"/>
                  <a:gd name="connsiteY0" fmla="*/ 7715 h 7715"/>
                  <a:gd name="connsiteX1" fmla="*/ 6287 w 6286"/>
                  <a:gd name="connsiteY1" fmla="*/ 0 h 7715"/>
                  <a:gd name="connsiteX2" fmla="*/ 0 w 6286"/>
                  <a:gd name="connsiteY2" fmla="*/ 0 h 7715"/>
                  <a:gd name="connsiteX3" fmla="*/ 0 w 6286"/>
                  <a:gd name="connsiteY3" fmla="*/ 7715 h 7715"/>
                  <a:gd name="connsiteX4" fmla="*/ 6287 w 6286"/>
                  <a:gd name="connsiteY4" fmla="*/ 7715 h 7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 h="7715">
                    <a:moveTo>
                      <a:pt x="6287" y="7715"/>
                    </a:moveTo>
                    <a:lnTo>
                      <a:pt x="6287" y="0"/>
                    </a:lnTo>
                    <a:lnTo>
                      <a:pt x="0" y="0"/>
                    </a:lnTo>
                    <a:lnTo>
                      <a:pt x="0" y="7715"/>
                    </a:lnTo>
                    <a:lnTo>
                      <a:pt x="6287" y="7715"/>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75" name="Freihandform: Form 1574">
                <a:extLst>
                  <a:ext uri="{FF2B5EF4-FFF2-40B4-BE49-F238E27FC236}">
                    <a16:creationId xmlns:a16="http://schemas.microsoft.com/office/drawing/2014/main" id="{46FF6CF4-198C-42D0-A296-DC080C3EAB81}"/>
                  </a:ext>
                </a:extLst>
              </p:cNvPr>
              <p:cNvSpPr/>
              <p:nvPr/>
            </p:nvSpPr>
            <p:spPr>
              <a:xfrm>
                <a:off x="5782010" y="2996837"/>
                <a:ext cx="18097" cy="18097"/>
              </a:xfrm>
              <a:custGeom>
                <a:avLst/>
                <a:gdLst>
                  <a:gd name="connsiteX0" fmla="*/ 18097 w 18097"/>
                  <a:gd name="connsiteY0" fmla="*/ 9049 h 18097"/>
                  <a:gd name="connsiteX1" fmla="*/ 9049 w 18097"/>
                  <a:gd name="connsiteY1" fmla="*/ 18097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5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7"/>
                      <a:pt x="9049" y="18097"/>
                    </a:cubicBezTo>
                    <a:cubicBezTo>
                      <a:pt x="4000" y="18097"/>
                      <a:pt x="0" y="14002"/>
                      <a:pt x="0" y="9049"/>
                    </a:cubicBezTo>
                    <a:cubicBezTo>
                      <a:pt x="0" y="4000"/>
                      <a:pt x="4096" y="0"/>
                      <a:pt x="9049" y="0"/>
                    </a:cubicBezTo>
                    <a:cubicBezTo>
                      <a:pt x="14097" y="0"/>
                      <a:pt x="18097" y="4096"/>
                      <a:pt x="18097" y="9049"/>
                    </a:cubicBezTo>
                    <a:lnTo>
                      <a:pt x="18097" y="9049"/>
                    </a:lnTo>
                    <a:close/>
                    <a:moveTo>
                      <a:pt x="17335" y="9049"/>
                    </a:moveTo>
                    <a:cubicBezTo>
                      <a:pt x="17335" y="13621"/>
                      <a:pt x="13621" y="17335"/>
                      <a:pt x="9049" y="17335"/>
                    </a:cubicBezTo>
                    <a:cubicBezTo>
                      <a:pt x="4477" y="17335"/>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76" name="Freihandform: Form 1575">
                <a:extLst>
                  <a:ext uri="{FF2B5EF4-FFF2-40B4-BE49-F238E27FC236}">
                    <a16:creationId xmlns:a16="http://schemas.microsoft.com/office/drawing/2014/main" id="{10D4991D-DDC6-4A49-868A-35DD57CD61CE}"/>
                  </a:ext>
                </a:extLst>
              </p:cNvPr>
              <p:cNvSpPr/>
              <p:nvPr/>
            </p:nvSpPr>
            <p:spPr>
              <a:xfrm>
                <a:off x="5790773" y="3007505"/>
                <a:ext cx="762" cy="6858"/>
              </a:xfrm>
              <a:custGeom>
                <a:avLst/>
                <a:gdLst>
                  <a:gd name="connsiteX0" fmla="*/ 762 w 762"/>
                  <a:gd name="connsiteY0" fmla="*/ 6858 h 6858"/>
                  <a:gd name="connsiteX1" fmla="*/ 762 w 762"/>
                  <a:gd name="connsiteY1" fmla="*/ 0 h 6858"/>
                  <a:gd name="connsiteX2" fmla="*/ 0 w 762"/>
                  <a:gd name="connsiteY2" fmla="*/ 0 h 6858"/>
                  <a:gd name="connsiteX3" fmla="*/ 0 w 762"/>
                  <a:gd name="connsiteY3" fmla="*/ 6858 h 6858"/>
                  <a:gd name="connsiteX4" fmla="*/ 762 w 762"/>
                  <a:gd name="connsiteY4" fmla="*/ 6858 h 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 h="6858">
                    <a:moveTo>
                      <a:pt x="762" y="6858"/>
                    </a:moveTo>
                    <a:lnTo>
                      <a:pt x="762" y="0"/>
                    </a:lnTo>
                    <a:lnTo>
                      <a:pt x="0" y="0"/>
                    </a:lnTo>
                    <a:lnTo>
                      <a:pt x="0" y="6858"/>
                    </a:lnTo>
                    <a:lnTo>
                      <a:pt x="762" y="6858"/>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77" name="Freihandform: Form 1576">
                <a:extLst>
                  <a:ext uri="{FF2B5EF4-FFF2-40B4-BE49-F238E27FC236}">
                    <a16:creationId xmlns:a16="http://schemas.microsoft.com/office/drawing/2014/main" id="{D0C655E2-F19D-4C17-AA72-71E4A4253E4A}"/>
                  </a:ext>
                </a:extLst>
              </p:cNvPr>
              <p:cNvSpPr/>
              <p:nvPr/>
            </p:nvSpPr>
            <p:spPr>
              <a:xfrm>
                <a:off x="5782486" y="3005980"/>
                <a:ext cx="7524" cy="2095"/>
              </a:xfrm>
              <a:custGeom>
                <a:avLst/>
                <a:gdLst>
                  <a:gd name="connsiteX0" fmla="*/ 95 w 7524"/>
                  <a:gd name="connsiteY0" fmla="*/ 2096 h 2095"/>
                  <a:gd name="connsiteX1" fmla="*/ 7525 w 7524"/>
                  <a:gd name="connsiteY1" fmla="*/ 762 h 2095"/>
                  <a:gd name="connsiteX2" fmla="*/ 7334 w 7524"/>
                  <a:gd name="connsiteY2" fmla="*/ 0 h 2095"/>
                  <a:gd name="connsiteX3" fmla="*/ 0 w 7524"/>
                  <a:gd name="connsiteY3" fmla="*/ 1333 h 2095"/>
                  <a:gd name="connsiteX4" fmla="*/ 95 w 7524"/>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 h="2095">
                    <a:moveTo>
                      <a:pt x="95" y="2096"/>
                    </a:moveTo>
                    <a:lnTo>
                      <a:pt x="7525" y="762"/>
                    </a:lnTo>
                    <a:lnTo>
                      <a:pt x="7334" y="0"/>
                    </a:lnTo>
                    <a:lnTo>
                      <a:pt x="0" y="1333"/>
                    </a:lnTo>
                    <a:lnTo>
                      <a:pt x="95" y="2096"/>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78" name="Freihandform: Form 1577">
                <a:extLst>
                  <a:ext uri="{FF2B5EF4-FFF2-40B4-BE49-F238E27FC236}">
                    <a16:creationId xmlns:a16="http://schemas.microsoft.com/office/drawing/2014/main" id="{EEA99263-1EA9-4FA7-87CF-1AB10AC35EC2}"/>
                  </a:ext>
                </a:extLst>
              </p:cNvPr>
              <p:cNvSpPr/>
              <p:nvPr/>
            </p:nvSpPr>
            <p:spPr>
              <a:xfrm>
                <a:off x="5785248" y="2999122"/>
                <a:ext cx="5143" cy="5524"/>
              </a:xfrm>
              <a:custGeom>
                <a:avLst/>
                <a:gdLst>
                  <a:gd name="connsiteX0" fmla="*/ 0 w 5143"/>
                  <a:gd name="connsiteY0" fmla="*/ 476 h 5524"/>
                  <a:gd name="connsiteX1" fmla="*/ 4572 w 5143"/>
                  <a:gd name="connsiteY1" fmla="*/ 5525 h 5524"/>
                  <a:gd name="connsiteX2" fmla="*/ 5143 w 5143"/>
                  <a:gd name="connsiteY2" fmla="*/ 5048 h 5524"/>
                  <a:gd name="connsiteX3" fmla="*/ 571 w 5143"/>
                  <a:gd name="connsiteY3" fmla="*/ 0 h 5524"/>
                  <a:gd name="connsiteX4" fmla="*/ 0 w 5143"/>
                  <a:gd name="connsiteY4" fmla="*/ 476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 h="5524">
                    <a:moveTo>
                      <a:pt x="0" y="476"/>
                    </a:moveTo>
                    <a:lnTo>
                      <a:pt x="4572" y="5525"/>
                    </a:lnTo>
                    <a:lnTo>
                      <a:pt x="5143" y="5048"/>
                    </a:lnTo>
                    <a:lnTo>
                      <a:pt x="571" y="0"/>
                    </a:lnTo>
                    <a:lnTo>
                      <a:pt x="0" y="476"/>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79" name="Freihandform: Form 1578">
                <a:extLst>
                  <a:ext uri="{FF2B5EF4-FFF2-40B4-BE49-F238E27FC236}">
                    <a16:creationId xmlns:a16="http://schemas.microsoft.com/office/drawing/2014/main" id="{5172B588-45F0-4E34-AEAB-A9F575A70493}"/>
                  </a:ext>
                </a:extLst>
              </p:cNvPr>
              <p:cNvSpPr/>
              <p:nvPr/>
            </p:nvSpPr>
            <p:spPr>
              <a:xfrm>
                <a:off x="5791630" y="2998265"/>
                <a:ext cx="4191" cy="6191"/>
              </a:xfrm>
              <a:custGeom>
                <a:avLst/>
                <a:gdLst>
                  <a:gd name="connsiteX0" fmla="*/ 3620 w 4191"/>
                  <a:gd name="connsiteY0" fmla="*/ 0 h 6191"/>
                  <a:gd name="connsiteX1" fmla="*/ 0 w 4191"/>
                  <a:gd name="connsiteY1" fmla="*/ 5810 h 6191"/>
                  <a:gd name="connsiteX2" fmla="*/ 667 w 4191"/>
                  <a:gd name="connsiteY2" fmla="*/ 6191 h 6191"/>
                  <a:gd name="connsiteX3" fmla="*/ 4191 w 4191"/>
                  <a:gd name="connsiteY3" fmla="*/ 381 h 6191"/>
                  <a:gd name="connsiteX4" fmla="*/ 3620 w 4191"/>
                  <a:gd name="connsiteY4" fmla="*/ 0 h 6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191">
                    <a:moveTo>
                      <a:pt x="3620" y="0"/>
                    </a:moveTo>
                    <a:lnTo>
                      <a:pt x="0" y="5810"/>
                    </a:lnTo>
                    <a:lnTo>
                      <a:pt x="667" y="6191"/>
                    </a:lnTo>
                    <a:lnTo>
                      <a:pt x="4191" y="381"/>
                    </a:lnTo>
                    <a:lnTo>
                      <a:pt x="3620" y="0"/>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80" name="Freihandform: Form 1579">
                <a:extLst>
                  <a:ext uri="{FF2B5EF4-FFF2-40B4-BE49-F238E27FC236}">
                    <a16:creationId xmlns:a16="http://schemas.microsoft.com/office/drawing/2014/main" id="{211566D0-D2EC-43E2-AC05-8CD7D3D53C4C}"/>
                  </a:ext>
                </a:extLst>
              </p:cNvPr>
              <p:cNvSpPr/>
              <p:nvPr/>
            </p:nvSpPr>
            <p:spPr>
              <a:xfrm>
                <a:off x="5792678" y="3005885"/>
                <a:ext cx="6858" cy="2571"/>
              </a:xfrm>
              <a:custGeom>
                <a:avLst/>
                <a:gdLst>
                  <a:gd name="connsiteX0" fmla="*/ 6858 w 6858"/>
                  <a:gd name="connsiteY0" fmla="*/ 1810 h 2571"/>
                  <a:gd name="connsiteX1" fmla="*/ 191 w 6858"/>
                  <a:gd name="connsiteY1" fmla="*/ 0 h 2571"/>
                  <a:gd name="connsiteX2" fmla="*/ 0 w 6858"/>
                  <a:gd name="connsiteY2" fmla="*/ 762 h 2571"/>
                  <a:gd name="connsiteX3" fmla="*/ 6667 w 6858"/>
                  <a:gd name="connsiteY3" fmla="*/ 2572 h 2571"/>
                  <a:gd name="connsiteX4" fmla="*/ 6858 w 6858"/>
                  <a:gd name="connsiteY4" fmla="*/ 1810 h 2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 h="2571">
                    <a:moveTo>
                      <a:pt x="6858" y="1810"/>
                    </a:moveTo>
                    <a:lnTo>
                      <a:pt x="191" y="0"/>
                    </a:lnTo>
                    <a:lnTo>
                      <a:pt x="0" y="762"/>
                    </a:lnTo>
                    <a:lnTo>
                      <a:pt x="6667" y="2572"/>
                    </a:lnTo>
                    <a:lnTo>
                      <a:pt x="6858" y="1810"/>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81" name="Freihandform: Form 1580">
                <a:extLst>
                  <a:ext uri="{FF2B5EF4-FFF2-40B4-BE49-F238E27FC236}">
                    <a16:creationId xmlns:a16="http://schemas.microsoft.com/office/drawing/2014/main" id="{CA2B4572-AE2D-41DC-A582-D2F350E5045C}"/>
                  </a:ext>
                </a:extLst>
              </p:cNvPr>
              <p:cNvSpPr/>
              <p:nvPr/>
            </p:nvSpPr>
            <p:spPr>
              <a:xfrm>
                <a:off x="5789154" y="3003599"/>
                <a:ext cx="4191" cy="4191"/>
              </a:xfrm>
              <a:custGeom>
                <a:avLst/>
                <a:gdLst>
                  <a:gd name="connsiteX0" fmla="*/ 4191 w 4191"/>
                  <a:gd name="connsiteY0" fmla="*/ 2096 h 4191"/>
                  <a:gd name="connsiteX1" fmla="*/ 2096 w 4191"/>
                  <a:gd name="connsiteY1" fmla="*/ 4191 h 4191"/>
                  <a:gd name="connsiteX2" fmla="*/ 0 w 4191"/>
                  <a:gd name="connsiteY2" fmla="*/ 2096 h 4191"/>
                  <a:gd name="connsiteX3" fmla="*/ 2096 w 4191"/>
                  <a:gd name="connsiteY3" fmla="*/ 0 h 4191"/>
                  <a:gd name="connsiteX4" fmla="*/ 4191 w 4191"/>
                  <a:gd name="connsiteY4" fmla="*/ 2096 h 4191"/>
                  <a:gd name="connsiteX5" fmla="*/ 4191 w 4191"/>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 h="4191">
                    <a:moveTo>
                      <a:pt x="4191" y="2096"/>
                    </a:moveTo>
                    <a:cubicBezTo>
                      <a:pt x="4191" y="3238"/>
                      <a:pt x="3238" y="4191"/>
                      <a:pt x="2096" y="4191"/>
                    </a:cubicBezTo>
                    <a:cubicBezTo>
                      <a:pt x="952" y="4191"/>
                      <a:pt x="0" y="3238"/>
                      <a:pt x="0" y="2096"/>
                    </a:cubicBezTo>
                    <a:cubicBezTo>
                      <a:pt x="0" y="953"/>
                      <a:pt x="952" y="0"/>
                      <a:pt x="2096" y="0"/>
                    </a:cubicBezTo>
                    <a:cubicBezTo>
                      <a:pt x="3238" y="95"/>
                      <a:pt x="4191" y="953"/>
                      <a:pt x="4191" y="2096"/>
                    </a:cubicBezTo>
                    <a:lnTo>
                      <a:pt x="4191" y="2096"/>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82" name="Freihandform: Form 1581">
                <a:extLst>
                  <a:ext uri="{FF2B5EF4-FFF2-40B4-BE49-F238E27FC236}">
                    <a16:creationId xmlns:a16="http://schemas.microsoft.com/office/drawing/2014/main" id="{B0B2ABCB-4960-4E53-A821-0F2C933BB37B}"/>
                  </a:ext>
                </a:extLst>
              </p:cNvPr>
              <p:cNvSpPr/>
              <p:nvPr/>
            </p:nvSpPr>
            <p:spPr>
              <a:xfrm>
                <a:off x="5853733" y="3081038"/>
                <a:ext cx="18097" cy="18097"/>
              </a:xfrm>
              <a:custGeom>
                <a:avLst/>
                <a:gdLst>
                  <a:gd name="connsiteX0" fmla="*/ 18097 w 18097"/>
                  <a:gd name="connsiteY0" fmla="*/ 9049 h 18097"/>
                  <a:gd name="connsiteX1" fmla="*/ 9049 w 18097"/>
                  <a:gd name="connsiteY1" fmla="*/ 18097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5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7"/>
                      <a:pt x="9049" y="18097"/>
                    </a:cubicBezTo>
                    <a:cubicBezTo>
                      <a:pt x="4000" y="18097"/>
                      <a:pt x="0" y="14002"/>
                      <a:pt x="0" y="9049"/>
                    </a:cubicBezTo>
                    <a:cubicBezTo>
                      <a:pt x="0" y="4000"/>
                      <a:pt x="4096" y="0"/>
                      <a:pt x="9049" y="0"/>
                    </a:cubicBezTo>
                    <a:cubicBezTo>
                      <a:pt x="14002" y="0"/>
                      <a:pt x="18097" y="4096"/>
                      <a:pt x="18097" y="9049"/>
                    </a:cubicBezTo>
                    <a:lnTo>
                      <a:pt x="18097" y="9049"/>
                    </a:lnTo>
                    <a:close/>
                    <a:moveTo>
                      <a:pt x="17335" y="9049"/>
                    </a:moveTo>
                    <a:cubicBezTo>
                      <a:pt x="17335" y="13621"/>
                      <a:pt x="13621" y="17335"/>
                      <a:pt x="9049" y="17335"/>
                    </a:cubicBezTo>
                    <a:cubicBezTo>
                      <a:pt x="4477" y="17335"/>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83" name="Freihandform: Form 1582">
                <a:extLst>
                  <a:ext uri="{FF2B5EF4-FFF2-40B4-BE49-F238E27FC236}">
                    <a16:creationId xmlns:a16="http://schemas.microsoft.com/office/drawing/2014/main" id="{6E8792DA-35DA-4D28-A9E5-6CECB6A74857}"/>
                  </a:ext>
                </a:extLst>
              </p:cNvPr>
              <p:cNvSpPr/>
              <p:nvPr/>
            </p:nvSpPr>
            <p:spPr>
              <a:xfrm>
                <a:off x="5862401" y="3091705"/>
                <a:ext cx="761" cy="6762"/>
              </a:xfrm>
              <a:custGeom>
                <a:avLst/>
                <a:gdLst>
                  <a:gd name="connsiteX0" fmla="*/ 762 w 761"/>
                  <a:gd name="connsiteY0" fmla="*/ 6763 h 6762"/>
                  <a:gd name="connsiteX1" fmla="*/ 762 w 761"/>
                  <a:gd name="connsiteY1" fmla="*/ 0 h 6762"/>
                  <a:gd name="connsiteX2" fmla="*/ 0 w 761"/>
                  <a:gd name="connsiteY2" fmla="*/ 0 h 6762"/>
                  <a:gd name="connsiteX3" fmla="*/ 0 w 761"/>
                  <a:gd name="connsiteY3" fmla="*/ 6763 h 6762"/>
                  <a:gd name="connsiteX4" fmla="*/ 762 w 761"/>
                  <a:gd name="connsiteY4" fmla="*/ 6763 h 6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 h="6762">
                    <a:moveTo>
                      <a:pt x="762" y="6763"/>
                    </a:moveTo>
                    <a:lnTo>
                      <a:pt x="762" y="0"/>
                    </a:lnTo>
                    <a:lnTo>
                      <a:pt x="0" y="0"/>
                    </a:lnTo>
                    <a:lnTo>
                      <a:pt x="0" y="6763"/>
                    </a:lnTo>
                    <a:lnTo>
                      <a:pt x="762" y="6763"/>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84" name="Freihandform: Form 1583">
                <a:extLst>
                  <a:ext uri="{FF2B5EF4-FFF2-40B4-BE49-F238E27FC236}">
                    <a16:creationId xmlns:a16="http://schemas.microsoft.com/office/drawing/2014/main" id="{B80E3EC3-EEFF-42C5-8AB1-77076F5E7D81}"/>
                  </a:ext>
                </a:extLst>
              </p:cNvPr>
              <p:cNvSpPr/>
              <p:nvPr/>
            </p:nvSpPr>
            <p:spPr>
              <a:xfrm>
                <a:off x="5854114" y="3090181"/>
                <a:ext cx="7524" cy="2095"/>
              </a:xfrm>
              <a:custGeom>
                <a:avLst/>
                <a:gdLst>
                  <a:gd name="connsiteX0" fmla="*/ 191 w 7524"/>
                  <a:gd name="connsiteY0" fmla="*/ 2096 h 2095"/>
                  <a:gd name="connsiteX1" fmla="*/ 7525 w 7524"/>
                  <a:gd name="connsiteY1" fmla="*/ 667 h 2095"/>
                  <a:gd name="connsiteX2" fmla="*/ 7429 w 7524"/>
                  <a:gd name="connsiteY2" fmla="*/ 0 h 2095"/>
                  <a:gd name="connsiteX3" fmla="*/ 0 w 7524"/>
                  <a:gd name="connsiteY3" fmla="*/ 1334 h 2095"/>
                  <a:gd name="connsiteX4" fmla="*/ 191 w 7524"/>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 h="2095">
                    <a:moveTo>
                      <a:pt x="191" y="2096"/>
                    </a:moveTo>
                    <a:lnTo>
                      <a:pt x="7525" y="667"/>
                    </a:lnTo>
                    <a:lnTo>
                      <a:pt x="7429" y="0"/>
                    </a:lnTo>
                    <a:lnTo>
                      <a:pt x="0" y="1334"/>
                    </a:lnTo>
                    <a:lnTo>
                      <a:pt x="191" y="2096"/>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85" name="Freihandform: Form 1584">
                <a:extLst>
                  <a:ext uri="{FF2B5EF4-FFF2-40B4-BE49-F238E27FC236}">
                    <a16:creationId xmlns:a16="http://schemas.microsoft.com/office/drawing/2014/main" id="{139F9368-74D0-47C9-B94E-0AC778C7CF5D}"/>
                  </a:ext>
                </a:extLst>
              </p:cNvPr>
              <p:cNvSpPr/>
              <p:nvPr/>
            </p:nvSpPr>
            <p:spPr>
              <a:xfrm>
                <a:off x="5856876" y="3083324"/>
                <a:ext cx="5238" cy="5524"/>
              </a:xfrm>
              <a:custGeom>
                <a:avLst/>
                <a:gdLst>
                  <a:gd name="connsiteX0" fmla="*/ 0 w 5238"/>
                  <a:gd name="connsiteY0" fmla="*/ 476 h 5524"/>
                  <a:gd name="connsiteX1" fmla="*/ 4667 w 5238"/>
                  <a:gd name="connsiteY1" fmla="*/ 5524 h 5524"/>
                  <a:gd name="connsiteX2" fmla="*/ 5239 w 5238"/>
                  <a:gd name="connsiteY2" fmla="*/ 5048 h 5524"/>
                  <a:gd name="connsiteX3" fmla="*/ 571 w 5238"/>
                  <a:gd name="connsiteY3" fmla="*/ 0 h 5524"/>
                  <a:gd name="connsiteX4" fmla="*/ 0 w 5238"/>
                  <a:gd name="connsiteY4" fmla="*/ 476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 h="5524">
                    <a:moveTo>
                      <a:pt x="0" y="476"/>
                    </a:moveTo>
                    <a:lnTo>
                      <a:pt x="4667" y="5524"/>
                    </a:lnTo>
                    <a:lnTo>
                      <a:pt x="5239" y="5048"/>
                    </a:lnTo>
                    <a:lnTo>
                      <a:pt x="571" y="0"/>
                    </a:lnTo>
                    <a:lnTo>
                      <a:pt x="0" y="476"/>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86" name="Freihandform: Form 1585">
                <a:extLst>
                  <a:ext uri="{FF2B5EF4-FFF2-40B4-BE49-F238E27FC236}">
                    <a16:creationId xmlns:a16="http://schemas.microsoft.com/office/drawing/2014/main" id="{5861D68A-65F2-4B77-AB7D-46D8B635B3EB}"/>
                  </a:ext>
                </a:extLst>
              </p:cNvPr>
              <p:cNvSpPr/>
              <p:nvPr/>
            </p:nvSpPr>
            <p:spPr>
              <a:xfrm>
                <a:off x="5863353" y="3082466"/>
                <a:ext cx="4191" cy="6191"/>
              </a:xfrm>
              <a:custGeom>
                <a:avLst/>
                <a:gdLst>
                  <a:gd name="connsiteX0" fmla="*/ 3524 w 4191"/>
                  <a:gd name="connsiteY0" fmla="*/ 0 h 6191"/>
                  <a:gd name="connsiteX1" fmla="*/ 0 w 4191"/>
                  <a:gd name="connsiteY1" fmla="*/ 5810 h 6191"/>
                  <a:gd name="connsiteX2" fmla="*/ 667 w 4191"/>
                  <a:gd name="connsiteY2" fmla="*/ 6191 h 6191"/>
                  <a:gd name="connsiteX3" fmla="*/ 4191 w 4191"/>
                  <a:gd name="connsiteY3" fmla="*/ 381 h 6191"/>
                  <a:gd name="connsiteX4" fmla="*/ 3524 w 4191"/>
                  <a:gd name="connsiteY4" fmla="*/ 0 h 6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191">
                    <a:moveTo>
                      <a:pt x="3524" y="0"/>
                    </a:moveTo>
                    <a:lnTo>
                      <a:pt x="0" y="5810"/>
                    </a:lnTo>
                    <a:lnTo>
                      <a:pt x="667" y="6191"/>
                    </a:lnTo>
                    <a:lnTo>
                      <a:pt x="4191" y="381"/>
                    </a:lnTo>
                    <a:lnTo>
                      <a:pt x="3524" y="0"/>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87" name="Freihandform: Form 1586">
                <a:extLst>
                  <a:ext uri="{FF2B5EF4-FFF2-40B4-BE49-F238E27FC236}">
                    <a16:creationId xmlns:a16="http://schemas.microsoft.com/office/drawing/2014/main" id="{F6080B07-BB00-48A5-8556-0C85B7E66794}"/>
                  </a:ext>
                </a:extLst>
              </p:cNvPr>
              <p:cNvSpPr/>
              <p:nvPr/>
            </p:nvSpPr>
            <p:spPr>
              <a:xfrm>
                <a:off x="5864401" y="3090086"/>
                <a:ext cx="6762" cy="2571"/>
              </a:xfrm>
              <a:custGeom>
                <a:avLst/>
                <a:gdLst>
                  <a:gd name="connsiteX0" fmla="*/ 6763 w 6762"/>
                  <a:gd name="connsiteY0" fmla="*/ 1810 h 2571"/>
                  <a:gd name="connsiteX1" fmla="*/ 191 w 6762"/>
                  <a:gd name="connsiteY1" fmla="*/ 0 h 2571"/>
                  <a:gd name="connsiteX2" fmla="*/ 0 w 6762"/>
                  <a:gd name="connsiteY2" fmla="*/ 762 h 2571"/>
                  <a:gd name="connsiteX3" fmla="*/ 6572 w 6762"/>
                  <a:gd name="connsiteY3" fmla="*/ 2572 h 2571"/>
                  <a:gd name="connsiteX4" fmla="*/ 6763 w 6762"/>
                  <a:gd name="connsiteY4" fmla="*/ 1810 h 2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2" h="2571">
                    <a:moveTo>
                      <a:pt x="6763" y="1810"/>
                    </a:moveTo>
                    <a:lnTo>
                      <a:pt x="191" y="0"/>
                    </a:lnTo>
                    <a:lnTo>
                      <a:pt x="0" y="762"/>
                    </a:lnTo>
                    <a:lnTo>
                      <a:pt x="6572" y="2572"/>
                    </a:lnTo>
                    <a:lnTo>
                      <a:pt x="6763" y="1810"/>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88" name="Freihandform: Form 1587">
                <a:extLst>
                  <a:ext uri="{FF2B5EF4-FFF2-40B4-BE49-F238E27FC236}">
                    <a16:creationId xmlns:a16="http://schemas.microsoft.com/office/drawing/2014/main" id="{A5B18193-8EC6-42D2-9CD2-049EC42C5467}"/>
                  </a:ext>
                </a:extLst>
              </p:cNvPr>
              <p:cNvSpPr/>
              <p:nvPr/>
            </p:nvSpPr>
            <p:spPr>
              <a:xfrm>
                <a:off x="5860781" y="3087800"/>
                <a:ext cx="4191" cy="4191"/>
              </a:xfrm>
              <a:custGeom>
                <a:avLst/>
                <a:gdLst>
                  <a:gd name="connsiteX0" fmla="*/ 4191 w 4191"/>
                  <a:gd name="connsiteY0" fmla="*/ 2096 h 4191"/>
                  <a:gd name="connsiteX1" fmla="*/ 2096 w 4191"/>
                  <a:gd name="connsiteY1" fmla="*/ 4191 h 4191"/>
                  <a:gd name="connsiteX2" fmla="*/ 0 w 4191"/>
                  <a:gd name="connsiteY2" fmla="*/ 2096 h 4191"/>
                  <a:gd name="connsiteX3" fmla="*/ 2096 w 4191"/>
                  <a:gd name="connsiteY3" fmla="*/ 0 h 4191"/>
                  <a:gd name="connsiteX4" fmla="*/ 4191 w 4191"/>
                  <a:gd name="connsiteY4" fmla="*/ 2096 h 4191"/>
                  <a:gd name="connsiteX5" fmla="*/ 4191 w 4191"/>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 h="4191">
                    <a:moveTo>
                      <a:pt x="4191" y="2096"/>
                    </a:moveTo>
                    <a:cubicBezTo>
                      <a:pt x="4191" y="3239"/>
                      <a:pt x="3239" y="4191"/>
                      <a:pt x="2096" y="4191"/>
                    </a:cubicBezTo>
                    <a:cubicBezTo>
                      <a:pt x="953" y="4191"/>
                      <a:pt x="0" y="3239"/>
                      <a:pt x="0" y="2096"/>
                    </a:cubicBezTo>
                    <a:cubicBezTo>
                      <a:pt x="0" y="953"/>
                      <a:pt x="953" y="0"/>
                      <a:pt x="2096" y="0"/>
                    </a:cubicBezTo>
                    <a:cubicBezTo>
                      <a:pt x="3239" y="0"/>
                      <a:pt x="4191" y="953"/>
                      <a:pt x="4191" y="2096"/>
                    </a:cubicBezTo>
                    <a:lnTo>
                      <a:pt x="4191" y="2096"/>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89" name="Freihandform: Form 1588">
                <a:extLst>
                  <a:ext uri="{FF2B5EF4-FFF2-40B4-BE49-F238E27FC236}">
                    <a16:creationId xmlns:a16="http://schemas.microsoft.com/office/drawing/2014/main" id="{D97EB9B1-50AF-4D90-8D2E-F776AFA9C595}"/>
                  </a:ext>
                </a:extLst>
              </p:cNvPr>
              <p:cNvSpPr/>
              <p:nvPr/>
            </p:nvSpPr>
            <p:spPr>
              <a:xfrm>
                <a:off x="5476734" y="2873488"/>
                <a:ext cx="18097" cy="18097"/>
              </a:xfrm>
              <a:custGeom>
                <a:avLst/>
                <a:gdLst>
                  <a:gd name="connsiteX0" fmla="*/ 18097 w 18097"/>
                  <a:gd name="connsiteY0" fmla="*/ 9049 h 18097"/>
                  <a:gd name="connsiteX1" fmla="*/ 9049 w 18097"/>
                  <a:gd name="connsiteY1" fmla="*/ 18098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6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8"/>
                      <a:pt x="9049" y="18098"/>
                    </a:cubicBezTo>
                    <a:cubicBezTo>
                      <a:pt x="4000" y="18098"/>
                      <a:pt x="0" y="14002"/>
                      <a:pt x="0" y="9049"/>
                    </a:cubicBezTo>
                    <a:cubicBezTo>
                      <a:pt x="0" y="4001"/>
                      <a:pt x="4096" y="0"/>
                      <a:pt x="9049" y="0"/>
                    </a:cubicBezTo>
                    <a:cubicBezTo>
                      <a:pt x="14002" y="0"/>
                      <a:pt x="18097" y="4096"/>
                      <a:pt x="18097" y="9049"/>
                    </a:cubicBezTo>
                    <a:lnTo>
                      <a:pt x="18097" y="9049"/>
                    </a:lnTo>
                    <a:close/>
                    <a:moveTo>
                      <a:pt x="17335" y="9049"/>
                    </a:moveTo>
                    <a:cubicBezTo>
                      <a:pt x="17335" y="13621"/>
                      <a:pt x="13621" y="17336"/>
                      <a:pt x="9049" y="17336"/>
                    </a:cubicBezTo>
                    <a:cubicBezTo>
                      <a:pt x="4477" y="17336"/>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90" name="Freihandform: Form 1589">
                <a:extLst>
                  <a:ext uri="{FF2B5EF4-FFF2-40B4-BE49-F238E27FC236}">
                    <a16:creationId xmlns:a16="http://schemas.microsoft.com/office/drawing/2014/main" id="{864FE875-5726-4AAD-A6E7-AC596535DDD3}"/>
                  </a:ext>
                </a:extLst>
              </p:cNvPr>
              <p:cNvSpPr/>
              <p:nvPr/>
            </p:nvSpPr>
            <p:spPr>
              <a:xfrm>
                <a:off x="5485496" y="2884156"/>
                <a:ext cx="762" cy="6858"/>
              </a:xfrm>
              <a:custGeom>
                <a:avLst/>
                <a:gdLst>
                  <a:gd name="connsiteX0" fmla="*/ 762 w 762"/>
                  <a:gd name="connsiteY0" fmla="*/ 6858 h 6858"/>
                  <a:gd name="connsiteX1" fmla="*/ 762 w 762"/>
                  <a:gd name="connsiteY1" fmla="*/ 0 h 6858"/>
                  <a:gd name="connsiteX2" fmla="*/ 0 w 762"/>
                  <a:gd name="connsiteY2" fmla="*/ 0 h 6858"/>
                  <a:gd name="connsiteX3" fmla="*/ 0 w 762"/>
                  <a:gd name="connsiteY3" fmla="*/ 6858 h 6858"/>
                  <a:gd name="connsiteX4" fmla="*/ 762 w 762"/>
                  <a:gd name="connsiteY4" fmla="*/ 6858 h 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 h="6858">
                    <a:moveTo>
                      <a:pt x="762" y="6858"/>
                    </a:moveTo>
                    <a:lnTo>
                      <a:pt x="762" y="0"/>
                    </a:lnTo>
                    <a:lnTo>
                      <a:pt x="0" y="0"/>
                    </a:lnTo>
                    <a:lnTo>
                      <a:pt x="0" y="6858"/>
                    </a:lnTo>
                    <a:lnTo>
                      <a:pt x="762" y="6858"/>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91" name="Freihandform: Form 1590">
                <a:extLst>
                  <a:ext uri="{FF2B5EF4-FFF2-40B4-BE49-F238E27FC236}">
                    <a16:creationId xmlns:a16="http://schemas.microsoft.com/office/drawing/2014/main" id="{289A368C-3C67-4661-99D9-044818CBEAFD}"/>
                  </a:ext>
                </a:extLst>
              </p:cNvPr>
              <p:cNvSpPr/>
              <p:nvPr/>
            </p:nvSpPr>
            <p:spPr>
              <a:xfrm>
                <a:off x="5477114" y="2882632"/>
                <a:ext cx="7620" cy="2095"/>
              </a:xfrm>
              <a:custGeom>
                <a:avLst/>
                <a:gdLst>
                  <a:gd name="connsiteX0" fmla="*/ 191 w 7620"/>
                  <a:gd name="connsiteY0" fmla="*/ 2096 h 2095"/>
                  <a:gd name="connsiteX1" fmla="*/ 7620 w 7620"/>
                  <a:gd name="connsiteY1" fmla="*/ 762 h 2095"/>
                  <a:gd name="connsiteX2" fmla="*/ 7429 w 7620"/>
                  <a:gd name="connsiteY2" fmla="*/ 0 h 2095"/>
                  <a:gd name="connsiteX3" fmla="*/ 0 w 7620"/>
                  <a:gd name="connsiteY3" fmla="*/ 1429 h 2095"/>
                  <a:gd name="connsiteX4" fmla="*/ 191 w 7620"/>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 h="2095">
                    <a:moveTo>
                      <a:pt x="191" y="2096"/>
                    </a:moveTo>
                    <a:lnTo>
                      <a:pt x="7620" y="762"/>
                    </a:lnTo>
                    <a:lnTo>
                      <a:pt x="7429" y="0"/>
                    </a:lnTo>
                    <a:lnTo>
                      <a:pt x="0" y="1429"/>
                    </a:lnTo>
                    <a:lnTo>
                      <a:pt x="191" y="2096"/>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92" name="Freihandform: Form 1591">
                <a:extLst>
                  <a:ext uri="{FF2B5EF4-FFF2-40B4-BE49-F238E27FC236}">
                    <a16:creationId xmlns:a16="http://schemas.microsoft.com/office/drawing/2014/main" id="{74B18DA4-3480-4DD7-970B-C12CEAC27FA7}"/>
                  </a:ext>
                </a:extLst>
              </p:cNvPr>
              <p:cNvSpPr/>
              <p:nvPr/>
            </p:nvSpPr>
            <p:spPr>
              <a:xfrm>
                <a:off x="5479972" y="2875774"/>
                <a:ext cx="5143" cy="5524"/>
              </a:xfrm>
              <a:custGeom>
                <a:avLst/>
                <a:gdLst>
                  <a:gd name="connsiteX0" fmla="*/ 0 w 5143"/>
                  <a:gd name="connsiteY0" fmla="*/ 571 h 5524"/>
                  <a:gd name="connsiteX1" fmla="*/ 4572 w 5143"/>
                  <a:gd name="connsiteY1" fmla="*/ 5525 h 5524"/>
                  <a:gd name="connsiteX2" fmla="*/ 5144 w 5143"/>
                  <a:gd name="connsiteY2" fmla="*/ 5048 h 5524"/>
                  <a:gd name="connsiteX3" fmla="*/ 476 w 5143"/>
                  <a:gd name="connsiteY3" fmla="*/ 0 h 5524"/>
                  <a:gd name="connsiteX4" fmla="*/ 0 w 5143"/>
                  <a:gd name="connsiteY4" fmla="*/ 571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 h="5524">
                    <a:moveTo>
                      <a:pt x="0" y="571"/>
                    </a:moveTo>
                    <a:lnTo>
                      <a:pt x="4572" y="5525"/>
                    </a:lnTo>
                    <a:lnTo>
                      <a:pt x="5144" y="5048"/>
                    </a:lnTo>
                    <a:lnTo>
                      <a:pt x="476" y="0"/>
                    </a:lnTo>
                    <a:lnTo>
                      <a:pt x="0" y="571"/>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93" name="Freihandform: Form 1592">
                <a:extLst>
                  <a:ext uri="{FF2B5EF4-FFF2-40B4-BE49-F238E27FC236}">
                    <a16:creationId xmlns:a16="http://schemas.microsoft.com/office/drawing/2014/main" id="{44A82612-06E0-40A7-9ED0-91DED542BECF}"/>
                  </a:ext>
                </a:extLst>
              </p:cNvPr>
              <p:cNvSpPr/>
              <p:nvPr/>
            </p:nvSpPr>
            <p:spPr>
              <a:xfrm>
                <a:off x="5486354" y="2874917"/>
                <a:ext cx="4191" cy="6286"/>
              </a:xfrm>
              <a:custGeom>
                <a:avLst/>
                <a:gdLst>
                  <a:gd name="connsiteX0" fmla="*/ 3524 w 4191"/>
                  <a:gd name="connsiteY0" fmla="*/ 0 h 6286"/>
                  <a:gd name="connsiteX1" fmla="*/ 0 w 4191"/>
                  <a:gd name="connsiteY1" fmla="*/ 5810 h 6286"/>
                  <a:gd name="connsiteX2" fmla="*/ 667 w 4191"/>
                  <a:gd name="connsiteY2" fmla="*/ 6287 h 6286"/>
                  <a:gd name="connsiteX3" fmla="*/ 4191 w 4191"/>
                  <a:gd name="connsiteY3" fmla="*/ 381 h 6286"/>
                  <a:gd name="connsiteX4" fmla="*/ 3524 w 4191"/>
                  <a:gd name="connsiteY4" fmla="*/ 0 h 6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286">
                    <a:moveTo>
                      <a:pt x="3524" y="0"/>
                    </a:moveTo>
                    <a:lnTo>
                      <a:pt x="0" y="5810"/>
                    </a:lnTo>
                    <a:lnTo>
                      <a:pt x="667" y="6287"/>
                    </a:lnTo>
                    <a:lnTo>
                      <a:pt x="4191" y="381"/>
                    </a:lnTo>
                    <a:lnTo>
                      <a:pt x="3524" y="0"/>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94" name="Freihandform: Form 1593">
                <a:extLst>
                  <a:ext uri="{FF2B5EF4-FFF2-40B4-BE49-F238E27FC236}">
                    <a16:creationId xmlns:a16="http://schemas.microsoft.com/office/drawing/2014/main" id="{5F925DE7-1962-423D-B563-2ACB38DC4422}"/>
                  </a:ext>
                </a:extLst>
              </p:cNvPr>
              <p:cNvSpPr/>
              <p:nvPr/>
            </p:nvSpPr>
            <p:spPr>
              <a:xfrm>
                <a:off x="5487401" y="2882632"/>
                <a:ext cx="6762" cy="2476"/>
              </a:xfrm>
              <a:custGeom>
                <a:avLst/>
                <a:gdLst>
                  <a:gd name="connsiteX0" fmla="*/ 6763 w 6762"/>
                  <a:gd name="connsiteY0" fmla="*/ 1810 h 2476"/>
                  <a:gd name="connsiteX1" fmla="*/ 191 w 6762"/>
                  <a:gd name="connsiteY1" fmla="*/ 0 h 2476"/>
                  <a:gd name="connsiteX2" fmla="*/ 0 w 6762"/>
                  <a:gd name="connsiteY2" fmla="*/ 667 h 2476"/>
                  <a:gd name="connsiteX3" fmla="*/ 6572 w 6762"/>
                  <a:gd name="connsiteY3" fmla="*/ 2476 h 2476"/>
                  <a:gd name="connsiteX4" fmla="*/ 6763 w 6762"/>
                  <a:gd name="connsiteY4" fmla="*/ 1810 h 2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2" h="2476">
                    <a:moveTo>
                      <a:pt x="6763" y="1810"/>
                    </a:moveTo>
                    <a:lnTo>
                      <a:pt x="191" y="0"/>
                    </a:lnTo>
                    <a:lnTo>
                      <a:pt x="0" y="667"/>
                    </a:lnTo>
                    <a:lnTo>
                      <a:pt x="6572" y="2476"/>
                    </a:lnTo>
                    <a:lnTo>
                      <a:pt x="6763" y="1810"/>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95" name="Freihandform: Form 1594">
                <a:extLst>
                  <a:ext uri="{FF2B5EF4-FFF2-40B4-BE49-F238E27FC236}">
                    <a16:creationId xmlns:a16="http://schemas.microsoft.com/office/drawing/2014/main" id="{500DE4D2-71B1-4774-BF82-4F9305195D73}"/>
                  </a:ext>
                </a:extLst>
              </p:cNvPr>
              <p:cNvSpPr/>
              <p:nvPr/>
            </p:nvSpPr>
            <p:spPr>
              <a:xfrm>
                <a:off x="5483782" y="2880346"/>
                <a:ext cx="4190" cy="4191"/>
              </a:xfrm>
              <a:custGeom>
                <a:avLst/>
                <a:gdLst>
                  <a:gd name="connsiteX0" fmla="*/ 4191 w 4190"/>
                  <a:gd name="connsiteY0" fmla="*/ 2096 h 4191"/>
                  <a:gd name="connsiteX1" fmla="*/ 2096 w 4190"/>
                  <a:gd name="connsiteY1" fmla="*/ 4191 h 4191"/>
                  <a:gd name="connsiteX2" fmla="*/ 0 w 4190"/>
                  <a:gd name="connsiteY2" fmla="*/ 2096 h 4191"/>
                  <a:gd name="connsiteX3" fmla="*/ 2096 w 4190"/>
                  <a:gd name="connsiteY3" fmla="*/ 0 h 4191"/>
                  <a:gd name="connsiteX4" fmla="*/ 4191 w 4190"/>
                  <a:gd name="connsiteY4" fmla="*/ 2096 h 4191"/>
                  <a:gd name="connsiteX5" fmla="*/ 4191 w 4190"/>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0" h="4191">
                    <a:moveTo>
                      <a:pt x="4191" y="2096"/>
                    </a:moveTo>
                    <a:cubicBezTo>
                      <a:pt x="4191" y="3239"/>
                      <a:pt x="3238" y="4191"/>
                      <a:pt x="2096" y="4191"/>
                    </a:cubicBezTo>
                    <a:cubicBezTo>
                      <a:pt x="952" y="4191"/>
                      <a:pt x="0" y="3239"/>
                      <a:pt x="0" y="2096"/>
                    </a:cubicBezTo>
                    <a:cubicBezTo>
                      <a:pt x="0" y="953"/>
                      <a:pt x="952" y="0"/>
                      <a:pt x="2096" y="0"/>
                    </a:cubicBezTo>
                    <a:cubicBezTo>
                      <a:pt x="3334" y="0"/>
                      <a:pt x="4191" y="953"/>
                      <a:pt x="4191" y="2096"/>
                    </a:cubicBezTo>
                    <a:lnTo>
                      <a:pt x="4191" y="2096"/>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96" name="Freihandform: Form 1595">
                <a:extLst>
                  <a:ext uri="{FF2B5EF4-FFF2-40B4-BE49-F238E27FC236}">
                    <a16:creationId xmlns:a16="http://schemas.microsoft.com/office/drawing/2014/main" id="{3719F4A6-30AC-4F65-9D4A-0DDF09EDF131}"/>
                  </a:ext>
                </a:extLst>
              </p:cNvPr>
              <p:cNvSpPr/>
              <p:nvPr/>
            </p:nvSpPr>
            <p:spPr>
              <a:xfrm>
                <a:off x="5445206" y="2898729"/>
                <a:ext cx="11620" cy="11620"/>
              </a:xfrm>
              <a:custGeom>
                <a:avLst/>
                <a:gdLst>
                  <a:gd name="connsiteX0" fmla="*/ 11621 w 11620"/>
                  <a:gd name="connsiteY0" fmla="*/ 5810 h 11620"/>
                  <a:gd name="connsiteX1" fmla="*/ 5810 w 11620"/>
                  <a:gd name="connsiteY1" fmla="*/ 11621 h 11620"/>
                  <a:gd name="connsiteX2" fmla="*/ 0 w 11620"/>
                  <a:gd name="connsiteY2" fmla="*/ 5810 h 11620"/>
                  <a:gd name="connsiteX3" fmla="*/ 5810 w 11620"/>
                  <a:gd name="connsiteY3" fmla="*/ 0 h 11620"/>
                  <a:gd name="connsiteX4" fmla="*/ 11621 w 11620"/>
                  <a:gd name="connsiteY4" fmla="*/ 5810 h 11620"/>
                  <a:gd name="connsiteX5" fmla="*/ 11621 w 11620"/>
                  <a:gd name="connsiteY5" fmla="*/ 5810 h 11620"/>
                  <a:gd name="connsiteX6" fmla="*/ 11049 w 11620"/>
                  <a:gd name="connsiteY6" fmla="*/ 5810 h 11620"/>
                  <a:gd name="connsiteX7" fmla="*/ 5810 w 11620"/>
                  <a:gd name="connsiteY7" fmla="*/ 11049 h 11620"/>
                  <a:gd name="connsiteX8" fmla="*/ 571 w 11620"/>
                  <a:gd name="connsiteY8" fmla="*/ 5810 h 11620"/>
                  <a:gd name="connsiteX9" fmla="*/ 5810 w 11620"/>
                  <a:gd name="connsiteY9" fmla="*/ 571 h 11620"/>
                  <a:gd name="connsiteX10" fmla="*/ 11049 w 11620"/>
                  <a:gd name="connsiteY10" fmla="*/ 5810 h 11620"/>
                  <a:gd name="connsiteX11" fmla="*/ 11049 w 11620"/>
                  <a:gd name="connsiteY11" fmla="*/ 5810 h 1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20" h="11620">
                    <a:moveTo>
                      <a:pt x="11621" y="5810"/>
                    </a:moveTo>
                    <a:cubicBezTo>
                      <a:pt x="11621" y="8954"/>
                      <a:pt x="9049" y="11621"/>
                      <a:pt x="5810" y="11621"/>
                    </a:cubicBezTo>
                    <a:cubicBezTo>
                      <a:pt x="2572" y="11621"/>
                      <a:pt x="0" y="9049"/>
                      <a:pt x="0" y="5810"/>
                    </a:cubicBezTo>
                    <a:cubicBezTo>
                      <a:pt x="0" y="2667"/>
                      <a:pt x="2572" y="0"/>
                      <a:pt x="5810" y="0"/>
                    </a:cubicBezTo>
                    <a:cubicBezTo>
                      <a:pt x="8954" y="0"/>
                      <a:pt x="11621" y="2572"/>
                      <a:pt x="11621" y="5810"/>
                    </a:cubicBezTo>
                    <a:lnTo>
                      <a:pt x="11621" y="5810"/>
                    </a:lnTo>
                    <a:close/>
                    <a:moveTo>
                      <a:pt x="11049" y="5810"/>
                    </a:moveTo>
                    <a:cubicBezTo>
                      <a:pt x="11049" y="8668"/>
                      <a:pt x="8668" y="11049"/>
                      <a:pt x="5810" y="11049"/>
                    </a:cubicBezTo>
                    <a:cubicBezTo>
                      <a:pt x="2858" y="11049"/>
                      <a:pt x="571" y="8668"/>
                      <a:pt x="571" y="5810"/>
                    </a:cubicBezTo>
                    <a:cubicBezTo>
                      <a:pt x="571" y="2953"/>
                      <a:pt x="2953" y="571"/>
                      <a:pt x="5810" y="571"/>
                    </a:cubicBezTo>
                    <a:cubicBezTo>
                      <a:pt x="8763" y="476"/>
                      <a:pt x="11049" y="2858"/>
                      <a:pt x="11049" y="5810"/>
                    </a:cubicBezTo>
                    <a:lnTo>
                      <a:pt x="11049" y="5810"/>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97" name="Freihandform: Form 1596">
                <a:extLst>
                  <a:ext uri="{FF2B5EF4-FFF2-40B4-BE49-F238E27FC236}">
                    <a16:creationId xmlns:a16="http://schemas.microsoft.com/office/drawing/2014/main" id="{F9A8C721-D28B-4A79-A158-8C8CD376D107}"/>
                  </a:ext>
                </a:extLst>
              </p:cNvPr>
              <p:cNvSpPr/>
              <p:nvPr/>
            </p:nvSpPr>
            <p:spPr>
              <a:xfrm>
                <a:off x="5450825" y="2905492"/>
                <a:ext cx="476" cy="4381"/>
              </a:xfrm>
              <a:custGeom>
                <a:avLst/>
                <a:gdLst>
                  <a:gd name="connsiteX0" fmla="*/ 476 w 476"/>
                  <a:gd name="connsiteY0" fmla="*/ 4382 h 4381"/>
                  <a:gd name="connsiteX1" fmla="*/ 476 w 476"/>
                  <a:gd name="connsiteY1" fmla="*/ 0 h 4381"/>
                  <a:gd name="connsiteX2" fmla="*/ 0 w 476"/>
                  <a:gd name="connsiteY2" fmla="*/ 0 h 4381"/>
                  <a:gd name="connsiteX3" fmla="*/ 0 w 476"/>
                  <a:gd name="connsiteY3" fmla="*/ 4382 h 4381"/>
                  <a:gd name="connsiteX4" fmla="*/ 476 w 476"/>
                  <a:gd name="connsiteY4" fmla="*/ 4382 h 4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 h="4381">
                    <a:moveTo>
                      <a:pt x="476" y="4382"/>
                    </a:moveTo>
                    <a:lnTo>
                      <a:pt x="476" y="0"/>
                    </a:lnTo>
                    <a:lnTo>
                      <a:pt x="0" y="0"/>
                    </a:lnTo>
                    <a:lnTo>
                      <a:pt x="0" y="4382"/>
                    </a:lnTo>
                    <a:lnTo>
                      <a:pt x="476" y="4382"/>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98" name="Freihandform: Form 1597">
                <a:extLst>
                  <a:ext uri="{FF2B5EF4-FFF2-40B4-BE49-F238E27FC236}">
                    <a16:creationId xmlns:a16="http://schemas.microsoft.com/office/drawing/2014/main" id="{11AB5239-67B8-4E0B-AF39-FA29064B7B42}"/>
                  </a:ext>
                </a:extLst>
              </p:cNvPr>
              <p:cNvSpPr/>
              <p:nvPr/>
            </p:nvSpPr>
            <p:spPr>
              <a:xfrm>
                <a:off x="5445587" y="2904539"/>
                <a:ext cx="4762" cy="1333"/>
              </a:xfrm>
              <a:custGeom>
                <a:avLst/>
                <a:gdLst>
                  <a:gd name="connsiteX0" fmla="*/ 0 w 4762"/>
                  <a:gd name="connsiteY0" fmla="*/ 1333 h 1333"/>
                  <a:gd name="connsiteX1" fmla="*/ 4763 w 4762"/>
                  <a:gd name="connsiteY1" fmla="*/ 476 h 1333"/>
                  <a:gd name="connsiteX2" fmla="*/ 4667 w 4762"/>
                  <a:gd name="connsiteY2" fmla="*/ 0 h 1333"/>
                  <a:gd name="connsiteX3" fmla="*/ 0 w 4762"/>
                  <a:gd name="connsiteY3" fmla="*/ 857 h 1333"/>
                  <a:gd name="connsiteX4" fmla="*/ 0 w 4762"/>
                  <a:gd name="connsiteY4" fmla="*/ 1333 h 1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 h="1333">
                    <a:moveTo>
                      <a:pt x="0" y="1333"/>
                    </a:moveTo>
                    <a:lnTo>
                      <a:pt x="4763" y="476"/>
                    </a:lnTo>
                    <a:lnTo>
                      <a:pt x="4667" y="0"/>
                    </a:lnTo>
                    <a:lnTo>
                      <a:pt x="0" y="857"/>
                    </a:lnTo>
                    <a:lnTo>
                      <a:pt x="0" y="1333"/>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599" name="Freihandform: Form 1598">
                <a:extLst>
                  <a:ext uri="{FF2B5EF4-FFF2-40B4-BE49-F238E27FC236}">
                    <a16:creationId xmlns:a16="http://schemas.microsoft.com/office/drawing/2014/main" id="{D677B42F-4DCA-41D9-A59D-A794837334FB}"/>
                  </a:ext>
                </a:extLst>
              </p:cNvPr>
              <p:cNvSpPr/>
              <p:nvPr/>
            </p:nvSpPr>
            <p:spPr>
              <a:xfrm>
                <a:off x="5447301" y="2900158"/>
                <a:ext cx="3333" cy="3524"/>
              </a:xfrm>
              <a:custGeom>
                <a:avLst/>
                <a:gdLst>
                  <a:gd name="connsiteX0" fmla="*/ 0 w 3333"/>
                  <a:gd name="connsiteY0" fmla="*/ 381 h 3524"/>
                  <a:gd name="connsiteX1" fmla="*/ 2953 w 3333"/>
                  <a:gd name="connsiteY1" fmla="*/ 3524 h 3524"/>
                  <a:gd name="connsiteX2" fmla="*/ 3334 w 3333"/>
                  <a:gd name="connsiteY2" fmla="*/ 3239 h 3524"/>
                  <a:gd name="connsiteX3" fmla="*/ 381 w 3333"/>
                  <a:gd name="connsiteY3" fmla="*/ 0 h 3524"/>
                  <a:gd name="connsiteX4" fmla="*/ 0 w 3333"/>
                  <a:gd name="connsiteY4" fmla="*/ 381 h 3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3524">
                    <a:moveTo>
                      <a:pt x="0" y="381"/>
                    </a:moveTo>
                    <a:lnTo>
                      <a:pt x="2953" y="3524"/>
                    </a:lnTo>
                    <a:lnTo>
                      <a:pt x="3334" y="3239"/>
                    </a:lnTo>
                    <a:lnTo>
                      <a:pt x="381" y="0"/>
                    </a:lnTo>
                    <a:lnTo>
                      <a:pt x="0" y="381"/>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00" name="Freihandform: Form 1599">
                <a:extLst>
                  <a:ext uri="{FF2B5EF4-FFF2-40B4-BE49-F238E27FC236}">
                    <a16:creationId xmlns:a16="http://schemas.microsoft.com/office/drawing/2014/main" id="{C319A443-1889-49C2-954D-720EE6C01BB3}"/>
                  </a:ext>
                </a:extLst>
              </p:cNvPr>
              <p:cNvSpPr/>
              <p:nvPr/>
            </p:nvSpPr>
            <p:spPr>
              <a:xfrm>
                <a:off x="5451397" y="2899681"/>
                <a:ext cx="2666" cy="3905"/>
              </a:xfrm>
              <a:custGeom>
                <a:avLst/>
                <a:gdLst>
                  <a:gd name="connsiteX0" fmla="*/ 2286 w 2666"/>
                  <a:gd name="connsiteY0" fmla="*/ 0 h 3905"/>
                  <a:gd name="connsiteX1" fmla="*/ 0 w 2666"/>
                  <a:gd name="connsiteY1" fmla="*/ 3715 h 3905"/>
                  <a:gd name="connsiteX2" fmla="*/ 381 w 2666"/>
                  <a:gd name="connsiteY2" fmla="*/ 3905 h 3905"/>
                  <a:gd name="connsiteX3" fmla="*/ 2667 w 2666"/>
                  <a:gd name="connsiteY3" fmla="*/ 191 h 3905"/>
                  <a:gd name="connsiteX4" fmla="*/ 2286 w 2666"/>
                  <a:gd name="connsiteY4" fmla="*/ 0 h 3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 h="3905">
                    <a:moveTo>
                      <a:pt x="2286" y="0"/>
                    </a:moveTo>
                    <a:lnTo>
                      <a:pt x="0" y="3715"/>
                    </a:lnTo>
                    <a:lnTo>
                      <a:pt x="381" y="3905"/>
                    </a:lnTo>
                    <a:lnTo>
                      <a:pt x="2667" y="191"/>
                    </a:lnTo>
                    <a:lnTo>
                      <a:pt x="2286" y="0"/>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01" name="Freihandform: Form 1600">
                <a:extLst>
                  <a:ext uri="{FF2B5EF4-FFF2-40B4-BE49-F238E27FC236}">
                    <a16:creationId xmlns:a16="http://schemas.microsoft.com/office/drawing/2014/main" id="{D0245075-79E1-4A14-BE9D-C943BC0BC6D6}"/>
                  </a:ext>
                </a:extLst>
              </p:cNvPr>
              <p:cNvSpPr/>
              <p:nvPr/>
            </p:nvSpPr>
            <p:spPr>
              <a:xfrm>
                <a:off x="5452064" y="2904539"/>
                <a:ext cx="4286" cy="1619"/>
              </a:xfrm>
              <a:custGeom>
                <a:avLst/>
                <a:gdLst>
                  <a:gd name="connsiteX0" fmla="*/ 4286 w 4286"/>
                  <a:gd name="connsiteY0" fmla="*/ 1143 h 1619"/>
                  <a:gd name="connsiteX1" fmla="*/ 95 w 4286"/>
                  <a:gd name="connsiteY1" fmla="*/ 0 h 1619"/>
                  <a:gd name="connsiteX2" fmla="*/ 0 w 4286"/>
                  <a:gd name="connsiteY2" fmla="*/ 381 h 1619"/>
                  <a:gd name="connsiteX3" fmla="*/ 4191 w 4286"/>
                  <a:gd name="connsiteY3" fmla="*/ 1619 h 1619"/>
                  <a:gd name="connsiteX4" fmla="*/ 4286 w 4286"/>
                  <a:gd name="connsiteY4" fmla="*/ 1143 h 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6" h="1619">
                    <a:moveTo>
                      <a:pt x="4286" y="1143"/>
                    </a:moveTo>
                    <a:lnTo>
                      <a:pt x="95" y="0"/>
                    </a:lnTo>
                    <a:lnTo>
                      <a:pt x="0" y="381"/>
                    </a:lnTo>
                    <a:lnTo>
                      <a:pt x="4191" y="1619"/>
                    </a:lnTo>
                    <a:lnTo>
                      <a:pt x="4286" y="1143"/>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02" name="Freihandform: Form 1601">
                <a:extLst>
                  <a:ext uri="{FF2B5EF4-FFF2-40B4-BE49-F238E27FC236}">
                    <a16:creationId xmlns:a16="http://schemas.microsoft.com/office/drawing/2014/main" id="{F39E971D-6D31-4CB9-A2A7-D34457E77E8E}"/>
                  </a:ext>
                </a:extLst>
              </p:cNvPr>
              <p:cNvSpPr/>
              <p:nvPr/>
            </p:nvSpPr>
            <p:spPr>
              <a:xfrm>
                <a:off x="5449778" y="2903015"/>
                <a:ext cx="2666" cy="2666"/>
              </a:xfrm>
              <a:custGeom>
                <a:avLst/>
                <a:gdLst>
                  <a:gd name="connsiteX0" fmla="*/ 2667 w 2666"/>
                  <a:gd name="connsiteY0" fmla="*/ 1333 h 2666"/>
                  <a:gd name="connsiteX1" fmla="*/ 1333 w 2666"/>
                  <a:gd name="connsiteY1" fmla="*/ 2667 h 2666"/>
                  <a:gd name="connsiteX2" fmla="*/ 0 w 2666"/>
                  <a:gd name="connsiteY2" fmla="*/ 1333 h 2666"/>
                  <a:gd name="connsiteX3" fmla="*/ 1333 w 2666"/>
                  <a:gd name="connsiteY3" fmla="*/ 0 h 2666"/>
                  <a:gd name="connsiteX4" fmla="*/ 2667 w 2666"/>
                  <a:gd name="connsiteY4" fmla="*/ 1333 h 2666"/>
                  <a:gd name="connsiteX5" fmla="*/ 2667 w 2666"/>
                  <a:gd name="connsiteY5" fmla="*/ 1333 h 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6" h="2666">
                    <a:moveTo>
                      <a:pt x="2667" y="1333"/>
                    </a:moveTo>
                    <a:cubicBezTo>
                      <a:pt x="2667" y="2096"/>
                      <a:pt x="2096" y="2667"/>
                      <a:pt x="1333" y="2667"/>
                    </a:cubicBezTo>
                    <a:cubicBezTo>
                      <a:pt x="667" y="2667"/>
                      <a:pt x="0" y="2096"/>
                      <a:pt x="0" y="1333"/>
                    </a:cubicBezTo>
                    <a:cubicBezTo>
                      <a:pt x="0" y="571"/>
                      <a:pt x="571" y="0"/>
                      <a:pt x="1333" y="0"/>
                    </a:cubicBezTo>
                    <a:cubicBezTo>
                      <a:pt x="2096" y="95"/>
                      <a:pt x="2667" y="667"/>
                      <a:pt x="2667" y="1333"/>
                    </a:cubicBezTo>
                    <a:lnTo>
                      <a:pt x="2667" y="1333"/>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03" name="Freihandform: Form 1602">
                <a:extLst>
                  <a:ext uri="{FF2B5EF4-FFF2-40B4-BE49-F238E27FC236}">
                    <a16:creationId xmlns:a16="http://schemas.microsoft.com/office/drawing/2014/main" id="{EA0CDFB7-627F-41C5-8449-263C94E33593}"/>
                  </a:ext>
                </a:extLst>
              </p:cNvPr>
              <p:cNvSpPr/>
              <p:nvPr/>
            </p:nvSpPr>
            <p:spPr>
              <a:xfrm>
                <a:off x="5498355" y="2898443"/>
                <a:ext cx="11620" cy="11620"/>
              </a:xfrm>
              <a:custGeom>
                <a:avLst/>
                <a:gdLst>
                  <a:gd name="connsiteX0" fmla="*/ 11621 w 11620"/>
                  <a:gd name="connsiteY0" fmla="*/ 5810 h 11620"/>
                  <a:gd name="connsiteX1" fmla="*/ 5810 w 11620"/>
                  <a:gd name="connsiteY1" fmla="*/ 11621 h 11620"/>
                  <a:gd name="connsiteX2" fmla="*/ 0 w 11620"/>
                  <a:gd name="connsiteY2" fmla="*/ 5810 h 11620"/>
                  <a:gd name="connsiteX3" fmla="*/ 5810 w 11620"/>
                  <a:gd name="connsiteY3" fmla="*/ 0 h 11620"/>
                  <a:gd name="connsiteX4" fmla="*/ 11621 w 11620"/>
                  <a:gd name="connsiteY4" fmla="*/ 5810 h 11620"/>
                  <a:gd name="connsiteX5" fmla="*/ 11621 w 11620"/>
                  <a:gd name="connsiteY5" fmla="*/ 5810 h 11620"/>
                  <a:gd name="connsiteX6" fmla="*/ 11144 w 11620"/>
                  <a:gd name="connsiteY6" fmla="*/ 5810 h 11620"/>
                  <a:gd name="connsiteX7" fmla="*/ 5905 w 11620"/>
                  <a:gd name="connsiteY7" fmla="*/ 11049 h 11620"/>
                  <a:gd name="connsiteX8" fmla="*/ 667 w 11620"/>
                  <a:gd name="connsiteY8" fmla="*/ 5810 h 11620"/>
                  <a:gd name="connsiteX9" fmla="*/ 5905 w 11620"/>
                  <a:gd name="connsiteY9" fmla="*/ 571 h 11620"/>
                  <a:gd name="connsiteX10" fmla="*/ 11144 w 11620"/>
                  <a:gd name="connsiteY10" fmla="*/ 5810 h 11620"/>
                  <a:gd name="connsiteX11" fmla="*/ 11144 w 11620"/>
                  <a:gd name="connsiteY11" fmla="*/ 5810 h 1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20" h="11620">
                    <a:moveTo>
                      <a:pt x="11621" y="5810"/>
                    </a:moveTo>
                    <a:cubicBezTo>
                      <a:pt x="11621" y="8954"/>
                      <a:pt x="9049" y="11621"/>
                      <a:pt x="5810" y="11621"/>
                    </a:cubicBezTo>
                    <a:cubicBezTo>
                      <a:pt x="2572" y="11621"/>
                      <a:pt x="0" y="9049"/>
                      <a:pt x="0" y="5810"/>
                    </a:cubicBezTo>
                    <a:cubicBezTo>
                      <a:pt x="0" y="2572"/>
                      <a:pt x="2572" y="0"/>
                      <a:pt x="5810" y="0"/>
                    </a:cubicBezTo>
                    <a:cubicBezTo>
                      <a:pt x="9049" y="0"/>
                      <a:pt x="11621" y="2667"/>
                      <a:pt x="11621" y="5810"/>
                    </a:cubicBezTo>
                    <a:lnTo>
                      <a:pt x="11621" y="5810"/>
                    </a:lnTo>
                    <a:close/>
                    <a:moveTo>
                      <a:pt x="11144" y="5810"/>
                    </a:moveTo>
                    <a:cubicBezTo>
                      <a:pt x="11144" y="8668"/>
                      <a:pt x="8763" y="11049"/>
                      <a:pt x="5905" y="11049"/>
                    </a:cubicBezTo>
                    <a:cubicBezTo>
                      <a:pt x="2953" y="11049"/>
                      <a:pt x="667" y="8668"/>
                      <a:pt x="667" y="5810"/>
                    </a:cubicBezTo>
                    <a:cubicBezTo>
                      <a:pt x="667" y="2858"/>
                      <a:pt x="3048" y="571"/>
                      <a:pt x="5905" y="571"/>
                    </a:cubicBezTo>
                    <a:cubicBezTo>
                      <a:pt x="8763" y="571"/>
                      <a:pt x="11144" y="2953"/>
                      <a:pt x="11144" y="5810"/>
                    </a:cubicBezTo>
                    <a:lnTo>
                      <a:pt x="11144" y="5810"/>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04" name="Freihandform: Form 1603">
                <a:extLst>
                  <a:ext uri="{FF2B5EF4-FFF2-40B4-BE49-F238E27FC236}">
                    <a16:creationId xmlns:a16="http://schemas.microsoft.com/office/drawing/2014/main" id="{E1BDA67C-3EC9-4F09-836B-05BD6F7BF03D}"/>
                  </a:ext>
                </a:extLst>
              </p:cNvPr>
              <p:cNvSpPr/>
              <p:nvPr/>
            </p:nvSpPr>
            <p:spPr>
              <a:xfrm>
                <a:off x="5503975" y="2905301"/>
                <a:ext cx="476" cy="4286"/>
              </a:xfrm>
              <a:custGeom>
                <a:avLst/>
                <a:gdLst>
                  <a:gd name="connsiteX0" fmla="*/ 476 w 476"/>
                  <a:gd name="connsiteY0" fmla="*/ 4286 h 4286"/>
                  <a:gd name="connsiteX1" fmla="*/ 476 w 476"/>
                  <a:gd name="connsiteY1" fmla="*/ 0 h 4286"/>
                  <a:gd name="connsiteX2" fmla="*/ 0 w 476"/>
                  <a:gd name="connsiteY2" fmla="*/ 0 h 4286"/>
                  <a:gd name="connsiteX3" fmla="*/ 0 w 476"/>
                  <a:gd name="connsiteY3" fmla="*/ 4286 h 4286"/>
                  <a:gd name="connsiteX4" fmla="*/ 476 w 476"/>
                  <a:gd name="connsiteY4" fmla="*/ 4286 h 4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 h="4286">
                    <a:moveTo>
                      <a:pt x="476" y="4286"/>
                    </a:moveTo>
                    <a:lnTo>
                      <a:pt x="476" y="0"/>
                    </a:lnTo>
                    <a:lnTo>
                      <a:pt x="0" y="0"/>
                    </a:lnTo>
                    <a:lnTo>
                      <a:pt x="0" y="4286"/>
                    </a:lnTo>
                    <a:lnTo>
                      <a:pt x="476" y="4286"/>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05" name="Freihandform: Form 1604">
                <a:extLst>
                  <a:ext uri="{FF2B5EF4-FFF2-40B4-BE49-F238E27FC236}">
                    <a16:creationId xmlns:a16="http://schemas.microsoft.com/office/drawing/2014/main" id="{6153F3FF-22F4-4CB1-BF97-B109F2D336A5}"/>
                  </a:ext>
                </a:extLst>
              </p:cNvPr>
              <p:cNvSpPr/>
              <p:nvPr/>
            </p:nvSpPr>
            <p:spPr>
              <a:xfrm>
                <a:off x="5498736" y="2904254"/>
                <a:ext cx="4762" cy="1428"/>
              </a:xfrm>
              <a:custGeom>
                <a:avLst/>
                <a:gdLst>
                  <a:gd name="connsiteX0" fmla="*/ 95 w 4762"/>
                  <a:gd name="connsiteY0" fmla="*/ 1429 h 1428"/>
                  <a:gd name="connsiteX1" fmla="*/ 4763 w 4762"/>
                  <a:gd name="connsiteY1" fmla="*/ 476 h 1428"/>
                  <a:gd name="connsiteX2" fmla="*/ 4667 w 4762"/>
                  <a:gd name="connsiteY2" fmla="*/ 0 h 1428"/>
                  <a:gd name="connsiteX3" fmla="*/ 0 w 4762"/>
                  <a:gd name="connsiteY3" fmla="*/ 952 h 1428"/>
                  <a:gd name="connsiteX4" fmla="*/ 95 w 4762"/>
                  <a:gd name="connsiteY4" fmla="*/ 1429 h 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 h="1428">
                    <a:moveTo>
                      <a:pt x="95" y="1429"/>
                    </a:moveTo>
                    <a:lnTo>
                      <a:pt x="4763" y="476"/>
                    </a:lnTo>
                    <a:lnTo>
                      <a:pt x="4667" y="0"/>
                    </a:lnTo>
                    <a:lnTo>
                      <a:pt x="0" y="952"/>
                    </a:lnTo>
                    <a:lnTo>
                      <a:pt x="95" y="1429"/>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06" name="Freihandform: Form 1605">
                <a:extLst>
                  <a:ext uri="{FF2B5EF4-FFF2-40B4-BE49-F238E27FC236}">
                    <a16:creationId xmlns:a16="http://schemas.microsoft.com/office/drawing/2014/main" id="{34E232AA-1DFD-4E5E-BBFA-F6EDBE998F25}"/>
                  </a:ext>
                </a:extLst>
              </p:cNvPr>
              <p:cNvSpPr/>
              <p:nvPr/>
            </p:nvSpPr>
            <p:spPr>
              <a:xfrm>
                <a:off x="5500451" y="2899967"/>
                <a:ext cx="3333" cy="3524"/>
              </a:xfrm>
              <a:custGeom>
                <a:avLst/>
                <a:gdLst>
                  <a:gd name="connsiteX0" fmla="*/ 0 w 3333"/>
                  <a:gd name="connsiteY0" fmla="*/ 286 h 3524"/>
                  <a:gd name="connsiteX1" fmla="*/ 2953 w 3333"/>
                  <a:gd name="connsiteY1" fmla="*/ 3524 h 3524"/>
                  <a:gd name="connsiteX2" fmla="*/ 3334 w 3333"/>
                  <a:gd name="connsiteY2" fmla="*/ 3143 h 3524"/>
                  <a:gd name="connsiteX3" fmla="*/ 381 w 3333"/>
                  <a:gd name="connsiteY3" fmla="*/ 0 h 3524"/>
                  <a:gd name="connsiteX4" fmla="*/ 0 w 3333"/>
                  <a:gd name="connsiteY4" fmla="*/ 286 h 3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3524">
                    <a:moveTo>
                      <a:pt x="0" y="286"/>
                    </a:moveTo>
                    <a:lnTo>
                      <a:pt x="2953" y="3524"/>
                    </a:lnTo>
                    <a:lnTo>
                      <a:pt x="3334" y="3143"/>
                    </a:lnTo>
                    <a:lnTo>
                      <a:pt x="381" y="0"/>
                    </a:lnTo>
                    <a:lnTo>
                      <a:pt x="0" y="286"/>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07" name="Freihandform: Form 1606">
                <a:extLst>
                  <a:ext uri="{FF2B5EF4-FFF2-40B4-BE49-F238E27FC236}">
                    <a16:creationId xmlns:a16="http://schemas.microsoft.com/office/drawing/2014/main" id="{D7E41317-93E9-41A2-9D88-9553D3E1E062}"/>
                  </a:ext>
                </a:extLst>
              </p:cNvPr>
              <p:cNvSpPr/>
              <p:nvPr/>
            </p:nvSpPr>
            <p:spPr>
              <a:xfrm>
                <a:off x="5504546" y="2899396"/>
                <a:ext cx="2666" cy="4000"/>
              </a:xfrm>
              <a:custGeom>
                <a:avLst/>
                <a:gdLst>
                  <a:gd name="connsiteX0" fmla="*/ 2286 w 2666"/>
                  <a:gd name="connsiteY0" fmla="*/ 0 h 4000"/>
                  <a:gd name="connsiteX1" fmla="*/ 0 w 2666"/>
                  <a:gd name="connsiteY1" fmla="*/ 3715 h 4000"/>
                  <a:gd name="connsiteX2" fmla="*/ 476 w 2666"/>
                  <a:gd name="connsiteY2" fmla="*/ 4001 h 4000"/>
                  <a:gd name="connsiteX3" fmla="*/ 2667 w 2666"/>
                  <a:gd name="connsiteY3" fmla="*/ 286 h 4000"/>
                  <a:gd name="connsiteX4" fmla="*/ 2286 w 2666"/>
                  <a:gd name="connsiteY4" fmla="*/ 0 h 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 h="4000">
                    <a:moveTo>
                      <a:pt x="2286" y="0"/>
                    </a:moveTo>
                    <a:lnTo>
                      <a:pt x="0" y="3715"/>
                    </a:lnTo>
                    <a:lnTo>
                      <a:pt x="476" y="4001"/>
                    </a:lnTo>
                    <a:lnTo>
                      <a:pt x="2667" y="286"/>
                    </a:lnTo>
                    <a:lnTo>
                      <a:pt x="2286" y="0"/>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08" name="Freihandform: Form 1607">
                <a:extLst>
                  <a:ext uri="{FF2B5EF4-FFF2-40B4-BE49-F238E27FC236}">
                    <a16:creationId xmlns:a16="http://schemas.microsoft.com/office/drawing/2014/main" id="{8A75C2CF-CB73-4F3F-8C7F-6D372B7D5CFF}"/>
                  </a:ext>
                </a:extLst>
              </p:cNvPr>
              <p:cNvSpPr/>
              <p:nvPr/>
            </p:nvSpPr>
            <p:spPr>
              <a:xfrm>
                <a:off x="5505213" y="2904254"/>
                <a:ext cx="4381" cy="1619"/>
              </a:xfrm>
              <a:custGeom>
                <a:avLst/>
                <a:gdLst>
                  <a:gd name="connsiteX0" fmla="*/ 4381 w 4381"/>
                  <a:gd name="connsiteY0" fmla="*/ 1143 h 1619"/>
                  <a:gd name="connsiteX1" fmla="*/ 190 w 4381"/>
                  <a:gd name="connsiteY1" fmla="*/ 0 h 1619"/>
                  <a:gd name="connsiteX2" fmla="*/ 0 w 4381"/>
                  <a:gd name="connsiteY2" fmla="*/ 476 h 1619"/>
                  <a:gd name="connsiteX3" fmla="*/ 4191 w 4381"/>
                  <a:gd name="connsiteY3" fmla="*/ 1619 h 1619"/>
                  <a:gd name="connsiteX4" fmla="*/ 4381 w 4381"/>
                  <a:gd name="connsiteY4" fmla="*/ 1143 h 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 h="1619">
                    <a:moveTo>
                      <a:pt x="4381" y="1143"/>
                    </a:moveTo>
                    <a:lnTo>
                      <a:pt x="190" y="0"/>
                    </a:lnTo>
                    <a:lnTo>
                      <a:pt x="0" y="476"/>
                    </a:lnTo>
                    <a:lnTo>
                      <a:pt x="4191" y="1619"/>
                    </a:lnTo>
                    <a:lnTo>
                      <a:pt x="4381" y="1143"/>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09" name="Freihandform: Form 1608">
                <a:extLst>
                  <a:ext uri="{FF2B5EF4-FFF2-40B4-BE49-F238E27FC236}">
                    <a16:creationId xmlns:a16="http://schemas.microsoft.com/office/drawing/2014/main" id="{3DF0F9A7-C1E4-4577-B0D2-B95F6B4DE9C4}"/>
                  </a:ext>
                </a:extLst>
              </p:cNvPr>
              <p:cNvSpPr/>
              <p:nvPr/>
            </p:nvSpPr>
            <p:spPr>
              <a:xfrm>
                <a:off x="5502927" y="2902825"/>
                <a:ext cx="2666" cy="2666"/>
              </a:xfrm>
              <a:custGeom>
                <a:avLst/>
                <a:gdLst>
                  <a:gd name="connsiteX0" fmla="*/ 2667 w 2666"/>
                  <a:gd name="connsiteY0" fmla="*/ 1333 h 2666"/>
                  <a:gd name="connsiteX1" fmla="*/ 1333 w 2666"/>
                  <a:gd name="connsiteY1" fmla="*/ 2667 h 2666"/>
                  <a:gd name="connsiteX2" fmla="*/ 0 w 2666"/>
                  <a:gd name="connsiteY2" fmla="*/ 1333 h 2666"/>
                  <a:gd name="connsiteX3" fmla="*/ 1333 w 2666"/>
                  <a:gd name="connsiteY3" fmla="*/ 0 h 2666"/>
                  <a:gd name="connsiteX4" fmla="*/ 2667 w 2666"/>
                  <a:gd name="connsiteY4" fmla="*/ 1333 h 2666"/>
                  <a:gd name="connsiteX5" fmla="*/ 2667 w 2666"/>
                  <a:gd name="connsiteY5" fmla="*/ 1333 h 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6" h="2666">
                    <a:moveTo>
                      <a:pt x="2667" y="1333"/>
                    </a:moveTo>
                    <a:cubicBezTo>
                      <a:pt x="2667" y="2096"/>
                      <a:pt x="2096" y="2667"/>
                      <a:pt x="1333" y="2667"/>
                    </a:cubicBezTo>
                    <a:cubicBezTo>
                      <a:pt x="571" y="2667"/>
                      <a:pt x="0" y="2096"/>
                      <a:pt x="0" y="1333"/>
                    </a:cubicBezTo>
                    <a:cubicBezTo>
                      <a:pt x="0" y="572"/>
                      <a:pt x="571" y="0"/>
                      <a:pt x="1333" y="0"/>
                    </a:cubicBezTo>
                    <a:cubicBezTo>
                      <a:pt x="2096" y="0"/>
                      <a:pt x="2667" y="572"/>
                      <a:pt x="2667" y="1333"/>
                    </a:cubicBezTo>
                    <a:lnTo>
                      <a:pt x="2667" y="1333"/>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10" name="Freihandform: Form 1609">
                <a:extLst>
                  <a:ext uri="{FF2B5EF4-FFF2-40B4-BE49-F238E27FC236}">
                    <a16:creationId xmlns:a16="http://schemas.microsoft.com/office/drawing/2014/main" id="{9861D547-70DB-4D2A-9846-B9717D2B86D6}"/>
                  </a:ext>
                </a:extLst>
              </p:cNvPr>
              <p:cNvSpPr/>
              <p:nvPr/>
            </p:nvSpPr>
            <p:spPr>
              <a:xfrm>
                <a:off x="5473114" y="2900729"/>
                <a:ext cx="8191" cy="8191"/>
              </a:xfrm>
              <a:custGeom>
                <a:avLst/>
                <a:gdLst>
                  <a:gd name="connsiteX0" fmla="*/ 8192 w 8191"/>
                  <a:gd name="connsiteY0" fmla="*/ 4096 h 8191"/>
                  <a:gd name="connsiteX1" fmla="*/ 4096 w 8191"/>
                  <a:gd name="connsiteY1" fmla="*/ 8192 h 8191"/>
                  <a:gd name="connsiteX2" fmla="*/ 0 w 8191"/>
                  <a:gd name="connsiteY2" fmla="*/ 4096 h 8191"/>
                  <a:gd name="connsiteX3" fmla="*/ 4096 w 8191"/>
                  <a:gd name="connsiteY3" fmla="*/ 0 h 8191"/>
                  <a:gd name="connsiteX4" fmla="*/ 8192 w 8191"/>
                  <a:gd name="connsiteY4" fmla="*/ 4096 h 8191"/>
                  <a:gd name="connsiteX5" fmla="*/ 8192 w 8191"/>
                  <a:gd name="connsiteY5" fmla="*/ 4096 h 8191"/>
                  <a:gd name="connsiteX6" fmla="*/ 7811 w 8191"/>
                  <a:gd name="connsiteY6" fmla="*/ 4096 h 8191"/>
                  <a:gd name="connsiteX7" fmla="*/ 4096 w 8191"/>
                  <a:gd name="connsiteY7" fmla="*/ 7811 h 8191"/>
                  <a:gd name="connsiteX8" fmla="*/ 381 w 8191"/>
                  <a:gd name="connsiteY8" fmla="*/ 4096 h 8191"/>
                  <a:gd name="connsiteX9" fmla="*/ 4096 w 8191"/>
                  <a:gd name="connsiteY9" fmla="*/ 381 h 8191"/>
                  <a:gd name="connsiteX10" fmla="*/ 7811 w 8191"/>
                  <a:gd name="connsiteY10" fmla="*/ 4096 h 8191"/>
                  <a:gd name="connsiteX11" fmla="*/ 7811 w 8191"/>
                  <a:gd name="connsiteY11" fmla="*/ 4096 h 8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91" h="8191">
                    <a:moveTo>
                      <a:pt x="8192" y="4096"/>
                    </a:moveTo>
                    <a:cubicBezTo>
                      <a:pt x="8192" y="6382"/>
                      <a:pt x="6382" y="8192"/>
                      <a:pt x="4096" y="8192"/>
                    </a:cubicBezTo>
                    <a:cubicBezTo>
                      <a:pt x="1810" y="8192"/>
                      <a:pt x="0" y="6382"/>
                      <a:pt x="0" y="4096"/>
                    </a:cubicBezTo>
                    <a:cubicBezTo>
                      <a:pt x="0" y="1810"/>
                      <a:pt x="1810" y="0"/>
                      <a:pt x="4096" y="0"/>
                    </a:cubicBezTo>
                    <a:cubicBezTo>
                      <a:pt x="6382" y="0"/>
                      <a:pt x="8192" y="1810"/>
                      <a:pt x="8192" y="4096"/>
                    </a:cubicBezTo>
                    <a:lnTo>
                      <a:pt x="8192" y="4096"/>
                    </a:lnTo>
                    <a:close/>
                    <a:moveTo>
                      <a:pt x="7811" y="4096"/>
                    </a:moveTo>
                    <a:cubicBezTo>
                      <a:pt x="7811" y="6096"/>
                      <a:pt x="6096" y="7811"/>
                      <a:pt x="4096" y="7811"/>
                    </a:cubicBezTo>
                    <a:cubicBezTo>
                      <a:pt x="2096" y="7811"/>
                      <a:pt x="381" y="6096"/>
                      <a:pt x="381" y="4096"/>
                    </a:cubicBezTo>
                    <a:cubicBezTo>
                      <a:pt x="381" y="2000"/>
                      <a:pt x="2096" y="381"/>
                      <a:pt x="4096" y="381"/>
                    </a:cubicBezTo>
                    <a:cubicBezTo>
                      <a:pt x="6191" y="381"/>
                      <a:pt x="7811" y="2000"/>
                      <a:pt x="7811" y="4096"/>
                    </a:cubicBezTo>
                    <a:lnTo>
                      <a:pt x="7811" y="4096"/>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11" name="Freihandform: Form 1610">
                <a:extLst>
                  <a:ext uri="{FF2B5EF4-FFF2-40B4-BE49-F238E27FC236}">
                    <a16:creationId xmlns:a16="http://schemas.microsoft.com/office/drawing/2014/main" id="{7686085B-D08B-4E13-A111-AC7F7969B2DD}"/>
                  </a:ext>
                </a:extLst>
              </p:cNvPr>
              <p:cNvSpPr/>
              <p:nvPr/>
            </p:nvSpPr>
            <p:spPr>
              <a:xfrm>
                <a:off x="5477114" y="2905492"/>
                <a:ext cx="285" cy="3143"/>
              </a:xfrm>
              <a:custGeom>
                <a:avLst/>
                <a:gdLst>
                  <a:gd name="connsiteX0" fmla="*/ 286 w 285"/>
                  <a:gd name="connsiteY0" fmla="*/ 3143 h 3143"/>
                  <a:gd name="connsiteX1" fmla="*/ 286 w 285"/>
                  <a:gd name="connsiteY1" fmla="*/ 0 h 3143"/>
                  <a:gd name="connsiteX2" fmla="*/ 0 w 285"/>
                  <a:gd name="connsiteY2" fmla="*/ 0 h 3143"/>
                  <a:gd name="connsiteX3" fmla="*/ 0 w 285"/>
                  <a:gd name="connsiteY3" fmla="*/ 3143 h 3143"/>
                  <a:gd name="connsiteX4" fmla="*/ 286 w 285"/>
                  <a:gd name="connsiteY4" fmla="*/ 3143 h 31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 h="3143">
                    <a:moveTo>
                      <a:pt x="286" y="3143"/>
                    </a:moveTo>
                    <a:lnTo>
                      <a:pt x="286" y="0"/>
                    </a:lnTo>
                    <a:lnTo>
                      <a:pt x="0" y="0"/>
                    </a:lnTo>
                    <a:lnTo>
                      <a:pt x="0" y="3143"/>
                    </a:lnTo>
                    <a:lnTo>
                      <a:pt x="286" y="3143"/>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12" name="Freihandform: Form 1611">
                <a:extLst>
                  <a:ext uri="{FF2B5EF4-FFF2-40B4-BE49-F238E27FC236}">
                    <a16:creationId xmlns:a16="http://schemas.microsoft.com/office/drawing/2014/main" id="{6B020A06-1B9C-4C0B-8666-DAABAF3AD0B7}"/>
                  </a:ext>
                </a:extLst>
              </p:cNvPr>
              <p:cNvSpPr/>
              <p:nvPr/>
            </p:nvSpPr>
            <p:spPr>
              <a:xfrm>
                <a:off x="5473400" y="2904825"/>
                <a:ext cx="3333" cy="952"/>
              </a:xfrm>
              <a:custGeom>
                <a:avLst/>
                <a:gdLst>
                  <a:gd name="connsiteX0" fmla="*/ 0 w 3333"/>
                  <a:gd name="connsiteY0" fmla="*/ 953 h 952"/>
                  <a:gd name="connsiteX1" fmla="*/ 3334 w 3333"/>
                  <a:gd name="connsiteY1" fmla="*/ 381 h 952"/>
                  <a:gd name="connsiteX2" fmla="*/ 3334 w 3333"/>
                  <a:gd name="connsiteY2" fmla="*/ 0 h 952"/>
                  <a:gd name="connsiteX3" fmla="*/ 0 w 3333"/>
                  <a:gd name="connsiteY3" fmla="*/ 667 h 952"/>
                  <a:gd name="connsiteX4" fmla="*/ 0 w 3333"/>
                  <a:gd name="connsiteY4" fmla="*/ 953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952">
                    <a:moveTo>
                      <a:pt x="0" y="953"/>
                    </a:moveTo>
                    <a:lnTo>
                      <a:pt x="3334" y="381"/>
                    </a:lnTo>
                    <a:lnTo>
                      <a:pt x="3334" y="0"/>
                    </a:lnTo>
                    <a:lnTo>
                      <a:pt x="0" y="667"/>
                    </a:lnTo>
                    <a:lnTo>
                      <a:pt x="0" y="953"/>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13" name="Freihandform: Form 1612">
                <a:extLst>
                  <a:ext uri="{FF2B5EF4-FFF2-40B4-BE49-F238E27FC236}">
                    <a16:creationId xmlns:a16="http://schemas.microsoft.com/office/drawing/2014/main" id="{42879255-56FB-4C62-AC08-80C98C588AAE}"/>
                  </a:ext>
                </a:extLst>
              </p:cNvPr>
              <p:cNvSpPr/>
              <p:nvPr/>
            </p:nvSpPr>
            <p:spPr>
              <a:xfrm>
                <a:off x="5474638" y="2901777"/>
                <a:ext cx="2286" cy="2476"/>
              </a:xfrm>
              <a:custGeom>
                <a:avLst/>
                <a:gdLst>
                  <a:gd name="connsiteX0" fmla="*/ 0 w 2286"/>
                  <a:gd name="connsiteY0" fmla="*/ 191 h 2476"/>
                  <a:gd name="connsiteX1" fmla="*/ 2096 w 2286"/>
                  <a:gd name="connsiteY1" fmla="*/ 2477 h 2476"/>
                  <a:gd name="connsiteX2" fmla="*/ 2286 w 2286"/>
                  <a:gd name="connsiteY2" fmla="*/ 2286 h 2476"/>
                  <a:gd name="connsiteX3" fmla="*/ 191 w 2286"/>
                  <a:gd name="connsiteY3" fmla="*/ 0 h 2476"/>
                  <a:gd name="connsiteX4" fmla="*/ 0 w 2286"/>
                  <a:gd name="connsiteY4" fmla="*/ 191 h 2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 h="2476">
                    <a:moveTo>
                      <a:pt x="0" y="191"/>
                    </a:moveTo>
                    <a:lnTo>
                      <a:pt x="2096" y="2477"/>
                    </a:lnTo>
                    <a:lnTo>
                      <a:pt x="2286" y="2286"/>
                    </a:lnTo>
                    <a:lnTo>
                      <a:pt x="191" y="0"/>
                    </a:lnTo>
                    <a:lnTo>
                      <a:pt x="0" y="191"/>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14" name="Freihandform: Form 1613">
                <a:extLst>
                  <a:ext uri="{FF2B5EF4-FFF2-40B4-BE49-F238E27FC236}">
                    <a16:creationId xmlns:a16="http://schemas.microsoft.com/office/drawing/2014/main" id="{18CB4588-9AD9-46A3-A195-5C6C1F074F8A}"/>
                  </a:ext>
                </a:extLst>
              </p:cNvPr>
              <p:cNvSpPr/>
              <p:nvPr/>
            </p:nvSpPr>
            <p:spPr>
              <a:xfrm>
                <a:off x="5477496" y="2901396"/>
                <a:ext cx="1904" cy="2762"/>
              </a:xfrm>
              <a:custGeom>
                <a:avLst/>
                <a:gdLst>
                  <a:gd name="connsiteX0" fmla="*/ 1619 w 1904"/>
                  <a:gd name="connsiteY0" fmla="*/ 0 h 2762"/>
                  <a:gd name="connsiteX1" fmla="*/ 0 w 1904"/>
                  <a:gd name="connsiteY1" fmla="*/ 2572 h 2762"/>
                  <a:gd name="connsiteX2" fmla="*/ 286 w 1904"/>
                  <a:gd name="connsiteY2" fmla="*/ 2762 h 2762"/>
                  <a:gd name="connsiteX3" fmla="*/ 1905 w 1904"/>
                  <a:gd name="connsiteY3" fmla="*/ 191 h 2762"/>
                  <a:gd name="connsiteX4" fmla="*/ 1619 w 1904"/>
                  <a:gd name="connsiteY4" fmla="*/ 0 h 2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4" h="2762">
                    <a:moveTo>
                      <a:pt x="1619" y="0"/>
                    </a:moveTo>
                    <a:lnTo>
                      <a:pt x="0" y="2572"/>
                    </a:lnTo>
                    <a:lnTo>
                      <a:pt x="286" y="2762"/>
                    </a:lnTo>
                    <a:lnTo>
                      <a:pt x="1905" y="191"/>
                    </a:lnTo>
                    <a:lnTo>
                      <a:pt x="1619" y="0"/>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15" name="Freihandform: Form 1614">
                <a:extLst>
                  <a:ext uri="{FF2B5EF4-FFF2-40B4-BE49-F238E27FC236}">
                    <a16:creationId xmlns:a16="http://schemas.microsoft.com/office/drawing/2014/main" id="{2A295B69-1D74-4A58-B270-22593AE7FEB7}"/>
                  </a:ext>
                </a:extLst>
              </p:cNvPr>
              <p:cNvSpPr/>
              <p:nvPr/>
            </p:nvSpPr>
            <p:spPr>
              <a:xfrm>
                <a:off x="5477972" y="2904825"/>
                <a:ext cx="3047" cy="1142"/>
              </a:xfrm>
              <a:custGeom>
                <a:avLst/>
                <a:gdLst>
                  <a:gd name="connsiteX0" fmla="*/ 3048 w 3047"/>
                  <a:gd name="connsiteY0" fmla="*/ 857 h 1142"/>
                  <a:gd name="connsiteX1" fmla="*/ 95 w 3047"/>
                  <a:gd name="connsiteY1" fmla="*/ 0 h 1142"/>
                  <a:gd name="connsiteX2" fmla="*/ 0 w 3047"/>
                  <a:gd name="connsiteY2" fmla="*/ 286 h 1142"/>
                  <a:gd name="connsiteX3" fmla="*/ 2953 w 3047"/>
                  <a:gd name="connsiteY3" fmla="*/ 1143 h 1142"/>
                  <a:gd name="connsiteX4" fmla="*/ 3048 w 3047"/>
                  <a:gd name="connsiteY4" fmla="*/ 857 h 1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7" h="1142">
                    <a:moveTo>
                      <a:pt x="3048" y="857"/>
                    </a:moveTo>
                    <a:lnTo>
                      <a:pt x="95" y="0"/>
                    </a:lnTo>
                    <a:lnTo>
                      <a:pt x="0" y="286"/>
                    </a:lnTo>
                    <a:lnTo>
                      <a:pt x="2953" y="1143"/>
                    </a:lnTo>
                    <a:lnTo>
                      <a:pt x="3048" y="857"/>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16" name="Freihandform: Form 1615">
                <a:extLst>
                  <a:ext uri="{FF2B5EF4-FFF2-40B4-BE49-F238E27FC236}">
                    <a16:creationId xmlns:a16="http://schemas.microsoft.com/office/drawing/2014/main" id="{FC2EB8F0-A99B-4CD5-88E8-C7724BF52270}"/>
                  </a:ext>
                </a:extLst>
              </p:cNvPr>
              <p:cNvSpPr/>
              <p:nvPr/>
            </p:nvSpPr>
            <p:spPr>
              <a:xfrm>
                <a:off x="5476353" y="2903777"/>
                <a:ext cx="1904" cy="1904"/>
              </a:xfrm>
              <a:custGeom>
                <a:avLst/>
                <a:gdLst>
                  <a:gd name="connsiteX0" fmla="*/ 1905 w 1904"/>
                  <a:gd name="connsiteY0" fmla="*/ 953 h 1904"/>
                  <a:gd name="connsiteX1" fmla="*/ 952 w 1904"/>
                  <a:gd name="connsiteY1" fmla="*/ 1905 h 1904"/>
                  <a:gd name="connsiteX2" fmla="*/ 0 w 1904"/>
                  <a:gd name="connsiteY2" fmla="*/ 953 h 1904"/>
                  <a:gd name="connsiteX3" fmla="*/ 952 w 1904"/>
                  <a:gd name="connsiteY3" fmla="*/ 0 h 1904"/>
                  <a:gd name="connsiteX4" fmla="*/ 1905 w 1904"/>
                  <a:gd name="connsiteY4" fmla="*/ 953 h 1904"/>
                  <a:gd name="connsiteX5" fmla="*/ 1905 w 1904"/>
                  <a:gd name="connsiteY5" fmla="*/ 953 h 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4" h="1904">
                    <a:moveTo>
                      <a:pt x="1905" y="953"/>
                    </a:moveTo>
                    <a:cubicBezTo>
                      <a:pt x="1905" y="1429"/>
                      <a:pt x="1524" y="1905"/>
                      <a:pt x="952" y="1905"/>
                    </a:cubicBezTo>
                    <a:cubicBezTo>
                      <a:pt x="476" y="1905"/>
                      <a:pt x="0" y="1524"/>
                      <a:pt x="0" y="953"/>
                    </a:cubicBezTo>
                    <a:cubicBezTo>
                      <a:pt x="0" y="476"/>
                      <a:pt x="381" y="0"/>
                      <a:pt x="952" y="0"/>
                    </a:cubicBezTo>
                    <a:cubicBezTo>
                      <a:pt x="1429" y="0"/>
                      <a:pt x="1905" y="476"/>
                      <a:pt x="1905" y="953"/>
                    </a:cubicBezTo>
                    <a:lnTo>
                      <a:pt x="1905" y="953"/>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17" name="Freihandform: Form 1616">
                <a:extLst>
                  <a:ext uri="{FF2B5EF4-FFF2-40B4-BE49-F238E27FC236}">
                    <a16:creationId xmlns:a16="http://schemas.microsoft.com/office/drawing/2014/main" id="{BE5B8399-2F04-4D86-9DE4-F30232612688}"/>
                  </a:ext>
                </a:extLst>
              </p:cNvPr>
              <p:cNvSpPr/>
              <p:nvPr/>
            </p:nvSpPr>
            <p:spPr>
              <a:xfrm>
                <a:off x="5460541" y="3083324"/>
                <a:ext cx="26288" cy="26288"/>
              </a:xfrm>
              <a:custGeom>
                <a:avLst/>
                <a:gdLst>
                  <a:gd name="connsiteX0" fmla="*/ 26289 w 26288"/>
                  <a:gd name="connsiteY0" fmla="*/ 13144 h 26288"/>
                  <a:gd name="connsiteX1" fmla="*/ 13144 w 26288"/>
                  <a:gd name="connsiteY1" fmla="*/ 26289 h 26288"/>
                  <a:gd name="connsiteX2" fmla="*/ 0 w 26288"/>
                  <a:gd name="connsiteY2" fmla="*/ 13144 h 26288"/>
                  <a:gd name="connsiteX3" fmla="*/ 13144 w 26288"/>
                  <a:gd name="connsiteY3" fmla="*/ 0 h 26288"/>
                  <a:gd name="connsiteX4" fmla="*/ 26289 w 26288"/>
                  <a:gd name="connsiteY4" fmla="*/ 13144 h 26288"/>
                  <a:gd name="connsiteX5" fmla="*/ 26289 w 26288"/>
                  <a:gd name="connsiteY5" fmla="*/ 13144 h 2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88" h="26288">
                    <a:moveTo>
                      <a:pt x="26289" y="13144"/>
                    </a:moveTo>
                    <a:cubicBezTo>
                      <a:pt x="26289" y="20383"/>
                      <a:pt x="20383" y="26289"/>
                      <a:pt x="13144" y="26289"/>
                    </a:cubicBezTo>
                    <a:cubicBezTo>
                      <a:pt x="5905" y="26289"/>
                      <a:pt x="0" y="20383"/>
                      <a:pt x="0" y="13144"/>
                    </a:cubicBezTo>
                    <a:cubicBezTo>
                      <a:pt x="0" y="5905"/>
                      <a:pt x="5905" y="0"/>
                      <a:pt x="13144" y="0"/>
                    </a:cubicBezTo>
                    <a:cubicBezTo>
                      <a:pt x="20383" y="0"/>
                      <a:pt x="26289" y="5905"/>
                      <a:pt x="26289" y="13144"/>
                    </a:cubicBezTo>
                    <a:lnTo>
                      <a:pt x="26289" y="13144"/>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18" name="Freihandform: Form 1617">
                <a:extLst>
                  <a:ext uri="{FF2B5EF4-FFF2-40B4-BE49-F238E27FC236}">
                    <a16:creationId xmlns:a16="http://schemas.microsoft.com/office/drawing/2014/main" id="{37797AA5-35D2-4DB8-BE46-3940D9CC6DBF}"/>
                  </a:ext>
                </a:extLst>
              </p:cNvPr>
              <p:cNvSpPr/>
              <p:nvPr/>
            </p:nvSpPr>
            <p:spPr>
              <a:xfrm>
                <a:off x="5461208" y="3083895"/>
                <a:ext cx="24955" cy="25050"/>
              </a:xfrm>
              <a:custGeom>
                <a:avLst/>
                <a:gdLst>
                  <a:gd name="connsiteX0" fmla="*/ 24956 w 24955"/>
                  <a:gd name="connsiteY0" fmla="*/ 12573 h 25050"/>
                  <a:gd name="connsiteX1" fmla="*/ 12478 w 24955"/>
                  <a:gd name="connsiteY1" fmla="*/ 25051 h 25050"/>
                  <a:gd name="connsiteX2" fmla="*/ 0 w 24955"/>
                  <a:gd name="connsiteY2" fmla="*/ 12573 h 25050"/>
                  <a:gd name="connsiteX3" fmla="*/ 12478 w 24955"/>
                  <a:gd name="connsiteY3" fmla="*/ 0 h 25050"/>
                  <a:gd name="connsiteX4" fmla="*/ 24956 w 24955"/>
                  <a:gd name="connsiteY4" fmla="*/ 12573 h 25050"/>
                  <a:gd name="connsiteX5" fmla="*/ 24956 w 24955"/>
                  <a:gd name="connsiteY5" fmla="*/ 12573 h 2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55" h="25050">
                    <a:moveTo>
                      <a:pt x="24956" y="12573"/>
                    </a:moveTo>
                    <a:cubicBezTo>
                      <a:pt x="24956" y="19526"/>
                      <a:pt x="19336" y="25051"/>
                      <a:pt x="12478" y="25051"/>
                    </a:cubicBezTo>
                    <a:cubicBezTo>
                      <a:pt x="5620" y="25051"/>
                      <a:pt x="0" y="19431"/>
                      <a:pt x="0" y="12573"/>
                    </a:cubicBezTo>
                    <a:cubicBezTo>
                      <a:pt x="0" y="5620"/>
                      <a:pt x="5620" y="0"/>
                      <a:pt x="12478" y="0"/>
                    </a:cubicBezTo>
                    <a:cubicBezTo>
                      <a:pt x="19336" y="0"/>
                      <a:pt x="24956" y="5620"/>
                      <a:pt x="24956" y="12573"/>
                    </a:cubicBezTo>
                    <a:lnTo>
                      <a:pt x="24956" y="12573"/>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19" name="Freihandform: Form 1618">
                <a:extLst>
                  <a:ext uri="{FF2B5EF4-FFF2-40B4-BE49-F238E27FC236}">
                    <a16:creationId xmlns:a16="http://schemas.microsoft.com/office/drawing/2014/main" id="{ABD945D2-4466-4D76-BEB2-A78D7BA21ACF}"/>
                  </a:ext>
                </a:extLst>
              </p:cNvPr>
              <p:cNvSpPr/>
              <p:nvPr/>
            </p:nvSpPr>
            <p:spPr>
              <a:xfrm>
                <a:off x="5407772" y="3083324"/>
                <a:ext cx="26289" cy="26288"/>
              </a:xfrm>
              <a:custGeom>
                <a:avLst/>
                <a:gdLst>
                  <a:gd name="connsiteX0" fmla="*/ 26289 w 26289"/>
                  <a:gd name="connsiteY0" fmla="*/ 13144 h 26288"/>
                  <a:gd name="connsiteX1" fmla="*/ 13145 w 26289"/>
                  <a:gd name="connsiteY1" fmla="*/ 26289 h 26288"/>
                  <a:gd name="connsiteX2" fmla="*/ 0 w 26289"/>
                  <a:gd name="connsiteY2" fmla="*/ 13144 h 26288"/>
                  <a:gd name="connsiteX3" fmla="*/ 13145 w 26289"/>
                  <a:gd name="connsiteY3" fmla="*/ 0 h 26288"/>
                  <a:gd name="connsiteX4" fmla="*/ 26289 w 26289"/>
                  <a:gd name="connsiteY4" fmla="*/ 13144 h 26288"/>
                  <a:gd name="connsiteX5" fmla="*/ 26289 w 26289"/>
                  <a:gd name="connsiteY5" fmla="*/ 13144 h 2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89" h="26288">
                    <a:moveTo>
                      <a:pt x="26289" y="13144"/>
                    </a:moveTo>
                    <a:cubicBezTo>
                      <a:pt x="26289" y="20383"/>
                      <a:pt x="20383" y="26289"/>
                      <a:pt x="13145" y="26289"/>
                    </a:cubicBezTo>
                    <a:cubicBezTo>
                      <a:pt x="5906" y="26289"/>
                      <a:pt x="0" y="20383"/>
                      <a:pt x="0" y="13144"/>
                    </a:cubicBezTo>
                    <a:cubicBezTo>
                      <a:pt x="0" y="5905"/>
                      <a:pt x="5906" y="0"/>
                      <a:pt x="13145" y="0"/>
                    </a:cubicBezTo>
                    <a:cubicBezTo>
                      <a:pt x="20383" y="0"/>
                      <a:pt x="26289" y="5905"/>
                      <a:pt x="26289" y="13144"/>
                    </a:cubicBezTo>
                    <a:lnTo>
                      <a:pt x="26289" y="13144"/>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20" name="Freihandform: Form 1619">
                <a:extLst>
                  <a:ext uri="{FF2B5EF4-FFF2-40B4-BE49-F238E27FC236}">
                    <a16:creationId xmlns:a16="http://schemas.microsoft.com/office/drawing/2014/main" id="{651C91F0-9FF8-410E-8AD8-A881A7F56AEE}"/>
                  </a:ext>
                </a:extLst>
              </p:cNvPr>
              <p:cNvSpPr/>
              <p:nvPr/>
            </p:nvSpPr>
            <p:spPr>
              <a:xfrm>
                <a:off x="5408344" y="3083895"/>
                <a:ext cx="25050" cy="25050"/>
              </a:xfrm>
              <a:custGeom>
                <a:avLst/>
                <a:gdLst>
                  <a:gd name="connsiteX0" fmla="*/ 25051 w 25050"/>
                  <a:gd name="connsiteY0" fmla="*/ 12573 h 25050"/>
                  <a:gd name="connsiteX1" fmla="*/ 12573 w 25050"/>
                  <a:gd name="connsiteY1" fmla="*/ 25051 h 25050"/>
                  <a:gd name="connsiteX2" fmla="*/ 0 w 25050"/>
                  <a:gd name="connsiteY2" fmla="*/ 12573 h 25050"/>
                  <a:gd name="connsiteX3" fmla="*/ 12573 w 25050"/>
                  <a:gd name="connsiteY3" fmla="*/ 0 h 25050"/>
                  <a:gd name="connsiteX4" fmla="*/ 25051 w 25050"/>
                  <a:gd name="connsiteY4" fmla="*/ 12573 h 25050"/>
                  <a:gd name="connsiteX5" fmla="*/ 25051 w 25050"/>
                  <a:gd name="connsiteY5" fmla="*/ 12573 h 2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50" h="25050">
                    <a:moveTo>
                      <a:pt x="25051" y="12573"/>
                    </a:moveTo>
                    <a:cubicBezTo>
                      <a:pt x="25051" y="19526"/>
                      <a:pt x="19431" y="25051"/>
                      <a:pt x="12573" y="25051"/>
                    </a:cubicBezTo>
                    <a:cubicBezTo>
                      <a:pt x="5620" y="25051"/>
                      <a:pt x="0" y="19431"/>
                      <a:pt x="0" y="12573"/>
                    </a:cubicBezTo>
                    <a:cubicBezTo>
                      <a:pt x="0" y="5620"/>
                      <a:pt x="5620" y="0"/>
                      <a:pt x="12573" y="0"/>
                    </a:cubicBezTo>
                    <a:cubicBezTo>
                      <a:pt x="19431" y="0"/>
                      <a:pt x="25051" y="5620"/>
                      <a:pt x="25051" y="12573"/>
                    </a:cubicBezTo>
                    <a:lnTo>
                      <a:pt x="25051" y="12573"/>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21" name="Freihandform: Form 1620">
                <a:extLst>
                  <a:ext uri="{FF2B5EF4-FFF2-40B4-BE49-F238E27FC236}">
                    <a16:creationId xmlns:a16="http://schemas.microsoft.com/office/drawing/2014/main" id="{070CFAA6-132C-4831-9EBD-EA0D8930EED7}"/>
                  </a:ext>
                </a:extLst>
              </p:cNvPr>
              <p:cNvSpPr/>
              <p:nvPr/>
            </p:nvSpPr>
            <p:spPr>
              <a:xfrm>
                <a:off x="5498736" y="3091705"/>
                <a:ext cx="16002" cy="16002"/>
              </a:xfrm>
              <a:custGeom>
                <a:avLst/>
                <a:gdLst>
                  <a:gd name="connsiteX0" fmla="*/ 16002 w 16002"/>
                  <a:gd name="connsiteY0" fmla="*/ 8001 h 16002"/>
                  <a:gd name="connsiteX1" fmla="*/ 8001 w 16002"/>
                  <a:gd name="connsiteY1" fmla="*/ 16002 h 16002"/>
                  <a:gd name="connsiteX2" fmla="*/ 0 w 16002"/>
                  <a:gd name="connsiteY2" fmla="*/ 8001 h 16002"/>
                  <a:gd name="connsiteX3" fmla="*/ 8001 w 16002"/>
                  <a:gd name="connsiteY3" fmla="*/ 0 h 16002"/>
                  <a:gd name="connsiteX4" fmla="*/ 16002 w 16002"/>
                  <a:gd name="connsiteY4" fmla="*/ 8001 h 16002"/>
                  <a:gd name="connsiteX5" fmla="*/ 16002 w 16002"/>
                  <a:gd name="connsiteY5" fmla="*/ 8001 h 16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02" h="16002">
                    <a:moveTo>
                      <a:pt x="16002" y="8001"/>
                    </a:moveTo>
                    <a:cubicBezTo>
                      <a:pt x="16002" y="12478"/>
                      <a:pt x="12383" y="16002"/>
                      <a:pt x="8001" y="16002"/>
                    </a:cubicBezTo>
                    <a:cubicBezTo>
                      <a:pt x="3524" y="16002"/>
                      <a:pt x="0" y="12383"/>
                      <a:pt x="0" y="8001"/>
                    </a:cubicBezTo>
                    <a:cubicBezTo>
                      <a:pt x="0" y="3524"/>
                      <a:pt x="3620" y="0"/>
                      <a:pt x="8001" y="0"/>
                    </a:cubicBezTo>
                    <a:cubicBezTo>
                      <a:pt x="12383" y="0"/>
                      <a:pt x="16002" y="3620"/>
                      <a:pt x="16002" y="8001"/>
                    </a:cubicBezTo>
                    <a:lnTo>
                      <a:pt x="16002" y="8001"/>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22" name="Freihandform: Form 1621">
                <a:extLst>
                  <a:ext uri="{FF2B5EF4-FFF2-40B4-BE49-F238E27FC236}">
                    <a16:creationId xmlns:a16="http://schemas.microsoft.com/office/drawing/2014/main" id="{97F96CB0-78B9-413D-86A6-4C1980D9DCDC}"/>
                  </a:ext>
                </a:extLst>
              </p:cNvPr>
              <p:cNvSpPr/>
              <p:nvPr/>
            </p:nvSpPr>
            <p:spPr>
              <a:xfrm>
                <a:off x="5499117" y="3092087"/>
                <a:ext cx="15239" cy="15239"/>
              </a:xfrm>
              <a:custGeom>
                <a:avLst/>
                <a:gdLst>
                  <a:gd name="connsiteX0" fmla="*/ 15240 w 15239"/>
                  <a:gd name="connsiteY0" fmla="*/ 7620 h 15239"/>
                  <a:gd name="connsiteX1" fmla="*/ 7620 w 15239"/>
                  <a:gd name="connsiteY1" fmla="*/ 15240 h 15239"/>
                  <a:gd name="connsiteX2" fmla="*/ 0 w 15239"/>
                  <a:gd name="connsiteY2" fmla="*/ 7620 h 15239"/>
                  <a:gd name="connsiteX3" fmla="*/ 7620 w 15239"/>
                  <a:gd name="connsiteY3" fmla="*/ 0 h 15239"/>
                  <a:gd name="connsiteX4" fmla="*/ 15240 w 15239"/>
                  <a:gd name="connsiteY4" fmla="*/ 7620 h 15239"/>
                  <a:gd name="connsiteX5" fmla="*/ 15240 w 15239"/>
                  <a:gd name="connsiteY5" fmla="*/ 7620 h 1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39" h="15239">
                    <a:moveTo>
                      <a:pt x="15240" y="7620"/>
                    </a:moveTo>
                    <a:cubicBezTo>
                      <a:pt x="15240" y="11811"/>
                      <a:pt x="11811" y="15240"/>
                      <a:pt x="7620" y="15240"/>
                    </a:cubicBezTo>
                    <a:cubicBezTo>
                      <a:pt x="3429" y="15240"/>
                      <a:pt x="0" y="11811"/>
                      <a:pt x="0" y="7620"/>
                    </a:cubicBezTo>
                    <a:cubicBezTo>
                      <a:pt x="0" y="3429"/>
                      <a:pt x="3429" y="0"/>
                      <a:pt x="7620" y="0"/>
                    </a:cubicBezTo>
                    <a:cubicBezTo>
                      <a:pt x="11811" y="0"/>
                      <a:pt x="15240" y="3429"/>
                      <a:pt x="15240" y="7620"/>
                    </a:cubicBezTo>
                    <a:lnTo>
                      <a:pt x="15240" y="7620"/>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23" name="Freihandform: Form 1622">
                <a:extLst>
                  <a:ext uri="{FF2B5EF4-FFF2-40B4-BE49-F238E27FC236}">
                    <a16:creationId xmlns:a16="http://schemas.microsoft.com/office/drawing/2014/main" id="{8DE9161E-AB88-4425-AF93-9B7B18FD2756}"/>
                  </a:ext>
                </a:extLst>
              </p:cNvPr>
              <p:cNvSpPr/>
              <p:nvPr/>
            </p:nvSpPr>
            <p:spPr>
              <a:xfrm>
                <a:off x="5523692" y="3091515"/>
                <a:ext cx="16097" cy="16001"/>
              </a:xfrm>
              <a:custGeom>
                <a:avLst/>
                <a:gdLst>
                  <a:gd name="connsiteX0" fmla="*/ 16097 w 16097"/>
                  <a:gd name="connsiteY0" fmla="*/ 8001 h 16001"/>
                  <a:gd name="connsiteX1" fmla="*/ 8096 w 16097"/>
                  <a:gd name="connsiteY1" fmla="*/ 16002 h 16001"/>
                  <a:gd name="connsiteX2" fmla="*/ 0 w 16097"/>
                  <a:gd name="connsiteY2" fmla="*/ 8001 h 16001"/>
                  <a:gd name="connsiteX3" fmla="*/ 8096 w 16097"/>
                  <a:gd name="connsiteY3" fmla="*/ 0 h 16001"/>
                  <a:gd name="connsiteX4" fmla="*/ 16097 w 16097"/>
                  <a:gd name="connsiteY4" fmla="*/ 8001 h 16001"/>
                  <a:gd name="connsiteX5" fmla="*/ 16097 w 16097"/>
                  <a:gd name="connsiteY5" fmla="*/ 8001 h 1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97" h="16001">
                    <a:moveTo>
                      <a:pt x="16097" y="8001"/>
                    </a:moveTo>
                    <a:cubicBezTo>
                      <a:pt x="16097" y="12478"/>
                      <a:pt x="12478" y="16002"/>
                      <a:pt x="8096" y="16002"/>
                    </a:cubicBezTo>
                    <a:cubicBezTo>
                      <a:pt x="3620" y="16002"/>
                      <a:pt x="0" y="12382"/>
                      <a:pt x="0" y="8001"/>
                    </a:cubicBezTo>
                    <a:cubicBezTo>
                      <a:pt x="0" y="3524"/>
                      <a:pt x="3620" y="0"/>
                      <a:pt x="8096" y="0"/>
                    </a:cubicBezTo>
                    <a:cubicBezTo>
                      <a:pt x="12573" y="0"/>
                      <a:pt x="16097" y="3619"/>
                      <a:pt x="16097" y="8001"/>
                    </a:cubicBezTo>
                    <a:lnTo>
                      <a:pt x="16097" y="8001"/>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24" name="Freihandform: Form 1623">
                <a:extLst>
                  <a:ext uri="{FF2B5EF4-FFF2-40B4-BE49-F238E27FC236}">
                    <a16:creationId xmlns:a16="http://schemas.microsoft.com/office/drawing/2014/main" id="{F92FE01F-2544-410F-B22E-3E9375482EF4}"/>
                  </a:ext>
                </a:extLst>
              </p:cNvPr>
              <p:cNvSpPr/>
              <p:nvPr/>
            </p:nvSpPr>
            <p:spPr>
              <a:xfrm>
                <a:off x="5524168" y="3091896"/>
                <a:ext cx="15240" cy="15240"/>
              </a:xfrm>
              <a:custGeom>
                <a:avLst/>
                <a:gdLst>
                  <a:gd name="connsiteX0" fmla="*/ 15240 w 15240"/>
                  <a:gd name="connsiteY0" fmla="*/ 7620 h 15240"/>
                  <a:gd name="connsiteX1" fmla="*/ 7620 w 15240"/>
                  <a:gd name="connsiteY1" fmla="*/ 15240 h 15240"/>
                  <a:gd name="connsiteX2" fmla="*/ 0 w 15240"/>
                  <a:gd name="connsiteY2" fmla="*/ 7620 h 15240"/>
                  <a:gd name="connsiteX3" fmla="*/ 7620 w 15240"/>
                  <a:gd name="connsiteY3" fmla="*/ 0 h 15240"/>
                  <a:gd name="connsiteX4" fmla="*/ 15240 w 15240"/>
                  <a:gd name="connsiteY4" fmla="*/ 7620 h 15240"/>
                  <a:gd name="connsiteX5" fmla="*/ 15240 w 15240"/>
                  <a:gd name="connsiteY5" fmla="*/ 7620 h 1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0" h="15240">
                    <a:moveTo>
                      <a:pt x="15240" y="7620"/>
                    </a:moveTo>
                    <a:cubicBezTo>
                      <a:pt x="15240" y="11811"/>
                      <a:pt x="11811" y="15240"/>
                      <a:pt x="7620" y="15240"/>
                    </a:cubicBezTo>
                    <a:cubicBezTo>
                      <a:pt x="3429" y="15240"/>
                      <a:pt x="0" y="11811"/>
                      <a:pt x="0" y="7620"/>
                    </a:cubicBezTo>
                    <a:cubicBezTo>
                      <a:pt x="0" y="3429"/>
                      <a:pt x="3429" y="0"/>
                      <a:pt x="7620" y="0"/>
                    </a:cubicBezTo>
                    <a:cubicBezTo>
                      <a:pt x="11811" y="0"/>
                      <a:pt x="15240" y="3429"/>
                      <a:pt x="15240" y="7620"/>
                    </a:cubicBezTo>
                    <a:lnTo>
                      <a:pt x="15240" y="7620"/>
                    </a:lnTo>
                    <a:close/>
                  </a:path>
                </a:pathLst>
              </a:custGeom>
              <a:solidFill>
                <a:srgbClr val="638792"/>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25" name="Freihandform: Form 1624">
                <a:extLst>
                  <a:ext uri="{FF2B5EF4-FFF2-40B4-BE49-F238E27FC236}">
                    <a16:creationId xmlns:a16="http://schemas.microsoft.com/office/drawing/2014/main" id="{6B2CE9F5-A0C7-434A-8FFF-AD292DAD4DC8}"/>
                  </a:ext>
                </a:extLst>
              </p:cNvPr>
              <p:cNvSpPr/>
              <p:nvPr/>
            </p:nvSpPr>
            <p:spPr>
              <a:xfrm>
                <a:off x="5612655" y="2861486"/>
                <a:ext cx="239267" cy="9906"/>
              </a:xfrm>
              <a:custGeom>
                <a:avLst/>
                <a:gdLst>
                  <a:gd name="connsiteX0" fmla="*/ 236792 w 239267"/>
                  <a:gd name="connsiteY0" fmla="*/ 9906 h 9906"/>
                  <a:gd name="connsiteX1" fmla="*/ 239268 w 239267"/>
                  <a:gd name="connsiteY1" fmla="*/ 7429 h 9906"/>
                  <a:gd name="connsiteX2" fmla="*/ 239268 w 239267"/>
                  <a:gd name="connsiteY2" fmla="*/ 2476 h 9906"/>
                  <a:gd name="connsiteX3" fmla="*/ 236792 w 239267"/>
                  <a:gd name="connsiteY3" fmla="*/ 0 h 9906"/>
                  <a:gd name="connsiteX4" fmla="*/ 2476 w 239267"/>
                  <a:gd name="connsiteY4" fmla="*/ 0 h 9906"/>
                  <a:gd name="connsiteX5" fmla="*/ 0 w 239267"/>
                  <a:gd name="connsiteY5" fmla="*/ 2476 h 9906"/>
                  <a:gd name="connsiteX6" fmla="*/ 0 w 239267"/>
                  <a:gd name="connsiteY6" fmla="*/ 7429 h 9906"/>
                  <a:gd name="connsiteX7" fmla="*/ 2476 w 239267"/>
                  <a:gd name="connsiteY7" fmla="*/ 9906 h 9906"/>
                  <a:gd name="connsiteX8" fmla="*/ 236792 w 239267"/>
                  <a:gd name="connsiteY8" fmla="*/ 9906 h 9906"/>
                  <a:gd name="connsiteX9" fmla="*/ 236792 w 239267"/>
                  <a:gd name="connsiteY9" fmla="*/ 9906 h 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267" h="9906">
                    <a:moveTo>
                      <a:pt x="236792" y="9906"/>
                    </a:moveTo>
                    <a:cubicBezTo>
                      <a:pt x="238125" y="9906"/>
                      <a:pt x="239268" y="8763"/>
                      <a:pt x="239268" y="7429"/>
                    </a:cubicBezTo>
                    <a:lnTo>
                      <a:pt x="239268" y="2476"/>
                    </a:lnTo>
                    <a:cubicBezTo>
                      <a:pt x="239268" y="1143"/>
                      <a:pt x="238125" y="0"/>
                      <a:pt x="236792" y="0"/>
                    </a:cubicBezTo>
                    <a:lnTo>
                      <a:pt x="2476" y="0"/>
                    </a:lnTo>
                    <a:cubicBezTo>
                      <a:pt x="1143" y="0"/>
                      <a:pt x="0" y="1143"/>
                      <a:pt x="0" y="2476"/>
                    </a:cubicBezTo>
                    <a:lnTo>
                      <a:pt x="0" y="7429"/>
                    </a:lnTo>
                    <a:cubicBezTo>
                      <a:pt x="0" y="8763"/>
                      <a:pt x="1143" y="9906"/>
                      <a:pt x="2476" y="9906"/>
                    </a:cubicBezTo>
                    <a:lnTo>
                      <a:pt x="236792" y="9906"/>
                    </a:lnTo>
                    <a:lnTo>
                      <a:pt x="236792" y="9906"/>
                    </a:lnTo>
                    <a:close/>
                  </a:path>
                </a:pathLst>
              </a:custGeom>
              <a:solidFill>
                <a:srgbClr val="EBEBE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26" name="Freihandform: Form 1625">
                <a:extLst>
                  <a:ext uri="{FF2B5EF4-FFF2-40B4-BE49-F238E27FC236}">
                    <a16:creationId xmlns:a16="http://schemas.microsoft.com/office/drawing/2014/main" id="{E800AEFB-51A6-440F-AF7F-9D4A0A936800}"/>
                  </a:ext>
                </a:extLst>
              </p:cNvPr>
              <p:cNvSpPr/>
              <p:nvPr/>
            </p:nvSpPr>
            <p:spPr>
              <a:xfrm>
                <a:off x="5903549" y="2874440"/>
                <a:ext cx="16668" cy="19907"/>
              </a:xfrm>
              <a:custGeom>
                <a:avLst/>
                <a:gdLst>
                  <a:gd name="connsiteX0" fmla="*/ 16669 w 16668"/>
                  <a:gd name="connsiteY0" fmla="*/ 19907 h 19907"/>
                  <a:gd name="connsiteX1" fmla="*/ 16669 w 16668"/>
                  <a:gd name="connsiteY1" fmla="*/ 0 h 19907"/>
                  <a:gd name="connsiteX2" fmla="*/ 0 w 16668"/>
                  <a:gd name="connsiteY2" fmla="*/ 0 h 19907"/>
                  <a:gd name="connsiteX3" fmla="*/ 0 w 16668"/>
                  <a:gd name="connsiteY3" fmla="*/ 19907 h 19907"/>
                  <a:gd name="connsiteX4" fmla="*/ 16669 w 16668"/>
                  <a:gd name="connsiteY4" fmla="*/ 19907 h 19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68" h="19907">
                    <a:moveTo>
                      <a:pt x="16669" y="19907"/>
                    </a:moveTo>
                    <a:lnTo>
                      <a:pt x="16669" y="0"/>
                    </a:lnTo>
                    <a:lnTo>
                      <a:pt x="0" y="0"/>
                    </a:lnTo>
                    <a:lnTo>
                      <a:pt x="0" y="19907"/>
                    </a:lnTo>
                    <a:lnTo>
                      <a:pt x="16669" y="19907"/>
                    </a:lnTo>
                    <a:close/>
                  </a:path>
                </a:pathLst>
              </a:custGeom>
              <a:solidFill>
                <a:srgbClr val="BBBBB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27" name="Freihandform: Form 1626">
                <a:extLst>
                  <a:ext uri="{FF2B5EF4-FFF2-40B4-BE49-F238E27FC236}">
                    <a16:creationId xmlns:a16="http://schemas.microsoft.com/office/drawing/2014/main" id="{E322652D-EF6C-4122-9046-672E75416D0F}"/>
                  </a:ext>
                </a:extLst>
              </p:cNvPr>
              <p:cNvSpPr/>
              <p:nvPr/>
            </p:nvSpPr>
            <p:spPr>
              <a:xfrm>
                <a:off x="5627133" y="2880917"/>
                <a:ext cx="213645" cy="11620"/>
              </a:xfrm>
              <a:custGeom>
                <a:avLst/>
                <a:gdLst>
                  <a:gd name="connsiteX0" fmla="*/ 213646 w 213645"/>
                  <a:gd name="connsiteY0" fmla="*/ 11620 h 11620"/>
                  <a:gd name="connsiteX1" fmla="*/ 213646 w 213645"/>
                  <a:gd name="connsiteY1" fmla="*/ 0 h 11620"/>
                  <a:gd name="connsiteX2" fmla="*/ 0 w 213645"/>
                  <a:gd name="connsiteY2" fmla="*/ 0 h 11620"/>
                  <a:gd name="connsiteX3" fmla="*/ 0 w 213645"/>
                  <a:gd name="connsiteY3" fmla="*/ 11620 h 11620"/>
                  <a:gd name="connsiteX4" fmla="*/ 213646 w 213645"/>
                  <a:gd name="connsiteY4" fmla="*/ 11620 h 11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645" h="11620">
                    <a:moveTo>
                      <a:pt x="213646" y="11620"/>
                    </a:moveTo>
                    <a:lnTo>
                      <a:pt x="213646" y="0"/>
                    </a:lnTo>
                    <a:lnTo>
                      <a:pt x="0" y="0"/>
                    </a:lnTo>
                    <a:lnTo>
                      <a:pt x="0" y="11620"/>
                    </a:lnTo>
                    <a:lnTo>
                      <a:pt x="213646" y="11620"/>
                    </a:lnTo>
                    <a:close/>
                  </a:path>
                </a:pathLst>
              </a:custGeom>
              <a:solidFill>
                <a:srgbClr val="BBBBB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28" name="Freihandform: Form 1627">
                <a:extLst>
                  <a:ext uri="{FF2B5EF4-FFF2-40B4-BE49-F238E27FC236}">
                    <a16:creationId xmlns:a16="http://schemas.microsoft.com/office/drawing/2014/main" id="{DB4534CD-D3BA-409F-874E-ED2A573B0FAC}"/>
                  </a:ext>
                </a:extLst>
              </p:cNvPr>
              <p:cNvSpPr/>
              <p:nvPr/>
            </p:nvSpPr>
            <p:spPr>
              <a:xfrm>
                <a:off x="5882689" y="3066369"/>
                <a:ext cx="40004" cy="17811"/>
              </a:xfrm>
              <a:custGeom>
                <a:avLst/>
                <a:gdLst>
                  <a:gd name="connsiteX0" fmla="*/ 40005 w 40004"/>
                  <a:gd name="connsiteY0" fmla="*/ 17812 h 17811"/>
                  <a:gd name="connsiteX1" fmla="*/ 40005 w 40004"/>
                  <a:gd name="connsiteY1" fmla="*/ 0 h 17811"/>
                  <a:gd name="connsiteX2" fmla="*/ 0 w 40004"/>
                  <a:gd name="connsiteY2" fmla="*/ 0 h 17811"/>
                  <a:gd name="connsiteX3" fmla="*/ 0 w 40004"/>
                  <a:gd name="connsiteY3" fmla="*/ 17812 h 17811"/>
                  <a:gd name="connsiteX4" fmla="*/ 40005 w 40004"/>
                  <a:gd name="connsiteY4" fmla="*/ 17812 h 17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4" h="17811">
                    <a:moveTo>
                      <a:pt x="40005" y="17812"/>
                    </a:moveTo>
                    <a:lnTo>
                      <a:pt x="40005" y="0"/>
                    </a:lnTo>
                    <a:lnTo>
                      <a:pt x="0" y="0"/>
                    </a:lnTo>
                    <a:lnTo>
                      <a:pt x="0" y="17812"/>
                    </a:lnTo>
                    <a:lnTo>
                      <a:pt x="40005" y="17812"/>
                    </a:lnTo>
                    <a:close/>
                  </a:path>
                </a:pathLst>
              </a:custGeom>
              <a:solidFill>
                <a:srgbClr val="EBEBEB"/>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sp>
            <p:nvSpPr>
              <p:cNvPr id="1629" name="Freihandform: Form 1628">
                <a:extLst>
                  <a:ext uri="{FF2B5EF4-FFF2-40B4-BE49-F238E27FC236}">
                    <a16:creationId xmlns:a16="http://schemas.microsoft.com/office/drawing/2014/main" id="{AD7B7887-E073-497F-8B47-D1C9F96F5619}"/>
                  </a:ext>
                </a:extLst>
              </p:cNvPr>
              <p:cNvSpPr/>
              <p:nvPr/>
            </p:nvSpPr>
            <p:spPr>
              <a:xfrm>
                <a:off x="5369863" y="2817576"/>
                <a:ext cx="49149" cy="51054"/>
              </a:xfrm>
              <a:custGeom>
                <a:avLst/>
                <a:gdLst>
                  <a:gd name="connsiteX0" fmla="*/ 49149 w 49149"/>
                  <a:gd name="connsiteY0" fmla="*/ 51054 h 51054"/>
                  <a:gd name="connsiteX1" fmla="*/ 49149 w 49149"/>
                  <a:gd name="connsiteY1" fmla="*/ 0 h 51054"/>
                  <a:gd name="connsiteX2" fmla="*/ 0 w 49149"/>
                  <a:gd name="connsiteY2" fmla="*/ 0 h 51054"/>
                  <a:gd name="connsiteX3" fmla="*/ 0 w 49149"/>
                  <a:gd name="connsiteY3" fmla="*/ 51054 h 51054"/>
                  <a:gd name="connsiteX4" fmla="*/ 49149 w 49149"/>
                  <a:gd name="connsiteY4" fmla="*/ 51054 h 51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49" h="51054">
                    <a:moveTo>
                      <a:pt x="49149" y="51054"/>
                    </a:moveTo>
                    <a:lnTo>
                      <a:pt x="49149" y="0"/>
                    </a:lnTo>
                    <a:lnTo>
                      <a:pt x="0" y="0"/>
                    </a:lnTo>
                    <a:lnTo>
                      <a:pt x="0" y="51054"/>
                    </a:lnTo>
                    <a:lnTo>
                      <a:pt x="49149" y="51054"/>
                    </a:lnTo>
                    <a:close/>
                  </a:path>
                </a:pathLst>
              </a:custGeom>
              <a:solidFill>
                <a:srgbClr val="B1C6CE"/>
              </a:solidFill>
              <a:ln w="9525" cap="flat">
                <a:noFill/>
                <a:prstDash val="solid"/>
                <a:miter/>
              </a:ln>
            </p:spPr>
            <p:txBody>
              <a:bodyPr rtlCol="0" anchor="ctr"/>
              <a:lstStyle/>
              <a:p>
                <a:pPr defTabSz="913943">
                  <a:defRPr/>
                </a:pPr>
                <a:endParaRPr lang="de-DE" sz="3198" kern="0">
                  <a:solidFill>
                    <a:srgbClr val="000000"/>
                  </a:solidFill>
                  <a:latin typeface="Siemens Sans" pitchFamily="2" charset="0"/>
                </a:endParaRPr>
              </a:p>
            </p:txBody>
          </p:sp>
        </p:grpSp>
      </p:grpSp>
      <p:sp>
        <p:nvSpPr>
          <p:cNvPr id="1383" name="Freihandform: Form 1382">
            <a:extLst>
              <a:ext uri="{FF2B5EF4-FFF2-40B4-BE49-F238E27FC236}">
                <a16:creationId xmlns:a16="http://schemas.microsoft.com/office/drawing/2014/main" id="{E416F8DC-3E8B-45B9-8E69-DF84C86A268E}"/>
              </a:ext>
            </a:extLst>
          </p:cNvPr>
          <p:cNvSpPr/>
          <p:nvPr/>
        </p:nvSpPr>
        <p:spPr bwMode="auto">
          <a:xfrm rot="16200000">
            <a:off x="4749568" y="2193242"/>
            <a:ext cx="679516" cy="2374662"/>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C00000"/>
            </a:solidFill>
            <a:prstDash val="solid"/>
            <a:headEnd type="triangle"/>
            <a:tailEnd type="none"/>
          </a:ln>
          <a:effectLst/>
        </p:spPr>
        <p:txBody>
          <a:bodyPr rtlCol="0" anchor="ctr"/>
          <a:lstStyle/>
          <a:p>
            <a:pPr algn="ctr" defTabSz="913943">
              <a:defRPr/>
            </a:pPr>
            <a:endParaRPr lang="en-US" sz="3198" kern="0">
              <a:solidFill>
                <a:srgbClr val="000000"/>
              </a:solidFill>
              <a:latin typeface="Siemens Sans" pitchFamily="2" charset="0"/>
            </a:endParaRPr>
          </a:p>
        </p:txBody>
      </p:sp>
      <p:grpSp>
        <p:nvGrpSpPr>
          <p:cNvPr id="1384" name="Grafik 199">
            <a:extLst>
              <a:ext uri="{FF2B5EF4-FFF2-40B4-BE49-F238E27FC236}">
                <a16:creationId xmlns:a16="http://schemas.microsoft.com/office/drawing/2014/main" id="{332AB4B1-C2C6-48AA-92A4-463376B785BD}"/>
              </a:ext>
            </a:extLst>
          </p:cNvPr>
          <p:cNvGrpSpPr/>
          <p:nvPr/>
        </p:nvGrpSpPr>
        <p:grpSpPr>
          <a:xfrm rot="16200000">
            <a:off x="6189988" y="2874123"/>
            <a:ext cx="359863" cy="367896"/>
            <a:chOff x="6602920" y="4029942"/>
            <a:chExt cx="213359" cy="218122"/>
          </a:xfrm>
          <a:solidFill>
            <a:srgbClr val="000000"/>
          </a:solidFill>
        </p:grpSpPr>
        <p:sp>
          <p:nvSpPr>
            <p:cNvPr id="1526" name="Freihandform: Form 1525">
              <a:extLst>
                <a:ext uri="{FF2B5EF4-FFF2-40B4-BE49-F238E27FC236}">
                  <a16:creationId xmlns:a16="http://schemas.microsoft.com/office/drawing/2014/main" id="{C612E18F-92EF-4550-8E85-585E79006726}"/>
                </a:ext>
              </a:extLst>
            </p:cNvPr>
            <p:cNvSpPr/>
            <p:nvPr/>
          </p:nvSpPr>
          <p:spPr>
            <a:xfrm>
              <a:off x="6602920" y="4029942"/>
              <a:ext cx="213359" cy="218122"/>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3"/>
                    <a:pt x="106680" y="218123"/>
                  </a:cubicBezTo>
                  <a:cubicBezTo>
                    <a:pt x="47762" y="218123"/>
                    <a:pt x="0" y="169294"/>
                    <a:pt x="0" y="109061"/>
                  </a:cubicBezTo>
                  <a:cubicBezTo>
                    <a:pt x="0" y="48828"/>
                    <a:pt x="47762" y="0"/>
                    <a:pt x="106680" y="0"/>
                  </a:cubicBezTo>
                  <a:cubicBezTo>
                    <a:pt x="165597" y="0"/>
                    <a:pt x="213360" y="48828"/>
                    <a:pt x="213360" y="109061"/>
                  </a:cubicBezTo>
                  <a:close/>
                </a:path>
              </a:pathLst>
            </a:custGeom>
            <a:solidFill>
              <a:srgbClr val="FFFFFF"/>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sp>
          <p:nvSpPr>
            <p:cNvPr id="1527" name="Freihandform: Form 1526">
              <a:extLst>
                <a:ext uri="{FF2B5EF4-FFF2-40B4-BE49-F238E27FC236}">
                  <a16:creationId xmlns:a16="http://schemas.microsoft.com/office/drawing/2014/main" id="{7492C992-75BF-42F1-8295-4D48B8DFD20F}"/>
                </a:ext>
              </a:extLst>
            </p:cNvPr>
            <p:cNvSpPr/>
            <p:nvPr/>
          </p:nvSpPr>
          <p:spPr>
            <a:xfrm>
              <a:off x="6619588" y="4049278"/>
              <a:ext cx="179641" cy="179641"/>
            </a:xfrm>
            <a:custGeom>
              <a:avLst/>
              <a:gdLst>
                <a:gd name="connsiteX0" fmla="*/ 24670 w 179641"/>
                <a:gd name="connsiteY0" fmla="*/ 28003 h 179641"/>
                <a:gd name="connsiteX1" fmla="*/ 89821 w 179641"/>
                <a:gd name="connsiteY1" fmla="*/ 0 h 179641"/>
                <a:gd name="connsiteX2" fmla="*/ 179641 w 179641"/>
                <a:gd name="connsiteY2" fmla="*/ 89821 h 179641"/>
                <a:gd name="connsiteX3" fmla="*/ 89821 w 179641"/>
                <a:gd name="connsiteY3" fmla="*/ 179642 h 179641"/>
                <a:gd name="connsiteX4" fmla="*/ 29337 w 179641"/>
                <a:gd name="connsiteY4" fmla="*/ 156210 h 179641"/>
                <a:gd name="connsiteX5" fmla="*/ 68485 w 179641"/>
                <a:gd name="connsiteY5" fmla="*/ 156210 h 179641"/>
                <a:gd name="connsiteX6" fmla="*/ 68580 w 179641"/>
                <a:gd name="connsiteY6" fmla="*/ 160592 h 179641"/>
                <a:gd name="connsiteX7" fmla="*/ 130112 w 179641"/>
                <a:gd name="connsiteY7" fmla="*/ 160592 h 179641"/>
                <a:gd name="connsiteX8" fmla="*/ 130112 w 179641"/>
                <a:gd name="connsiteY8" fmla="*/ 156210 h 179641"/>
                <a:gd name="connsiteX9" fmla="*/ 130873 w 179641"/>
                <a:gd name="connsiteY9" fmla="*/ 156210 h 179641"/>
                <a:gd name="connsiteX10" fmla="*/ 138970 w 179641"/>
                <a:gd name="connsiteY10" fmla="*/ 149161 h 179641"/>
                <a:gd name="connsiteX11" fmla="*/ 131064 w 179641"/>
                <a:gd name="connsiteY11" fmla="*/ 142399 h 179641"/>
                <a:gd name="connsiteX12" fmla="*/ 80486 w 179641"/>
                <a:gd name="connsiteY12" fmla="*/ 142399 h 179641"/>
                <a:gd name="connsiteX13" fmla="*/ 80486 w 179641"/>
                <a:gd name="connsiteY13" fmla="*/ 142303 h 179641"/>
                <a:gd name="connsiteX14" fmla="*/ 65913 w 179641"/>
                <a:gd name="connsiteY14" fmla="*/ 142399 h 179641"/>
                <a:gd name="connsiteX15" fmla="*/ 62103 w 179641"/>
                <a:gd name="connsiteY15" fmla="*/ 139541 h 179641"/>
                <a:gd name="connsiteX16" fmla="*/ 65913 w 179641"/>
                <a:gd name="connsiteY16" fmla="*/ 137065 h 179641"/>
                <a:gd name="connsiteX17" fmla="*/ 68675 w 179641"/>
                <a:gd name="connsiteY17" fmla="*/ 137065 h 179641"/>
                <a:gd name="connsiteX18" fmla="*/ 68580 w 179641"/>
                <a:gd name="connsiteY18" fmla="*/ 140589 h 179641"/>
                <a:gd name="connsiteX19" fmla="*/ 130112 w 179641"/>
                <a:gd name="connsiteY19" fmla="*/ 140589 h 179641"/>
                <a:gd name="connsiteX20" fmla="*/ 130207 w 179641"/>
                <a:gd name="connsiteY20" fmla="*/ 137065 h 179641"/>
                <a:gd name="connsiteX21" fmla="*/ 130969 w 179641"/>
                <a:gd name="connsiteY21" fmla="*/ 137065 h 179641"/>
                <a:gd name="connsiteX22" fmla="*/ 139065 w 179641"/>
                <a:gd name="connsiteY22" fmla="*/ 130016 h 179641"/>
                <a:gd name="connsiteX23" fmla="*/ 131159 w 179641"/>
                <a:gd name="connsiteY23" fmla="*/ 123253 h 179641"/>
                <a:gd name="connsiteX24" fmla="*/ 80581 w 179641"/>
                <a:gd name="connsiteY24" fmla="*/ 123253 h 179641"/>
                <a:gd name="connsiteX25" fmla="*/ 80581 w 179641"/>
                <a:gd name="connsiteY25" fmla="*/ 123158 h 179641"/>
                <a:gd name="connsiteX26" fmla="*/ 66008 w 179641"/>
                <a:gd name="connsiteY26" fmla="*/ 123253 h 179641"/>
                <a:gd name="connsiteX27" fmla="*/ 62198 w 179641"/>
                <a:gd name="connsiteY27" fmla="*/ 120396 h 179641"/>
                <a:gd name="connsiteX28" fmla="*/ 66008 w 179641"/>
                <a:gd name="connsiteY28" fmla="*/ 117919 h 179641"/>
                <a:gd name="connsiteX29" fmla="*/ 68771 w 179641"/>
                <a:gd name="connsiteY29" fmla="*/ 117919 h 179641"/>
                <a:gd name="connsiteX30" fmla="*/ 68771 w 179641"/>
                <a:gd name="connsiteY30" fmla="*/ 121158 h 179641"/>
                <a:gd name="connsiteX31" fmla="*/ 130302 w 179641"/>
                <a:gd name="connsiteY31" fmla="*/ 121158 h 179641"/>
                <a:gd name="connsiteX32" fmla="*/ 130302 w 179641"/>
                <a:gd name="connsiteY32" fmla="*/ 117919 h 179641"/>
                <a:gd name="connsiteX33" fmla="*/ 130969 w 179641"/>
                <a:gd name="connsiteY33" fmla="*/ 117919 h 179641"/>
                <a:gd name="connsiteX34" fmla="*/ 139065 w 179641"/>
                <a:gd name="connsiteY34" fmla="*/ 110871 h 179641"/>
                <a:gd name="connsiteX35" fmla="*/ 131159 w 179641"/>
                <a:gd name="connsiteY35" fmla="*/ 104108 h 179641"/>
                <a:gd name="connsiteX36" fmla="*/ 66008 w 179641"/>
                <a:gd name="connsiteY36" fmla="*/ 104108 h 179641"/>
                <a:gd name="connsiteX37" fmla="*/ 66008 w 179641"/>
                <a:gd name="connsiteY37" fmla="*/ 104203 h 179641"/>
                <a:gd name="connsiteX38" fmla="*/ 62198 w 179641"/>
                <a:gd name="connsiteY38" fmla="*/ 101346 h 179641"/>
                <a:gd name="connsiteX39" fmla="*/ 66008 w 179641"/>
                <a:gd name="connsiteY39" fmla="*/ 98869 h 179641"/>
                <a:gd name="connsiteX40" fmla="*/ 68866 w 179641"/>
                <a:gd name="connsiteY40" fmla="*/ 98869 h 179641"/>
                <a:gd name="connsiteX41" fmla="*/ 68866 w 179641"/>
                <a:gd name="connsiteY41" fmla="*/ 102203 h 179641"/>
                <a:gd name="connsiteX42" fmla="*/ 130397 w 179641"/>
                <a:gd name="connsiteY42" fmla="*/ 102203 h 179641"/>
                <a:gd name="connsiteX43" fmla="*/ 130397 w 179641"/>
                <a:gd name="connsiteY43" fmla="*/ 98869 h 179641"/>
                <a:gd name="connsiteX44" fmla="*/ 131064 w 179641"/>
                <a:gd name="connsiteY44" fmla="*/ 98869 h 179641"/>
                <a:gd name="connsiteX45" fmla="*/ 139160 w 179641"/>
                <a:gd name="connsiteY45" fmla="*/ 91821 h 179641"/>
                <a:gd name="connsiteX46" fmla="*/ 131254 w 179641"/>
                <a:gd name="connsiteY46" fmla="*/ 85058 h 179641"/>
                <a:gd name="connsiteX47" fmla="*/ 66104 w 179641"/>
                <a:gd name="connsiteY47" fmla="*/ 85058 h 179641"/>
                <a:gd name="connsiteX48" fmla="*/ 66104 w 179641"/>
                <a:gd name="connsiteY48" fmla="*/ 85153 h 179641"/>
                <a:gd name="connsiteX49" fmla="*/ 62294 w 179641"/>
                <a:gd name="connsiteY49" fmla="*/ 82296 h 179641"/>
                <a:gd name="connsiteX50" fmla="*/ 66104 w 179641"/>
                <a:gd name="connsiteY50" fmla="*/ 79819 h 179641"/>
                <a:gd name="connsiteX51" fmla="*/ 68961 w 179641"/>
                <a:gd name="connsiteY51" fmla="*/ 79819 h 179641"/>
                <a:gd name="connsiteX52" fmla="*/ 68961 w 179641"/>
                <a:gd name="connsiteY52" fmla="*/ 83153 h 179641"/>
                <a:gd name="connsiteX53" fmla="*/ 130493 w 179641"/>
                <a:gd name="connsiteY53" fmla="*/ 83153 h 179641"/>
                <a:gd name="connsiteX54" fmla="*/ 130493 w 179641"/>
                <a:gd name="connsiteY54" fmla="*/ 79819 h 179641"/>
                <a:gd name="connsiteX55" fmla="*/ 131159 w 179641"/>
                <a:gd name="connsiteY55" fmla="*/ 79819 h 179641"/>
                <a:gd name="connsiteX56" fmla="*/ 139255 w 179641"/>
                <a:gd name="connsiteY56" fmla="*/ 72771 h 179641"/>
                <a:gd name="connsiteX57" fmla="*/ 131350 w 179641"/>
                <a:gd name="connsiteY57" fmla="*/ 66008 h 179641"/>
                <a:gd name="connsiteX58" fmla="*/ 80772 w 179641"/>
                <a:gd name="connsiteY58" fmla="*/ 66008 h 179641"/>
                <a:gd name="connsiteX59" fmla="*/ 80772 w 179641"/>
                <a:gd name="connsiteY59" fmla="*/ 66008 h 179641"/>
                <a:gd name="connsiteX60" fmla="*/ 79534 w 179641"/>
                <a:gd name="connsiteY60" fmla="*/ 66008 h 179641"/>
                <a:gd name="connsiteX61" fmla="*/ 66199 w 179641"/>
                <a:gd name="connsiteY61" fmla="*/ 66008 h 179641"/>
                <a:gd name="connsiteX62" fmla="*/ 66199 w 179641"/>
                <a:gd name="connsiteY62" fmla="*/ 66103 h 179641"/>
                <a:gd name="connsiteX63" fmla="*/ 62389 w 179641"/>
                <a:gd name="connsiteY63" fmla="*/ 63246 h 179641"/>
                <a:gd name="connsiteX64" fmla="*/ 66199 w 179641"/>
                <a:gd name="connsiteY64" fmla="*/ 60769 h 179641"/>
                <a:gd name="connsiteX65" fmla="*/ 69056 w 179641"/>
                <a:gd name="connsiteY65" fmla="*/ 60769 h 179641"/>
                <a:gd name="connsiteX66" fmla="*/ 69056 w 179641"/>
                <a:gd name="connsiteY66" fmla="*/ 64198 h 179641"/>
                <a:gd name="connsiteX67" fmla="*/ 130588 w 179641"/>
                <a:gd name="connsiteY67" fmla="*/ 64198 h 179641"/>
                <a:gd name="connsiteX68" fmla="*/ 130588 w 179641"/>
                <a:gd name="connsiteY68" fmla="*/ 60769 h 179641"/>
                <a:gd name="connsiteX69" fmla="*/ 131254 w 179641"/>
                <a:gd name="connsiteY69" fmla="*/ 60769 h 179641"/>
                <a:gd name="connsiteX70" fmla="*/ 139351 w 179641"/>
                <a:gd name="connsiteY70" fmla="*/ 53721 h 179641"/>
                <a:gd name="connsiteX71" fmla="*/ 131445 w 179641"/>
                <a:gd name="connsiteY71" fmla="*/ 46958 h 179641"/>
                <a:gd name="connsiteX72" fmla="*/ 66294 w 179641"/>
                <a:gd name="connsiteY72" fmla="*/ 46958 h 179641"/>
                <a:gd name="connsiteX73" fmla="*/ 66294 w 179641"/>
                <a:gd name="connsiteY73" fmla="*/ 47053 h 179641"/>
                <a:gd name="connsiteX74" fmla="*/ 62484 w 179641"/>
                <a:gd name="connsiteY74" fmla="*/ 44196 h 179641"/>
                <a:gd name="connsiteX75" fmla="*/ 66294 w 179641"/>
                <a:gd name="connsiteY75" fmla="*/ 41719 h 179641"/>
                <a:gd name="connsiteX76" fmla="*/ 69152 w 179641"/>
                <a:gd name="connsiteY76" fmla="*/ 41719 h 179641"/>
                <a:gd name="connsiteX77" fmla="*/ 69152 w 179641"/>
                <a:gd name="connsiteY77" fmla="*/ 45053 h 179641"/>
                <a:gd name="connsiteX78" fmla="*/ 130683 w 179641"/>
                <a:gd name="connsiteY78" fmla="*/ 45053 h 179641"/>
                <a:gd name="connsiteX79" fmla="*/ 130683 w 179641"/>
                <a:gd name="connsiteY79" fmla="*/ 41719 h 179641"/>
                <a:gd name="connsiteX80" fmla="*/ 131350 w 179641"/>
                <a:gd name="connsiteY80" fmla="*/ 41719 h 179641"/>
                <a:gd name="connsiteX81" fmla="*/ 139446 w 179641"/>
                <a:gd name="connsiteY81" fmla="*/ 34671 h 179641"/>
                <a:gd name="connsiteX82" fmla="*/ 131540 w 179641"/>
                <a:gd name="connsiteY82" fmla="*/ 27908 h 179641"/>
                <a:gd name="connsiteX83" fmla="*/ 24670 w 179641"/>
                <a:gd name="connsiteY83" fmla="*/ 27908 h 179641"/>
                <a:gd name="connsiteX84" fmla="*/ 24670 w 179641"/>
                <a:gd name="connsiteY84" fmla="*/ 28003 h 179641"/>
                <a:gd name="connsiteX85" fmla="*/ 24955 w 179641"/>
                <a:gd name="connsiteY85" fmla="*/ 151828 h 179641"/>
                <a:gd name="connsiteX86" fmla="*/ 0 w 179641"/>
                <a:gd name="connsiteY86" fmla="*/ 89821 h 179641"/>
                <a:gd name="connsiteX87" fmla="*/ 20955 w 179641"/>
                <a:gd name="connsiteY87" fmla="*/ 32290 h 179641"/>
                <a:gd name="connsiteX88" fmla="*/ 130873 w 179641"/>
                <a:gd name="connsiteY88" fmla="*/ 32290 h 179641"/>
                <a:gd name="connsiteX89" fmla="*/ 134779 w 179641"/>
                <a:gd name="connsiteY89" fmla="*/ 34861 h 179641"/>
                <a:gd name="connsiteX90" fmla="*/ 130873 w 179641"/>
                <a:gd name="connsiteY90" fmla="*/ 37528 h 179641"/>
                <a:gd name="connsiteX91" fmla="*/ 130112 w 179641"/>
                <a:gd name="connsiteY91" fmla="*/ 37528 h 179641"/>
                <a:gd name="connsiteX92" fmla="*/ 130112 w 179641"/>
                <a:gd name="connsiteY92" fmla="*/ 34195 h 179641"/>
                <a:gd name="connsiteX93" fmla="*/ 68580 w 179641"/>
                <a:gd name="connsiteY93" fmla="*/ 34195 h 179641"/>
                <a:gd name="connsiteX94" fmla="*/ 68580 w 179641"/>
                <a:gd name="connsiteY94" fmla="*/ 37528 h 179641"/>
                <a:gd name="connsiteX95" fmla="*/ 65722 w 179641"/>
                <a:gd name="connsiteY95" fmla="*/ 37528 h 179641"/>
                <a:gd name="connsiteX96" fmla="*/ 57817 w 179641"/>
                <a:gd name="connsiteY96" fmla="*/ 44386 h 179641"/>
                <a:gd name="connsiteX97" fmla="*/ 65722 w 179641"/>
                <a:gd name="connsiteY97" fmla="*/ 51340 h 179641"/>
                <a:gd name="connsiteX98" fmla="*/ 80105 w 179641"/>
                <a:gd name="connsiteY98" fmla="*/ 51340 h 179641"/>
                <a:gd name="connsiteX99" fmla="*/ 80105 w 179641"/>
                <a:gd name="connsiteY99" fmla="*/ 51244 h 179641"/>
                <a:gd name="connsiteX100" fmla="*/ 130778 w 179641"/>
                <a:gd name="connsiteY100" fmla="*/ 51244 h 179641"/>
                <a:gd name="connsiteX101" fmla="*/ 134683 w 179641"/>
                <a:gd name="connsiteY101" fmla="*/ 53816 h 179641"/>
                <a:gd name="connsiteX102" fmla="*/ 130778 w 179641"/>
                <a:gd name="connsiteY102" fmla="*/ 56483 h 179641"/>
                <a:gd name="connsiteX103" fmla="*/ 130016 w 179641"/>
                <a:gd name="connsiteY103" fmla="*/ 56483 h 179641"/>
                <a:gd name="connsiteX104" fmla="*/ 130016 w 179641"/>
                <a:gd name="connsiteY104" fmla="*/ 53245 h 179641"/>
                <a:gd name="connsiteX105" fmla="*/ 68485 w 179641"/>
                <a:gd name="connsiteY105" fmla="*/ 53245 h 179641"/>
                <a:gd name="connsiteX106" fmla="*/ 68485 w 179641"/>
                <a:gd name="connsiteY106" fmla="*/ 56483 h 179641"/>
                <a:gd name="connsiteX107" fmla="*/ 65627 w 179641"/>
                <a:gd name="connsiteY107" fmla="*/ 56483 h 179641"/>
                <a:gd name="connsiteX108" fmla="*/ 57721 w 179641"/>
                <a:gd name="connsiteY108" fmla="*/ 63341 h 179641"/>
                <a:gd name="connsiteX109" fmla="*/ 65627 w 179641"/>
                <a:gd name="connsiteY109" fmla="*/ 70294 h 179641"/>
                <a:gd name="connsiteX110" fmla="*/ 80010 w 179641"/>
                <a:gd name="connsiteY110" fmla="*/ 70294 h 179641"/>
                <a:gd name="connsiteX111" fmla="*/ 80010 w 179641"/>
                <a:gd name="connsiteY111" fmla="*/ 70294 h 179641"/>
                <a:gd name="connsiteX112" fmla="*/ 130683 w 179641"/>
                <a:gd name="connsiteY112" fmla="*/ 70294 h 179641"/>
                <a:gd name="connsiteX113" fmla="*/ 134588 w 179641"/>
                <a:gd name="connsiteY113" fmla="*/ 72866 h 179641"/>
                <a:gd name="connsiteX114" fmla="*/ 130683 w 179641"/>
                <a:gd name="connsiteY114" fmla="*/ 75533 h 179641"/>
                <a:gd name="connsiteX115" fmla="*/ 129921 w 179641"/>
                <a:gd name="connsiteY115" fmla="*/ 75533 h 179641"/>
                <a:gd name="connsiteX116" fmla="*/ 129921 w 179641"/>
                <a:gd name="connsiteY116" fmla="*/ 72199 h 179641"/>
                <a:gd name="connsiteX117" fmla="*/ 68389 w 179641"/>
                <a:gd name="connsiteY117" fmla="*/ 72199 h 179641"/>
                <a:gd name="connsiteX118" fmla="*/ 68389 w 179641"/>
                <a:gd name="connsiteY118" fmla="*/ 75533 h 179641"/>
                <a:gd name="connsiteX119" fmla="*/ 65532 w 179641"/>
                <a:gd name="connsiteY119" fmla="*/ 75533 h 179641"/>
                <a:gd name="connsiteX120" fmla="*/ 57626 w 179641"/>
                <a:gd name="connsiteY120" fmla="*/ 82391 h 179641"/>
                <a:gd name="connsiteX121" fmla="*/ 65532 w 179641"/>
                <a:gd name="connsiteY121" fmla="*/ 89344 h 179641"/>
                <a:gd name="connsiteX122" fmla="*/ 79915 w 179641"/>
                <a:gd name="connsiteY122" fmla="*/ 89344 h 179641"/>
                <a:gd name="connsiteX123" fmla="*/ 79915 w 179641"/>
                <a:gd name="connsiteY123" fmla="*/ 89249 h 179641"/>
                <a:gd name="connsiteX124" fmla="*/ 130588 w 179641"/>
                <a:gd name="connsiteY124" fmla="*/ 89249 h 179641"/>
                <a:gd name="connsiteX125" fmla="*/ 134493 w 179641"/>
                <a:gd name="connsiteY125" fmla="*/ 91821 h 179641"/>
                <a:gd name="connsiteX126" fmla="*/ 130588 w 179641"/>
                <a:gd name="connsiteY126" fmla="*/ 94488 h 179641"/>
                <a:gd name="connsiteX127" fmla="*/ 129826 w 179641"/>
                <a:gd name="connsiteY127" fmla="*/ 94488 h 179641"/>
                <a:gd name="connsiteX128" fmla="*/ 129826 w 179641"/>
                <a:gd name="connsiteY128" fmla="*/ 91059 h 179641"/>
                <a:gd name="connsiteX129" fmla="*/ 68294 w 179641"/>
                <a:gd name="connsiteY129" fmla="*/ 91059 h 179641"/>
                <a:gd name="connsiteX130" fmla="*/ 68294 w 179641"/>
                <a:gd name="connsiteY130" fmla="*/ 94488 h 179641"/>
                <a:gd name="connsiteX131" fmla="*/ 65437 w 179641"/>
                <a:gd name="connsiteY131" fmla="*/ 94488 h 179641"/>
                <a:gd name="connsiteX132" fmla="*/ 57531 w 179641"/>
                <a:gd name="connsiteY132" fmla="*/ 101346 h 179641"/>
                <a:gd name="connsiteX133" fmla="*/ 65437 w 179641"/>
                <a:gd name="connsiteY133" fmla="*/ 108299 h 179641"/>
                <a:gd name="connsiteX134" fmla="*/ 79820 w 179641"/>
                <a:gd name="connsiteY134" fmla="*/ 108299 h 179641"/>
                <a:gd name="connsiteX135" fmla="*/ 79820 w 179641"/>
                <a:gd name="connsiteY135" fmla="*/ 108299 h 179641"/>
                <a:gd name="connsiteX136" fmla="*/ 130493 w 179641"/>
                <a:gd name="connsiteY136" fmla="*/ 108299 h 179641"/>
                <a:gd name="connsiteX137" fmla="*/ 134398 w 179641"/>
                <a:gd name="connsiteY137" fmla="*/ 110871 h 179641"/>
                <a:gd name="connsiteX138" fmla="*/ 130493 w 179641"/>
                <a:gd name="connsiteY138" fmla="*/ 113538 h 179641"/>
                <a:gd name="connsiteX139" fmla="*/ 129730 w 179641"/>
                <a:gd name="connsiteY139" fmla="*/ 113538 h 179641"/>
                <a:gd name="connsiteX140" fmla="*/ 129730 w 179641"/>
                <a:gd name="connsiteY140" fmla="*/ 110299 h 179641"/>
                <a:gd name="connsiteX141" fmla="*/ 68199 w 179641"/>
                <a:gd name="connsiteY141" fmla="*/ 110299 h 179641"/>
                <a:gd name="connsiteX142" fmla="*/ 68199 w 179641"/>
                <a:gd name="connsiteY142" fmla="*/ 113538 h 179641"/>
                <a:gd name="connsiteX143" fmla="*/ 65437 w 179641"/>
                <a:gd name="connsiteY143" fmla="*/ 113538 h 179641"/>
                <a:gd name="connsiteX144" fmla="*/ 57531 w 179641"/>
                <a:gd name="connsiteY144" fmla="*/ 120396 h 179641"/>
                <a:gd name="connsiteX145" fmla="*/ 65437 w 179641"/>
                <a:gd name="connsiteY145" fmla="*/ 127349 h 179641"/>
                <a:gd name="connsiteX146" fmla="*/ 65437 w 179641"/>
                <a:gd name="connsiteY146" fmla="*/ 127444 h 179641"/>
                <a:gd name="connsiteX147" fmla="*/ 130588 w 179641"/>
                <a:gd name="connsiteY147" fmla="*/ 127444 h 179641"/>
                <a:gd name="connsiteX148" fmla="*/ 134493 w 179641"/>
                <a:gd name="connsiteY148" fmla="*/ 130016 h 179641"/>
                <a:gd name="connsiteX149" fmla="*/ 130588 w 179641"/>
                <a:gd name="connsiteY149" fmla="*/ 132683 h 179641"/>
                <a:gd name="connsiteX150" fmla="*/ 129826 w 179641"/>
                <a:gd name="connsiteY150" fmla="*/ 132683 h 179641"/>
                <a:gd name="connsiteX151" fmla="*/ 129921 w 179641"/>
                <a:gd name="connsiteY151" fmla="*/ 129254 h 179641"/>
                <a:gd name="connsiteX152" fmla="*/ 68389 w 179641"/>
                <a:gd name="connsiteY152" fmla="*/ 129254 h 179641"/>
                <a:gd name="connsiteX153" fmla="*/ 68294 w 179641"/>
                <a:gd name="connsiteY153" fmla="*/ 132683 h 179641"/>
                <a:gd name="connsiteX154" fmla="*/ 65437 w 179641"/>
                <a:gd name="connsiteY154" fmla="*/ 132683 h 179641"/>
                <a:gd name="connsiteX155" fmla="*/ 57531 w 179641"/>
                <a:gd name="connsiteY155" fmla="*/ 139541 h 179641"/>
                <a:gd name="connsiteX156" fmla="*/ 65437 w 179641"/>
                <a:gd name="connsiteY156" fmla="*/ 146494 h 179641"/>
                <a:gd name="connsiteX157" fmla="*/ 65437 w 179641"/>
                <a:gd name="connsiteY157" fmla="*/ 146590 h 179641"/>
                <a:gd name="connsiteX158" fmla="*/ 130588 w 179641"/>
                <a:gd name="connsiteY158" fmla="*/ 146590 h 179641"/>
                <a:gd name="connsiteX159" fmla="*/ 134493 w 179641"/>
                <a:gd name="connsiteY159" fmla="*/ 149161 h 179641"/>
                <a:gd name="connsiteX160" fmla="*/ 130588 w 179641"/>
                <a:gd name="connsiteY160" fmla="*/ 151828 h 179641"/>
                <a:gd name="connsiteX161" fmla="*/ 129730 w 179641"/>
                <a:gd name="connsiteY161" fmla="*/ 151828 h 179641"/>
                <a:gd name="connsiteX162" fmla="*/ 129730 w 179641"/>
                <a:gd name="connsiteY162" fmla="*/ 148685 h 179641"/>
                <a:gd name="connsiteX163" fmla="*/ 68199 w 179641"/>
                <a:gd name="connsiteY163" fmla="*/ 148685 h 179641"/>
                <a:gd name="connsiteX164" fmla="*/ 68199 w 179641"/>
                <a:gd name="connsiteY164" fmla="*/ 151828 h 179641"/>
                <a:gd name="connsiteX165" fmla="*/ 24955 w 179641"/>
                <a:gd name="connsiteY165" fmla="*/ 151828 h 179641"/>
                <a:gd name="connsiteX166" fmla="*/ 24955 w 179641"/>
                <a:gd name="connsiteY166" fmla="*/ 151828 h 179641"/>
                <a:gd name="connsiteX167" fmla="*/ 68580 w 179641"/>
                <a:gd name="connsiteY167" fmla="*/ 26098 h 179641"/>
                <a:gd name="connsiteX168" fmla="*/ 68580 w 179641"/>
                <a:gd name="connsiteY168" fmla="*/ 19050 h 179641"/>
                <a:gd name="connsiteX169" fmla="*/ 130112 w 179641"/>
                <a:gd name="connsiteY169" fmla="*/ 19050 h 179641"/>
                <a:gd name="connsiteX170" fmla="*/ 130112 w 179641"/>
                <a:gd name="connsiteY170" fmla="*/ 26098 h 179641"/>
                <a:gd name="connsiteX171" fmla="*/ 68580 w 179641"/>
                <a:gd name="connsiteY171" fmla="*/ 26098 h 179641"/>
                <a:gd name="connsiteX172" fmla="*/ 68580 w 179641"/>
                <a:gd name="connsiteY172" fmla="*/ 26098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24670" y="28003"/>
                  </a:moveTo>
                  <a:cubicBezTo>
                    <a:pt x="41053" y="10763"/>
                    <a:pt x="64198" y="0"/>
                    <a:pt x="89821" y="0"/>
                  </a:cubicBezTo>
                  <a:cubicBezTo>
                    <a:pt x="139351" y="0"/>
                    <a:pt x="179641" y="40195"/>
                    <a:pt x="179641" y="89821"/>
                  </a:cubicBezTo>
                  <a:cubicBezTo>
                    <a:pt x="179641" y="139351"/>
                    <a:pt x="139446" y="179642"/>
                    <a:pt x="89821" y="179642"/>
                  </a:cubicBezTo>
                  <a:cubicBezTo>
                    <a:pt x="66580" y="179642"/>
                    <a:pt x="45339" y="170783"/>
                    <a:pt x="29337" y="156210"/>
                  </a:cubicBezTo>
                  <a:lnTo>
                    <a:pt x="68485" y="156210"/>
                  </a:lnTo>
                  <a:lnTo>
                    <a:pt x="68580" y="160592"/>
                  </a:lnTo>
                  <a:lnTo>
                    <a:pt x="130112" y="160592"/>
                  </a:lnTo>
                  <a:lnTo>
                    <a:pt x="130112" y="156210"/>
                  </a:lnTo>
                  <a:lnTo>
                    <a:pt x="130873" y="156210"/>
                  </a:lnTo>
                  <a:cubicBezTo>
                    <a:pt x="130873" y="156210"/>
                    <a:pt x="138970" y="156210"/>
                    <a:pt x="138970" y="149161"/>
                  </a:cubicBezTo>
                  <a:cubicBezTo>
                    <a:pt x="138970" y="142399"/>
                    <a:pt x="131064" y="142399"/>
                    <a:pt x="131064" y="142399"/>
                  </a:cubicBezTo>
                  <a:lnTo>
                    <a:pt x="80486" y="142399"/>
                  </a:lnTo>
                  <a:lnTo>
                    <a:pt x="80486" y="142303"/>
                  </a:lnTo>
                  <a:lnTo>
                    <a:pt x="65913" y="142399"/>
                  </a:lnTo>
                  <a:cubicBezTo>
                    <a:pt x="65913" y="142399"/>
                    <a:pt x="62103" y="142399"/>
                    <a:pt x="62103" y="139541"/>
                  </a:cubicBezTo>
                  <a:cubicBezTo>
                    <a:pt x="62103" y="136684"/>
                    <a:pt x="65913" y="137065"/>
                    <a:pt x="65913" y="137065"/>
                  </a:cubicBezTo>
                  <a:lnTo>
                    <a:pt x="68675" y="137065"/>
                  </a:lnTo>
                  <a:lnTo>
                    <a:pt x="68580" y="140589"/>
                  </a:lnTo>
                  <a:lnTo>
                    <a:pt x="130112" y="140589"/>
                  </a:lnTo>
                  <a:lnTo>
                    <a:pt x="130207" y="137065"/>
                  </a:lnTo>
                  <a:lnTo>
                    <a:pt x="130969" y="137065"/>
                  </a:lnTo>
                  <a:cubicBezTo>
                    <a:pt x="130969" y="137065"/>
                    <a:pt x="139065" y="137065"/>
                    <a:pt x="139065" y="130016"/>
                  </a:cubicBezTo>
                  <a:cubicBezTo>
                    <a:pt x="139065" y="123253"/>
                    <a:pt x="131159" y="123253"/>
                    <a:pt x="131159" y="123253"/>
                  </a:cubicBezTo>
                  <a:lnTo>
                    <a:pt x="80581" y="123253"/>
                  </a:lnTo>
                  <a:lnTo>
                    <a:pt x="80581" y="123158"/>
                  </a:lnTo>
                  <a:lnTo>
                    <a:pt x="66008" y="123253"/>
                  </a:lnTo>
                  <a:cubicBezTo>
                    <a:pt x="66008" y="123253"/>
                    <a:pt x="62198" y="123253"/>
                    <a:pt x="62198" y="120396"/>
                  </a:cubicBezTo>
                  <a:cubicBezTo>
                    <a:pt x="62198" y="117538"/>
                    <a:pt x="66008" y="117919"/>
                    <a:pt x="66008" y="117919"/>
                  </a:cubicBezTo>
                  <a:lnTo>
                    <a:pt x="68771" y="117919"/>
                  </a:lnTo>
                  <a:lnTo>
                    <a:pt x="68771" y="121158"/>
                  </a:lnTo>
                  <a:lnTo>
                    <a:pt x="130302" y="121158"/>
                  </a:lnTo>
                  <a:lnTo>
                    <a:pt x="130302" y="117919"/>
                  </a:lnTo>
                  <a:lnTo>
                    <a:pt x="130969" y="117919"/>
                  </a:lnTo>
                  <a:cubicBezTo>
                    <a:pt x="130969" y="117919"/>
                    <a:pt x="139065" y="117919"/>
                    <a:pt x="139065" y="110871"/>
                  </a:cubicBezTo>
                  <a:cubicBezTo>
                    <a:pt x="139065" y="104108"/>
                    <a:pt x="131159" y="104108"/>
                    <a:pt x="131159" y="104108"/>
                  </a:cubicBezTo>
                  <a:lnTo>
                    <a:pt x="66008" y="104108"/>
                  </a:lnTo>
                  <a:lnTo>
                    <a:pt x="66008" y="104203"/>
                  </a:lnTo>
                  <a:cubicBezTo>
                    <a:pt x="66008" y="104203"/>
                    <a:pt x="62198" y="104203"/>
                    <a:pt x="62198" y="101346"/>
                  </a:cubicBezTo>
                  <a:cubicBezTo>
                    <a:pt x="62198" y="98488"/>
                    <a:pt x="66008" y="98869"/>
                    <a:pt x="66008" y="98869"/>
                  </a:cubicBezTo>
                  <a:lnTo>
                    <a:pt x="68866" y="98869"/>
                  </a:lnTo>
                  <a:lnTo>
                    <a:pt x="68866" y="102203"/>
                  </a:lnTo>
                  <a:lnTo>
                    <a:pt x="130397" y="102203"/>
                  </a:lnTo>
                  <a:lnTo>
                    <a:pt x="130397" y="98869"/>
                  </a:lnTo>
                  <a:lnTo>
                    <a:pt x="131064" y="98869"/>
                  </a:lnTo>
                  <a:cubicBezTo>
                    <a:pt x="131064" y="98869"/>
                    <a:pt x="139160" y="98869"/>
                    <a:pt x="139160" y="91821"/>
                  </a:cubicBezTo>
                  <a:cubicBezTo>
                    <a:pt x="139160" y="85058"/>
                    <a:pt x="131254" y="85058"/>
                    <a:pt x="131254" y="85058"/>
                  </a:cubicBezTo>
                  <a:lnTo>
                    <a:pt x="66104" y="85058"/>
                  </a:lnTo>
                  <a:lnTo>
                    <a:pt x="66104" y="85153"/>
                  </a:lnTo>
                  <a:cubicBezTo>
                    <a:pt x="66104" y="85153"/>
                    <a:pt x="62294" y="85153"/>
                    <a:pt x="62294" y="82296"/>
                  </a:cubicBezTo>
                  <a:cubicBezTo>
                    <a:pt x="62294" y="79438"/>
                    <a:pt x="66104" y="79819"/>
                    <a:pt x="66104" y="79819"/>
                  </a:cubicBezTo>
                  <a:lnTo>
                    <a:pt x="68961" y="79819"/>
                  </a:lnTo>
                  <a:lnTo>
                    <a:pt x="68961" y="83153"/>
                  </a:lnTo>
                  <a:lnTo>
                    <a:pt x="130493" y="83153"/>
                  </a:lnTo>
                  <a:lnTo>
                    <a:pt x="130493" y="79819"/>
                  </a:lnTo>
                  <a:lnTo>
                    <a:pt x="131159" y="79819"/>
                  </a:lnTo>
                  <a:cubicBezTo>
                    <a:pt x="131159" y="79819"/>
                    <a:pt x="139255" y="79819"/>
                    <a:pt x="139255" y="72771"/>
                  </a:cubicBezTo>
                  <a:cubicBezTo>
                    <a:pt x="139255" y="66008"/>
                    <a:pt x="131350" y="66008"/>
                    <a:pt x="131350" y="66008"/>
                  </a:cubicBezTo>
                  <a:lnTo>
                    <a:pt x="80772" y="66008"/>
                  </a:lnTo>
                  <a:lnTo>
                    <a:pt x="80772" y="66008"/>
                  </a:lnTo>
                  <a:lnTo>
                    <a:pt x="79534" y="66008"/>
                  </a:lnTo>
                  <a:lnTo>
                    <a:pt x="66199" y="66008"/>
                  </a:lnTo>
                  <a:lnTo>
                    <a:pt x="66199" y="66103"/>
                  </a:lnTo>
                  <a:cubicBezTo>
                    <a:pt x="66199" y="66103"/>
                    <a:pt x="62389" y="66103"/>
                    <a:pt x="62389" y="63246"/>
                  </a:cubicBezTo>
                  <a:cubicBezTo>
                    <a:pt x="62389" y="60388"/>
                    <a:pt x="66199" y="60769"/>
                    <a:pt x="66199" y="60769"/>
                  </a:cubicBezTo>
                  <a:lnTo>
                    <a:pt x="69056" y="60769"/>
                  </a:lnTo>
                  <a:lnTo>
                    <a:pt x="69056" y="64198"/>
                  </a:lnTo>
                  <a:lnTo>
                    <a:pt x="130588" y="64198"/>
                  </a:lnTo>
                  <a:lnTo>
                    <a:pt x="130588" y="60769"/>
                  </a:lnTo>
                  <a:lnTo>
                    <a:pt x="131254" y="60769"/>
                  </a:lnTo>
                  <a:cubicBezTo>
                    <a:pt x="131254" y="60769"/>
                    <a:pt x="139351" y="60769"/>
                    <a:pt x="139351" y="53721"/>
                  </a:cubicBezTo>
                  <a:cubicBezTo>
                    <a:pt x="139351" y="46958"/>
                    <a:pt x="131445" y="46958"/>
                    <a:pt x="131445" y="46958"/>
                  </a:cubicBezTo>
                  <a:lnTo>
                    <a:pt x="66294" y="46958"/>
                  </a:lnTo>
                  <a:lnTo>
                    <a:pt x="66294" y="47053"/>
                  </a:lnTo>
                  <a:cubicBezTo>
                    <a:pt x="66294" y="47053"/>
                    <a:pt x="62484" y="47053"/>
                    <a:pt x="62484" y="44196"/>
                  </a:cubicBezTo>
                  <a:cubicBezTo>
                    <a:pt x="62484" y="41338"/>
                    <a:pt x="66294" y="41719"/>
                    <a:pt x="66294" y="41719"/>
                  </a:cubicBezTo>
                  <a:lnTo>
                    <a:pt x="69152" y="41719"/>
                  </a:lnTo>
                  <a:lnTo>
                    <a:pt x="69152" y="45053"/>
                  </a:lnTo>
                  <a:lnTo>
                    <a:pt x="130683" y="45053"/>
                  </a:lnTo>
                  <a:lnTo>
                    <a:pt x="130683" y="41719"/>
                  </a:lnTo>
                  <a:lnTo>
                    <a:pt x="131350" y="41719"/>
                  </a:lnTo>
                  <a:cubicBezTo>
                    <a:pt x="131350" y="41719"/>
                    <a:pt x="139446" y="41719"/>
                    <a:pt x="139446" y="34671"/>
                  </a:cubicBezTo>
                  <a:cubicBezTo>
                    <a:pt x="139446" y="27908"/>
                    <a:pt x="131540" y="27908"/>
                    <a:pt x="131540" y="27908"/>
                  </a:cubicBezTo>
                  <a:lnTo>
                    <a:pt x="24670" y="27908"/>
                  </a:lnTo>
                  <a:lnTo>
                    <a:pt x="24670" y="28003"/>
                  </a:lnTo>
                  <a:close/>
                  <a:moveTo>
                    <a:pt x="24955" y="151828"/>
                  </a:moveTo>
                  <a:cubicBezTo>
                    <a:pt x="9525" y="135731"/>
                    <a:pt x="0" y="113824"/>
                    <a:pt x="0" y="89821"/>
                  </a:cubicBezTo>
                  <a:cubicBezTo>
                    <a:pt x="0" y="67913"/>
                    <a:pt x="7906" y="47815"/>
                    <a:pt x="20955" y="32290"/>
                  </a:cubicBezTo>
                  <a:lnTo>
                    <a:pt x="130873" y="32290"/>
                  </a:lnTo>
                  <a:cubicBezTo>
                    <a:pt x="130873" y="32290"/>
                    <a:pt x="134683" y="32194"/>
                    <a:pt x="134779" y="34861"/>
                  </a:cubicBezTo>
                  <a:cubicBezTo>
                    <a:pt x="134874" y="37624"/>
                    <a:pt x="130873" y="37528"/>
                    <a:pt x="130873" y="37528"/>
                  </a:cubicBezTo>
                  <a:lnTo>
                    <a:pt x="130112" y="37528"/>
                  </a:lnTo>
                  <a:lnTo>
                    <a:pt x="130112" y="34195"/>
                  </a:lnTo>
                  <a:lnTo>
                    <a:pt x="68580" y="34195"/>
                  </a:lnTo>
                  <a:lnTo>
                    <a:pt x="68580" y="37528"/>
                  </a:lnTo>
                  <a:lnTo>
                    <a:pt x="65722" y="37528"/>
                  </a:lnTo>
                  <a:cubicBezTo>
                    <a:pt x="65722" y="37528"/>
                    <a:pt x="57817" y="37528"/>
                    <a:pt x="57817" y="44386"/>
                  </a:cubicBezTo>
                  <a:cubicBezTo>
                    <a:pt x="57817" y="51340"/>
                    <a:pt x="65722" y="51340"/>
                    <a:pt x="65722" y="51340"/>
                  </a:cubicBezTo>
                  <a:lnTo>
                    <a:pt x="80105" y="51340"/>
                  </a:lnTo>
                  <a:lnTo>
                    <a:pt x="80105" y="51244"/>
                  </a:lnTo>
                  <a:lnTo>
                    <a:pt x="130778" y="51244"/>
                  </a:lnTo>
                  <a:cubicBezTo>
                    <a:pt x="130778" y="51244"/>
                    <a:pt x="134588" y="51149"/>
                    <a:pt x="134683" y="53816"/>
                  </a:cubicBezTo>
                  <a:cubicBezTo>
                    <a:pt x="134779" y="56578"/>
                    <a:pt x="130778" y="56483"/>
                    <a:pt x="130778" y="56483"/>
                  </a:cubicBezTo>
                  <a:lnTo>
                    <a:pt x="130016" y="56483"/>
                  </a:lnTo>
                  <a:lnTo>
                    <a:pt x="130016" y="53245"/>
                  </a:lnTo>
                  <a:lnTo>
                    <a:pt x="68485" y="53245"/>
                  </a:lnTo>
                  <a:lnTo>
                    <a:pt x="68485" y="56483"/>
                  </a:lnTo>
                  <a:lnTo>
                    <a:pt x="65627" y="56483"/>
                  </a:lnTo>
                  <a:cubicBezTo>
                    <a:pt x="65627" y="56483"/>
                    <a:pt x="57721" y="56483"/>
                    <a:pt x="57721" y="63341"/>
                  </a:cubicBezTo>
                  <a:cubicBezTo>
                    <a:pt x="57721" y="70294"/>
                    <a:pt x="65627" y="70294"/>
                    <a:pt x="65627" y="70294"/>
                  </a:cubicBezTo>
                  <a:lnTo>
                    <a:pt x="80010" y="70294"/>
                  </a:lnTo>
                  <a:lnTo>
                    <a:pt x="80010" y="70294"/>
                  </a:lnTo>
                  <a:lnTo>
                    <a:pt x="130683" y="70294"/>
                  </a:lnTo>
                  <a:cubicBezTo>
                    <a:pt x="130683" y="70294"/>
                    <a:pt x="134493" y="70199"/>
                    <a:pt x="134588" y="72866"/>
                  </a:cubicBezTo>
                  <a:cubicBezTo>
                    <a:pt x="134683" y="75628"/>
                    <a:pt x="130683" y="75533"/>
                    <a:pt x="130683" y="75533"/>
                  </a:cubicBezTo>
                  <a:lnTo>
                    <a:pt x="129921" y="75533"/>
                  </a:lnTo>
                  <a:lnTo>
                    <a:pt x="129921" y="72199"/>
                  </a:lnTo>
                  <a:lnTo>
                    <a:pt x="68389" y="72199"/>
                  </a:lnTo>
                  <a:lnTo>
                    <a:pt x="68389" y="75533"/>
                  </a:lnTo>
                  <a:lnTo>
                    <a:pt x="65532" y="75533"/>
                  </a:lnTo>
                  <a:cubicBezTo>
                    <a:pt x="65532" y="75533"/>
                    <a:pt x="57626" y="75533"/>
                    <a:pt x="57626" y="82391"/>
                  </a:cubicBezTo>
                  <a:cubicBezTo>
                    <a:pt x="57626" y="89344"/>
                    <a:pt x="65532" y="89344"/>
                    <a:pt x="65532" y="89344"/>
                  </a:cubicBezTo>
                  <a:lnTo>
                    <a:pt x="79915" y="89344"/>
                  </a:lnTo>
                  <a:lnTo>
                    <a:pt x="79915" y="89249"/>
                  </a:lnTo>
                  <a:lnTo>
                    <a:pt x="130588" y="89249"/>
                  </a:lnTo>
                  <a:cubicBezTo>
                    <a:pt x="130588" y="89249"/>
                    <a:pt x="134398" y="89154"/>
                    <a:pt x="134493" y="91821"/>
                  </a:cubicBezTo>
                  <a:cubicBezTo>
                    <a:pt x="134588" y="94583"/>
                    <a:pt x="130588" y="94488"/>
                    <a:pt x="130588" y="94488"/>
                  </a:cubicBezTo>
                  <a:lnTo>
                    <a:pt x="129826" y="94488"/>
                  </a:lnTo>
                  <a:lnTo>
                    <a:pt x="129826" y="91059"/>
                  </a:lnTo>
                  <a:lnTo>
                    <a:pt x="68294" y="91059"/>
                  </a:lnTo>
                  <a:lnTo>
                    <a:pt x="68294" y="94488"/>
                  </a:lnTo>
                  <a:lnTo>
                    <a:pt x="65437" y="94488"/>
                  </a:lnTo>
                  <a:cubicBezTo>
                    <a:pt x="65437" y="94488"/>
                    <a:pt x="57531" y="94488"/>
                    <a:pt x="57531" y="101346"/>
                  </a:cubicBezTo>
                  <a:cubicBezTo>
                    <a:pt x="57531" y="108299"/>
                    <a:pt x="65437" y="108299"/>
                    <a:pt x="65437" y="108299"/>
                  </a:cubicBezTo>
                  <a:lnTo>
                    <a:pt x="79820" y="108299"/>
                  </a:lnTo>
                  <a:lnTo>
                    <a:pt x="79820" y="108299"/>
                  </a:lnTo>
                  <a:lnTo>
                    <a:pt x="130493" y="108299"/>
                  </a:lnTo>
                  <a:cubicBezTo>
                    <a:pt x="130493" y="108299"/>
                    <a:pt x="134303" y="108204"/>
                    <a:pt x="134398" y="110871"/>
                  </a:cubicBezTo>
                  <a:cubicBezTo>
                    <a:pt x="134493" y="113633"/>
                    <a:pt x="130493" y="113538"/>
                    <a:pt x="130493" y="113538"/>
                  </a:cubicBezTo>
                  <a:lnTo>
                    <a:pt x="129730" y="113538"/>
                  </a:lnTo>
                  <a:lnTo>
                    <a:pt x="129730" y="110299"/>
                  </a:lnTo>
                  <a:lnTo>
                    <a:pt x="68199" y="110299"/>
                  </a:lnTo>
                  <a:lnTo>
                    <a:pt x="68199" y="113538"/>
                  </a:lnTo>
                  <a:lnTo>
                    <a:pt x="65437" y="113538"/>
                  </a:lnTo>
                  <a:cubicBezTo>
                    <a:pt x="65437" y="113538"/>
                    <a:pt x="57531" y="113538"/>
                    <a:pt x="57531" y="120396"/>
                  </a:cubicBezTo>
                  <a:cubicBezTo>
                    <a:pt x="57531" y="127063"/>
                    <a:pt x="64770" y="127349"/>
                    <a:pt x="65437" y="127349"/>
                  </a:cubicBezTo>
                  <a:lnTo>
                    <a:pt x="65437" y="127444"/>
                  </a:lnTo>
                  <a:lnTo>
                    <a:pt x="130588" y="127444"/>
                  </a:lnTo>
                  <a:cubicBezTo>
                    <a:pt x="130588" y="127444"/>
                    <a:pt x="134398" y="127349"/>
                    <a:pt x="134493" y="130016"/>
                  </a:cubicBezTo>
                  <a:cubicBezTo>
                    <a:pt x="134588" y="132778"/>
                    <a:pt x="130588" y="132683"/>
                    <a:pt x="130588" y="132683"/>
                  </a:cubicBezTo>
                  <a:lnTo>
                    <a:pt x="129826" y="132683"/>
                  </a:lnTo>
                  <a:lnTo>
                    <a:pt x="129921" y="129254"/>
                  </a:lnTo>
                  <a:lnTo>
                    <a:pt x="68389" y="129254"/>
                  </a:lnTo>
                  <a:lnTo>
                    <a:pt x="68294" y="132683"/>
                  </a:lnTo>
                  <a:lnTo>
                    <a:pt x="65437" y="132683"/>
                  </a:lnTo>
                  <a:cubicBezTo>
                    <a:pt x="65437" y="132683"/>
                    <a:pt x="57531" y="132683"/>
                    <a:pt x="57531" y="139541"/>
                  </a:cubicBezTo>
                  <a:cubicBezTo>
                    <a:pt x="57531" y="146209"/>
                    <a:pt x="64770" y="146494"/>
                    <a:pt x="65437" y="146494"/>
                  </a:cubicBezTo>
                  <a:lnTo>
                    <a:pt x="65437" y="146590"/>
                  </a:lnTo>
                  <a:lnTo>
                    <a:pt x="130588" y="146590"/>
                  </a:lnTo>
                  <a:cubicBezTo>
                    <a:pt x="130588" y="146590"/>
                    <a:pt x="134398" y="146494"/>
                    <a:pt x="134493" y="149161"/>
                  </a:cubicBezTo>
                  <a:cubicBezTo>
                    <a:pt x="134588" y="151924"/>
                    <a:pt x="130588" y="151828"/>
                    <a:pt x="130588" y="151828"/>
                  </a:cubicBezTo>
                  <a:lnTo>
                    <a:pt x="129730" y="151828"/>
                  </a:lnTo>
                  <a:lnTo>
                    <a:pt x="129730" y="148685"/>
                  </a:lnTo>
                  <a:lnTo>
                    <a:pt x="68199" y="148685"/>
                  </a:lnTo>
                  <a:lnTo>
                    <a:pt x="68199" y="151828"/>
                  </a:lnTo>
                  <a:lnTo>
                    <a:pt x="24955" y="151828"/>
                  </a:lnTo>
                  <a:lnTo>
                    <a:pt x="24955" y="151828"/>
                  </a:lnTo>
                  <a:close/>
                  <a:moveTo>
                    <a:pt x="68580" y="26098"/>
                  </a:moveTo>
                  <a:lnTo>
                    <a:pt x="68580" y="19050"/>
                  </a:lnTo>
                  <a:lnTo>
                    <a:pt x="130112" y="19050"/>
                  </a:lnTo>
                  <a:lnTo>
                    <a:pt x="130112" y="26098"/>
                  </a:lnTo>
                  <a:lnTo>
                    <a:pt x="68580" y="26098"/>
                  </a:lnTo>
                  <a:lnTo>
                    <a:pt x="68580" y="26098"/>
                  </a:lnTo>
                  <a:close/>
                </a:path>
              </a:pathLst>
            </a:custGeom>
            <a:solidFill>
              <a:srgbClr val="EB780A"/>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sp>
          <p:nvSpPr>
            <p:cNvPr id="1528" name="Freihandform: Form 1527">
              <a:extLst>
                <a:ext uri="{FF2B5EF4-FFF2-40B4-BE49-F238E27FC236}">
                  <a16:creationId xmlns:a16="http://schemas.microsoft.com/office/drawing/2014/main" id="{04F6A2E9-7C19-4982-8EA2-7D7E44E53492}"/>
                </a:ext>
              </a:extLst>
            </p:cNvPr>
            <p:cNvSpPr/>
            <p:nvPr/>
          </p:nvSpPr>
          <p:spPr>
            <a:xfrm>
              <a:off x="6602920" y="4029942"/>
              <a:ext cx="213359" cy="218122"/>
            </a:xfrm>
            <a:custGeom>
              <a:avLst/>
              <a:gdLst>
                <a:gd name="connsiteX0" fmla="*/ 0 w 213359"/>
                <a:gd name="connsiteY0" fmla="*/ 109061 h 218122"/>
                <a:gd name="connsiteX1" fmla="*/ 106680 w 213359"/>
                <a:gd name="connsiteY1" fmla="*/ 0 h 218122"/>
                <a:gd name="connsiteX2" fmla="*/ 213360 w 213359"/>
                <a:gd name="connsiteY2" fmla="*/ 109061 h 218122"/>
                <a:gd name="connsiteX3" fmla="*/ 106680 w 213359"/>
                <a:gd name="connsiteY3" fmla="*/ 218123 h 218122"/>
                <a:gd name="connsiteX4" fmla="*/ 0 w 213359"/>
                <a:gd name="connsiteY4" fmla="*/ 109061 h 218122"/>
                <a:gd name="connsiteX5" fmla="*/ 0 w 213359"/>
                <a:gd name="connsiteY5" fmla="*/ 109061 h 218122"/>
                <a:gd name="connsiteX6" fmla="*/ 12192 w 213359"/>
                <a:gd name="connsiteY6" fmla="*/ 109061 h 218122"/>
                <a:gd name="connsiteX7" fmla="*/ 106680 w 213359"/>
                <a:gd name="connsiteY7" fmla="*/ 15335 h 218122"/>
                <a:gd name="connsiteX8" fmla="*/ 201168 w 213359"/>
                <a:gd name="connsiteY8" fmla="*/ 109061 h 218122"/>
                <a:gd name="connsiteX9" fmla="*/ 106680 w 213359"/>
                <a:gd name="connsiteY9" fmla="*/ 202787 h 218122"/>
                <a:gd name="connsiteX10" fmla="*/ 12192 w 213359"/>
                <a:gd name="connsiteY10" fmla="*/ 109061 h 218122"/>
                <a:gd name="connsiteX11" fmla="*/ 12192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0" y="109061"/>
                  </a:moveTo>
                  <a:cubicBezTo>
                    <a:pt x="0" y="48863"/>
                    <a:pt x="47815" y="0"/>
                    <a:pt x="106680" y="0"/>
                  </a:cubicBezTo>
                  <a:cubicBezTo>
                    <a:pt x="165545" y="0"/>
                    <a:pt x="213360" y="48863"/>
                    <a:pt x="213360" y="109061"/>
                  </a:cubicBezTo>
                  <a:cubicBezTo>
                    <a:pt x="213360" y="169259"/>
                    <a:pt x="165545" y="218123"/>
                    <a:pt x="106680" y="218123"/>
                  </a:cubicBezTo>
                  <a:cubicBezTo>
                    <a:pt x="47815" y="218123"/>
                    <a:pt x="0" y="169259"/>
                    <a:pt x="0" y="109061"/>
                  </a:cubicBezTo>
                  <a:lnTo>
                    <a:pt x="0" y="109061"/>
                  </a:lnTo>
                  <a:close/>
                  <a:moveTo>
                    <a:pt x="12192" y="109061"/>
                  </a:moveTo>
                  <a:cubicBezTo>
                    <a:pt x="12192" y="57341"/>
                    <a:pt x="54483" y="15335"/>
                    <a:pt x="106680" y="15335"/>
                  </a:cubicBezTo>
                  <a:cubicBezTo>
                    <a:pt x="158877" y="15335"/>
                    <a:pt x="201168" y="57341"/>
                    <a:pt x="201168" y="109061"/>
                  </a:cubicBezTo>
                  <a:cubicBezTo>
                    <a:pt x="201168" y="160782"/>
                    <a:pt x="158877" y="202787"/>
                    <a:pt x="106680" y="202787"/>
                  </a:cubicBezTo>
                  <a:cubicBezTo>
                    <a:pt x="54483" y="202787"/>
                    <a:pt x="12192" y="160877"/>
                    <a:pt x="12192" y="109061"/>
                  </a:cubicBezTo>
                  <a:lnTo>
                    <a:pt x="12192" y="109061"/>
                  </a:lnTo>
                  <a:close/>
                </a:path>
              </a:pathLst>
            </a:custGeom>
            <a:solidFill>
              <a:srgbClr val="FFB900"/>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grpSp>
      <p:cxnSp>
        <p:nvCxnSpPr>
          <p:cNvPr id="1385" name="Gerade Verbindung mit Pfeil 1384">
            <a:extLst>
              <a:ext uri="{FF2B5EF4-FFF2-40B4-BE49-F238E27FC236}">
                <a16:creationId xmlns:a16="http://schemas.microsoft.com/office/drawing/2014/main" id="{677E41A0-D3EB-4E7B-B5C7-2D20AE28B478}"/>
              </a:ext>
            </a:extLst>
          </p:cNvPr>
          <p:cNvCxnSpPr/>
          <p:nvPr/>
        </p:nvCxnSpPr>
        <p:spPr bwMode="auto">
          <a:xfrm>
            <a:off x="6553869" y="3050335"/>
            <a:ext cx="762200" cy="0"/>
          </a:xfrm>
          <a:prstGeom prst="straightConnector1">
            <a:avLst/>
          </a:prstGeom>
          <a:solidFill>
            <a:srgbClr val="000000"/>
          </a:solidFill>
          <a:ln w="25400" cap="flat" cmpd="sng" algn="ctr">
            <a:solidFill>
              <a:srgbClr val="EB780A"/>
            </a:solidFill>
            <a:prstDash val="solid"/>
            <a:round/>
            <a:headEnd type="triangle" w="med" len="med"/>
            <a:tailEnd type="non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1386" name="Grafik 199">
            <a:extLst>
              <a:ext uri="{FF2B5EF4-FFF2-40B4-BE49-F238E27FC236}">
                <a16:creationId xmlns:a16="http://schemas.microsoft.com/office/drawing/2014/main" id="{59883DF6-B0C3-4CFD-BB0B-10373043421D}"/>
              </a:ext>
            </a:extLst>
          </p:cNvPr>
          <p:cNvGrpSpPr/>
          <p:nvPr/>
        </p:nvGrpSpPr>
        <p:grpSpPr>
          <a:xfrm rot="16200000">
            <a:off x="6191036" y="4506034"/>
            <a:ext cx="357764" cy="365752"/>
            <a:chOff x="5423344" y="4032228"/>
            <a:chExt cx="213359" cy="218122"/>
          </a:xfrm>
          <a:solidFill>
            <a:srgbClr val="000000"/>
          </a:solidFill>
          <a:effectLst/>
        </p:grpSpPr>
        <p:sp>
          <p:nvSpPr>
            <p:cNvPr id="1523" name="Freihandform: Form 1522">
              <a:extLst>
                <a:ext uri="{FF2B5EF4-FFF2-40B4-BE49-F238E27FC236}">
                  <a16:creationId xmlns:a16="http://schemas.microsoft.com/office/drawing/2014/main" id="{2E883DD3-3661-4611-B108-F4C337E3EC87}"/>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2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2"/>
                    <a:pt x="106680" y="218122"/>
                  </a:cubicBezTo>
                  <a:cubicBezTo>
                    <a:pt x="47762" y="218122"/>
                    <a:pt x="0" y="169294"/>
                    <a:pt x="0" y="109061"/>
                  </a:cubicBezTo>
                  <a:cubicBezTo>
                    <a:pt x="0" y="48828"/>
                    <a:pt x="47762" y="0"/>
                    <a:pt x="106680" y="0"/>
                  </a:cubicBezTo>
                  <a:cubicBezTo>
                    <a:pt x="165598" y="0"/>
                    <a:pt x="213360" y="48828"/>
                    <a:pt x="213360" y="109061"/>
                  </a:cubicBezTo>
                  <a:close/>
                </a:path>
              </a:pathLst>
            </a:custGeom>
            <a:solidFill>
              <a:srgbClr val="FFFFFF"/>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sp>
          <p:nvSpPr>
            <p:cNvPr id="1524" name="Freihandform: Form 1523">
              <a:extLst>
                <a:ext uri="{FF2B5EF4-FFF2-40B4-BE49-F238E27FC236}">
                  <a16:creationId xmlns:a16="http://schemas.microsoft.com/office/drawing/2014/main" id="{0C3F6B28-A5F4-4794-8B79-95E6CE903FBF}"/>
                </a:ext>
              </a:extLst>
            </p:cNvPr>
            <p:cNvSpPr/>
            <p:nvPr/>
          </p:nvSpPr>
          <p:spPr>
            <a:xfrm>
              <a:off x="5440393" y="4051373"/>
              <a:ext cx="179641" cy="179641"/>
            </a:xfrm>
            <a:custGeom>
              <a:avLst/>
              <a:gdLst>
                <a:gd name="connsiteX0" fmla="*/ 154972 w 179641"/>
                <a:gd name="connsiteY0" fmla="*/ 151638 h 179641"/>
                <a:gd name="connsiteX1" fmla="*/ 89821 w 179641"/>
                <a:gd name="connsiteY1" fmla="*/ 179642 h 179641"/>
                <a:gd name="connsiteX2" fmla="*/ 0 w 179641"/>
                <a:gd name="connsiteY2" fmla="*/ 89821 h 179641"/>
                <a:gd name="connsiteX3" fmla="*/ 89821 w 179641"/>
                <a:gd name="connsiteY3" fmla="*/ 0 h 179641"/>
                <a:gd name="connsiteX4" fmla="*/ 150304 w 179641"/>
                <a:gd name="connsiteY4" fmla="*/ 23432 h 179641"/>
                <a:gd name="connsiteX5" fmla="*/ 111157 w 179641"/>
                <a:gd name="connsiteY5" fmla="*/ 23432 h 179641"/>
                <a:gd name="connsiteX6" fmla="*/ 111062 w 179641"/>
                <a:gd name="connsiteY6" fmla="*/ 19050 h 179641"/>
                <a:gd name="connsiteX7" fmla="*/ 49530 w 179641"/>
                <a:gd name="connsiteY7" fmla="*/ 19050 h 179641"/>
                <a:gd name="connsiteX8" fmla="*/ 49530 w 179641"/>
                <a:gd name="connsiteY8" fmla="*/ 23432 h 179641"/>
                <a:gd name="connsiteX9" fmla="*/ 48768 w 179641"/>
                <a:gd name="connsiteY9" fmla="*/ 23432 h 179641"/>
                <a:gd name="connsiteX10" fmla="*/ 40672 w 179641"/>
                <a:gd name="connsiteY10" fmla="*/ 30480 h 179641"/>
                <a:gd name="connsiteX11" fmla="*/ 48578 w 179641"/>
                <a:gd name="connsiteY11" fmla="*/ 37243 h 179641"/>
                <a:gd name="connsiteX12" fmla="*/ 99155 w 179641"/>
                <a:gd name="connsiteY12" fmla="*/ 37243 h 179641"/>
                <a:gd name="connsiteX13" fmla="*/ 99155 w 179641"/>
                <a:gd name="connsiteY13" fmla="*/ 37338 h 179641"/>
                <a:gd name="connsiteX14" fmla="*/ 113729 w 179641"/>
                <a:gd name="connsiteY14" fmla="*/ 37243 h 179641"/>
                <a:gd name="connsiteX15" fmla="*/ 117538 w 179641"/>
                <a:gd name="connsiteY15" fmla="*/ 40100 h 179641"/>
                <a:gd name="connsiteX16" fmla="*/ 113729 w 179641"/>
                <a:gd name="connsiteY16" fmla="*/ 42577 h 179641"/>
                <a:gd name="connsiteX17" fmla="*/ 110966 w 179641"/>
                <a:gd name="connsiteY17" fmla="*/ 42577 h 179641"/>
                <a:gd name="connsiteX18" fmla="*/ 111062 w 179641"/>
                <a:gd name="connsiteY18" fmla="*/ 39053 h 179641"/>
                <a:gd name="connsiteX19" fmla="*/ 49530 w 179641"/>
                <a:gd name="connsiteY19" fmla="*/ 39053 h 179641"/>
                <a:gd name="connsiteX20" fmla="*/ 49435 w 179641"/>
                <a:gd name="connsiteY20" fmla="*/ 42577 h 179641"/>
                <a:gd name="connsiteX21" fmla="*/ 48673 w 179641"/>
                <a:gd name="connsiteY21" fmla="*/ 42577 h 179641"/>
                <a:gd name="connsiteX22" fmla="*/ 40576 w 179641"/>
                <a:gd name="connsiteY22" fmla="*/ 49625 h 179641"/>
                <a:gd name="connsiteX23" fmla="*/ 48482 w 179641"/>
                <a:gd name="connsiteY23" fmla="*/ 56388 h 179641"/>
                <a:gd name="connsiteX24" fmla="*/ 99060 w 179641"/>
                <a:gd name="connsiteY24" fmla="*/ 56388 h 179641"/>
                <a:gd name="connsiteX25" fmla="*/ 99060 w 179641"/>
                <a:gd name="connsiteY25" fmla="*/ 56483 h 179641"/>
                <a:gd name="connsiteX26" fmla="*/ 113633 w 179641"/>
                <a:gd name="connsiteY26" fmla="*/ 56388 h 179641"/>
                <a:gd name="connsiteX27" fmla="*/ 117443 w 179641"/>
                <a:gd name="connsiteY27" fmla="*/ 59246 h 179641"/>
                <a:gd name="connsiteX28" fmla="*/ 113633 w 179641"/>
                <a:gd name="connsiteY28" fmla="*/ 61722 h 179641"/>
                <a:gd name="connsiteX29" fmla="*/ 110871 w 179641"/>
                <a:gd name="connsiteY29" fmla="*/ 61722 h 179641"/>
                <a:gd name="connsiteX30" fmla="*/ 110871 w 179641"/>
                <a:gd name="connsiteY30" fmla="*/ 58484 h 179641"/>
                <a:gd name="connsiteX31" fmla="*/ 49340 w 179641"/>
                <a:gd name="connsiteY31" fmla="*/ 58484 h 179641"/>
                <a:gd name="connsiteX32" fmla="*/ 49340 w 179641"/>
                <a:gd name="connsiteY32" fmla="*/ 61722 h 179641"/>
                <a:gd name="connsiteX33" fmla="*/ 48673 w 179641"/>
                <a:gd name="connsiteY33" fmla="*/ 61722 h 179641"/>
                <a:gd name="connsiteX34" fmla="*/ 40576 w 179641"/>
                <a:gd name="connsiteY34" fmla="*/ 68771 h 179641"/>
                <a:gd name="connsiteX35" fmla="*/ 48482 w 179641"/>
                <a:gd name="connsiteY35" fmla="*/ 75533 h 179641"/>
                <a:gd name="connsiteX36" fmla="*/ 113633 w 179641"/>
                <a:gd name="connsiteY36" fmla="*/ 75533 h 179641"/>
                <a:gd name="connsiteX37" fmla="*/ 113633 w 179641"/>
                <a:gd name="connsiteY37" fmla="*/ 75438 h 179641"/>
                <a:gd name="connsiteX38" fmla="*/ 117443 w 179641"/>
                <a:gd name="connsiteY38" fmla="*/ 78296 h 179641"/>
                <a:gd name="connsiteX39" fmla="*/ 113633 w 179641"/>
                <a:gd name="connsiteY39" fmla="*/ 80772 h 179641"/>
                <a:gd name="connsiteX40" fmla="*/ 110776 w 179641"/>
                <a:gd name="connsiteY40" fmla="*/ 80772 h 179641"/>
                <a:gd name="connsiteX41" fmla="*/ 110776 w 179641"/>
                <a:gd name="connsiteY41" fmla="*/ 77438 h 179641"/>
                <a:gd name="connsiteX42" fmla="*/ 49244 w 179641"/>
                <a:gd name="connsiteY42" fmla="*/ 77438 h 179641"/>
                <a:gd name="connsiteX43" fmla="*/ 49244 w 179641"/>
                <a:gd name="connsiteY43" fmla="*/ 80772 h 179641"/>
                <a:gd name="connsiteX44" fmla="*/ 48578 w 179641"/>
                <a:gd name="connsiteY44" fmla="*/ 80772 h 179641"/>
                <a:gd name="connsiteX45" fmla="*/ 40481 w 179641"/>
                <a:gd name="connsiteY45" fmla="*/ 87821 h 179641"/>
                <a:gd name="connsiteX46" fmla="*/ 48387 w 179641"/>
                <a:gd name="connsiteY46" fmla="*/ 94583 h 179641"/>
                <a:gd name="connsiteX47" fmla="*/ 113538 w 179641"/>
                <a:gd name="connsiteY47" fmla="*/ 94583 h 179641"/>
                <a:gd name="connsiteX48" fmla="*/ 113538 w 179641"/>
                <a:gd name="connsiteY48" fmla="*/ 94488 h 179641"/>
                <a:gd name="connsiteX49" fmla="*/ 117348 w 179641"/>
                <a:gd name="connsiteY49" fmla="*/ 97346 h 179641"/>
                <a:gd name="connsiteX50" fmla="*/ 113538 w 179641"/>
                <a:gd name="connsiteY50" fmla="*/ 99822 h 179641"/>
                <a:gd name="connsiteX51" fmla="*/ 110680 w 179641"/>
                <a:gd name="connsiteY51" fmla="*/ 99822 h 179641"/>
                <a:gd name="connsiteX52" fmla="*/ 110680 w 179641"/>
                <a:gd name="connsiteY52" fmla="*/ 96488 h 179641"/>
                <a:gd name="connsiteX53" fmla="*/ 49149 w 179641"/>
                <a:gd name="connsiteY53" fmla="*/ 96488 h 179641"/>
                <a:gd name="connsiteX54" fmla="*/ 49149 w 179641"/>
                <a:gd name="connsiteY54" fmla="*/ 99822 h 179641"/>
                <a:gd name="connsiteX55" fmla="*/ 48482 w 179641"/>
                <a:gd name="connsiteY55" fmla="*/ 99822 h 179641"/>
                <a:gd name="connsiteX56" fmla="*/ 40386 w 179641"/>
                <a:gd name="connsiteY56" fmla="*/ 106871 h 179641"/>
                <a:gd name="connsiteX57" fmla="*/ 48292 w 179641"/>
                <a:gd name="connsiteY57" fmla="*/ 113633 h 179641"/>
                <a:gd name="connsiteX58" fmla="*/ 98870 w 179641"/>
                <a:gd name="connsiteY58" fmla="*/ 113633 h 179641"/>
                <a:gd name="connsiteX59" fmla="*/ 98870 w 179641"/>
                <a:gd name="connsiteY59" fmla="*/ 113633 h 179641"/>
                <a:gd name="connsiteX60" fmla="*/ 100108 w 179641"/>
                <a:gd name="connsiteY60" fmla="*/ 113633 h 179641"/>
                <a:gd name="connsiteX61" fmla="*/ 113443 w 179641"/>
                <a:gd name="connsiteY61" fmla="*/ 113633 h 179641"/>
                <a:gd name="connsiteX62" fmla="*/ 113443 w 179641"/>
                <a:gd name="connsiteY62" fmla="*/ 113538 h 179641"/>
                <a:gd name="connsiteX63" fmla="*/ 117253 w 179641"/>
                <a:gd name="connsiteY63" fmla="*/ 116396 h 179641"/>
                <a:gd name="connsiteX64" fmla="*/ 113443 w 179641"/>
                <a:gd name="connsiteY64" fmla="*/ 118872 h 179641"/>
                <a:gd name="connsiteX65" fmla="*/ 110585 w 179641"/>
                <a:gd name="connsiteY65" fmla="*/ 118872 h 179641"/>
                <a:gd name="connsiteX66" fmla="*/ 110585 w 179641"/>
                <a:gd name="connsiteY66" fmla="*/ 115443 h 179641"/>
                <a:gd name="connsiteX67" fmla="*/ 49054 w 179641"/>
                <a:gd name="connsiteY67" fmla="*/ 115443 h 179641"/>
                <a:gd name="connsiteX68" fmla="*/ 49054 w 179641"/>
                <a:gd name="connsiteY68" fmla="*/ 118872 h 179641"/>
                <a:gd name="connsiteX69" fmla="*/ 48387 w 179641"/>
                <a:gd name="connsiteY69" fmla="*/ 118872 h 179641"/>
                <a:gd name="connsiteX70" fmla="*/ 40291 w 179641"/>
                <a:gd name="connsiteY70" fmla="*/ 125921 h 179641"/>
                <a:gd name="connsiteX71" fmla="*/ 48196 w 179641"/>
                <a:gd name="connsiteY71" fmla="*/ 132683 h 179641"/>
                <a:gd name="connsiteX72" fmla="*/ 113348 w 179641"/>
                <a:gd name="connsiteY72" fmla="*/ 132683 h 179641"/>
                <a:gd name="connsiteX73" fmla="*/ 113348 w 179641"/>
                <a:gd name="connsiteY73" fmla="*/ 132588 h 179641"/>
                <a:gd name="connsiteX74" fmla="*/ 117158 w 179641"/>
                <a:gd name="connsiteY74" fmla="*/ 135446 h 179641"/>
                <a:gd name="connsiteX75" fmla="*/ 113348 w 179641"/>
                <a:gd name="connsiteY75" fmla="*/ 137922 h 179641"/>
                <a:gd name="connsiteX76" fmla="*/ 110490 w 179641"/>
                <a:gd name="connsiteY76" fmla="*/ 137922 h 179641"/>
                <a:gd name="connsiteX77" fmla="*/ 110490 w 179641"/>
                <a:gd name="connsiteY77" fmla="*/ 134588 h 179641"/>
                <a:gd name="connsiteX78" fmla="*/ 48958 w 179641"/>
                <a:gd name="connsiteY78" fmla="*/ 134588 h 179641"/>
                <a:gd name="connsiteX79" fmla="*/ 48958 w 179641"/>
                <a:gd name="connsiteY79" fmla="*/ 137922 h 179641"/>
                <a:gd name="connsiteX80" fmla="*/ 48292 w 179641"/>
                <a:gd name="connsiteY80" fmla="*/ 137922 h 179641"/>
                <a:gd name="connsiteX81" fmla="*/ 40196 w 179641"/>
                <a:gd name="connsiteY81" fmla="*/ 144971 h 179641"/>
                <a:gd name="connsiteX82" fmla="*/ 48101 w 179641"/>
                <a:gd name="connsiteY82" fmla="*/ 151733 h 179641"/>
                <a:gd name="connsiteX83" fmla="*/ 154972 w 179641"/>
                <a:gd name="connsiteY83" fmla="*/ 151733 h 179641"/>
                <a:gd name="connsiteX84" fmla="*/ 154972 w 179641"/>
                <a:gd name="connsiteY84" fmla="*/ 151638 h 179641"/>
                <a:gd name="connsiteX85" fmla="*/ 154686 w 179641"/>
                <a:gd name="connsiteY85" fmla="*/ 27813 h 179641"/>
                <a:gd name="connsiteX86" fmla="*/ 179642 w 179641"/>
                <a:gd name="connsiteY86" fmla="*/ 89821 h 179641"/>
                <a:gd name="connsiteX87" fmla="*/ 158687 w 179641"/>
                <a:gd name="connsiteY87" fmla="*/ 147352 h 179641"/>
                <a:gd name="connsiteX88" fmla="*/ 48768 w 179641"/>
                <a:gd name="connsiteY88" fmla="*/ 147352 h 179641"/>
                <a:gd name="connsiteX89" fmla="*/ 44863 w 179641"/>
                <a:gd name="connsiteY89" fmla="*/ 144780 h 179641"/>
                <a:gd name="connsiteX90" fmla="*/ 48768 w 179641"/>
                <a:gd name="connsiteY90" fmla="*/ 142113 h 179641"/>
                <a:gd name="connsiteX91" fmla="*/ 49530 w 179641"/>
                <a:gd name="connsiteY91" fmla="*/ 142113 h 179641"/>
                <a:gd name="connsiteX92" fmla="*/ 49530 w 179641"/>
                <a:gd name="connsiteY92" fmla="*/ 145447 h 179641"/>
                <a:gd name="connsiteX93" fmla="*/ 111062 w 179641"/>
                <a:gd name="connsiteY93" fmla="*/ 145447 h 179641"/>
                <a:gd name="connsiteX94" fmla="*/ 111062 w 179641"/>
                <a:gd name="connsiteY94" fmla="*/ 142113 h 179641"/>
                <a:gd name="connsiteX95" fmla="*/ 113919 w 179641"/>
                <a:gd name="connsiteY95" fmla="*/ 142113 h 179641"/>
                <a:gd name="connsiteX96" fmla="*/ 121825 w 179641"/>
                <a:gd name="connsiteY96" fmla="*/ 135255 h 179641"/>
                <a:gd name="connsiteX97" fmla="*/ 113919 w 179641"/>
                <a:gd name="connsiteY97" fmla="*/ 128302 h 179641"/>
                <a:gd name="connsiteX98" fmla="*/ 99536 w 179641"/>
                <a:gd name="connsiteY98" fmla="*/ 128302 h 179641"/>
                <a:gd name="connsiteX99" fmla="*/ 99536 w 179641"/>
                <a:gd name="connsiteY99" fmla="*/ 128397 h 179641"/>
                <a:gd name="connsiteX100" fmla="*/ 48863 w 179641"/>
                <a:gd name="connsiteY100" fmla="*/ 128397 h 179641"/>
                <a:gd name="connsiteX101" fmla="*/ 44958 w 179641"/>
                <a:gd name="connsiteY101" fmla="*/ 125825 h 179641"/>
                <a:gd name="connsiteX102" fmla="*/ 48863 w 179641"/>
                <a:gd name="connsiteY102" fmla="*/ 123158 h 179641"/>
                <a:gd name="connsiteX103" fmla="*/ 49625 w 179641"/>
                <a:gd name="connsiteY103" fmla="*/ 123158 h 179641"/>
                <a:gd name="connsiteX104" fmla="*/ 49625 w 179641"/>
                <a:gd name="connsiteY104" fmla="*/ 126397 h 179641"/>
                <a:gd name="connsiteX105" fmla="*/ 111157 w 179641"/>
                <a:gd name="connsiteY105" fmla="*/ 126397 h 179641"/>
                <a:gd name="connsiteX106" fmla="*/ 111157 w 179641"/>
                <a:gd name="connsiteY106" fmla="*/ 123158 h 179641"/>
                <a:gd name="connsiteX107" fmla="*/ 114014 w 179641"/>
                <a:gd name="connsiteY107" fmla="*/ 123158 h 179641"/>
                <a:gd name="connsiteX108" fmla="*/ 121920 w 179641"/>
                <a:gd name="connsiteY108" fmla="*/ 116300 h 179641"/>
                <a:gd name="connsiteX109" fmla="*/ 114014 w 179641"/>
                <a:gd name="connsiteY109" fmla="*/ 109347 h 179641"/>
                <a:gd name="connsiteX110" fmla="*/ 99632 w 179641"/>
                <a:gd name="connsiteY110" fmla="*/ 109347 h 179641"/>
                <a:gd name="connsiteX111" fmla="*/ 99632 w 179641"/>
                <a:gd name="connsiteY111" fmla="*/ 109347 h 179641"/>
                <a:gd name="connsiteX112" fmla="*/ 48958 w 179641"/>
                <a:gd name="connsiteY112" fmla="*/ 109347 h 179641"/>
                <a:gd name="connsiteX113" fmla="*/ 45053 w 179641"/>
                <a:gd name="connsiteY113" fmla="*/ 106775 h 179641"/>
                <a:gd name="connsiteX114" fmla="*/ 48958 w 179641"/>
                <a:gd name="connsiteY114" fmla="*/ 104108 h 179641"/>
                <a:gd name="connsiteX115" fmla="*/ 49721 w 179641"/>
                <a:gd name="connsiteY115" fmla="*/ 104108 h 179641"/>
                <a:gd name="connsiteX116" fmla="*/ 49721 w 179641"/>
                <a:gd name="connsiteY116" fmla="*/ 107442 h 179641"/>
                <a:gd name="connsiteX117" fmla="*/ 111252 w 179641"/>
                <a:gd name="connsiteY117" fmla="*/ 107442 h 179641"/>
                <a:gd name="connsiteX118" fmla="*/ 111252 w 179641"/>
                <a:gd name="connsiteY118" fmla="*/ 104108 h 179641"/>
                <a:gd name="connsiteX119" fmla="*/ 114109 w 179641"/>
                <a:gd name="connsiteY119" fmla="*/ 104108 h 179641"/>
                <a:gd name="connsiteX120" fmla="*/ 122015 w 179641"/>
                <a:gd name="connsiteY120" fmla="*/ 97250 h 179641"/>
                <a:gd name="connsiteX121" fmla="*/ 114109 w 179641"/>
                <a:gd name="connsiteY121" fmla="*/ 90297 h 179641"/>
                <a:gd name="connsiteX122" fmla="*/ 99727 w 179641"/>
                <a:gd name="connsiteY122" fmla="*/ 90297 h 179641"/>
                <a:gd name="connsiteX123" fmla="*/ 99727 w 179641"/>
                <a:gd name="connsiteY123" fmla="*/ 90392 h 179641"/>
                <a:gd name="connsiteX124" fmla="*/ 49054 w 179641"/>
                <a:gd name="connsiteY124" fmla="*/ 90392 h 179641"/>
                <a:gd name="connsiteX125" fmla="*/ 45149 w 179641"/>
                <a:gd name="connsiteY125" fmla="*/ 87821 h 179641"/>
                <a:gd name="connsiteX126" fmla="*/ 49054 w 179641"/>
                <a:gd name="connsiteY126" fmla="*/ 85154 h 179641"/>
                <a:gd name="connsiteX127" fmla="*/ 49816 w 179641"/>
                <a:gd name="connsiteY127" fmla="*/ 85154 h 179641"/>
                <a:gd name="connsiteX128" fmla="*/ 49816 w 179641"/>
                <a:gd name="connsiteY128" fmla="*/ 88583 h 179641"/>
                <a:gd name="connsiteX129" fmla="*/ 111347 w 179641"/>
                <a:gd name="connsiteY129" fmla="*/ 88583 h 179641"/>
                <a:gd name="connsiteX130" fmla="*/ 111347 w 179641"/>
                <a:gd name="connsiteY130" fmla="*/ 85154 h 179641"/>
                <a:gd name="connsiteX131" fmla="*/ 114205 w 179641"/>
                <a:gd name="connsiteY131" fmla="*/ 85154 h 179641"/>
                <a:gd name="connsiteX132" fmla="*/ 122111 w 179641"/>
                <a:gd name="connsiteY132" fmla="*/ 78296 h 179641"/>
                <a:gd name="connsiteX133" fmla="*/ 114205 w 179641"/>
                <a:gd name="connsiteY133" fmla="*/ 71342 h 179641"/>
                <a:gd name="connsiteX134" fmla="*/ 99822 w 179641"/>
                <a:gd name="connsiteY134" fmla="*/ 71342 h 179641"/>
                <a:gd name="connsiteX135" fmla="*/ 99822 w 179641"/>
                <a:gd name="connsiteY135" fmla="*/ 71342 h 179641"/>
                <a:gd name="connsiteX136" fmla="*/ 49149 w 179641"/>
                <a:gd name="connsiteY136" fmla="*/ 71342 h 179641"/>
                <a:gd name="connsiteX137" fmla="*/ 45244 w 179641"/>
                <a:gd name="connsiteY137" fmla="*/ 68771 h 179641"/>
                <a:gd name="connsiteX138" fmla="*/ 49149 w 179641"/>
                <a:gd name="connsiteY138" fmla="*/ 66104 h 179641"/>
                <a:gd name="connsiteX139" fmla="*/ 49911 w 179641"/>
                <a:gd name="connsiteY139" fmla="*/ 66104 h 179641"/>
                <a:gd name="connsiteX140" fmla="*/ 49911 w 179641"/>
                <a:gd name="connsiteY140" fmla="*/ 69342 h 179641"/>
                <a:gd name="connsiteX141" fmla="*/ 111442 w 179641"/>
                <a:gd name="connsiteY141" fmla="*/ 69342 h 179641"/>
                <a:gd name="connsiteX142" fmla="*/ 111442 w 179641"/>
                <a:gd name="connsiteY142" fmla="*/ 66104 h 179641"/>
                <a:gd name="connsiteX143" fmla="*/ 114205 w 179641"/>
                <a:gd name="connsiteY143" fmla="*/ 66104 h 179641"/>
                <a:gd name="connsiteX144" fmla="*/ 122111 w 179641"/>
                <a:gd name="connsiteY144" fmla="*/ 59246 h 179641"/>
                <a:gd name="connsiteX145" fmla="*/ 114205 w 179641"/>
                <a:gd name="connsiteY145" fmla="*/ 52292 h 179641"/>
                <a:gd name="connsiteX146" fmla="*/ 114205 w 179641"/>
                <a:gd name="connsiteY146" fmla="*/ 52197 h 179641"/>
                <a:gd name="connsiteX147" fmla="*/ 49054 w 179641"/>
                <a:gd name="connsiteY147" fmla="*/ 52197 h 179641"/>
                <a:gd name="connsiteX148" fmla="*/ 45149 w 179641"/>
                <a:gd name="connsiteY148" fmla="*/ 49625 h 179641"/>
                <a:gd name="connsiteX149" fmla="*/ 49054 w 179641"/>
                <a:gd name="connsiteY149" fmla="*/ 46958 h 179641"/>
                <a:gd name="connsiteX150" fmla="*/ 49816 w 179641"/>
                <a:gd name="connsiteY150" fmla="*/ 46958 h 179641"/>
                <a:gd name="connsiteX151" fmla="*/ 49721 w 179641"/>
                <a:gd name="connsiteY151" fmla="*/ 50387 h 179641"/>
                <a:gd name="connsiteX152" fmla="*/ 111252 w 179641"/>
                <a:gd name="connsiteY152" fmla="*/ 50387 h 179641"/>
                <a:gd name="connsiteX153" fmla="*/ 111347 w 179641"/>
                <a:gd name="connsiteY153" fmla="*/ 46958 h 179641"/>
                <a:gd name="connsiteX154" fmla="*/ 114205 w 179641"/>
                <a:gd name="connsiteY154" fmla="*/ 46958 h 179641"/>
                <a:gd name="connsiteX155" fmla="*/ 122111 w 179641"/>
                <a:gd name="connsiteY155" fmla="*/ 40100 h 179641"/>
                <a:gd name="connsiteX156" fmla="*/ 114205 w 179641"/>
                <a:gd name="connsiteY156" fmla="*/ 33147 h 179641"/>
                <a:gd name="connsiteX157" fmla="*/ 114205 w 179641"/>
                <a:gd name="connsiteY157" fmla="*/ 33052 h 179641"/>
                <a:gd name="connsiteX158" fmla="*/ 49054 w 179641"/>
                <a:gd name="connsiteY158" fmla="*/ 33052 h 179641"/>
                <a:gd name="connsiteX159" fmla="*/ 45149 w 179641"/>
                <a:gd name="connsiteY159" fmla="*/ 30480 h 179641"/>
                <a:gd name="connsiteX160" fmla="*/ 49054 w 179641"/>
                <a:gd name="connsiteY160" fmla="*/ 27813 h 179641"/>
                <a:gd name="connsiteX161" fmla="*/ 49911 w 179641"/>
                <a:gd name="connsiteY161" fmla="*/ 27813 h 179641"/>
                <a:gd name="connsiteX162" fmla="*/ 49911 w 179641"/>
                <a:gd name="connsiteY162" fmla="*/ 30956 h 179641"/>
                <a:gd name="connsiteX163" fmla="*/ 111442 w 179641"/>
                <a:gd name="connsiteY163" fmla="*/ 30956 h 179641"/>
                <a:gd name="connsiteX164" fmla="*/ 111442 w 179641"/>
                <a:gd name="connsiteY164" fmla="*/ 27813 h 179641"/>
                <a:gd name="connsiteX165" fmla="*/ 154686 w 179641"/>
                <a:gd name="connsiteY165" fmla="*/ 27813 h 179641"/>
                <a:gd name="connsiteX166" fmla="*/ 154686 w 179641"/>
                <a:gd name="connsiteY166" fmla="*/ 27813 h 179641"/>
                <a:gd name="connsiteX167" fmla="*/ 111062 w 179641"/>
                <a:gd name="connsiteY167" fmla="*/ 153543 h 179641"/>
                <a:gd name="connsiteX168" fmla="*/ 111062 w 179641"/>
                <a:gd name="connsiteY168" fmla="*/ 160592 h 179641"/>
                <a:gd name="connsiteX169" fmla="*/ 49530 w 179641"/>
                <a:gd name="connsiteY169" fmla="*/ 160592 h 179641"/>
                <a:gd name="connsiteX170" fmla="*/ 49530 w 179641"/>
                <a:gd name="connsiteY170" fmla="*/ 153543 h 179641"/>
                <a:gd name="connsiteX171" fmla="*/ 111062 w 179641"/>
                <a:gd name="connsiteY171" fmla="*/ 153543 h 179641"/>
                <a:gd name="connsiteX172" fmla="*/ 111062 w 179641"/>
                <a:gd name="connsiteY172" fmla="*/ 153543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154972" y="151638"/>
                  </a:moveTo>
                  <a:cubicBezTo>
                    <a:pt x="138589" y="168878"/>
                    <a:pt x="115443" y="179642"/>
                    <a:pt x="89821" y="179642"/>
                  </a:cubicBezTo>
                  <a:cubicBezTo>
                    <a:pt x="40291" y="179642"/>
                    <a:pt x="0" y="139446"/>
                    <a:pt x="0" y="89821"/>
                  </a:cubicBezTo>
                  <a:cubicBezTo>
                    <a:pt x="0" y="40291"/>
                    <a:pt x="40196" y="0"/>
                    <a:pt x="89821" y="0"/>
                  </a:cubicBezTo>
                  <a:cubicBezTo>
                    <a:pt x="113062" y="0"/>
                    <a:pt x="134303" y="8858"/>
                    <a:pt x="150304" y="23432"/>
                  </a:cubicBezTo>
                  <a:lnTo>
                    <a:pt x="111157" y="23432"/>
                  </a:lnTo>
                  <a:lnTo>
                    <a:pt x="111062" y="19050"/>
                  </a:lnTo>
                  <a:lnTo>
                    <a:pt x="49530" y="19050"/>
                  </a:lnTo>
                  <a:lnTo>
                    <a:pt x="49530" y="23432"/>
                  </a:lnTo>
                  <a:lnTo>
                    <a:pt x="48768" y="23432"/>
                  </a:lnTo>
                  <a:cubicBezTo>
                    <a:pt x="48768" y="23432"/>
                    <a:pt x="40672" y="23432"/>
                    <a:pt x="40672" y="30480"/>
                  </a:cubicBezTo>
                  <a:cubicBezTo>
                    <a:pt x="40672" y="37243"/>
                    <a:pt x="48578" y="37243"/>
                    <a:pt x="48578" y="37243"/>
                  </a:cubicBezTo>
                  <a:lnTo>
                    <a:pt x="99155" y="37243"/>
                  </a:lnTo>
                  <a:lnTo>
                    <a:pt x="99155" y="37338"/>
                  </a:lnTo>
                  <a:lnTo>
                    <a:pt x="113729" y="37243"/>
                  </a:lnTo>
                  <a:cubicBezTo>
                    <a:pt x="113729" y="37243"/>
                    <a:pt x="117538" y="37243"/>
                    <a:pt x="117538" y="40100"/>
                  </a:cubicBezTo>
                  <a:cubicBezTo>
                    <a:pt x="117538" y="42958"/>
                    <a:pt x="113729" y="42577"/>
                    <a:pt x="113729" y="42577"/>
                  </a:cubicBezTo>
                  <a:lnTo>
                    <a:pt x="110966" y="42577"/>
                  </a:lnTo>
                  <a:lnTo>
                    <a:pt x="111062" y="39053"/>
                  </a:lnTo>
                  <a:lnTo>
                    <a:pt x="49530" y="39053"/>
                  </a:lnTo>
                  <a:lnTo>
                    <a:pt x="49435" y="42577"/>
                  </a:lnTo>
                  <a:lnTo>
                    <a:pt x="48673" y="42577"/>
                  </a:lnTo>
                  <a:cubicBezTo>
                    <a:pt x="48673" y="42577"/>
                    <a:pt x="40576" y="42577"/>
                    <a:pt x="40576" y="49625"/>
                  </a:cubicBezTo>
                  <a:cubicBezTo>
                    <a:pt x="40576" y="56388"/>
                    <a:pt x="48482" y="56388"/>
                    <a:pt x="48482" y="56388"/>
                  </a:cubicBezTo>
                  <a:lnTo>
                    <a:pt x="99060" y="56388"/>
                  </a:lnTo>
                  <a:lnTo>
                    <a:pt x="99060" y="56483"/>
                  </a:lnTo>
                  <a:lnTo>
                    <a:pt x="113633" y="56388"/>
                  </a:lnTo>
                  <a:cubicBezTo>
                    <a:pt x="113633" y="56388"/>
                    <a:pt x="117443" y="56388"/>
                    <a:pt x="117443" y="59246"/>
                  </a:cubicBezTo>
                  <a:cubicBezTo>
                    <a:pt x="117443" y="62103"/>
                    <a:pt x="113633" y="61722"/>
                    <a:pt x="113633" y="61722"/>
                  </a:cubicBezTo>
                  <a:lnTo>
                    <a:pt x="110871" y="61722"/>
                  </a:lnTo>
                  <a:lnTo>
                    <a:pt x="110871" y="58484"/>
                  </a:lnTo>
                  <a:lnTo>
                    <a:pt x="49340" y="58484"/>
                  </a:lnTo>
                  <a:lnTo>
                    <a:pt x="49340" y="61722"/>
                  </a:lnTo>
                  <a:lnTo>
                    <a:pt x="48673" y="61722"/>
                  </a:lnTo>
                  <a:cubicBezTo>
                    <a:pt x="48673" y="61722"/>
                    <a:pt x="40576" y="61722"/>
                    <a:pt x="40576" y="68771"/>
                  </a:cubicBezTo>
                  <a:cubicBezTo>
                    <a:pt x="40576" y="75533"/>
                    <a:pt x="48482" y="75533"/>
                    <a:pt x="48482" y="75533"/>
                  </a:cubicBezTo>
                  <a:lnTo>
                    <a:pt x="113633" y="75533"/>
                  </a:lnTo>
                  <a:lnTo>
                    <a:pt x="113633" y="75438"/>
                  </a:lnTo>
                  <a:cubicBezTo>
                    <a:pt x="113633" y="75438"/>
                    <a:pt x="117443" y="75438"/>
                    <a:pt x="117443" y="78296"/>
                  </a:cubicBezTo>
                  <a:cubicBezTo>
                    <a:pt x="117443" y="81153"/>
                    <a:pt x="113633" y="80772"/>
                    <a:pt x="113633" y="80772"/>
                  </a:cubicBezTo>
                  <a:lnTo>
                    <a:pt x="110776" y="80772"/>
                  </a:lnTo>
                  <a:lnTo>
                    <a:pt x="110776" y="77438"/>
                  </a:lnTo>
                  <a:lnTo>
                    <a:pt x="49244" y="77438"/>
                  </a:lnTo>
                  <a:lnTo>
                    <a:pt x="49244" y="80772"/>
                  </a:lnTo>
                  <a:lnTo>
                    <a:pt x="48578" y="80772"/>
                  </a:lnTo>
                  <a:cubicBezTo>
                    <a:pt x="48578" y="80772"/>
                    <a:pt x="40481" y="80772"/>
                    <a:pt x="40481" y="87821"/>
                  </a:cubicBezTo>
                  <a:cubicBezTo>
                    <a:pt x="40481" y="94583"/>
                    <a:pt x="48387" y="94583"/>
                    <a:pt x="48387" y="94583"/>
                  </a:cubicBezTo>
                  <a:lnTo>
                    <a:pt x="113538" y="94583"/>
                  </a:lnTo>
                  <a:lnTo>
                    <a:pt x="113538" y="94488"/>
                  </a:lnTo>
                  <a:cubicBezTo>
                    <a:pt x="113538" y="94488"/>
                    <a:pt x="117348" y="94488"/>
                    <a:pt x="117348" y="97346"/>
                  </a:cubicBezTo>
                  <a:cubicBezTo>
                    <a:pt x="117348" y="100203"/>
                    <a:pt x="113538" y="99822"/>
                    <a:pt x="113538" y="99822"/>
                  </a:cubicBezTo>
                  <a:lnTo>
                    <a:pt x="110680" y="99822"/>
                  </a:lnTo>
                  <a:lnTo>
                    <a:pt x="110680" y="96488"/>
                  </a:lnTo>
                  <a:lnTo>
                    <a:pt x="49149" y="96488"/>
                  </a:lnTo>
                  <a:lnTo>
                    <a:pt x="49149" y="99822"/>
                  </a:lnTo>
                  <a:lnTo>
                    <a:pt x="48482" y="99822"/>
                  </a:lnTo>
                  <a:cubicBezTo>
                    <a:pt x="48482" y="99822"/>
                    <a:pt x="40386" y="99822"/>
                    <a:pt x="40386" y="106871"/>
                  </a:cubicBezTo>
                  <a:cubicBezTo>
                    <a:pt x="40386" y="113633"/>
                    <a:pt x="48292" y="113633"/>
                    <a:pt x="48292" y="113633"/>
                  </a:cubicBezTo>
                  <a:lnTo>
                    <a:pt x="98870" y="113633"/>
                  </a:lnTo>
                  <a:lnTo>
                    <a:pt x="98870" y="113633"/>
                  </a:lnTo>
                  <a:lnTo>
                    <a:pt x="100108" y="113633"/>
                  </a:lnTo>
                  <a:lnTo>
                    <a:pt x="113443" y="113633"/>
                  </a:lnTo>
                  <a:lnTo>
                    <a:pt x="113443" y="113538"/>
                  </a:lnTo>
                  <a:cubicBezTo>
                    <a:pt x="113443" y="113538"/>
                    <a:pt x="117253" y="113538"/>
                    <a:pt x="117253" y="116396"/>
                  </a:cubicBezTo>
                  <a:cubicBezTo>
                    <a:pt x="117253" y="119253"/>
                    <a:pt x="113443" y="118872"/>
                    <a:pt x="113443" y="118872"/>
                  </a:cubicBezTo>
                  <a:lnTo>
                    <a:pt x="110585" y="118872"/>
                  </a:lnTo>
                  <a:lnTo>
                    <a:pt x="110585" y="115443"/>
                  </a:lnTo>
                  <a:lnTo>
                    <a:pt x="49054" y="115443"/>
                  </a:lnTo>
                  <a:lnTo>
                    <a:pt x="49054" y="118872"/>
                  </a:lnTo>
                  <a:lnTo>
                    <a:pt x="48387" y="118872"/>
                  </a:lnTo>
                  <a:cubicBezTo>
                    <a:pt x="48387" y="118872"/>
                    <a:pt x="40291" y="118872"/>
                    <a:pt x="40291" y="125921"/>
                  </a:cubicBezTo>
                  <a:cubicBezTo>
                    <a:pt x="40291" y="132683"/>
                    <a:pt x="48196" y="132683"/>
                    <a:pt x="48196" y="132683"/>
                  </a:cubicBezTo>
                  <a:lnTo>
                    <a:pt x="113348" y="132683"/>
                  </a:lnTo>
                  <a:lnTo>
                    <a:pt x="113348" y="132588"/>
                  </a:lnTo>
                  <a:cubicBezTo>
                    <a:pt x="113348" y="132588"/>
                    <a:pt x="117158" y="132588"/>
                    <a:pt x="117158" y="135446"/>
                  </a:cubicBezTo>
                  <a:cubicBezTo>
                    <a:pt x="117158" y="138303"/>
                    <a:pt x="113348" y="137922"/>
                    <a:pt x="113348" y="137922"/>
                  </a:cubicBezTo>
                  <a:lnTo>
                    <a:pt x="110490" y="137922"/>
                  </a:lnTo>
                  <a:lnTo>
                    <a:pt x="110490" y="134588"/>
                  </a:lnTo>
                  <a:lnTo>
                    <a:pt x="48958" y="134588"/>
                  </a:lnTo>
                  <a:lnTo>
                    <a:pt x="48958" y="137922"/>
                  </a:lnTo>
                  <a:lnTo>
                    <a:pt x="48292" y="137922"/>
                  </a:lnTo>
                  <a:cubicBezTo>
                    <a:pt x="48292" y="137922"/>
                    <a:pt x="40196" y="137922"/>
                    <a:pt x="40196" y="144971"/>
                  </a:cubicBezTo>
                  <a:cubicBezTo>
                    <a:pt x="40196" y="151733"/>
                    <a:pt x="48101" y="151733"/>
                    <a:pt x="48101" y="151733"/>
                  </a:cubicBezTo>
                  <a:lnTo>
                    <a:pt x="154972" y="151733"/>
                  </a:lnTo>
                  <a:lnTo>
                    <a:pt x="154972" y="151638"/>
                  </a:lnTo>
                  <a:close/>
                  <a:moveTo>
                    <a:pt x="154686" y="27813"/>
                  </a:moveTo>
                  <a:cubicBezTo>
                    <a:pt x="170117" y="43910"/>
                    <a:pt x="179642" y="65818"/>
                    <a:pt x="179642" y="89821"/>
                  </a:cubicBezTo>
                  <a:cubicBezTo>
                    <a:pt x="179642" y="111728"/>
                    <a:pt x="171736" y="131826"/>
                    <a:pt x="158687" y="147352"/>
                  </a:cubicBezTo>
                  <a:lnTo>
                    <a:pt x="48768" y="147352"/>
                  </a:lnTo>
                  <a:cubicBezTo>
                    <a:pt x="48768" y="147352"/>
                    <a:pt x="44958" y="147447"/>
                    <a:pt x="44863" y="144780"/>
                  </a:cubicBezTo>
                  <a:cubicBezTo>
                    <a:pt x="44767" y="142018"/>
                    <a:pt x="48768" y="142113"/>
                    <a:pt x="48768" y="142113"/>
                  </a:cubicBezTo>
                  <a:lnTo>
                    <a:pt x="49530" y="142113"/>
                  </a:lnTo>
                  <a:lnTo>
                    <a:pt x="49530" y="145447"/>
                  </a:lnTo>
                  <a:lnTo>
                    <a:pt x="111062" y="145447"/>
                  </a:lnTo>
                  <a:lnTo>
                    <a:pt x="111062" y="142113"/>
                  </a:lnTo>
                  <a:lnTo>
                    <a:pt x="113919" y="142113"/>
                  </a:lnTo>
                  <a:cubicBezTo>
                    <a:pt x="113919" y="142113"/>
                    <a:pt x="121825" y="142113"/>
                    <a:pt x="121825" y="135255"/>
                  </a:cubicBezTo>
                  <a:cubicBezTo>
                    <a:pt x="121825" y="128302"/>
                    <a:pt x="113919" y="128302"/>
                    <a:pt x="113919" y="128302"/>
                  </a:cubicBezTo>
                  <a:lnTo>
                    <a:pt x="99536" y="128302"/>
                  </a:lnTo>
                  <a:lnTo>
                    <a:pt x="99536" y="128397"/>
                  </a:lnTo>
                  <a:lnTo>
                    <a:pt x="48863" y="128397"/>
                  </a:lnTo>
                  <a:cubicBezTo>
                    <a:pt x="48863" y="128397"/>
                    <a:pt x="45053" y="128492"/>
                    <a:pt x="44958" y="125825"/>
                  </a:cubicBezTo>
                  <a:cubicBezTo>
                    <a:pt x="44863" y="123063"/>
                    <a:pt x="48863" y="123158"/>
                    <a:pt x="48863" y="123158"/>
                  </a:cubicBezTo>
                  <a:lnTo>
                    <a:pt x="49625" y="123158"/>
                  </a:lnTo>
                  <a:lnTo>
                    <a:pt x="49625" y="126397"/>
                  </a:lnTo>
                  <a:lnTo>
                    <a:pt x="111157" y="126397"/>
                  </a:lnTo>
                  <a:lnTo>
                    <a:pt x="111157" y="123158"/>
                  </a:lnTo>
                  <a:lnTo>
                    <a:pt x="114014" y="123158"/>
                  </a:lnTo>
                  <a:cubicBezTo>
                    <a:pt x="114014" y="123158"/>
                    <a:pt x="121920" y="123158"/>
                    <a:pt x="121920" y="116300"/>
                  </a:cubicBezTo>
                  <a:cubicBezTo>
                    <a:pt x="121920" y="109347"/>
                    <a:pt x="114014" y="109347"/>
                    <a:pt x="114014" y="109347"/>
                  </a:cubicBezTo>
                  <a:lnTo>
                    <a:pt x="99632" y="109347"/>
                  </a:lnTo>
                  <a:lnTo>
                    <a:pt x="99632" y="109347"/>
                  </a:lnTo>
                  <a:lnTo>
                    <a:pt x="48958" y="109347"/>
                  </a:lnTo>
                  <a:cubicBezTo>
                    <a:pt x="48958" y="109347"/>
                    <a:pt x="45149" y="109442"/>
                    <a:pt x="45053" y="106775"/>
                  </a:cubicBezTo>
                  <a:cubicBezTo>
                    <a:pt x="44958" y="104013"/>
                    <a:pt x="48958" y="104108"/>
                    <a:pt x="48958" y="104108"/>
                  </a:cubicBezTo>
                  <a:lnTo>
                    <a:pt x="49721" y="104108"/>
                  </a:lnTo>
                  <a:lnTo>
                    <a:pt x="49721" y="107442"/>
                  </a:lnTo>
                  <a:lnTo>
                    <a:pt x="111252" y="107442"/>
                  </a:lnTo>
                  <a:lnTo>
                    <a:pt x="111252" y="104108"/>
                  </a:lnTo>
                  <a:lnTo>
                    <a:pt x="114109" y="104108"/>
                  </a:lnTo>
                  <a:cubicBezTo>
                    <a:pt x="114109" y="104108"/>
                    <a:pt x="122015" y="104108"/>
                    <a:pt x="122015" y="97250"/>
                  </a:cubicBezTo>
                  <a:cubicBezTo>
                    <a:pt x="122015" y="90297"/>
                    <a:pt x="114109" y="90297"/>
                    <a:pt x="114109" y="90297"/>
                  </a:cubicBezTo>
                  <a:lnTo>
                    <a:pt x="99727" y="90297"/>
                  </a:lnTo>
                  <a:lnTo>
                    <a:pt x="99727" y="90392"/>
                  </a:lnTo>
                  <a:lnTo>
                    <a:pt x="49054" y="90392"/>
                  </a:lnTo>
                  <a:cubicBezTo>
                    <a:pt x="49054" y="90392"/>
                    <a:pt x="45244" y="90488"/>
                    <a:pt x="45149" y="87821"/>
                  </a:cubicBezTo>
                  <a:cubicBezTo>
                    <a:pt x="45053" y="85058"/>
                    <a:pt x="49054" y="85154"/>
                    <a:pt x="49054" y="85154"/>
                  </a:cubicBezTo>
                  <a:lnTo>
                    <a:pt x="49816" y="85154"/>
                  </a:lnTo>
                  <a:lnTo>
                    <a:pt x="49816" y="88583"/>
                  </a:lnTo>
                  <a:lnTo>
                    <a:pt x="111347" y="88583"/>
                  </a:lnTo>
                  <a:lnTo>
                    <a:pt x="111347" y="85154"/>
                  </a:lnTo>
                  <a:lnTo>
                    <a:pt x="114205" y="85154"/>
                  </a:lnTo>
                  <a:cubicBezTo>
                    <a:pt x="114205" y="85154"/>
                    <a:pt x="122111" y="85154"/>
                    <a:pt x="122111" y="78296"/>
                  </a:cubicBezTo>
                  <a:cubicBezTo>
                    <a:pt x="122111" y="71342"/>
                    <a:pt x="114205" y="71342"/>
                    <a:pt x="114205" y="71342"/>
                  </a:cubicBezTo>
                  <a:lnTo>
                    <a:pt x="99822" y="71342"/>
                  </a:lnTo>
                  <a:lnTo>
                    <a:pt x="99822" y="71342"/>
                  </a:lnTo>
                  <a:lnTo>
                    <a:pt x="49149" y="71342"/>
                  </a:lnTo>
                  <a:cubicBezTo>
                    <a:pt x="49149" y="71342"/>
                    <a:pt x="45339" y="71438"/>
                    <a:pt x="45244" y="68771"/>
                  </a:cubicBezTo>
                  <a:cubicBezTo>
                    <a:pt x="45149" y="66008"/>
                    <a:pt x="49149" y="66104"/>
                    <a:pt x="49149" y="66104"/>
                  </a:cubicBezTo>
                  <a:lnTo>
                    <a:pt x="49911" y="66104"/>
                  </a:lnTo>
                  <a:lnTo>
                    <a:pt x="49911" y="69342"/>
                  </a:lnTo>
                  <a:lnTo>
                    <a:pt x="111442" y="69342"/>
                  </a:lnTo>
                  <a:lnTo>
                    <a:pt x="111442" y="66104"/>
                  </a:lnTo>
                  <a:lnTo>
                    <a:pt x="114205" y="66104"/>
                  </a:lnTo>
                  <a:cubicBezTo>
                    <a:pt x="114205" y="66104"/>
                    <a:pt x="122111" y="66104"/>
                    <a:pt x="122111" y="59246"/>
                  </a:cubicBezTo>
                  <a:cubicBezTo>
                    <a:pt x="122111" y="52578"/>
                    <a:pt x="114871" y="52292"/>
                    <a:pt x="114205" y="52292"/>
                  </a:cubicBezTo>
                  <a:lnTo>
                    <a:pt x="114205" y="52197"/>
                  </a:lnTo>
                  <a:lnTo>
                    <a:pt x="49054" y="52197"/>
                  </a:lnTo>
                  <a:cubicBezTo>
                    <a:pt x="49054" y="52197"/>
                    <a:pt x="45244" y="52292"/>
                    <a:pt x="45149" y="49625"/>
                  </a:cubicBezTo>
                  <a:cubicBezTo>
                    <a:pt x="45053" y="46863"/>
                    <a:pt x="49054" y="46958"/>
                    <a:pt x="49054" y="46958"/>
                  </a:cubicBezTo>
                  <a:lnTo>
                    <a:pt x="49816" y="46958"/>
                  </a:lnTo>
                  <a:lnTo>
                    <a:pt x="49721" y="50387"/>
                  </a:lnTo>
                  <a:lnTo>
                    <a:pt x="111252" y="50387"/>
                  </a:lnTo>
                  <a:lnTo>
                    <a:pt x="111347" y="46958"/>
                  </a:lnTo>
                  <a:lnTo>
                    <a:pt x="114205" y="46958"/>
                  </a:lnTo>
                  <a:cubicBezTo>
                    <a:pt x="114205" y="46958"/>
                    <a:pt x="122111" y="46958"/>
                    <a:pt x="122111" y="40100"/>
                  </a:cubicBezTo>
                  <a:cubicBezTo>
                    <a:pt x="122111" y="33433"/>
                    <a:pt x="114871" y="33147"/>
                    <a:pt x="114205" y="33147"/>
                  </a:cubicBezTo>
                  <a:lnTo>
                    <a:pt x="114205" y="33052"/>
                  </a:lnTo>
                  <a:lnTo>
                    <a:pt x="49054" y="33052"/>
                  </a:lnTo>
                  <a:cubicBezTo>
                    <a:pt x="49054" y="33052"/>
                    <a:pt x="45244" y="33147"/>
                    <a:pt x="45149" y="30480"/>
                  </a:cubicBezTo>
                  <a:cubicBezTo>
                    <a:pt x="45053" y="27718"/>
                    <a:pt x="49054" y="27813"/>
                    <a:pt x="49054" y="27813"/>
                  </a:cubicBezTo>
                  <a:lnTo>
                    <a:pt x="49911" y="27813"/>
                  </a:lnTo>
                  <a:lnTo>
                    <a:pt x="49911" y="30956"/>
                  </a:lnTo>
                  <a:lnTo>
                    <a:pt x="111442" y="30956"/>
                  </a:lnTo>
                  <a:lnTo>
                    <a:pt x="111442" y="27813"/>
                  </a:lnTo>
                  <a:lnTo>
                    <a:pt x="154686" y="27813"/>
                  </a:lnTo>
                  <a:lnTo>
                    <a:pt x="154686" y="27813"/>
                  </a:lnTo>
                  <a:close/>
                  <a:moveTo>
                    <a:pt x="111062" y="153543"/>
                  </a:moveTo>
                  <a:lnTo>
                    <a:pt x="111062" y="160592"/>
                  </a:lnTo>
                  <a:lnTo>
                    <a:pt x="49530" y="160592"/>
                  </a:lnTo>
                  <a:lnTo>
                    <a:pt x="49530" y="153543"/>
                  </a:lnTo>
                  <a:lnTo>
                    <a:pt x="111062" y="153543"/>
                  </a:lnTo>
                  <a:lnTo>
                    <a:pt x="111062" y="153543"/>
                  </a:lnTo>
                  <a:close/>
                </a:path>
              </a:pathLst>
            </a:custGeom>
            <a:solidFill>
              <a:srgbClr val="50BED7"/>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sp>
          <p:nvSpPr>
            <p:cNvPr id="1525" name="Freihandform: Form 1524">
              <a:extLst>
                <a:ext uri="{FF2B5EF4-FFF2-40B4-BE49-F238E27FC236}">
                  <a16:creationId xmlns:a16="http://schemas.microsoft.com/office/drawing/2014/main" id="{2DF1F3A0-FF16-4F6D-B5EC-62AF07F18398}"/>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 name="connsiteX5" fmla="*/ 213360 w 213359"/>
                <a:gd name="connsiteY5" fmla="*/ 109061 h 218122"/>
                <a:gd name="connsiteX6" fmla="*/ 201073 w 213359"/>
                <a:gd name="connsiteY6" fmla="*/ 109061 h 218122"/>
                <a:gd name="connsiteX7" fmla="*/ 106585 w 213359"/>
                <a:gd name="connsiteY7" fmla="*/ 202787 h 218122"/>
                <a:gd name="connsiteX8" fmla="*/ 12097 w 213359"/>
                <a:gd name="connsiteY8" fmla="*/ 109061 h 218122"/>
                <a:gd name="connsiteX9" fmla="*/ 106585 w 213359"/>
                <a:gd name="connsiteY9" fmla="*/ 15335 h 218122"/>
                <a:gd name="connsiteX10" fmla="*/ 201073 w 213359"/>
                <a:gd name="connsiteY10" fmla="*/ 109061 h 218122"/>
                <a:gd name="connsiteX11" fmla="*/ 201073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213360" y="109061"/>
                  </a:moveTo>
                  <a:cubicBezTo>
                    <a:pt x="213360" y="169259"/>
                    <a:pt x="165544" y="218123"/>
                    <a:pt x="106680" y="218123"/>
                  </a:cubicBezTo>
                  <a:cubicBezTo>
                    <a:pt x="47815" y="218123"/>
                    <a:pt x="0" y="169259"/>
                    <a:pt x="0" y="109061"/>
                  </a:cubicBezTo>
                  <a:cubicBezTo>
                    <a:pt x="0" y="48863"/>
                    <a:pt x="47815" y="0"/>
                    <a:pt x="106680" y="0"/>
                  </a:cubicBezTo>
                  <a:cubicBezTo>
                    <a:pt x="165544" y="0"/>
                    <a:pt x="213360" y="48863"/>
                    <a:pt x="213360" y="109061"/>
                  </a:cubicBezTo>
                  <a:lnTo>
                    <a:pt x="213360" y="109061"/>
                  </a:lnTo>
                  <a:close/>
                  <a:moveTo>
                    <a:pt x="201073" y="109061"/>
                  </a:moveTo>
                  <a:cubicBezTo>
                    <a:pt x="201073" y="160782"/>
                    <a:pt x="158782" y="202787"/>
                    <a:pt x="106585" y="202787"/>
                  </a:cubicBezTo>
                  <a:cubicBezTo>
                    <a:pt x="54388" y="202787"/>
                    <a:pt x="12097" y="160782"/>
                    <a:pt x="12097" y="109061"/>
                  </a:cubicBezTo>
                  <a:cubicBezTo>
                    <a:pt x="12097" y="57341"/>
                    <a:pt x="54388" y="15335"/>
                    <a:pt x="106585" y="15335"/>
                  </a:cubicBezTo>
                  <a:cubicBezTo>
                    <a:pt x="158782" y="15335"/>
                    <a:pt x="201073" y="57245"/>
                    <a:pt x="201073" y="109061"/>
                  </a:cubicBezTo>
                  <a:lnTo>
                    <a:pt x="201073" y="109061"/>
                  </a:lnTo>
                  <a:close/>
                </a:path>
              </a:pathLst>
            </a:custGeom>
            <a:solidFill>
              <a:srgbClr val="FFB900"/>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grpSp>
      <p:grpSp>
        <p:nvGrpSpPr>
          <p:cNvPr id="1387" name="Gruppieren 1386">
            <a:extLst>
              <a:ext uri="{FF2B5EF4-FFF2-40B4-BE49-F238E27FC236}">
                <a16:creationId xmlns:a16="http://schemas.microsoft.com/office/drawing/2014/main" id="{8B7EA806-0217-4E1D-AFAB-78BD0A53C20F}"/>
              </a:ext>
            </a:extLst>
          </p:cNvPr>
          <p:cNvGrpSpPr/>
          <p:nvPr/>
        </p:nvGrpSpPr>
        <p:grpSpPr>
          <a:xfrm>
            <a:off x="4496055" y="3628052"/>
            <a:ext cx="941489" cy="971602"/>
            <a:chOff x="7107916" y="2246024"/>
            <a:chExt cx="941979" cy="972108"/>
          </a:xfrm>
        </p:grpSpPr>
        <p:sp>
          <p:nvSpPr>
            <p:cNvPr id="1521" name="Zylinder 1520">
              <a:extLst>
                <a:ext uri="{FF2B5EF4-FFF2-40B4-BE49-F238E27FC236}">
                  <a16:creationId xmlns:a16="http://schemas.microsoft.com/office/drawing/2014/main" id="{A6942C03-7BAA-4173-8AF4-6DC58F81CD3C}"/>
                </a:ext>
              </a:extLst>
            </p:cNvPr>
            <p:cNvSpPr/>
            <p:nvPr/>
          </p:nvSpPr>
          <p:spPr bwMode="auto">
            <a:xfrm>
              <a:off x="7188443" y="2246024"/>
              <a:ext cx="792088" cy="972108"/>
            </a:xfrm>
            <a:prstGeom prst="can">
              <a:avLst/>
            </a:prstGeom>
            <a:solidFill>
              <a:srgbClr val="BECDD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a:lnSpc>
                  <a:spcPct val="110000"/>
                </a:lnSpc>
                <a:spcBef>
                  <a:spcPct val="0"/>
                </a:spcBef>
                <a:defRPr/>
              </a:pPr>
              <a:endParaRPr lang="en-US" sz="1799" kern="0">
                <a:solidFill>
                  <a:srgbClr val="000000"/>
                </a:solidFill>
                <a:latin typeface="Arial"/>
                <a:ea typeface="Arial Unicode MS" panose="020B0604020202020204" pitchFamily="34" charset="-128"/>
                <a:cs typeface="Arial Unicode MS" panose="020B0604020202020204" pitchFamily="34" charset="-128"/>
              </a:endParaRPr>
            </a:p>
          </p:txBody>
        </p:sp>
        <p:sp>
          <p:nvSpPr>
            <p:cNvPr id="1522" name="Rechteck 1521">
              <a:extLst>
                <a:ext uri="{FF2B5EF4-FFF2-40B4-BE49-F238E27FC236}">
                  <a16:creationId xmlns:a16="http://schemas.microsoft.com/office/drawing/2014/main" id="{9D9E9DF2-CBA1-4BFE-B07D-270DB8C6495B}"/>
                </a:ext>
              </a:extLst>
            </p:cNvPr>
            <p:cNvSpPr/>
            <p:nvPr/>
          </p:nvSpPr>
          <p:spPr>
            <a:xfrm>
              <a:off x="7107916" y="2490684"/>
              <a:ext cx="941979" cy="600164"/>
            </a:xfrm>
            <a:prstGeom prst="rect">
              <a:avLst/>
            </a:prstGeom>
          </p:spPr>
          <p:txBody>
            <a:bodyPr wrap="square">
              <a:spAutoFit/>
            </a:bodyPr>
            <a:lstStyle/>
            <a:p>
              <a:pPr algn="ctr" defTabSz="913943">
                <a:defRPr/>
              </a:pPr>
              <a:r>
                <a:rPr lang="de-DE" sz="1099" b="1" kern="0">
                  <a:solidFill>
                    <a:srgbClr val="000000"/>
                  </a:solidFill>
                  <a:latin typeface="Siemens Sans" pitchFamily="2" charset="0"/>
                </a:rPr>
                <a:t>t</a:t>
              </a:r>
              <a:r>
                <a:rPr lang="de-DE" sz="1099" b="1" kern="0" err="1">
                  <a:solidFill>
                    <a:srgbClr val="000000"/>
                  </a:solidFill>
                  <a:latin typeface="Siemens Sans" pitchFamily="2" charset="0"/>
                </a:rPr>
                <a:t>hermal</a:t>
              </a:r>
              <a:r>
                <a:rPr lang="de-DE" sz="1099" b="1" kern="0">
                  <a:solidFill>
                    <a:srgbClr val="000000"/>
                  </a:solidFill>
                  <a:latin typeface="Siemens Sans" pitchFamily="2" charset="0"/>
                </a:rPr>
                <a:t> </a:t>
              </a:r>
              <a:r>
                <a:rPr lang="de-DE" sz="1099" b="1" kern="0" err="1">
                  <a:solidFill>
                    <a:srgbClr val="000000"/>
                  </a:solidFill>
                  <a:latin typeface="Siemens Sans" pitchFamily="2" charset="0"/>
                </a:rPr>
                <a:t>storage</a:t>
              </a:r>
              <a:r>
                <a:rPr lang="de-DE" sz="1099" b="1" kern="0">
                  <a:solidFill>
                    <a:srgbClr val="000000"/>
                  </a:solidFill>
                  <a:latin typeface="Siemens Sans" pitchFamily="2" charset="0"/>
                </a:rPr>
                <a:t> (</a:t>
              </a:r>
              <a:r>
                <a:rPr lang="de-DE" sz="1099" b="1" kern="0" err="1">
                  <a:solidFill>
                    <a:srgbClr val="000000"/>
                  </a:solidFill>
                  <a:latin typeface="Siemens Sans" pitchFamily="2" charset="0"/>
                </a:rPr>
                <a:t>cold</a:t>
              </a:r>
              <a:r>
                <a:rPr lang="de-DE" sz="1099" b="1" kern="0">
                  <a:solidFill>
                    <a:srgbClr val="000000"/>
                  </a:solidFill>
                  <a:latin typeface="Siemens Sans" pitchFamily="2" charset="0"/>
                </a:rPr>
                <a:t>)</a:t>
              </a:r>
            </a:p>
          </p:txBody>
        </p:sp>
      </p:grpSp>
      <p:sp>
        <p:nvSpPr>
          <p:cNvPr id="1388" name="Freihandform: Form 1387">
            <a:extLst>
              <a:ext uri="{FF2B5EF4-FFF2-40B4-BE49-F238E27FC236}">
                <a16:creationId xmlns:a16="http://schemas.microsoft.com/office/drawing/2014/main" id="{FD8138A8-3657-4252-933A-17A6C0CF71FE}"/>
              </a:ext>
            </a:extLst>
          </p:cNvPr>
          <p:cNvSpPr/>
          <p:nvPr/>
        </p:nvSpPr>
        <p:spPr bwMode="auto">
          <a:xfrm rot="5400000" flipH="1">
            <a:off x="4524596" y="3274139"/>
            <a:ext cx="331427" cy="560958"/>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FFB900"/>
            </a:solidFill>
            <a:prstDash val="solid"/>
            <a:headEnd type="triangle"/>
            <a:tailEnd type="none"/>
          </a:ln>
          <a:effectLst/>
        </p:spPr>
        <p:txBody>
          <a:bodyPr rtlCol="0" anchor="ctr"/>
          <a:lstStyle/>
          <a:p>
            <a:pPr algn="ctr" defTabSz="913943">
              <a:defRPr/>
            </a:pPr>
            <a:endParaRPr lang="en-US" sz="3198" kern="0">
              <a:solidFill>
                <a:srgbClr val="000000"/>
              </a:solidFill>
              <a:latin typeface="Siemens Sans" pitchFamily="2" charset="0"/>
            </a:endParaRPr>
          </a:p>
        </p:txBody>
      </p:sp>
      <p:sp>
        <p:nvSpPr>
          <p:cNvPr id="1389" name="Rechteck 1388">
            <a:extLst>
              <a:ext uri="{FF2B5EF4-FFF2-40B4-BE49-F238E27FC236}">
                <a16:creationId xmlns:a16="http://schemas.microsoft.com/office/drawing/2014/main" id="{CFF11F7F-4489-4317-8224-611B942FBFD9}"/>
              </a:ext>
            </a:extLst>
          </p:cNvPr>
          <p:cNvSpPr/>
          <p:nvPr/>
        </p:nvSpPr>
        <p:spPr>
          <a:xfrm>
            <a:off x="1002975" y="3122337"/>
            <a:ext cx="1387652" cy="215332"/>
          </a:xfrm>
          <a:prstGeom prst="rect">
            <a:avLst/>
          </a:prstGeom>
        </p:spPr>
        <p:txBody>
          <a:bodyPr wrap="square">
            <a:spAutoFit/>
          </a:bodyPr>
          <a:lstStyle/>
          <a:p>
            <a:pPr algn="ctr" defTabSz="913943">
              <a:defRPr/>
            </a:pPr>
            <a:r>
              <a:rPr lang="de-DE" sz="800" b="1" kern="0" err="1">
                <a:solidFill>
                  <a:srgbClr val="000000"/>
                </a:solidFill>
                <a:latin typeface="Siemens Sans" pitchFamily="2" charset="0"/>
              </a:rPr>
              <a:t>to</a:t>
            </a:r>
            <a:r>
              <a:rPr lang="de-DE" sz="800" b="1" kern="0">
                <a:solidFill>
                  <a:srgbClr val="000000"/>
                </a:solidFill>
                <a:latin typeface="Siemens Sans" pitchFamily="2" charset="0"/>
              </a:rPr>
              <a:t> </a:t>
            </a:r>
            <a:r>
              <a:rPr lang="de-DE" sz="800" b="1" kern="0" err="1">
                <a:solidFill>
                  <a:srgbClr val="000000"/>
                </a:solidFill>
                <a:latin typeface="Siemens Sans" pitchFamily="2" charset="0"/>
              </a:rPr>
              <a:t>heat</a:t>
            </a:r>
            <a:r>
              <a:rPr lang="de-DE" sz="800" b="1" kern="0">
                <a:solidFill>
                  <a:srgbClr val="000000"/>
                </a:solidFill>
                <a:latin typeface="Siemens Sans" pitchFamily="2" charset="0"/>
              </a:rPr>
              <a:t> </a:t>
            </a:r>
            <a:r>
              <a:rPr lang="de-DE" sz="800" b="1" kern="0" err="1">
                <a:solidFill>
                  <a:srgbClr val="000000"/>
                </a:solidFill>
                <a:latin typeface="Siemens Sans" pitchFamily="2" charset="0"/>
              </a:rPr>
              <a:t>consumers</a:t>
            </a:r>
            <a:endParaRPr lang="de-DE" sz="800" b="1" kern="0">
              <a:solidFill>
                <a:srgbClr val="000000"/>
              </a:solidFill>
              <a:latin typeface="Siemens Sans" pitchFamily="2" charset="0"/>
            </a:endParaRPr>
          </a:p>
        </p:txBody>
      </p:sp>
      <p:sp>
        <p:nvSpPr>
          <p:cNvPr id="1390" name="Rechteck 1389">
            <a:extLst>
              <a:ext uri="{FF2B5EF4-FFF2-40B4-BE49-F238E27FC236}">
                <a16:creationId xmlns:a16="http://schemas.microsoft.com/office/drawing/2014/main" id="{AA074219-8953-4CC4-91B9-2A58AC7E5D0D}"/>
              </a:ext>
            </a:extLst>
          </p:cNvPr>
          <p:cNvSpPr/>
          <p:nvPr/>
        </p:nvSpPr>
        <p:spPr>
          <a:xfrm>
            <a:off x="5673845" y="5841795"/>
            <a:ext cx="1973119" cy="215332"/>
          </a:xfrm>
          <a:prstGeom prst="rect">
            <a:avLst/>
          </a:prstGeom>
        </p:spPr>
        <p:txBody>
          <a:bodyPr wrap="square">
            <a:spAutoFit/>
          </a:bodyPr>
          <a:lstStyle/>
          <a:p>
            <a:pPr algn="ctr" defTabSz="913943">
              <a:defRPr/>
            </a:pPr>
            <a:r>
              <a:rPr lang="de-DE" sz="800" b="1" kern="0" err="1">
                <a:solidFill>
                  <a:srgbClr val="000000"/>
                </a:solidFill>
                <a:latin typeface="Siemens Sans" pitchFamily="2" charset="0"/>
              </a:rPr>
              <a:t>closed</a:t>
            </a:r>
            <a:r>
              <a:rPr lang="de-DE" sz="800" b="1" kern="0">
                <a:solidFill>
                  <a:srgbClr val="000000"/>
                </a:solidFill>
                <a:latin typeface="Siemens Sans" pitchFamily="2" charset="0"/>
              </a:rPr>
              <a:t> </a:t>
            </a:r>
            <a:r>
              <a:rPr lang="de-DE" sz="800" b="1" kern="0" err="1">
                <a:solidFill>
                  <a:srgbClr val="000000"/>
                </a:solidFill>
                <a:latin typeface="Siemens Sans" pitchFamily="2" charset="0"/>
              </a:rPr>
              <a:t>cooling</a:t>
            </a:r>
            <a:r>
              <a:rPr lang="de-DE" sz="800" b="1" kern="0">
                <a:solidFill>
                  <a:srgbClr val="000000"/>
                </a:solidFill>
                <a:latin typeface="Siemens Sans" pitchFamily="2" charset="0"/>
              </a:rPr>
              <a:t> </a:t>
            </a:r>
            <a:r>
              <a:rPr lang="de-DE" sz="800" b="1" kern="0" err="1">
                <a:solidFill>
                  <a:srgbClr val="000000"/>
                </a:solidFill>
                <a:latin typeface="Siemens Sans" pitchFamily="2" charset="0"/>
              </a:rPr>
              <a:t>water</a:t>
            </a:r>
            <a:r>
              <a:rPr lang="de-DE" sz="800" b="1" kern="0">
                <a:solidFill>
                  <a:srgbClr val="000000"/>
                </a:solidFill>
                <a:latin typeface="Siemens Sans" pitchFamily="2" charset="0"/>
              </a:rPr>
              <a:t> </a:t>
            </a:r>
            <a:r>
              <a:rPr lang="de-DE" sz="800" b="1" kern="0" err="1">
                <a:solidFill>
                  <a:srgbClr val="000000"/>
                </a:solidFill>
                <a:latin typeface="Siemens Sans" pitchFamily="2" charset="0"/>
              </a:rPr>
              <a:t>system</a:t>
            </a:r>
            <a:endParaRPr lang="de-DE" sz="800" b="1" kern="0">
              <a:solidFill>
                <a:srgbClr val="000000"/>
              </a:solidFill>
              <a:latin typeface="Siemens Sans" pitchFamily="2" charset="0"/>
            </a:endParaRPr>
          </a:p>
        </p:txBody>
      </p:sp>
      <p:sp>
        <p:nvSpPr>
          <p:cNvPr id="1391" name="Freihandform: Form 1390">
            <a:extLst>
              <a:ext uri="{FF2B5EF4-FFF2-40B4-BE49-F238E27FC236}">
                <a16:creationId xmlns:a16="http://schemas.microsoft.com/office/drawing/2014/main" id="{9ABF4E64-4CA0-4D9F-A80D-255B6AC75F90}"/>
              </a:ext>
            </a:extLst>
          </p:cNvPr>
          <p:cNvSpPr/>
          <p:nvPr/>
        </p:nvSpPr>
        <p:spPr bwMode="auto">
          <a:xfrm rot="5400000" flipH="1">
            <a:off x="4120733" y="-145001"/>
            <a:ext cx="722713" cy="5667959"/>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EB780A"/>
            </a:solidFill>
            <a:prstDash val="solid"/>
            <a:headEnd type="none"/>
            <a:tailEnd type="none"/>
          </a:ln>
          <a:effectLst/>
        </p:spPr>
        <p:txBody>
          <a:bodyPr rtlCol="0" anchor="ctr"/>
          <a:lstStyle/>
          <a:p>
            <a:pPr algn="ctr" defTabSz="913943">
              <a:defRPr/>
            </a:pPr>
            <a:endParaRPr lang="en-US" sz="3198" kern="0">
              <a:solidFill>
                <a:srgbClr val="000000"/>
              </a:solidFill>
              <a:latin typeface="Siemens Sans" pitchFamily="2" charset="0"/>
            </a:endParaRPr>
          </a:p>
        </p:txBody>
      </p:sp>
      <p:grpSp>
        <p:nvGrpSpPr>
          <p:cNvPr id="1392" name="Gruppieren 1391">
            <a:extLst>
              <a:ext uri="{FF2B5EF4-FFF2-40B4-BE49-F238E27FC236}">
                <a16:creationId xmlns:a16="http://schemas.microsoft.com/office/drawing/2014/main" id="{F83D67E0-E19C-48ED-9570-F0A88B38EC74}"/>
              </a:ext>
            </a:extLst>
          </p:cNvPr>
          <p:cNvGrpSpPr/>
          <p:nvPr/>
        </p:nvGrpSpPr>
        <p:grpSpPr>
          <a:xfrm rot="10800000">
            <a:off x="3780371" y="3259159"/>
            <a:ext cx="177972" cy="194744"/>
            <a:chOff x="5045632" y="2780143"/>
            <a:chExt cx="136316" cy="149161"/>
          </a:xfrm>
        </p:grpSpPr>
        <p:sp>
          <p:nvSpPr>
            <p:cNvPr id="1512" name="Freihandform: Form 1511">
              <a:extLst>
                <a:ext uri="{FF2B5EF4-FFF2-40B4-BE49-F238E27FC236}">
                  <a16:creationId xmlns:a16="http://schemas.microsoft.com/office/drawing/2014/main" id="{085D3308-01EA-42E9-986A-95BC64C92150}"/>
                </a:ext>
              </a:extLst>
            </p:cNvPr>
            <p:cNvSpPr/>
            <p:nvPr/>
          </p:nvSpPr>
          <p:spPr>
            <a:xfrm>
              <a:off x="5045632" y="2814433"/>
              <a:ext cx="87820" cy="87820"/>
            </a:xfrm>
            <a:custGeom>
              <a:avLst/>
              <a:gdLst>
                <a:gd name="connsiteX0" fmla="*/ 87821 w 87820"/>
                <a:gd name="connsiteY0" fmla="*/ 43910 h 87820"/>
                <a:gd name="connsiteX1" fmla="*/ 43910 w 87820"/>
                <a:gd name="connsiteY1" fmla="*/ 87820 h 87820"/>
                <a:gd name="connsiteX2" fmla="*/ 0 w 87820"/>
                <a:gd name="connsiteY2" fmla="*/ 43910 h 87820"/>
                <a:gd name="connsiteX3" fmla="*/ 43910 w 87820"/>
                <a:gd name="connsiteY3" fmla="*/ 0 h 87820"/>
                <a:gd name="connsiteX4" fmla="*/ 87821 w 87820"/>
                <a:gd name="connsiteY4" fmla="*/ 43910 h 87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20" h="87820">
                  <a:moveTo>
                    <a:pt x="87821" y="43910"/>
                  </a:moveTo>
                  <a:cubicBezTo>
                    <a:pt x="87821" y="68161"/>
                    <a:pt x="68161" y="87820"/>
                    <a:pt x="43910" y="87820"/>
                  </a:cubicBezTo>
                  <a:cubicBezTo>
                    <a:pt x="19659" y="87820"/>
                    <a:pt x="0" y="68161"/>
                    <a:pt x="0" y="43910"/>
                  </a:cubicBezTo>
                  <a:cubicBezTo>
                    <a:pt x="0" y="19659"/>
                    <a:pt x="19659" y="0"/>
                    <a:pt x="43910" y="0"/>
                  </a:cubicBezTo>
                  <a:cubicBezTo>
                    <a:pt x="68161" y="0"/>
                    <a:pt x="87821" y="19659"/>
                    <a:pt x="87821" y="43910"/>
                  </a:cubicBez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13" name="Freihandform: Form 1512">
              <a:extLst>
                <a:ext uri="{FF2B5EF4-FFF2-40B4-BE49-F238E27FC236}">
                  <a16:creationId xmlns:a16="http://schemas.microsoft.com/office/drawing/2014/main" id="{9792FD2B-E39C-4E6D-AE53-7C389859E782}"/>
                </a:ext>
              </a:extLst>
            </p:cNvPr>
            <p:cNvSpPr/>
            <p:nvPr/>
          </p:nvSpPr>
          <p:spPr>
            <a:xfrm>
              <a:off x="5056109" y="2807194"/>
              <a:ext cx="66865" cy="43910"/>
            </a:xfrm>
            <a:custGeom>
              <a:avLst/>
              <a:gdLst>
                <a:gd name="connsiteX0" fmla="*/ 48101 w 66865"/>
                <a:gd name="connsiteY0" fmla="*/ 43910 h 43910"/>
                <a:gd name="connsiteX1" fmla="*/ 19241 w 66865"/>
                <a:gd name="connsiteY1" fmla="*/ 43910 h 43910"/>
                <a:gd name="connsiteX2" fmla="*/ 0 w 66865"/>
                <a:gd name="connsiteY2" fmla="*/ 0 h 43910"/>
                <a:gd name="connsiteX3" fmla="*/ 66866 w 66865"/>
                <a:gd name="connsiteY3" fmla="*/ 0 h 43910"/>
              </a:gdLst>
              <a:ahLst/>
              <a:cxnLst>
                <a:cxn ang="0">
                  <a:pos x="connsiteX0" y="connsiteY0"/>
                </a:cxn>
                <a:cxn ang="0">
                  <a:pos x="connsiteX1" y="connsiteY1"/>
                </a:cxn>
                <a:cxn ang="0">
                  <a:pos x="connsiteX2" y="connsiteY2"/>
                </a:cxn>
                <a:cxn ang="0">
                  <a:pos x="connsiteX3" y="connsiteY3"/>
                </a:cxn>
              </a:cxnLst>
              <a:rect l="l" t="t" r="r" b="b"/>
              <a:pathLst>
                <a:path w="66865" h="43910">
                  <a:moveTo>
                    <a:pt x="48101" y="43910"/>
                  </a:moveTo>
                  <a:lnTo>
                    <a:pt x="19241" y="43910"/>
                  </a:lnTo>
                  <a:lnTo>
                    <a:pt x="0" y="0"/>
                  </a:lnTo>
                  <a:lnTo>
                    <a:pt x="66866" y="0"/>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14" name="Freihandform: Form 1513">
              <a:extLst>
                <a:ext uri="{FF2B5EF4-FFF2-40B4-BE49-F238E27FC236}">
                  <a16:creationId xmlns:a16="http://schemas.microsoft.com/office/drawing/2014/main" id="{64751F70-EB92-4037-9CDF-E1A0DF9E10D9}"/>
                </a:ext>
              </a:extLst>
            </p:cNvPr>
            <p:cNvSpPr/>
            <p:nvPr/>
          </p:nvSpPr>
          <p:spPr>
            <a:xfrm>
              <a:off x="5056109" y="2860724"/>
              <a:ext cx="66865" cy="47053"/>
            </a:xfrm>
            <a:custGeom>
              <a:avLst/>
              <a:gdLst>
                <a:gd name="connsiteX0" fmla="*/ 18764 w 66865"/>
                <a:gd name="connsiteY0" fmla="*/ 0 h 47053"/>
                <a:gd name="connsiteX1" fmla="*/ 47530 w 66865"/>
                <a:gd name="connsiteY1" fmla="*/ 0 h 47053"/>
                <a:gd name="connsiteX2" fmla="*/ 66866 w 66865"/>
                <a:gd name="connsiteY2" fmla="*/ 47054 h 47053"/>
                <a:gd name="connsiteX3" fmla="*/ 0 w 66865"/>
                <a:gd name="connsiteY3" fmla="*/ 47054 h 47053"/>
              </a:gdLst>
              <a:ahLst/>
              <a:cxnLst>
                <a:cxn ang="0">
                  <a:pos x="connsiteX0" y="connsiteY0"/>
                </a:cxn>
                <a:cxn ang="0">
                  <a:pos x="connsiteX1" y="connsiteY1"/>
                </a:cxn>
                <a:cxn ang="0">
                  <a:pos x="connsiteX2" y="connsiteY2"/>
                </a:cxn>
                <a:cxn ang="0">
                  <a:pos x="connsiteX3" y="connsiteY3"/>
                </a:cxn>
              </a:cxnLst>
              <a:rect l="l" t="t" r="r" b="b"/>
              <a:pathLst>
                <a:path w="66865" h="47053">
                  <a:moveTo>
                    <a:pt x="18764" y="0"/>
                  </a:moveTo>
                  <a:lnTo>
                    <a:pt x="47530" y="0"/>
                  </a:lnTo>
                  <a:lnTo>
                    <a:pt x="66866" y="47054"/>
                  </a:lnTo>
                  <a:lnTo>
                    <a:pt x="0" y="47054"/>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15" name="Freihandform: Form 1514">
              <a:extLst>
                <a:ext uri="{FF2B5EF4-FFF2-40B4-BE49-F238E27FC236}">
                  <a16:creationId xmlns:a16="http://schemas.microsoft.com/office/drawing/2014/main" id="{0A7B4658-8445-44E5-ACD5-4CF9B3B89D58}"/>
                </a:ext>
              </a:extLst>
            </p:cNvPr>
            <p:cNvSpPr/>
            <p:nvPr/>
          </p:nvSpPr>
          <p:spPr>
            <a:xfrm>
              <a:off x="5050585" y="278014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16" name="Freihandform: Form 1515">
              <a:extLst>
                <a:ext uri="{FF2B5EF4-FFF2-40B4-BE49-F238E27FC236}">
                  <a16:creationId xmlns:a16="http://schemas.microsoft.com/office/drawing/2014/main" id="{5BE10C83-DC77-435E-B561-839D2DE111F2}"/>
                </a:ext>
              </a:extLst>
            </p:cNvPr>
            <p:cNvSpPr/>
            <p:nvPr/>
          </p:nvSpPr>
          <p:spPr>
            <a:xfrm>
              <a:off x="5050585" y="290225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17" name="Freihandform: Form 1516">
              <a:extLst>
                <a:ext uri="{FF2B5EF4-FFF2-40B4-BE49-F238E27FC236}">
                  <a16:creationId xmlns:a16="http://schemas.microsoft.com/office/drawing/2014/main" id="{1909A294-6D04-4EFA-9D1C-C8DB31564323}"/>
                </a:ext>
              </a:extLst>
            </p:cNvPr>
            <p:cNvSpPr/>
            <p:nvPr/>
          </p:nvSpPr>
          <p:spPr>
            <a:xfrm>
              <a:off x="5122689" y="2851104"/>
              <a:ext cx="54673" cy="7238"/>
            </a:xfrm>
            <a:custGeom>
              <a:avLst/>
              <a:gdLst>
                <a:gd name="connsiteX0" fmla="*/ 0 w 54673"/>
                <a:gd name="connsiteY0" fmla="*/ 0 h 7238"/>
                <a:gd name="connsiteX1" fmla="*/ 54674 w 54673"/>
                <a:gd name="connsiteY1" fmla="*/ 0 h 7238"/>
                <a:gd name="connsiteX2" fmla="*/ 54674 w 54673"/>
                <a:gd name="connsiteY2" fmla="*/ 7239 h 7238"/>
                <a:gd name="connsiteX3" fmla="*/ 0 w 54673"/>
                <a:gd name="connsiteY3" fmla="*/ 7239 h 7238"/>
              </a:gdLst>
              <a:ahLst/>
              <a:cxnLst>
                <a:cxn ang="0">
                  <a:pos x="connsiteX0" y="connsiteY0"/>
                </a:cxn>
                <a:cxn ang="0">
                  <a:pos x="connsiteX1" y="connsiteY1"/>
                </a:cxn>
                <a:cxn ang="0">
                  <a:pos x="connsiteX2" y="connsiteY2"/>
                </a:cxn>
                <a:cxn ang="0">
                  <a:pos x="connsiteX3" y="connsiteY3"/>
                </a:cxn>
              </a:cxnLst>
              <a:rect l="l" t="t" r="r" b="b"/>
              <a:pathLst>
                <a:path w="54673" h="7238">
                  <a:moveTo>
                    <a:pt x="0" y="0"/>
                  </a:moveTo>
                  <a:lnTo>
                    <a:pt x="54674" y="0"/>
                  </a:lnTo>
                  <a:lnTo>
                    <a:pt x="54674"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18" name="Freihandform: Form 1517">
              <a:extLst>
                <a:ext uri="{FF2B5EF4-FFF2-40B4-BE49-F238E27FC236}">
                  <a16:creationId xmlns:a16="http://schemas.microsoft.com/office/drawing/2014/main" id="{FEF99CD0-23DC-4779-9556-E3C6630BCB5A}"/>
                </a:ext>
              </a:extLst>
            </p:cNvPr>
            <p:cNvSpPr/>
            <p:nvPr/>
          </p:nvSpPr>
          <p:spPr>
            <a:xfrm rot="16200000">
              <a:off x="5144516" y="2851071"/>
              <a:ext cx="65627" cy="7238"/>
            </a:xfrm>
            <a:custGeom>
              <a:avLst/>
              <a:gdLst>
                <a:gd name="connsiteX0" fmla="*/ 0 w 65627"/>
                <a:gd name="connsiteY0" fmla="*/ 0 h 7238"/>
                <a:gd name="connsiteX1" fmla="*/ 65627 w 65627"/>
                <a:gd name="connsiteY1" fmla="*/ 0 h 7238"/>
                <a:gd name="connsiteX2" fmla="*/ 65627 w 65627"/>
                <a:gd name="connsiteY2" fmla="*/ 7239 h 7238"/>
                <a:gd name="connsiteX3" fmla="*/ 0 w 65627"/>
                <a:gd name="connsiteY3" fmla="*/ 7239 h 7238"/>
              </a:gdLst>
              <a:ahLst/>
              <a:cxnLst>
                <a:cxn ang="0">
                  <a:pos x="connsiteX0" y="connsiteY0"/>
                </a:cxn>
                <a:cxn ang="0">
                  <a:pos x="connsiteX1" y="connsiteY1"/>
                </a:cxn>
                <a:cxn ang="0">
                  <a:pos x="connsiteX2" y="connsiteY2"/>
                </a:cxn>
                <a:cxn ang="0">
                  <a:pos x="connsiteX3" y="connsiteY3"/>
                </a:cxn>
              </a:cxnLst>
              <a:rect l="l" t="t" r="r" b="b"/>
              <a:pathLst>
                <a:path w="65627" h="7238">
                  <a:moveTo>
                    <a:pt x="0" y="0"/>
                  </a:moveTo>
                  <a:lnTo>
                    <a:pt x="65627" y="0"/>
                  </a:lnTo>
                  <a:lnTo>
                    <a:pt x="65627"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19" name="Freihandform: Form 1518">
              <a:extLst>
                <a:ext uri="{FF2B5EF4-FFF2-40B4-BE49-F238E27FC236}">
                  <a16:creationId xmlns:a16="http://schemas.microsoft.com/office/drawing/2014/main" id="{A9664AB3-C692-488A-B75C-E6CB5BB64668}"/>
                </a:ext>
              </a:extLst>
            </p:cNvPr>
            <p:cNvSpPr/>
            <p:nvPr/>
          </p:nvSpPr>
          <p:spPr>
            <a:xfrm rot="19482087">
              <a:off x="5148976" y="2840692"/>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20" name="Freihandform: Form 1519">
              <a:extLst>
                <a:ext uri="{FF2B5EF4-FFF2-40B4-BE49-F238E27FC236}">
                  <a16:creationId xmlns:a16="http://schemas.microsoft.com/office/drawing/2014/main" id="{3AC91C88-EFDA-4841-B191-704B81693BEC}"/>
                </a:ext>
              </a:extLst>
            </p:cNvPr>
            <p:cNvSpPr/>
            <p:nvPr/>
          </p:nvSpPr>
          <p:spPr>
            <a:xfrm rot="2117913">
              <a:off x="5149089" y="2860724"/>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grpSp>
      <p:cxnSp>
        <p:nvCxnSpPr>
          <p:cNvPr id="1393" name="Gerade Verbindung mit Pfeil 1392">
            <a:extLst>
              <a:ext uri="{FF2B5EF4-FFF2-40B4-BE49-F238E27FC236}">
                <a16:creationId xmlns:a16="http://schemas.microsoft.com/office/drawing/2014/main" id="{6C96B0DC-2C11-471A-A5C6-D838224A21D6}"/>
              </a:ext>
            </a:extLst>
          </p:cNvPr>
          <p:cNvCxnSpPr/>
          <p:nvPr/>
        </p:nvCxnSpPr>
        <p:spPr bwMode="auto">
          <a:xfrm>
            <a:off x="2809150" y="3040815"/>
            <a:ext cx="3329531" cy="0"/>
          </a:xfrm>
          <a:prstGeom prst="straightConnector1">
            <a:avLst/>
          </a:prstGeom>
          <a:solidFill>
            <a:srgbClr val="000000"/>
          </a:solidFill>
          <a:ln w="25400" cap="flat" cmpd="sng" algn="ctr">
            <a:solidFill>
              <a:srgbClr val="C00000"/>
            </a:solidFill>
            <a:prstDash val="solid"/>
            <a:round/>
            <a:headEnd type="none" w="med" len="med"/>
            <a:tailEnd type="non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1394" name="Gruppieren 1393">
            <a:extLst>
              <a:ext uri="{FF2B5EF4-FFF2-40B4-BE49-F238E27FC236}">
                <a16:creationId xmlns:a16="http://schemas.microsoft.com/office/drawing/2014/main" id="{78854BD7-7D6B-48BA-8EAC-6A88EB945B3C}"/>
              </a:ext>
            </a:extLst>
          </p:cNvPr>
          <p:cNvGrpSpPr/>
          <p:nvPr/>
        </p:nvGrpSpPr>
        <p:grpSpPr>
          <a:xfrm rot="16200000">
            <a:off x="3557995" y="2916595"/>
            <a:ext cx="177972" cy="194744"/>
            <a:chOff x="5045632" y="2780143"/>
            <a:chExt cx="136316" cy="149161"/>
          </a:xfrm>
        </p:grpSpPr>
        <p:sp>
          <p:nvSpPr>
            <p:cNvPr id="1503" name="Freihandform: Form 1502">
              <a:extLst>
                <a:ext uri="{FF2B5EF4-FFF2-40B4-BE49-F238E27FC236}">
                  <a16:creationId xmlns:a16="http://schemas.microsoft.com/office/drawing/2014/main" id="{15ED1477-4560-44B7-A5B0-DE482B0982AE}"/>
                </a:ext>
              </a:extLst>
            </p:cNvPr>
            <p:cNvSpPr/>
            <p:nvPr/>
          </p:nvSpPr>
          <p:spPr>
            <a:xfrm>
              <a:off x="5045632" y="2814433"/>
              <a:ext cx="87820" cy="87820"/>
            </a:xfrm>
            <a:custGeom>
              <a:avLst/>
              <a:gdLst>
                <a:gd name="connsiteX0" fmla="*/ 87821 w 87820"/>
                <a:gd name="connsiteY0" fmla="*/ 43910 h 87820"/>
                <a:gd name="connsiteX1" fmla="*/ 43910 w 87820"/>
                <a:gd name="connsiteY1" fmla="*/ 87820 h 87820"/>
                <a:gd name="connsiteX2" fmla="*/ 0 w 87820"/>
                <a:gd name="connsiteY2" fmla="*/ 43910 h 87820"/>
                <a:gd name="connsiteX3" fmla="*/ 43910 w 87820"/>
                <a:gd name="connsiteY3" fmla="*/ 0 h 87820"/>
                <a:gd name="connsiteX4" fmla="*/ 87821 w 87820"/>
                <a:gd name="connsiteY4" fmla="*/ 43910 h 87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20" h="87820">
                  <a:moveTo>
                    <a:pt x="87821" y="43910"/>
                  </a:moveTo>
                  <a:cubicBezTo>
                    <a:pt x="87821" y="68161"/>
                    <a:pt x="68161" y="87820"/>
                    <a:pt x="43910" y="87820"/>
                  </a:cubicBezTo>
                  <a:cubicBezTo>
                    <a:pt x="19659" y="87820"/>
                    <a:pt x="0" y="68161"/>
                    <a:pt x="0" y="43910"/>
                  </a:cubicBezTo>
                  <a:cubicBezTo>
                    <a:pt x="0" y="19659"/>
                    <a:pt x="19659" y="0"/>
                    <a:pt x="43910" y="0"/>
                  </a:cubicBezTo>
                  <a:cubicBezTo>
                    <a:pt x="68161" y="0"/>
                    <a:pt x="87821" y="19659"/>
                    <a:pt x="87821" y="43910"/>
                  </a:cubicBez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04" name="Freihandform: Form 1503">
              <a:extLst>
                <a:ext uri="{FF2B5EF4-FFF2-40B4-BE49-F238E27FC236}">
                  <a16:creationId xmlns:a16="http://schemas.microsoft.com/office/drawing/2014/main" id="{DB4F1372-E193-4279-AD35-D6158BC569FD}"/>
                </a:ext>
              </a:extLst>
            </p:cNvPr>
            <p:cNvSpPr/>
            <p:nvPr/>
          </p:nvSpPr>
          <p:spPr>
            <a:xfrm>
              <a:off x="5056109" y="2807194"/>
              <a:ext cx="66865" cy="43910"/>
            </a:xfrm>
            <a:custGeom>
              <a:avLst/>
              <a:gdLst>
                <a:gd name="connsiteX0" fmla="*/ 48101 w 66865"/>
                <a:gd name="connsiteY0" fmla="*/ 43910 h 43910"/>
                <a:gd name="connsiteX1" fmla="*/ 19241 w 66865"/>
                <a:gd name="connsiteY1" fmla="*/ 43910 h 43910"/>
                <a:gd name="connsiteX2" fmla="*/ 0 w 66865"/>
                <a:gd name="connsiteY2" fmla="*/ 0 h 43910"/>
                <a:gd name="connsiteX3" fmla="*/ 66866 w 66865"/>
                <a:gd name="connsiteY3" fmla="*/ 0 h 43910"/>
              </a:gdLst>
              <a:ahLst/>
              <a:cxnLst>
                <a:cxn ang="0">
                  <a:pos x="connsiteX0" y="connsiteY0"/>
                </a:cxn>
                <a:cxn ang="0">
                  <a:pos x="connsiteX1" y="connsiteY1"/>
                </a:cxn>
                <a:cxn ang="0">
                  <a:pos x="connsiteX2" y="connsiteY2"/>
                </a:cxn>
                <a:cxn ang="0">
                  <a:pos x="connsiteX3" y="connsiteY3"/>
                </a:cxn>
              </a:cxnLst>
              <a:rect l="l" t="t" r="r" b="b"/>
              <a:pathLst>
                <a:path w="66865" h="43910">
                  <a:moveTo>
                    <a:pt x="48101" y="43910"/>
                  </a:moveTo>
                  <a:lnTo>
                    <a:pt x="19241" y="43910"/>
                  </a:lnTo>
                  <a:lnTo>
                    <a:pt x="0" y="0"/>
                  </a:lnTo>
                  <a:lnTo>
                    <a:pt x="66866" y="0"/>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05" name="Freihandform: Form 1504">
              <a:extLst>
                <a:ext uri="{FF2B5EF4-FFF2-40B4-BE49-F238E27FC236}">
                  <a16:creationId xmlns:a16="http://schemas.microsoft.com/office/drawing/2014/main" id="{9557311F-CFA7-44AB-B181-A145E7B3931E}"/>
                </a:ext>
              </a:extLst>
            </p:cNvPr>
            <p:cNvSpPr/>
            <p:nvPr/>
          </p:nvSpPr>
          <p:spPr>
            <a:xfrm>
              <a:off x="5056109" y="2860724"/>
              <a:ext cx="66865" cy="47053"/>
            </a:xfrm>
            <a:custGeom>
              <a:avLst/>
              <a:gdLst>
                <a:gd name="connsiteX0" fmla="*/ 18764 w 66865"/>
                <a:gd name="connsiteY0" fmla="*/ 0 h 47053"/>
                <a:gd name="connsiteX1" fmla="*/ 47530 w 66865"/>
                <a:gd name="connsiteY1" fmla="*/ 0 h 47053"/>
                <a:gd name="connsiteX2" fmla="*/ 66866 w 66865"/>
                <a:gd name="connsiteY2" fmla="*/ 47054 h 47053"/>
                <a:gd name="connsiteX3" fmla="*/ 0 w 66865"/>
                <a:gd name="connsiteY3" fmla="*/ 47054 h 47053"/>
              </a:gdLst>
              <a:ahLst/>
              <a:cxnLst>
                <a:cxn ang="0">
                  <a:pos x="connsiteX0" y="connsiteY0"/>
                </a:cxn>
                <a:cxn ang="0">
                  <a:pos x="connsiteX1" y="connsiteY1"/>
                </a:cxn>
                <a:cxn ang="0">
                  <a:pos x="connsiteX2" y="connsiteY2"/>
                </a:cxn>
                <a:cxn ang="0">
                  <a:pos x="connsiteX3" y="connsiteY3"/>
                </a:cxn>
              </a:cxnLst>
              <a:rect l="l" t="t" r="r" b="b"/>
              <a:pathLst>
                <a:path w="66865" h="47053">
                  <a:moveTo>
                    <a:pt x="18764" y="0"/>
                  </a:moveTo>
                  <a:lnTo>
                    <a:pt x="47530" y="0"/>
                  </a:lnTo>
                  <a:lnTo>
                    <a:pt x="66866" y="47054"/>
                  </a:lnTo>
                  <a:lnTo>
                    <a:pt x="0" y="47054"/>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06" name="Freihandform: Form 1505">
              <a:extLst>
                <a:ext uri="{FF2B5EF4-FFF2-40B4-BE49-F238E27FC236}">
                  <a16:creationId xmlns:a16="http://schemas.microsoft.com/office/drawing/2014/main" id="{CA0BF357-E945-479F-BA47-F5C6867F886F}"/>
                </a:ext>
              </a:extLst>
            </p:cNvPr>
            <p:cNvSpPr/>
            <p:nvPr/>
          </p:nvSpPr>
          <p:spPr>
            <a:xfrm>
              <a:off x="5050585" y="278014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07" name="Freihandform: Form 1506">
              <a:extLst>
                <a:ext uri="{FF2B5EF4-FFF2-40B4-BE49-F238E27FC236}">
                  <a16:creationId xmlns:a16="http://schemas.microsoft.com/office/drawing/2014/main" id="{F7AE7AC5-A8A0-46F9-9CDC-A9DFE63A75B5}"/>
                </a:ext>
              </a:extLst>
            </p:cNvPr>
            <p:cNvSpPr/>
            <p:nvPr/>
          </p:nvSpPr>
          <p:spPr>
            <a:xfrm>
              <a:off x="5050585" y="290225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08" name="Freihandform: Form 1507">
              <a:extLst>
                <a:ext uri="{FF2B5EF4-FFF2-40B4-BE49-F238E27FC236}">
                  <a16:creationId xmlns:a16="http://schemas.microsoft.com/office/drawing/2014/main" id="{3149CE8E-AA5F-4FD4-B348-46542C7DEE9A}"/>
                </a:ext>
              </a:extLst>
            </p:cNvPr>
            <p:cNvSpPr/>
            <p:nvPr/>
          </p:nvSpPr>
          <p:spPr>
            <a:xfrm>
              <a:off x="5122689" y="2851104"/>
              <a:ext cx="54673" cy="7238"/>
            </a:xfrm>
            <a:custGeom>
              <a:avLst/>
              <a:gdLst>
                <a:gd name="connsiteX0" fmla="*/ 0 w 54673"/>
                <a:gd name="connsiteY0" fmla="*/ 0 h 7238"/>
                <a:gd name="connsiteX1" fmla="*/ 54674 w 54673"/>
                <a:gd name="connsiteY1" fmla="*/ 0 h 7238"/>
                <a:gd name="connsiteX2" fmla="*/ 54674 w 54673"/>
                <a:gd name="connsiteY2" fmla="*/ 7239 h 7238"/>
                <a:gd name="connsiteX3" fmla="*/ 0 w 54673"/>
                <a:gd name="connsiteY3" fmla="*/ 7239 h 7238"/>
              </a:gdLst>
              <a:ahLst/>
              <a:cxnLst>
                <a:cxn ang="0">
                  <a:pos x="connsiteX0" y="connsiteY0"/>
                </a:cxn>
                <a:cxn ang="0">
                  <a:pos x="connsiteX1" y="connsiteY1"/>
                </a:cxn>
                <a:cxn ang="0">
                  <a:pos x="connsiteX2" y="connsiteY2"/>
                </a:cxn>
                <a:cxn ang="0">
                  <a:pos x="connsiteX3" y="connsiteY3"/>
                </a:cxn>
              </a:cxnLst>
              <a:rect l="l" t="t" r="r" b="b"/>
              <a:pathLst>
                <a:path w="54673" h="7238">
                  <a:moveTo>
                    <a:pt x="0" y="0"/>
                  </a:moveTo>
                  <a:lnTo>
                    <a:pt x="54674" y="0"/>
                  </a:lnTo>
                  <a:lnTo>
                    <a:pt x="54674"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09" name="Freihandform: Form 1508">
              <a:extLst>
                <a:ext uri="{FF2B5EF4-FFF2-40B4-BE49-F238E27FC236}">
                  <a16:creationId xmlns:a16="http://schemas.microsoft.com/office/drawing/2014/main" id="{80627BD8-091E-49EB-AEC3-62F33C1289C5}"/>
                </a:ext>
              </a:extLst>
            </p:cNvPr>
            <p:cNvSpPr/>
            <p:nvPr/>
          </p:nvSpPr>
          <p:spPr>
            <a:xfrm rot="16200000">
              <a:off x="5144516" y="2851071"/>
              <a:ext cx="65627" cy="7238"/>
            </a:xfrm>
            <a:custGeom>
              <a:avLst/>
              <a:gdLst>
                <a:gd name="connsiteX0" fmla="*/ 0 w 65627"/>
                <a:gd name="connsiteY0" fmla="*/ 0 h 7238"/>
                <a:gd name="connsiteX1" fmla="*/ 65627 w 65627"/>
                <a:gd name="connsiteY1" fmla="*/ 0 h 7238"/>
                <a:gd name="connsiteX2" fmla="*/ 65627 w 65627"/>
                <a:gd name="connsiteY2" fmla="*/ 7239 h 7238"/>
                <a:gd name="connsiteX3" fmla="*/ 0 w 65627"/>
                <a:gd name="connsiteY3" fmla="*/ 7239 h 7238"/>
              </a:gdLst>
              <a:ahLst/>
              <a:cxnLst>
                <a:cxn ang="0">
                  <a:pos x="connsiteX0" y="connsiteY0"/>
                </a:cxn>
                <a:cxn ang="0">
                  <a:pos x="connsiteX1" y="connsiteY1"/>
                </a:cxn>
                <a:cxn ang="0">
                  <a:pos x="connsiteX2" y="connsiteY2"/>
                </a:cxn>
                <a:cxn ang="0">
                  <a:pos x="connsiteX3" y="connsiteY3"/>
                </a:cxn>
              </a:cxnLst>
              <a:rect l="l" t="t" r="r" b="b"/>
              <a:pathLst>
                <a:path w="65627" h="7238">
                  <a:moveTo>
                    <a:pt x="0" y="0"/>
                  </a:moveTo>
                  <a:lnTo>
                    <a:pt x="65627" y="0"/>
                  </a:lnTo>
                  <a:lnTo>
                    <a:pt x="65627"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10" name="Freihandform: Form 1509">
              <a:extLst>
                <a:ext uri="{FF2B5EF4-FFF2-40B4-BE49-F238E27FC236}">
                  <a16:creationId xmlns:a16="http://schemas.microsoft.com/office/drawing/2014/main" id="{E5D42A26-FE68-45F9-B250-42260102368A}"/>
                </a:ext>
              </a:extLst>
            </p:cNvPr>
            <p:cNvSpPr/>
            <p:nvPr/>
          </p:nvSpPr>
          <p:spPr>
            <a:xfrm rot="19482087">
              <a:off x="5148976" y="2840692"/>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11" name="Freihandform: Form 1510">
              <a:extLst>
                <a:ext uri="{FF2B5EF4-FFF2-40B4-BE49-F238E27FC236}">
                  <a16:creationId xmlns:a16="http://schemas.microsoft.com/office/drawing/2014/main" id="{9E993E69-E96C-48B7-B0D0-589EDD83344B}"/>
                </a:ext>
              </a:extLst>
            </p:cNvPr>
            <p:cNvSpPr/>
            <p:nvPr/>
          </p:nvSpPr>
          <p:spPr>
            <a:xfrm rot="2117913">
              <a:off x="5149089" y="2860724"/>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grpSp>
      <p:grpSp>
        <p:nvGrpSpPr>
          <p:cNvPr id="1395" name="Gruppieren 1394">
            <a:extLst>
              <a:ext uri="{FF2B5EF4-FFF2-40B4-BE49-F238E27FC236}">
                <a16:creationId xmlns:a16="http://schemas.microsoft.com/office/drawing/2014/main" id="{904E39C5-ED90-4ADA-9DA1-F94245E17072}"/>
              </a:ext>
            </a:extLst>
          </p:cNvPr>
          <p:cNvGrpSpPr/>
          <p:nvPr/>
        </p:nvGrpSpPr>
        <p:grpSpPr>
          <a:xfrm rot="10800000">
            <a:off x="3247711" y="3259159"/>
            <a:ext cx="177972" cy="194744"/>
            <a:chOff x="5045632" y="2780143"/>
            <a:chExt cx="136316" cy="149161"/>
          </a:xfrm>
        </p:grpSpPr>
        <p:sp>
          <p:nvSpPr>
            <p:cNvPr id="1494" name="Freihandform: Form 1493">
              <a:extLst>
                <a:ext uri="{FF2B5EF4-FFF2-40B4-BE49-F238E27FC236}">
                  <a16:creationId xmlns:a16="http://schemas.microsoft.com/office/drawing/2014/main" id="{33FE3B57-F76E-4C67-A534-C3C4B74A2F60}"/>
                </a:ext>
              </a:extLst>
            </p:cNvPr>
            <p:cNvSpPr/>
            <p:nvPr/>
          </p:nvSpPr>
          <p:spPr>
            <a:xfrm>
              <a:off x="5045632" y="2814433"/>
              <a:ext cx="87820" cy="87820"/>
            </a:xfrm>
            <a:custGeom>
              <a:avLst/>
              <a:gdLst>
                <a:gd name="connsiteX0" fmla="*/ 87821 w 87820"/>
                <a:gd name="connsiteY0" fmla="*/ 43910 h 87820"/>
                <a:gd name="connsiteX1" fmla="*/ 43910 w 87820"/>
                <a:gd name="connsiteY1" fmla="*/ 87820 h 87820"/>
                <a:gd name="connsiteX2" fmla="*/ 0 w 87820"/>
                <a:gd name="connsiteY2" fmla="*/ 43910 h 87820"/>
                <a:gd name="connsiteX3" fmla="*/ 43910 w 87820"/>
                <a:gd name="connsiteY3" fmla="*/ 0 h 87820"/>
                <a:gd name="connsiteX4" fmla="*/ 87821 w 87820"/>
                <a:gd name="connsiteY4" fmla="*/ 43910 h 87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20" h="87820">
                  <a:moveTo>
                    <a:pt x="87821" y="43910"/>
                  </a:moveTo>
                  <a:cubicBezTo>
                    <a:pt x="87821" y="68161"/>
                    <a:pt x="68161" y="87820"/>
                    <a:pt x="43910" y="87820"/>
                  </a:cubicBezTo>
                  <a:cubicBezTo>
                    <a:pt x="19659" y="87820"/>
                    <a:pt x="0" y="68161"/>
                    <a:pt x="0" y="43910"/>
                  </a:cubicBezTo>
                  <a:cubicBezTo>
                    <a:pt x="0" y="19659"/>
                    <a:pt x="19659" y="0"/>
                    <a:pt x="43910" y="0"/>
                  </a:cubicBezTo>
                  <a:cubicBezTo>
                    <a:pt x="68161" y="0"/>
                    <a:pt x="87821" y="19659"/>
                    <a:pt x="87821" y="43910"/>
                  </a:cubicBez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95" name="Freihandform: Form 1494">
              <a:extLst>
                <a:ext uri="{FF2B5EF4-FFF2-40B4-BE49-F238E27FC236}">
                  <a16:creationId xmlns:a16="http://schemas.microsoft.com/office/drawing/2014/main" id="{E46C9E40-1665-47FE-BBE2-40FD706C2B8F}"/>
                </a:ext>
              </a:extLst>
            </p:cNvPr>
            <p:cNvSpPr/>
            <p:nvPr/>
          </p:nvSpPr>
          <p:spPr>
            <a:xfrm>
              <a:off x="5056109" y="2807194"/>
              <a:ext cx="66865" cy="43910"/>
            </a:xfrm>
            <a:custGeom>
              <a:avLst/>
              <a:gdLst>
                <a:gd name="connsiteX0" fmla="*/ 48101 w 66865"/>
                <a:gd name="connsiteY0" fmla="*/ 43910 h 43910"/>
                <a:gd name="connsiteX1" fmla="*/ 19241 w 66865"/>
                <a:gd name="connsiteY1" fmla="*/ 43910 h 43910"/>
                <a:gd name="connsiteX2" fmla="*/ 0 w 66865"/>
                <a:gd name="connsiteY2" fmla="*/ 0 h 43910"/>
                <a:gd name="connsiteX3" fmla="*/ 66866 w 66865"/>
                <a:gd name="connsiteY3" fmla="*/ 0 h 43910"/>
              </a:gdLst>
              <a:ahLst/>
              <a:cxnLst>
                <a:cxn ang="0">
                  <a:pos x="connsiteX0" y="connsiteY0"/>
                </a:cxn>
                <a:cxn ang="0">
                  <a:pos x="connsiteX1" y="connsiteY1"/>
                </a:cxn>
                <a:cxn ang="0">
                  <a:pos x="connsiteX2" y="connsiteY2"/>
                </a:cxn>
                <a:cxn ang="0">
                  <a:pos x="connsiteX3" y="connsiteY3"/>
                </a:cxn>
              </a:cxnLst>
              <a:rect l="l" t="t" r="r" b="b"/>
              <a:pathLst>
                <a:path w="66865" h="43910">
                  <a:moveTo>
                    <a:pt x="48101" y="43910"/>
                  </a:moveTo>
                  <a:lnTo>
                    <a:pt x="19241" y="43910"/>
                  </a:lnTo>
                  <a:lnTo>
                    <a:pt x="0" y="0"/>
                  </a:lnTo>
                  <a:lnTo>
                    <a:pt x="66866" y="0"/>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96" name="Freihandform: Form 1495">
              <a:extLst>
                <a:ext uri="{FF2B5EF4-FFF2-40B4-BE49-F238E27FC236}">
                  <a16:creationId xmlns:a16="http://schemas.microsoft.com/office/drawing/2014/main" id="{DF4BD9AA-5CF1-4479-A74E-1074BCFC16DA}"/>
                </a:ext>
              </a:extLst>
            </p:cNvPr>
            <p:cNvSpPr/>
            <p:nvPr/>
          </p:nvSpPr>
          <p:spPr>
            <a:xfrm>
              <a:off x="5056109" y="2860724"/>
              <a:ext cx="66865" cy="47053"/>
            </a:xfrm>
            <a:custGeom>
              <a:avLst/>
              <a:gdLst>
                <a:gd name="connsiteX0" fmla="*/ 18764 w 66865"/>
                <a:gd name="connsiteY0" fmla="*/ 0 h 47053"/>
                <a:gd name="connsiteX1" fmla="*/ 47530 w 66865"/>
                <a:gd name="connsiteY1" fmla="*/ 0 h 47053"/>
                <a:gd name="connsiteX2" fmla="*/ 66866 w 66865"/>
                <a:gd name="connsiteY2" fmla="*/ 47054 h 47053"/>
                <a:gd name="connsiteX3" fmla="*/ 0 w 66865"/>
                <a:gd name="connsiteY3" fmla="*/ 47054 h 47053"/>
              </a:gdLst>
              <a:ahLst/>
              <a:cxnLst>
                <a:cxn ang="0">
                  <a:pos x="connsiteX0" y="connsiteY0"/>
                </a:cxn>
                <a:cxn ang="0">
                  <a:pos x="connsiteX1" y="connsiteY1"/>
                </a:cxn>
                <a:cxn ang="0">
                  <a:pos x="connsiteX2" y="connsiteY2"/>
                </a:cxn>
                <a:cxn ang="0">
                  <a:pos x="connsiteX3" y="connsiteY3"/>
                </a:cxn>
              </a:cxnLst>
              <a:rect l="l" t="t" r="r" b="b"/>
              <a:pathLst>
                <a:path w="66865" h="47053">
                  <a:moveTo>
                    <a:pt x="18764" y="0"/>
                  </a:moveTo>
                  <a:lnTo>
                    <a:pt x="47530" y="0"/>
                  </a:lnTo>
                  <a:lnTo>
                    <a:pt x="66866" y="47054"/>
                  </a:lnTo>
                  <a:lnTo>
                    <a:pt x="0" y="47054"/>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97" name="Freihandform: Form 1496">
              <a:extLst>
                <a:ext uri="{FF2B5EF4-FFF2-40B4-BE49-F238E27FC236}">
                  <a16:creationId xmlns:a16="http://schemas.microsoft.com/office/drawing/2014/main" id="{1A5CF941-5C84-4260-AC35-4D39F560FDA1}"/>
                </a:ext>
              </a:extLst>
            </p:cNvPr>
            <p:cNvSpPr/>
            <p:nvPr/>
          </p:nvSpPr>
          <p:spPr>
            <a:xfrm>
              <a:off x="5050585" y="278014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98" name="Freihandform: Form 1497">
              <a:extLst>
                <a:ext uri="{FF2B5EF4-FFF2-40B4-BE49-F238E27FC236}">
                  <a16:creationId xmlns:a16="http://schemas.microsoft.com/office/drawing/2014/main" id="{4FE1337C-A622-4E24-840E-DFBD9A9B0839}"/>
                </a:ext>
              </a:extLst>
            </p:cNvPr>
            <p:cNvSpPr/>
            <p:nvPr/>
          </p:nvSpPr>
          <p:spPr>
            <a:xfrm>
              <a:off x="5050585" y="290225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99" name="Freihandform: Form 1498">
              <a:extLst>
                <a:ext uri="{FF2B5EF4-FFF2-40B4-BE49-F238E27FC236}">
                  <a16:creationId xmlns:a16="http://schemas.microsoft.com/office/drawing/2014/main" id="{BCC7E34E-919D-480F-9661-4BE809EE8BDC}"/>
                </a:ext>
              </a:extLst>
            </p:cNvPr>
            <p:cNvSpPr/>
            <p:nvPr/>
          </p:nvSpPr>
          <p:spPr>
            <a:xfrm>
              <a:off x="5122689" y="2851104"/>
              <a:ext cx="54673" cy="7238"/>
            </a:xfrm>
            <a:custGeom>
              <a:avLst/>
              <a:gdLst>
                <a:gd name="connsiteX0" fmla="*/ 0 w 54673"/>
                <a:gd name="connsiteY0" fmla="*/ 0 h 7238"/>
                <a:gd name="connsiteX1" fmla="*/ 54674 w 54673"/>
                <a:gd name="connsiteY1" fmla="*/ 0 h 7238"/>
                <a:gd name="connsiteX2" fmla="*/ 54674 w 54673"/>
                <a:gd name="connsiteY2" fmla="*/ 7239 h 7238"/>
                <a:gd name="connsiteX3" fmla="*/ 0 w 54673"/>
                <a:gd name="connsiteY3" fmla="*/ 7239 h 7238"/>
              </a:gdLst>
              <a:ahLst/>
              <a:cxnLst>
                <a:cxn ang="0">
                  <a:pos x="connsiteX0" y="connsiteY0"/>
                </a:cxn>
                <a:cxn ang="0">
                  <a:pos x="connsiteX1" y="connsiteY1"/>
                </a:cxn>
                <a:cxn ang="0">
                  <a:pos x="connsiteX2" y="connsiteY2"/>
                </a:cxn>
                <a:cxn ang="0">
                  <a:pos x="connsiteX3" y="connsiteY3"/>
                </a:cxn>
              </a:cxnLst>
              <a:rect l="l" t="t" r="r" b="b"/>
              <a:pathLst>
                <a:path w="54673" h="7238">
                  <a:moveTo>
                    <a:pt x="0" y="0"/>
                  </a:moveTo>
                  <a:lnTo>
                    <a:pt x="54674" y="0"/>
                  </a:lnTo>
                  <a:lnTo>
                    <a:pt x="54674"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00" name="Freihandform: Form 1499">
              <a:extLst>
                <a:ext uri="{FF2B5EF4-FFF2-40B4-BE49-F238E27FC236}">
                  <a16:creationId xmlns:a16="http://schemas.microsoft.com/office/drawing/2014/main" id="{27CD17DF-0900-4F21-8CF3-4F90AA29AE52}"/>
                </a:ext>
              </a:extLst>
            </p:cNvPr>
            <p:cNvSpPr/>
            <p:nvPr/>
          </p:nvSpPr>
          <p:spPr>
            <a:xfrm rot="16200000">
              <a:off x="5144516" y="2851071"/>
              <a:ext cx="65627" cy="7238"/>
            </a:xfrm>
            <a:custGeom>
              <a:avLst/>
              <a:gdLst>
                <a:gd name="connsiteX0" fmla="*/ 0 w 65627"/>
                <a:gd name="connsiteY0" fmla="*/ 0 h 7238"/>
                <a:gd name="connsiteX1" fmla="*/ 65627 w 65627"/>
                <a:gd name="connsiteY1" fmla="*/ 0 h 7238"/>
                <a:gd name="connsiteX2" fmla="*/ 65627 w 65627"/>
                <a:gd name="connsiteY2" fmla="*/ 7239 h 7238"/>
                <a:gd name="connsiteX3" fmla="*/ 0 w 65627"/>
                <a:gd name="connsiteY3" fmla="*/ 7239 h 7238"/>
              </a:gdLst>
              <a:ahLst/>
              <a:cxnLst>
                <a:cxn ang="0">
                  <a:pos x="connsiteX0" y="connsiteY0"/>
                </a:cxn>
                <a:cxn ang="0">
                  <a:pos x="connsiteX1" y="connsiteY1"/>
                </a:cxn>
                <a:cxn ang="0">
                  <a:pos x="connsiteX2" y="connsiteY2"/>
                </a:cxn>
                <a:cxn ang="0">
                  <a:pos x="connsiteX3" y="connsiteY3"/>
                </a:cxn>
              </a:cxnLst>
              <a:rect l="l" t="t" r="r" b="b"/>
              <a:pathLst>
                <a:path w="65627" h="7238">
                  <a:moveTo>
                    <a:pt x="0" y="0"/>
                  </a:moveTo>
                  <a:lnTo>
                    <a:pt x="65627" y="0"/>
                  </a:lnTo>
                  <a:lnTo>
                    <a:pt x="65627"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01" name="Freihandform: Form 1500">
              <a:extLst>
                <a:ext uri="{FF2B5EF4-FFF2-40B4-BE49-F238E27FC236}">
                  <a16:creationId xmlns:a16="http://schemas.microsoft.com/office/drawing/2014/main" id="{87452FDB-37F9-44AF-8DE6-B4724913455C}"/>
                </a:ext>
              </a:extLst>
            </p:cNvPr>
            <p:cNvSpPr/>
            <p:nvPr/>
          </p:nvSpPr>
          <p:spPr>
            <a:xfrm rot="19482087">
              <a:off x="5148976" y="2840692"/>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502" name="Freihandform: Form 1501">
              <a:extLst>
                <a:ext uri="{FF2B5EF4-FFF2-40B4-BE49-F238E27FC236}">
                  <a16:creationId xmlns:a16="http://schemas.microsoft.com/office/drawing/2014/main" id="{6655EA1C-4EED-4646-89D3-8D19090C6255}"/>
                </a:ext>
              </a:extLst>
            </p:cNvPr>
            <p:cNvSpPr/>
            <p:nvPr/>
          </p:nvSpPr>
          <p:spPr>
            <a:xfrm rot="2117913">
              <a:off x="5149089" y="2860724"/>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grpSp>
      <p:grpSp>
        <p:nvGrpSpPr>
          <p:cNvPr id="1398" name="Gruppieren 1397">
            <a:extLst>
              <a:ext uri="{FF2B5EF4-FFF2-40B4-BE49-F238E27FC236}">
                <a16:creationId xmlns:a16="http://schemas.microsoft.com/office/drawing/2014/main" id="{921ECD76-F41A-4AE5-BF53-F3CBB69E45FF}"/>
              </a:ext>
            </a:extLst>
          </p:cNvPr>
          <p:cNvGrpSpPr/>
          <p:nvPr/>
        </p:nvGrpSpPr>
        <p:grpSpPr>
          <a:xfrm>
            <a:off x="685007" y="4385820"/>
            <a:ext cx="1259484" cy="523068"/>
            <a:chOff x="881156" y="3793791"/>
            <a:chExt cx="1260140" cy="523340"/>
          </a:xfrm>
        </p:grpSpPr>
        <p:sp>
          <p:nvSpPr>
            <p:cNvPr id="1482" name="Rechteck: abgerundete Ecken 1481">
              <a:extLst>
                <a:ext uri="{FF2B5EF4-FFF2-40B4-BE49-F238E27FC236}">
                  <a16:creationId xmlns:a16="http://schemas.microsoft.com/office/drawing/2014/main" id="{DDC54925-BE25-4BDE-BAF4-A59B220D5263}"/>
                </a:ext>
              </a:extLst>
            </p:cNvPr>
            <p:cNvSpPr/>
            <p:nvPr/>
          </p:nvSpPr>
          <p:spPr bwMode="auto">
            <a:xfrm>
              <a:off x="881156" y="3793791"/>
              <a:ext cx="1260140" cy="523340"/>
            </a:xfrm>
            <a:prstGeom prst="roundRect">
              <a:avLst/>
            </a:prstGeom>
            <a:solidFill>
              <a:srgbClr val="BECDD7"/>
            </a:solidFill>
            <a:ln w="9525">
              <a:solidFill>
                <a:srgbClr val="ADBECB"/>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a:lnSpc>
                  <a:spcPct val="110000"/>
                </a:lnSpc>
                <a:spcBef>
                  <a:spcPct val="0"/>
                </a:spcBef>
                <a:defRPr/>
              </a:pPr>
              <a:endParaRPr lang="en-US" sz="1799" kern="0">
                <a:solidFill>
                  <a:srgbClr val="000000"/>
                </a:solidFill>
                <a:latin typeface="Arial"/>
                <a:ea typeface="Arial Unicode MS" panose="020B0604020202020204" pitchFamily="34" charset="-128"/>
                <a:cs typeface="Arial Unicode MS" panose="020B0604020202020204" pitchFamily="34" charset="-128"/>
              </a:endParaRPr>
            </a:p>
          </p:txBody>
        </p:sp>
        <p:sp>
          <p:nvSpPr>
            <p:cNvPr id="1483" name="Textfeld 1482">
              <a:extLst>
                <a:ext uri="{FF2B5EF4-FFF2-40B4-BE49-F238E27FC236}">
                  <a16:creationId xmlns:a16="http://schemas.microsoft.com/office/drawing/2014/main" id="{8849B8CE-1AD1-4CCC-9416-4D55D90C5B7C}"/>
                </a:ext>
              </a:extLst>
            </p:cNvPr>
            <p:cNvSpPr txBox="1"/>
            <p:nvPr/>
          </p:nvSpPr>
          <p:spPr>
            <a:xfrm>
              <a:off x="1069405" y="3840697"/>
              <a:ext cx="883642" cy="429529"/>
            </a:xfrm>
            <a:prstGeom prst="rect">
              <a:avLst/>
            </a:prstGeom>
            <a:noFill/>
          </p:spPr>
          <p:txBody>
            <a:bodyPr wrap="square" lIns="0" tIns="0" rIns="0" bIns="0" rtlCol="0">
              <a:noAutofit/>
            </a:bodyPr>
            <a:lstStyle/>
            <a:p>
              <a:pPr algn="ctr" defTabSz="913943">
                <a:lnSpc>
                  <a:spcPct val="110000"/>
                </a:lnSpc>
                <a:defRPr/>
              </a:pPr>
              <a:r>
                <a:rPr lang="en-US" sz="1199" b="1" kern="0">
                  <a:solidFill>
                    <a:srgbClr val="000000"/>
                  </a:solidFill>
                  <a:latin typeface="Siemens Sans" pitchFamily="2" charset="0"/>
                  <a:ea typeface="Arial Unicode MS" panose="020B0604020202020204" pitchFamily="34" charset="-128"/>
                  <a:cs typeface="Arial Unicode MS" panose="020B0604020202020204" pitchFamily="34" charset="-128"/>
                </a:rPr>
                <a:t>H2</a:t>
              </a:r>
            </a:p>
            <a:p>
              <a:pPr algn="ctr" defTabSz="913943">
                <a:lnSpc>
                  <a:spcPct val="110000"/>
                </a:lnSpc>
                <a:defRPr/>
              </a:pPr>
              <a:r>
                <a:rPr lang="en-US" sz="1199" b="1" kern="0">
                  <a:solidFill>
                    <a:srgbClr val="000000"/>
                  </a:solidFill>
                  <a:latin typeface="Siemens Sans" pitchFamily="2" charset="0"/>
                  <a:ea typeface="Arial Unicode MS" panose="020B0604020202020204" pitchFamily="34" charset="-128"/>
                  <a:cs typeface="Arial Unicode MS" panose="020B0604020202020204" pitchFamily="34" charset="-128"/>
                </a:rPr>
                <a:t>Compressor</a:t>
              </a:r>
            </a:p>
          </p:txBody>
        </p:sp>
      </p:grpSp>
      <p:grpSp>
        <p:nvGrpSpPr>
          <p:cNvPr id="1399" name="Gruppieren 1398">
            <a:extLst>
              <a:ext uri="{FF2B5EF4-FFF2-40B4-BE49-F238E27FC236}">
                <a16:creationId xmlns:a16="http://schemas.microsoft.com/office/drawing/2014/main" id="{00945487-8578-41B1-B3FB-592BC7A752B4}"/>
              </a:ext>
            </a:extLst>
          </p:cNvPr>
          <p:cNvGrpSpPr/>
          <p:nvPr/>
        </p:nvGrpSpPr>
        <p:grpSpPr>
          <a:xfrm>
            <a:off x="681084" y="5109804"/>
            <a:ext cx="1259484" cy="523068"/>
            <a:chOff x="881156" y="3793791"/>
            <a:chExt cx="1260140" cy="523340"/>
          </a:xfrm>
        </p:grpSpPr>
        <p:sp>
          <p:nvSpPr>
            <p:cNvPr id="1480" name="Rechteck: abgerundete Ecken 1479">
              <a:extLst>
                <a:ext uri="{FF2B5EF4-FFF2-40B4-BE49-F238E27FC236}">
                  <a16:creationId xmlns:a16="http://schemas.microsoft.com/office/drawing/2014/main" id="{140CA898-1E45-4637-BD60-2186A57C3C6D}"/>
                </a:ext>
              </a:extLst>
            </p:cNvPr>
            <p:cNvSpPr/>
            <p:nvPr/>
          </p:nvSpPr>
          <p:spPr bwMode="auto">
            <a:xfrm>
              <a:off x="881156" y="3793791"/>
              <a:ext cx="1260140" cy="523340"/>
            </a:xfrm>
            <a:prstGeom prst="roundRect">
              <a:avLst/>
            </a:prstGeom>
            <a:solidFill>
              <a:srgbClr val="BECDD7"/>
            </a:solidFill>
            <a:ln w="9525">
              <a:solidFill>
                <a:srgbClr val="ADBECB"/>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a:lnSpc>
                  <a:spcPct val="110000"/>
                </a:lnSpc>
                <a:spcBef>
                  <a:spcPct val="0"/>
                </a:spcBef>
                <a:defRPr/>
              </a:pPr>
              <a:endParaRPr lang="en-US" sz="1799" kern="0">
                <a:solidFill>
                  <a:srgbClr val="000000"/>
                </a:solidFill>
                <a:latin typeface="Arial"/>
                <a:ea typeface="Arial Unicode MS" panose="020B0604020202020204" pitchFamily="34" charset="-128"/>
                <a:cs typeface="Arial Unicode MS" panose="020B0604020202020204" pitchFamily="34" charset="-128"/>
              </a:endParaRPr>
            </a:p>
          </p:txBody>
        </p:sp>
        <p:sp>
          <p:nvSpPr>
            <p:cNvPr id="1481" name="Textfeld 1480">
              <a:extLst>
                <a:ext uri="{FF2B5EF4-FFF2-40B4-BE49-F238E27FC236}">
                  <a16:creationId xmlns:a16="http://schemas.microsoft.com/office/drawing/2014/main" id="{1C760348-F6BE-4F52-B490-BBA490CEC8A5}"/>
                </a:ext>
              </a:extLst>
            </p:cNvPr>
            <p:cNvSpPr txBox="1"/>
            <p:nvPr/>
          </p:nvSpPr>
          <p:spPr>
            <a:xfrm>
              <a:off x="1069405" y="3840697"/>
              <a:ext cx="883642" cy="429529"/>
            </a:xfrm>
            <a:prstGeom prst="rect">
              <a:avLst/>
            </a:prstGeom>
            <a:noFill/>
          </p:spPr>
          <p:txBody>
            <a:bodyPr wrap="square" lIns="0" tIns="0" rIns="0" bIns="0" rtlCol="0">
              <a:noAutofit/>
            </a:bodyPr>
            <a:lstStyle/>
            <a:p>
              <a:pPr algn="ctr" defTabSz="913943">
                <a:lnSpc>
                  <a:spcPct val="110000"/>
                </a:lnSpc>
                <a:defRPr/>
              </a:pPr>
              <a:r>
                <a:rPr lang="en-US" sz="1199" b="1" kern="0">
                  <a:solidFill>
                    <a:srgbClr val="000000"/>
                  </a:solidFill>
                  <a:latin typeface="Siemens Sans" pitchFamily="2" charset="0"/>
                  <a:ea typeface="Arial Unicode MS" panose="020B0604020202020204" pitchFamily="34" charset="-128"/>
                  <a:cs typeface="Arial Unicode MS" panose="020B0604020202020204" pitchFamily="34" charset="-128"/>
                </a:rPr>
                <a:t>O2</a:t>
              </a:r>
            </a:p>
            <a:p>
              <a:pPr algn="ctr" defTabSz="913943">
                <a:lnSpc>
                  <a:spcPct val="110000"/>
                </a:lnSpc>
                <a:defRPr/>
              </a:pPr>
              <a:r>
                <a:rPr lang="en-US" sz="1199" b="1" kern="0">
                  <a:solidFill>
                    <a:srgbClr val="000000"/>
                  </a:solidFill>
                  <a:latin typeface="Siemens Sans" pitchFamily="2" charset="0"/>
                  <a:ea typeface="Arial Unicode MS" panose="020B0604020202020204" pitchFamily="34" charset="-128"/>
                  <a:cs typeface="Arial Unicode MS" panose="020B0604020202020204" pitchFamily="34" charset="-128"/>
                </a:rPr>
                <a:t>Compressor</a:t>
              </a:r>
            </a:p>
          </p:txBody>
        </p:sp>
      </p:grpSp>
      <p:grpSp>
        <p:nvGrpSpPr>
          <p:cNvPr id="1400" name="Gruppieren 1399">
            <a:extLst>
              <a:ext uri="{FF2B5EF4-FFF2-40B4-BE49-F238E27FC236}">
                <a16:creationId xmlns:a16="http://schemas.microsoft.com/office/drawing/2014/main" id="{7CCCF903-0DEE-41D8-AE92-3CC296575B12}"/>
              </a:ext>
            </a:extLst>
          </p:cNvPr>
          <p:cNvGrpSpPr/>
          <p:nvPr/>
        </p:nvGrpSpPr>
        <p:grpSpPr>
          <a:xfrm>
            <a:off x="687719" y="5827894"/>
            <a:ext cx="1259484" cy="523068"/>
            <a:chOff x="881156" y="3793791"/>
            <a:chExt cx="1260140" cy="523340"/>
          </a:xfrm>
        </p:grpSpPr>
        <p:sp>
          <p:nvSpPr>
            <p:cNvPr id="1478" name="Rechteck: abgerundete Ecken 1477">
              <a:extLst>
                <a:ext uri="{FF2B5EF4-FFF2-40B4-BE49-F238E27FC236}">
                  <a16:creationId xmlns:a16="http://schemas.microsoft.com/office/drawing/2014/main" id="{D03390B9-14C1-4B96-B6B1-9704AB565A8B}"/>
                </a:ext>
              </a:extLst>
            </p:cNvPr>
            <p:cNvSpPr/>
            <p:nvPr/>
          </p:nvSpPr>
          <p:spPr bwMode="auto">
            <a:xfrm>
              <a:off x="881156" y="3793791"/>
              <a:ext cx="1260140" cy="523340"/>
            </a:xfrm>
            <a:prstGeom prst="roundRect">
              <a:avLst/>
            </a:prstGeom>
            <a:solidFill>
              <a:srgbClr val="BECDD7"/>
            </a:solidFill>
            <a:ln w="9525">
              <a:solidFill>
                <a:srgbClr val="ADBECB"/>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7944" tIns="53972" rIns="107944" bIns="53972" numCol="1" spcCol="72000" rtlCol="0" anchor="ctr">
              <a:noAutofit/>
            </a:bodyPr>
            <a:lstStyle/>
            <a:p>
              <a:pPr algn="ctr" defTabSz="913943">
                <a:lnSpc>
                  <a:spcPct val="110000"/>
                </a:lnSpc>
                <a:spcBef>
                  <a:spcPct val="0"/>
                </a:spcBef>
                <a:defRPr/>
              </a:pPr>
              <a:endParaRPr lang="en-US" sz="1799" kern="0">
                <a:solidFill>
                  <a:srgbClr val="000000"/>
                </a:solidFill>
                <a:latin typeface="Arial"/>
                <a:ea typeface="Arial Unicode MS" panose="020B0604020202020204" pitchFamily="34" charset="-128"/>
                <a:cs typeface="Arial Unicode MS" panose="020B0604020202020204" pitchFamily="34" charset="-128"/>
              </a:endParaRPr>
            </a:p>
          </p:txBody>
        </p:sp>
        <p:sp>
          <p:nvSpPr>
            <p:cNvPr id="1479" name="Textfeld 1478">
              <a:extLst>
                <a:ext uri="{FF2B5EF4-FFF2-40B4-BE49-F238E27FC236}">
                  <a16:creationId xmlns:a16="http://schemas.microsoft.com/office/drawing/2014/main" id="{D5729BAD-C877-45A6-B2A0-4201DBAD568A}"/>
                </a:ext>
              </a:extLst>
            </p:cNvPr>
            <p:cNvSpPr txBox="1"/>
            <p:nvPr/>
          </p:nvSpPr>
          <p:spPr>
            <a:xfrm>
              <a:off x="949913" y="3840697"/>
              <a:ext cx="1099856" cy="429529"/>
            </a:xfrm>
            <a:prstGeom prst="rect">
              <a:avLst/>
            </a:prstGeom>
            <a:noFill/>
          </p:spPr>
          <p:txBody>
            <a:bodyPr wrap="square" lIns="0" tIns="0" rIns="0" bIns="0" rtlCol="0">
              <a:noAutofit/>
            </a:bodyPr>
            <a:lstStyle/>
            <a:p>
              <a:pPr algn="ctr" defTabSz="913943">
                <a:lnSpc>
                  <a:spcPct val="110000"/>
                </a:lnSpc>
                <a:defRPr/>
              </a:pPr>
              <a:r>
                <a:rPr lang="en-US" sz="1199" b="1" kern="0">
                  <a:solidFill>
                    <a:srgbClr val="000000"/>
                  </a:solidFill>
                  <a:latin typeface="Siemens Sans" pitchFamily="2" charset="0"/>
                  <a:ea typeface="Arial Unicode MS" panose="020B0604020202020204" pitchFamily="34" charset="-128"/>
                  <a:cs typeface="Arial Unicode MS" panose="020B0604020202020204" pitchFamily="34" charset="-128"/>
                </a:rPr>
                <a:t>… other heat sources</a:t>
              </a:r>
            </a:p>
          </p:txBody>
        </p:sp>
      </p:grpSp>
      <p:grpSp>
        <p:nvGrpSpPr>
          <p:cNvPr id="1401" name="Grafik 199">
            <a:extLst>
              <a:ext uri="{FF2B5EF4-FFF2-40B4-BE49-F238E27FC236}">
                <a16:creationId xmlns:a16="http://schemas.microsoft.com/office/drawing/2014/main" id="{5A81D878-B9AC-49C5-B1C6-13002D5376C7}"/>
              </a:ext>
            </a:extLst>
          </p:cNvPr>
          <p:cNvGrpSpPr/>
          <p:nvPr/>
        </p:nvGrpSpPr>
        <p:grpSpPr>
          <a:xfrm>
            <a:off x="1765195" y="3737441"/>
            <a:ext cx="357764" cy="365752"/>
            <a:chOff x="5423344" y="4032228"/>
            <a:chExt cx="213359" cy="218122"/>
          </a:xfrm>
          <a:solidFill>
            <a:srgbClr val="000000"/>
          </a:solidFill>
          <a:effectLst/>
        </p:grpSpPr>
        <p:sp>
          <p:nvSpPr>
            <p:cNvPr id="1475" name="Freihandform: Form 1474">
              <a:extLst>
                <a:ext uri="{FF2B5EF4-FFF2-40B4-BE49-F238E27FC236}">
                  <a16:creationId xmlns:a16="http://schemas.microsoft.com/office/drawing/2014/main" id="{A2F26317-6F75-4600-BEC4-59A055419F7F}"/>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2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2"/>
                    <a:pt x="106680" y="218122"/>
                  </a:cubicBezTo>
                  <a:cubicBezTo>
                    <a:pt x="47762" y="218122"/>
                    <a:pt x="0" y="169294"/>
                    <a:pt x="0" y="109061"/>
                  </a:cubicBezTo>
                  <a:cubicBezTo>
                    <a:pt x="0" y="48828"/>
                    <a:pt x="47762" y="0"/>
                    <a:pt x="106680" y="0"/>
                  </a:cubicBezTo>
                  <a:cubicBezTo>
                    <a:pt x="165598" y="0"/>
                    <a:pt x="213360" y="48828"/>
                    <a:pt x="213360" y="109061"/>
                  </a:cubicBezTo>
                  <a:close/>
                </a:path>
              </a:pathLst>
            </a:custGeom>
            <a:solidFill>
              <a:srgbClr val="FFFFFF"/>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sp>
          <p:nvSpPr>
            <p:cNvPr id="1476" name="Freihandform: Form 1475">
              <a:extLst>
                <a:ext uri="{FF2B5EF4-FFF2-40B4-BE49-F238E27FC236}">
                  <a16:creationId xmlns:a16="http://schemas.microsoft.com/office/drawing/2014/main" id="{3B98D521-6D42-4E74-877E-613B53D06DB5}"/>
                </a:ext>
              </a:extLst>
            </p:cNvPr>
            <p:cNvSpPr/>
            <p:nvPr/>
          </p:nvSpPr>
          <p:spPr>
            <a:xfrm>
              <a:off x="5440393" y="4051373"/>
              <a:ext cx="179641" cy="179641"/>
            </a:xfrm>
            <a:custGeom>
              <a:avLst/>
              <a:gdLst>
                <a:gd name="connsiteX0" fmla="*/ 154972 w 179641"/>
                <a:gd name="connsiteY0" fmla="*/ 151638 h 179641"/>
                <a:gd name="connsiteX1" fmla="*/ 89821 w 179641"/>
                <a:gd name="connsiteY1" fmla="*/ 179642 h 179641"/>
                <a:gd name="connsiteX2" fmla="*/ 0 w 179641"/>
                <a:gd name="connsiteY2" fmla="*/ 89821 h 179641"/>
                <a:gd name="connsiteX3" fmla="*/ 89821 w 179641"/>
                <a:gd name="connsiteY3" fmla="*/ 0 h 179641"/>
                <a:gd name="connsiteX4" fmla="*/ 150304 w 179641"/>
                <a:gd name="connsiteY4" fmla="*/ 23432 h 179641"/>
                <a:gd name="connsiteX5" fmla="*/ 111157 w 179641"/>
                <a:gd name="connsiteY5" fmla="*/ 23432 h 179641"/>
                <a:gd name="connsiteX6" fmla="*/ 111062 w 179641"/>
                <a:gd name="connsiteY6" fmla="*/ 19050 h 179641"/>
                <a:gd name="connsiteX7" fmla="*/ 49530 w 179641"/>
                <a:gd name="connsiteY7" fmla="*/ 19050 h 179641"/>
                <a:gd name="connsiteX8" fmla="*/ 49530 w 179641"/>
                <a:gd name="connsiteY8" fmla="*/ 23432 h 179641"/>
                <a:gd name="connsiteX9" fmla="*/ 48768 w 179641"/>
                <a:gd name="connsiteY9" fmla="*/ 23432 h 179641"/>
                <a:gd name="connsiteX10" fmla="*/ 40672 w 179641"/>
                <a:gd name="connsiteY10" fmla="*/ 30480 h 179641"/>
                <a:gd name="connsiteX11" fmla="*/ 48578 w 179641"/>
                <a:gd name="connsiteY11" fmla="*/ 37243 h 179641"/>
                <a:gd name="connsiteX12" fmla="*/ 99155 w 179641"/>
                <a:gd name="connsiteY12" fmla="*/ 37243 h 179641"/>
                <a:gd name="connsiteX13" fmla="*/ 99155 w 179641"/>
                <a:gd name="connsiteY13" fmla="*/ 37338 h 179641"/>
                <a:gd name="connsiteX14" fmla="*/ 113729 w 179641"/>
                <a:gd name="connsiteY14" fmla="*/ 37243 h 179641"/>
                <a:gd name="connsiteX15" fmla="*/ 117538 w 179641"/>
                <a:gd name="connsiteY15" fmla="*/ 40100 h 179641"/>
                <a:gd name="connsiteX16" fmla="*/ 113729 w 179641"/>
                <a:gd name="connsiteY16" fmla="*/ 42577 h 179641"/>
                <a:gd name="connsiteX17" fmla="*/ 110966 w 179641"/>
                <a:gd name="connsiteY17" fmla="*/ 42577 h 179641"/>
                <a:gd name="connsiteX18" fmla="*/ 111062 w 179641"/>
                <a:gd name="connsiteY18" fmla="*/ 39053 h 179641"/>
                <a:gd name="connsiteX19" fmla="*/ 49530 w 179641"/>
                <a:gd name="connsiteY19" fmla="*/ 39053 h 179641"/>
                <a:gd name="connsiteX20" fmla="*/ 49435 w 179641"/>
                <a:gd name="connsiteY20" fmla="*/ 42577 h 179641"/>
                <a:gd name="connsiteX21" fmla="*/ 48673 w 179641"/>
                <a:gd name="connsiteY21" fmla="*/ 42577 h 179641"/>
                <a:gd name="connsiteX22" fmla="*/ 40576 w 179641"/>
                <a:gd name="connsiteY22" fmla="*/ 49625 h 179641"/>
                <a:gd name="connsiteX23" fmla="*/ 48482 w 179641"/>
                <a:gd name="connsiteY23" fmla="*/ 56388 h 179641"/>
                <a:gd name="connsiteX24" fmla="*/ 99060 w 179641"/>
                <a:gd name="connsiteY24" fmla="*/ 56388 h 179641"/>
                <a:gd name="connsiteX25" fmla="*/ 99060 w 179641"/>
                <a:gd name="connsiteY25" fmla="*/ 56483 h 179641"/>
                <a:gd name="connsiteX26" fmla="*/ 113633 w 179641"/>
                <a:gd name="connsiteY26" fmla="*/ 56388 h 179641"/>
                <a:gd name="connsiteX27" fmla="*/ 117443 w 179641"/>
                <a:gd name="connsiteY27" fmla="*/ 59246 h 179641"/>
                <a:gd name="connsiteX28" fmla="*/ 113633 w 179641"/>
                <a:gd name="connsiteY28" fmla="*/ 61722 h 179641"/>
                <a:gd name="connsiteX29" fmla="*/ 110871 w 179641"/>
                <a:gd name="connsiteY29" fmla="*/ 61722 h 179641"/>
                <a:gd name="connsiteX30" fmla="*/ 110871 w 179641"/>
                <a:gd name="connsiteY30" fmla="*/ 58484 h 179641"/>
                <a:gd name="connsiteX31" fmla="*/ 49340 w 179641"/>
                <a:gd name="connsiteY31" fmla="*/ 58484 h 179641"/>
                <a:gd name="connsiteX32" fmla="*/ 49340 w 179641"/>
                <a:gd name="connsiteY32" fmla="*/ 61722 h 179641"/>
                <a:gd name="connsiteX33" fmla="*/ 48673 w 179641"/>
                <a:gd name="connsiteY33" fmla="*/ 61722 h 179641"/>
                <a:gd name="connsiteX34" fmla="*/ 40576 w 179641"/>
                <a:gd name="connsiteY34" fmla="*/ 68771 h 179641"/>
                <a:gd name="connsiteX35" fmla="*/ 48482 w 179641"/>
                <a:gd name="connsiteY35" fmla="*/ 75533 h 179641"/>
                <a:gd name="connsiteX36" fmla="*/ 113633 w 179641"/>
                <a:gd name="connsiteY36" fmla="*/ 75533 h 179641"/>
                <a:gd name="connsiteX37" fmla="*/ 113633 w 179641"/>
                <a:gd name="connsiteY37" fmla="*/ 75438 h 179641"/>
                <a:gd name="connsiteX38" fmla="*/ 117443 w 179641"/>
                <a:gd name="connsiteY38" fmla="*/ 78296 h 179641"/>
                <a:gd name="connsiteX39" fmla="*/ 113633 w 179641"/>
                <a:gd name="connsiteY39" fmla="*/ 80772 h 179641"/>
                <a:gd name="connsiteX40" fmla="*/ 110776 w 179641"/>
                <a:gd name="connsiteY40" fmla="*/ 80772 h 179641"/>
                <a:gd name="connsiteX41" fmla="*/ 110776 w 179641"/>
                <a:gd name="connsiteY41" fmla="*/ 77438 h 179641"/>
                <a:gd name="connsiteX42" fmla="*/ 49244 w 179641"/>
                <a:gd name="connsiteY42" fmla="*/ 77438 h 179641"/>
                <a:gd name="connsiteX43" fmla="*/ 49244 w 179641"/>
                <a:gd name="connsiteY43" fmla="*/ 80772 h 179641"/>
                <a:gd name="connsiteX44" fmla="*/ 48578 w 179641"/>
                <a:gd name="connsiteY44" fmla="*/ 80772 h 179641"/>
                <a:gd name="connsiteX45" fmla="*/ 40481 w 179641"/>
                <a:gd name="connsiteY45" fmla="*/ 87821 h 179641"/>
                <a:gd name="connsiteX46" fmla="*/ 48387 w 179641"/>
                <a:gd name="connsiteY46" fmla="*/ 94583 h 179641"/>
                <a:gd name="connsiteX47" fmla="*/ 113538 w 179641"/>
                <a:gd name="connsiteY47" fmla="*/ 94583 h 179641"/>
                <a:gd name="connsiteX48" fmla="*/ 113538 w 179641"/>
                <a:gd name="connsiteY48" fmla="*/ 94488 h 179641"/>
                <a:gd name="connsiteX49" fmla="*/ 117348 w 179641"/>
                <a:gd name="connsiteY49" fmla="*/ 97346 h 179641"/>
                <a:gd name="connsiteX50" fmla="*/ 113538 w 179641"/>
                <a:gd name="connsiteY50" fmla="*/ 99822 h 179641"/>
                <a:gd name="connsiteX51" fmla="*/ 110680 w 179641"/>
                <a:gd name="connsiteY51" fmla="*/ 99822 h 179641"/>
                <a:gd name="connsiteX52" fmla="*/ 110680 w 179641"/>
                <a:gd name="connsiteY52" fmla="*/ 96488 h 179641"/>
                <a:gd name="connsiteX53" fmla="*/ 49149 w 179641"/>
                <a:gd name="connsiteY53" fmla="*/ 96488 h 179641"/>
                <a:gd name="connsiteX54" fmla="*/ 49149 w 179641"/>
                <a:gd name="connsiteY54" fmla="*/ 99822 h 179641"/>
                <a:gd name="connsiteX55" fmla="*/ 48482 w 179641"/>
                <a:gd name="connsiteY55" fmla="*/ 99822 h 179641"/>
                <a:gd name="connsiteX56" fmla="*/ 40386 w 179641"/>
                <a:gd name="connsiteY56" fmla="*/ 106871 h 179641"/>
                <a:gd name="connsiteX57" fmla="*/ 48292 w 179641"/>
                <a:gd name="connsiteY57" fmla="*/ 113633 h 179641"/>
                <a:gd name="connsiteX58" fmla="*/ 98870 w 179641"/>
                <a:gd name="connsiteY58" fmla="*/ 113633 h 179641"/>
                <a:gd name="connsiteX59" fmla="*/ 98870 w 179641"/>
                <a:gd name="connsiteY59" fmla="*/ 113633 h 179641"/>
                <a:gd name="connsiteX60" fmla="*/ 100108 w 179641"/>
                <a:gd name="connsiteY60" fmla="*/ 113633 h 179641"/>
                <a:gd name="connsiteX61" fmla="*/ 113443 w 179641"/>
                <a:gd name="connsiteY61" fmla="*/ 113633 h 179641"/>
                <a:gd name="connsiteX62" fmla="*/ 113443 w 179641"/>
                <a:gd name="connsiteY62" fmla="*/ 113538 h 179641"/>
                <a:gd name="connsiteX63" fmla="*/ 117253 w 179641"/>
                <a:gd name="connsiteY63" fmla="*/ 116396 h 179641"/>
                <a:gd name="connsiteX64" fmla="*/ 113443 w 179641"/>
                <a:gd name="connsiteY64" fmla="*/ 118872 h 179641"/>
                <a:gd name="connsiteX65" fmla="*/ 110585 w 179641"/>
                <a:gd name="connsiteY65" fmla="*/ 118872 h 179641"/>
                <a:gd name="connsiteX66" fmla="*/ 110585 w 179641"/>
                <a:gd name="connsiteY66" fmla="*/ 115443 h 179641"/>
                <a:gd name="connsiteX67" fmla="*/ 49054 w 179641"/>
                <a:gd name="connsiteY67" fmla="*/ 115443 h 179641"/>
                <a:gd name="connsiteX68" fmla="*/ 49054 w 179641"/>
                <a:gd name="connsiteY68" fmla="*/ 118872 h 179641"/>
                <a:gd name="connsiteX69" fmla="*/ 48387 w 179641"/>
                <a:gd name="connsiteY69" fmla="*/ 118872 h 179641"/>
                <a:gd name="connsiteX70" fmla="*/ 40291 w 179641"/>
                <a:gd name="connsiteY70" fmla="*/ 125921 h 179641"/>
                <a:gd name="connsiteX71" fmla="*/ 48196 w 179641"/>
                <a:gd name="connsiteY71" fmla="*/ 132683 h 179641"/>
                <a:gd name="connsiteX72" fmla="*/ 113348 w 179641"/>
                <a:gd name="connsiteY72" fmla="*/ 132683 h 179641"/>
                <a:gd name="connsiteX73" fmla="*/ 113348 w 179641"/>
                <a:gd name="connsiteY73" fmla="*/ 132588 h 179641"/>
                <a:gd name="connsiteX74" fmla="*/ 117158 w 179641"/>
                <a:gd name="connsiteY74" fmla="*/ 135446 h 179641"/>
                <a:gd name="connsiteX75" fmla="*/ 113348 w 179641"/>
                <a:gd name="connsiteY75" fmla="*/ 137922 h 179641"/>
                <a:gd name="connsiteX76" fmla="*/ 110490 w 179641"/>
                <a:gd name="connsiteY76" fmla="*/ 137922 h 179641"/>
                <a:gd name="connsiteX77" fmla="*/ 110490 w 179641"/>
                <a:gd name="connsiteY77" fmla="*/ 134588 h 179641"/>
                <a:gd name="connsiteX78" fmla="*/ 48958 w 179641"/>
                <a:gd name="connsiteY78" fmla="*/ 134588 h 179641"/>
                <a:gd name="connsiteX79" fmla="*/ 48958 w 179641"/>
                <a:gd name="connsiteY79" fmla="*/ 137922 h 179641"/>
                <a:gd name="connsiteX80" fmla="*/ 48292 w 179641"/>
                <a:gd name="connsiteY80" fmla="*/ 137922 h 179641"/>
                <a:gd name="connsiteX81" fmla="*/ 40196 w 179641"/>
                <a:gd name="connsiteY81" fmla="*/ 144971 h 179641"/>
                <a:gd name="connsiteX82" fmla="*/ 48101 w 179641"/>
                <a:gd name="connsiteY82" fmla="*/ 151733 h 179641"/>
                <a:gd name="connsiteX83" fmla="*/ 154972 w 179641"/>
                <a:gd name="connsiteY83" fmla="*/ 151733 h 179641"/>
                <a:gd name="connsiteX84" fmla="*/ 154972 w 179641"/>
                <a:gd name="connsiteY84" fmla="*/ 151638 h 179641"/>
                <a:gd name="connsiteX85" fmla="*/ 154686 w 179641"/>
                <a:gd name="connsiteY85" fmla="*/ 27813 h 179641"/>
                <a:gd name="connsiteX86" fmla="*/ 179642 w 179641"/>
                <a:gd name="connsiteY86" fmla="*/ 89821 h 179641"/>
                <a:gd name="connsiteX87" fmla="*/ 158687 w 179641"/>
                <a:gd name="connsiteY87" fmla="*/ 147352 h 179641"/>
                <a:gd name="connsiteX88" fmla="*/ 48768 w 179641"/>
                <a:gd name="connsiteY88" fmla="*/ 147352 h 179641"/>
                <a:gd name="connsiteX89" fmla="*/ 44863 w 179641"/>
                <a:gd name="connsiteY89" fmla="*/ 144780 h 179641"/>
                <a:gd name="connsiteX90" fmla="*/ 48768 w 179641"/>
                <a:gd name="connsiteY90" fmla="*/ 142113 h 179641"/>
                <a:gd name="connsiteX91" fmla="*/ 49530 w 179641"/>
                <a:gd name="connsiteY91" fmla="*/ 142113 h 179641"/>
                <a:gd name="connsiteX92" fmla="*/ 49530 w 179641"/>
                <a:gd name="connsiteY92" fmla="*/ 145447 h 179641"/>
                <a:gd name="connsiteX93" fmla="*/ 111062 w 179641"/>
                <a:gd name="connsiteY93" fmla="*/ 145447 h 179641"/>
                <a:gd name="connsiteX94" fmla="*/ 111062 w 179641"/>
                <a:gd name="connsiteY94" fmla="*/ 142113 h 179641"/>
                <a:gd name="connsiteX95" fmla="*/ 113919 w 179641"/>
                <a:gd name="connsiteY95" fmla="*/ 142113 h 179641"/>
                <a:gd name="connsiteX96" fmla="*/ 121825 w 179641"/>
                <a:gd name="connsiteY96" fmla="*/ 135255 h 179641"/>
                <a:gd name="connsiteX97" fmla="*/ 113919 w 179641"/>
                <a:gd name="connsiteY97" fmla="*/ 128302 h 179641"/>
                <a:gd name="connsiteX98" fmla="*/ 99536 w 179641"/>
                <a:gd name="connsiteY98" fmla="*/ 128302 h 179641"/>
                <a:gd name="connsiteX99" fmla="*/ 99536 w 179641"/>
                <a:gd name="connsiteY99" fmla="*/ 128397 h 179641"/>
                <a:gd name="connsiteX100" fmla="*/ 48863 w 179641"/>
                <a:gd name="connsiteY100" fmla="*/ 128397 h 179641"/>
                <a:gd name="connsiteX101" fmla="*/ 44958 w 179641"/>
                <a:gd name="connsiteY101" fmla="*/ 125825 h 179641"/>
                <a:gd name="connsiteX102" fmla="*/ 48863 w 179641"/>
                <a:gd name="connsiteY102" fmla="*/ 123158 h 179641"/>
                <a:gd name="connsiteX103" fmla="*/ 49625 w 179641"/>
                <a:gd name="connsiteY103" fmla="*/ 123158 h 179641"/>
                <a:gd name="connsiteX104" fmla="*/ 49625 w 179641"/>
                <a:gd name="connsiteY104" fmla="*/ 126397 h 179641"/>
                <a:gd name="connsiteX105" fmla="*/ 111157 w 179641"/>
                <a:gd name="connsiteY105" fmla="*/ 126397 h 179641"/>
                <a:gd name="connsiteX106" fmla="*/ 111157 w 179641"/>
                <a:gd name="connsiteY106" fmla="*/ 123158 h 179641"/>
                <a:gd name="connsiteX107" fmla="*/ 114014 w 179641"/>
                <a:gd name="connsiteY107" fmla="*/ 123158 h 179641"/>
                <a:gd name="connsiteX108" fmla="*/ 121920 w 179641"/>
                <a:gd name="connsiteY108" fmla="*/ 116300 h 179641"/>
                <a:gd name="connsiteX109" fmla="*/ 114014 w 179641"/>
                <a:gd name="connsiteY109" fmla="*/ 109347 h 179641"/>
                <a:gd name="connsiteX110" fmla="*/ 99632 w 179641"/>
                <a:gd name="connsiteY110" fmla="*/ 109347 h 179641"/>
                <a:gd name="connsiteX111" fmla="*/ 99632 w 179641"/>
                <a:gd name="connsiteY111" fmla="*/ 109347 h 179641"/>
                <a:gd name="connsiteX112" fmla="*/ 48958 w 179641"/>
                <a:gd name="connsiteY112" fmla="*/ 109347 h 179641"/>
                <a:gd name="connsiteX113" fmla="*/ 45053 w 179641"/>
                <a:gd name="connsiteY113" fmla="*/ 106775 h 179641"/>
                <a:gd name="connsiteX114" fmla="*/ 48958 w 179641"/>
                <a:gd name="connsiteY114" fmla="*/ 104108 h 179641"/>
                <a:gd name="connsiteX115" fmla="*/ 49721 w 179641"/>
                <a:gd name="connsiteY115" fmla="*/ 104108 h 179641"/>
                <a:gd name="connsiteX116" fmla="*/ 49721 w 179641"/>
                <a:gd name="connsiteY116" fmla="*/ 107442 h 179641"/>
                <a:gd name="connsiteX117" fmla="*/ 111252 w 179641"/>
                <a:gd name="connsiteY117" fmla="*/ 107442 h 179641"/>
                <a:gd name="connsiteX118" fmla="*/ 111252 w 179641"/>
                <a:gd name="connsiteY118" fmla="*/ 104108 h 179641"/>
                <a:gd name="connsiteX119" fmla="*/ 114109 w 179641"/>
                <a:gd name="connsiteY119" fmla="*/ 104108 h 179641"/>
                <a:gd name="connsiteX120" fmla="*/ 122015 w 179641"/>
                <a:gd name="connsiteY120" fmla="*/ 97250 h 179641"/>
                <a:gd name="connsiteX121" fmla="*/ 114109 w 179641"/>
                <a:gd name="connsiteY121" fmla="*/ 90297 h 179641"/>
                <a:gd name="connsiteX122" fmla="*/ 99727 w 179641"/>
                <a:gd name="connsiteY122" fmla="*/ 90297 h 179641"/>
                <a:gd name="connsiteX123" fmla="*/ 99727 w 179641"/>
                <a:gd name="connsiteY123" fmla="*/ 90392 h 179641"/>
                <a:gd name="connsiteX124" fmla="*/ 49054 w 179641"/>
                <a:gd name="connsiteY124" fmla="*/ 90392 h 179641"/>
                <a:gd name="connsiteX125" fmla="*/ 45149 w 179641"/>
                <a:gd name="connsiteY125" fmla="*/ 87821 h 179641"/>
                <a:gd name="connsiteX126" fmla="*/ 49054 w 179641"/>
                <a:gd name="connsiteY126" fmla="*/ 85154 h 179641"/>
                <a:gd name="connsiteX127" fmla="*/ 49816 w 179641"/>
                <a:gd name="connsiteY127" fmla="*/ 85154 h 179641"/>
                <a:gd name="connsiteX128" fmla="*/ 49816 w 179641"/>
                <a:gd name="connsiteY128" fmla="*/ 88583 h 179641"/>
                <a:gd name="connsiteX129" fmla="*/ 111347 w 179641"/>
                <a:gd name="connsiteY129" fmla="*/ 88583 h 179641"/>
                <a:gd name="connsiteX130" fmla="*/ 111347 w 179641"/>
                <a:gd name="connsiteY130" fmla="*/ 85154 h 179641"/>
                <a:gd name="connsiteX131" fmla="*/ 114205 w 179641"/>
                <a:gd name="connsiteY131" fmla="*/ 85154 h 179641"/>
                <a:gd name="connsiteX132" fmla="*/ 122111 w 179641"/>
                <a:gd name="connsiteY132" fmla="*/ 78296 h 179641"/>
                <a:gd name="connsiteX133" fmla="*/ 114205 w 179641"/>
                <a:gd name="connsiteY133" fmla="*/ 71342 h 179641"/>
                <a:gd name="connsiteX134" fmla="*/ 99822 w 179641"/>
                <a:gd name="connsiteY134" fmla="*/ 71342 h 179641"/>
                <a:gd name="connsiteX135" fmla="*/ 99822 w 179641"/>
                <a:gd name="connsiteY135" fmla="*/ 71342 h 179641"/>
                <a:gd name="connsiteX136" fmla="*/ 49149 w 179641"/>
                <a:gd name="connsiteY136" fmla="*/ 71342 h 179641"/>
                <a:gd name="connsiteX137" fmla="*/ 45244 w 179641"/>
                <a:gd name="connsiteY137" fmla="*/ 68771 h 179641"/>
                <a:gd name="connsiteX138" fmla="*/ 49149 w 179641"/>
                <a:gd name="connsiteY138" fmla="*/ 66104 h 179641"/>
                <a:gd name="connsiteX139" fmla="*/ 49911 w 179641"/>
                <a:gd name="connsiteY139" fmla="*/ 66104 h 179641"/>
                <a:gd name="connsiteX140" fmla="*/ 49911 w 179641"/>
                <a:gd name="connsiteY140" fmla="*/ 69342 h 179641"/>
                <a:gd name="connsiteX141" fmla="*/ 111442 w 179641"/>
                <a:gd name="connsiteY141" fmla="*/ 69342 h 179641"/>
                <a:gd name="connsiteX142" fmla="*/ 111442 w 179641"/>
                <a:gd name="connsiteY142" fmla="*/ 66104 h 179641"/>
                <a:gd name="connsiteX143" fmla="*/ 114205 w 179641"/>
                <a:gd name="connsiteY143" fmla="*/ 66104 h 179641"/>
                <a:gd name="connsiteX144" fmla="*/ 122111 w 179641"/>
                <a:gd name="connsiteY144" fmla="*/ 59246 h 179641"/>
                <a:gd name="connsiteX145" fmla="*/ 114205 w 179641"/>
                <a:gd name="connsiteY145" fmla="*/ 52292 h 179641"/>
                <a:gd name="connsiteX146" fmla="*/ 114205 w 179641"/>
                <a:gd name="connsiteY146" fmla="*/ 52197 h 179641"/>
                <a:gd name="connsiteX147" fmla="*/ 49054 w 179641"/>
                <a:gd name="connsiteY147" fmla="*/ 52197 h 179641"/>
                <a:gd name="connsiteX148" fmla="*/ 45149 w 179641"/>
                <a:gd name="connsiteY148" fmla="*/ 49625 h 179641"/>
                <a:gd name="connsiteX149" fmla="*/ 49054 w 179641"/>
                <a:gd name="connsiteY149" fmla="*/ 46958 h 179641"/>
                <a:gd name="connsiteX150" fmla="*/ 49816 w 179641"/>
                <a:gd name="connsiteY150" fmla="*/ 46958 h 179641"/>
                <a:gd name="connsiteX151" fmla="*/ 49721 w 179641"/>
                <a:gd name="connsiteY151" fmla="*/ 50387 h 179641"/>
                <a:gd name="connsiteX152" fmla="*/ 111252 w 179641"/>
                <a:gd name="connsiteY152" fmla="*/ 50387 h 179641"/>
                <a:gd name="connsiteX153" fmla="*/ 111347 w 179641"/>
                <a:gd name="connsiteY153" fmla="*/ 46958 h 179641"/>
                <a:gd name="connsiteX154" fmla="*/ 114205 w 179641"/>
                <a:gd name="connsiteY154" fmla="*/ 46958 h 179641"/>
                <a:gd name="connsiteX155" fmla="*/ 122111 w 179641"/>
                <a:gd name="connsiteY155" fmla="*/ 40100 h 179641"/>
                <a:gd name="connsiteX156" fmla="*/ 114205 w 179641"/>
                <a:gd name="connsiteY156" fmla="*/ 33147 h 179641"/>
                <a:gd name="connsiteX157" fmla="*/ 114205 w 179641"/>
                <a:gd name="connsiteY157" fmla="*/ 33052 h 179641"/>
                <a:gd name="connsiteX158" fmla="*/ 49054 w 179641"/>
                <a:gd name="connsiteY158" fmla="*/ 33052 h 179641"/>
                <a:gd name="connsiteX159" fmla="*/ 45149 w 179641"/>
                <a:gd name="connsiteY159" fmla="*/ 30480 h 179641"/>
                <a:gd name="connsiteX160" fmla="*/ 49054 w 179641"/>
                <a:gd name="connsiteY160" fmla="*/ 27813 h 179641"/>
                <a:gd name="connsiteX161" fmla="*/ 49911 w 179641"/>
                <a:gd name="connsiteY161" fmla="*/ 27813 h 179641"/>
                <a:gd name="connsiteX162" fmla="*/ 49911 w 179641"/>
                <a:gd name="connsiteY162" fmla="*/ 30956 h 179641"/>
                <a:gd name="connsiteX163" fmla="*/ 111442 w 179641"/>
                <a:gd name="connsiteY163" fmla="*/ 30956 h 179641"/>
                <a:gd name="connsiteX164" fmla="*/ 111442 w 179641"/>
                <a:gd name="connsiteY164" fmla="*/ 27813 h 179641"/>
                <a:gd name="connsiteX165" fmla="*/ 154686 w 179641"/>
                <a:gd name="connsiteY165" fmla="*/ 27813 h 179641"/>
                <a:gd name="connsiteX166" fmla="*/ 154686 w 179641"/>
                <a:gd name="connsiteY166" fmla="*/ 27813 h 179641"/>
                <a:gd name="connsiteX167" fmla="*/ 111062 w 179641"/>
                <a:gd name="connsiteY167" fmla="*/ 153543 h 179641"/>
                <a:gd name="connsiteX168" fmla="*/ 111062 w 179641"/>
                <a:gd name="connsiteY168" fmla="*/ 160592 h 179641"/>
                <a:gd name="connsiteX169" fmla="*/ 49530 w 179641"/>
                <a:gd name="connsiteY169" fmla="*/ 160592 h 179641"/>
                <a:gd name="connsiteX170" fmla="*/ 49530 w 179641"/>
                <a:gd name="connsiteY170" fmla="*/ 153543 h 179641"/>
                <a:gd name="connsiteX171" fmla="*/ 111062 w 179641"/>
                <a:gd name="connsiteY171" fmla="*/ 153543 h 179641"/>
                <a:gd name="connsiteX172" fmla="*/ 111062 w 179641"/>
                <a:gd name="connsiteY172" fmla="*/ 153543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154972" y="151638"/>
                  </a:moveTo>
                  <a:cubicBezTo>
                    <a:pt x="138589" y="168878"/>
                    <a:pt x="115443" y="179642"/>
                    <a:pt x="89821" y="179642"/>
                  </a:cubicBezTo>
                  <a:cubicBezTo>
                    <a:pt x="40291" y="179642"/>
                    <a:pt x="0" y="139446"/>
                    <a:pt x="0" y="89821"/>
                  </a:cubicBezTo>
                  <a:cubicBezTo>
                    <a:pt x="0" y="40291"/>
                    <a:pt x="40196" y="0"/>
                    <a:pt x="89821" y="0"/>
                  </a:cubicBezTo>
                  <a:cubicBezTo>
                    <a:pt x="113062" y="0"/>
                    <a:pt x="134303" y="8858"/>
                    <a:pt x="150304" y="23432"/>
                  </a:cubicBezTo>
                  <a:lnTo>
                    <a:pt x="111157" y="23432"/>
                  </a:lnTo>
                  <a:lnTo>
                    <a:pt x="111062" y="19050"/>
                  </a:lnTo>
                  <a:lnTo>
                    <a:pt x="49530" y="19050"/>
                  </a:lnTo>
                  <a:lnTo>
                    <a:pt x="49530" y="23432"/>
                  </a:lnTo>
                  <a:lnTo>
                    <a:pt x="48768" y="23432"/>
                  </a:lnTo>
                  <a:cubicBezTo>
                    <a:pt x="48768" y="23432"/>
                    <a:pt x="40672" y="23432"/>
                    <a:pt x="40672" y="30480"/>
                  </a:cubicBezTo>
                  <a:cubicBezTo>
                    <a:pt x="40672" y="37243"/>
                    <a:pt x="48578" y="37243"/>
                    <a:pt x="48578" y="37243"/>
                  </a:cubicBezTo>
                  <a:lnTo>
                    <a:pt x="99155" y="37243"/>
                  </a:lnTo>
                  <a:lnTo>
                    <a:pt x="99155" y="37338"/>
                  </a:lnTo>
                  <a:lnTo>
                    <a:pt x="113729" y="37243"/>
                  </a:lnTo>
                  <a:cubicBezTo>
                    <a:pt x="113729" y="37243"/>
                    <a:pt x="117538" y="37243"/>
                    <a:pt x="117538" y="40100"/>
                  </a:cubicBezTo>
                  <a:cubicBezTo>
                    <a:pt x="117538" y="42958"/>
                    <a:pt x="113729" y="42577"/>
                    <a:pt x="113729" y="42577"/>
                  </a:cubicBezTo>
                  <a:lnTo>
                    <a:pt x="110966" y="42577"/>
                  </a:lnTo>
                  <a:lnTo>
                    <a:pt x="111062" y="39053"/>
                  </a:lnTo>
                  <a:lnTo>
                    <a:pt x="49530" y="39053"/>
                  </a:lnTo>
                  <a:lnTo>
                    <a:pt x="49435" y="42577"/>
                  </a:lnTo>
                  <a:lnTo>
                    <a:pt x="48673" y="42577"/>
                  </a:lnTo>
                  <a:cubicBezTo>
                    <a:pt x="48673" y="42577"/>
                    <a:pt x="40576" y="42577"/>
                    <a:pt x="40576" y="49625"/>
                  </a:cubicBezTo>
                  <a:cubicBezTo>
                    <a:pt x="40576" y="56388"/>
                    <a:pt x="48482" y="56388"/>
                    <a:pt x="48482" y="56388"/>
                  </a:cubicBezTo>
                  <a:lnTo>
                    <a:pt x="99060" y="56388"/>
                  </a:lnTo>
                  <a:lnTo>
                    <a:pt x="99060" y="56483"/>
                  </a:lnTo>
                  <a:lnTo>
                    <a:pt x="113633" y="56388"/>
                  </a:lnTo>
                  <a:cubicBezTo>
                    <a:pt x="113633" y="56388"/>
                    <a:pt x="117443" y="56388"/>
                    <a:pt x="117443" y="59246"/>
                  </a:cubicBezTo>
                  <a:cubicBezTo>
                    <a:pt x="117443" y="62103"/>
                    <a:pt x="113633" y="61722"/>
                    <a:pt x="113633" y="61722"/>
                  </a:cubicBezTo>
                  <a:lnTo>
                    <a:pt x="110871" y="61722"/>
                  </a:lnTo>
                  <a:lnTo>
                    <a:pt x="110871" y="58484"/>
                  </a:lnTo>
                  <a:lnTo>
                    <a:pt x="49340" y="58484"/>
                  </a:lnTo>
                  <a:lnTo>
                    <a:pt x="49340" y="61722"/>
                  </a:lnTo>
                  <a:lnTo>
                    <a:pt x="48673" y="61722"/>
                  </a:lnTo>
                  <a:cubicBezTo>
                    <a:pt x="48673" y="61722"/>
                    <a:pt x="40576" y="61722"/>
                    <a:pt x="40576" y="68771"/>
                  </a:cubicBezTo>
                  <a:cubicBezTo>
                    <a:pt x="40576" y="75533"/>
                    <a:pt x="48482" y="75533"/>
                    <a:pt x="48482" y="75533"/>
                  </a:cubicBezTo>
                  <a:lnTo>
                    <a:pt x="113633" y="75533"/>
                  </a:lnTo>
                  <a:lnTo>
                    <a:pt x="113633" y="75438"/>
                  </a:lnTo>
                  <a:cubicBezTo>
                    <a:pt x="113633" y="75438"/>
                    <a:pt x="117443" y="75438"/>
                    <a:pt x="117443" y="78296"/>
                  </a:cubicBezTo>
                  <a:cubicBezTo>
                    <a:pt x="117443" y="81153"/>
                    <a:pt x="113633" y="80772"/>
                    <a:pt x="113633" y="80772"/>
                  </a:cubicBezTo>
                  <a:lnTo>
                    <a:pt x="110776" y="80772"/>
                  </a:lnTo>
                  <a:lnTo>
                    <a:pt x="110776" y="77438"/>
                  </a:lnTo>
                  <a:lnTo>
                    <a:pt x="49244" y="77438"/>
                  </a:lnTo>
                  <a:lnTo>
                    <a:pt x="49244" y="80772"/>
                  </a:lnTo>
                  <a:lnTo>
                    <a:pt x="48578" y="80772"/>
                  </a:lnTo>
                  <a:cubicBezTo>
                    <a:pt x="48578" y="80772"/>
                    <a:pt x="40481" y="80772"/>
                    <a:pt x="40481" y="87821"/>
                  </a:cubicBezTo>
                  <a:cubicBezTo>
                    <a:pt x="40481" y="94583"/>
                    <a:pt x="48387" y="94583"/>
                    <a:pt x="48387" y="94583"/>
                  </a:cubicBezTo>
                  <a:lnTo>
                    <a:pt x="113538" y="94583"/>
                  </a:lnTo>
                  <a:lnTo>
                    <a:pt x="113538" y="94488"/>
                  </a:lnTo>
                  <a:cubicBezTo>
                    <a:pt x="113538" y="94488"/>
                    <a:pt x="117348" y="94488"/>
                    <a:pt x="117348" y="97346"/>
                  </a:cubicBezTo>
                  <a:cubicBezTo>
                    <a:pt x="117348" y="100203"/>
                    <a:pt x="113538" y="99822"/>
                    <a:pt x="113538" y="99822"/>
                  </a:cubicBezTo>
                  <a:lnTo>
                    <a:pt x="110680" y="99822"/>
                  </a:lnTo>
                  <a:lnTo>
                    <a:pt x="110680" y="96488"/>
                  </a:lnTo>
                  <a:lnTo>
                    <a:pt x="49149" y="96488"/>
                  </a:lnTo>
                  <a:lnTo>
                    <a:pt x="49149" y="99822"/>
                  </a:lnTo>
                  <a:lnTo>
                    <a:pt x="48482" y="99822"/>
                  </a:lnTo>
                  <a:cubicBezTo>
                    <a:pt x="48482" y="99822"/>
                    <a:pt x="40386" y="99822"/>
                    <a:pt x="40386" y="106871"/>
                  </a:cubicBezTo>
                  <a:cubicBezTo>
                    <a:pt x="40386" y="113633"/>
                    <a:pt x="48292" y="113633"/>
                    <a:pt x="48292" y="113633"/>
                  </a:cubicBezTo>
                  <a:lnTo>
                    <a:pt x="98870" y="113633"/>
                  </a:lnTo>
                  <a:lnTo>
                    <a:pt x="98870" y="113633"/>
                  </a:lnTo>
                  <a:lnTo>
                    <a:pt x="100108" y="113633"/>
                  </a:lnTo>
                  <a:lnTo>
                    <a:pt x="113443" y="113633"/>
                  </a:lnTo>
                  <a:lnTo>
                    <a:pt x="113443" y="113538"/>
                  </a:lnTo>
                  <a:cubicBezTo>
                    <a:pt x="113443" y="113538"/>
                    <a:pt x="117253" y="113538"/>
                    <a:pt x="117253" y="116396"/>
                  </a:cubicBezTo>
                  <a:cubicBezTo>
                    <a:pt x="117253" y="119253"/>
                    <a:pt x="113443" y="118872"/>
                    <a:pt x="113443" y="118872"/>
                  </a:cubicBezTo>
                  <a:lnTo>
                    <a:pt x="110585" y="118872"/>
                  </a:lnTo>
                  <a:lnTo>
                    <a:pt x="110585" y="115443"/>
                  </a:lnTo>
                  <a:lnTo>
                    <a:pt x="49054" y="115443"/>
                  </a:lnTo>
                  <a:lnTo>
                    <a:pt x="49054" y="118872"/>
                  </a:lnTo>
                  <a:lnTo>
                    <a:pt x="48387" y="118872"/>
                  </a:lnTo>
                  <a:cubicBezTo>
                    <a:pt x="48387" y="118872"/>
                    <a:pt x="40291" y="118872"/>
                    <a:pt x="40291" y="125921"/>
                  </a:cubicBezTo>
                  <a:cubicBezTo>
                    <a:pt x="40291" y="132683"/>
                    <a:pt x="48196" y="132683"/>
                    <a:pt x="48196" y="132683"/>
                  </a:cubicBezTo>
                  <a:lnTo>
                    <a:pt x="113348" y="132683"/>
                  </a:lnTo>
                  <a:lnTo>
                    <a:pt x="113348" y="132588"/>
                  </a:lnTo>
                  <a:cubicBezTo>
                    <a:pt x="113348" y="132588"/>
                    <a:pt x="117158" y="132588"/>
                    <a:pt x="117158" y="135446"/>
                  </a:cubicBezTo>
                  <a:cubicBezTo>
                    <a:pt x="117158" y="138303"/>
                    <a:pt x="113348" y="137922"/>
                    <a:pt x="113348" y="137922"/>
                  </a:cubicBezTo>
                  <a:lnTo>
                    <a:pt x="110490" y="137922"/>
                  </a:lnTo>
                  <a:lnTo>
                    <a:pt x="110490" y="134588"/>
                  </a:lnTo>
                  <a:lnTo>
                    <a:pt x="48958" y="134588"/>
                  </a:lnTo>
                  <a:lnTo>
                    <a:pt x="48958" y="137922"/>
                  </a:lnTo>
                  <a:lnTo>
                    <a:pt x="48292" y="137922"/>
                  </a:lnTo>
                  <a:cubicBezTo>
                    <a:pt x="48292" y="137922"/>
                    <a:pt x="40196" y="137922"/>
                    <a:pt x="40196" y="144971"/>
                  </a:cubicBezTo>
                  <a:cubicBezTo>
                    <a:pt x="40196" y="151733"/>
                    <a:pt x="48101" y="151733"/>
                    <a:pt x="48101" y="151733"/>
                  </a:cubicBezTo>
                  <a:lnTo>
                    <a:pt x="154972" y="151733"/>
                  </a:lnTo>
                  <a:lnTo>
                    <a:pt x="154972" y="151638"/>
                  </a:lnTo>
                  <a:close/>
                  <a:moveTo>
                    <a:pt x="154686" y="27813"/>
                  </a:moveTo>
                  <a:cubicBezTo>
                    <a:pt x="170117" y="43910"/>
                    <a:pt x="179642" y="65818"/>
                    <a:pt x="179642" y="89821"/>
                  </a:cubicBezTo>
                  <a:cubicBezTo>
                    <a:pt x="179642" y="111728"/>
                    <a:pt x="171736" y="131826"/>
                    <a:pt x="158687" y="147352"/>
                  </a:cubicBezTo>
                  <a:lnTo>
                    <a:pt x="48768" y="147352"/>
                  </a:lnTo>
                  <a:cubicBezTo>
                    <a:pt x="48768" y="147352"/>
                    <a:pt x="44958" y="147447"/>
                    <a:pt x="44863" y="144780"/>
                  </a:cubicBezTo>
                  <a:cubicBezTo>
                    <a:pt x="44767" y="142018"/>
                    <a:pt x="48768" y="142113"/>
                    <a:pt x="48768" y="142113"/>
                  </a:cubicBezTo>
                  <a:lnTo>
                    <a:pt x="49530" y="142113"/>
                  </a:lnTo>
                  <a:lnTo>
                    <a:pt x="49530" y="145447"/>
                  </a:lnTo>
                  <a:lnTo>
                    <a:pt x="111062" y="145447"/>
                  </a:lnTo>
                  <a:lnTo>
                    <a:pt x="111062" y="142113"/>
                  </a:lnTo>
                  <a:lnTo>
                    <a:pt x="113919" y="142113"/>
                  </a:lnTo>
                  <a:cubicBezTo>
                    <a:pt x="113919" y="142113"/>
                    <a:pt x="121825" y="142113"/>
                    <a:pt x="121825" y="135255"/>
                  </a:cubicBezTo>
                  <a:cubicBezTo>
                    <a:pt x="121825" y="128302"/>
                    <a:pt x="113919" y="128302"/>
                    <a:pt x="113919" y="128302"/>
                  </a:cubicBezTo>
                  <a:lnTo>
                    <a:pt x="99536" y="128302"/>
                  </a:lnTo>
                  <a:lnTo>
                    <a:pt x="99536" y="128397"/>
                  </a:lnTo>
                  <a:lnTo>
                    <a:pt x="48863" y="128397"/>
                  </a:lnTo>
                  <a:cubicBezTo>
                    <a:pt x="48863" y="128397"/>
                    <a:pt x="45053" y="128492"/>
                    <a:pt x="44958" y="125825"/>
                  </a:cubicBezTo>
                  <a:cubicBezTo>
                    <a:pt x="44863" y="123063"/>
                    <a:pt x="48863" y="123158"/>
                    <a:pt x="48863" y="123158"/>
                  </a:cubicBezTo>
                  <a:lnTo>
                    <a:pt x="49625" y="123158"/>
                  </a:lnTo>
                  <a:lnTo>
                    <a:pt x="49625" y="126397"/>
                  </a:lnTo>
                  <a:lnTo>
                    <a:pt x="111157" y="126397"/>
                  </a:lnTo>
                  <a:lnTo>
                    <a:pt x="111157" y="123158"/>
                  </a:lnTo>
                  <a:lnTo>
                    <a:pt x="114014" y="123158"/>
                  </a:lnTo>
                  <a:cubicBezTo>
                    <a:pt x="114014" y="123158"/>
                    <a:pt x="121920" y="123158"/>
                    <a:pt x="121920" y="116300"/>
                  </a:cubicBezTo>
                  <a:cubicBezTo>
                    <a:pt x="121920" y="109347"/>
                    <a:pt x="114014" y="109347"/>
                    <a:pt x="114014" y="109347"/>
                  </a:cubicBezTo>
                  <a:lnTo>
                    <a:pt x="99632" y="109347"/>
                  </a:lnTo>
                  <a:lnTo>
                    <a:pt x="99632" y="109347"/>
                  </a:lnTo>
                  <a:lnTo>
                    <a:pt x="48958" y="109347"/>
                  </a:lnTo>
                  <a:cubicBezTo>
                    <a:pt x="48958" y="109347"/>
                    <a:pt x="45149" y="109442"/>
                    <a:pt x="45053" y="106775"/>
                  </a:cubicBezTo>
                  <a:cubicBezTo>
                    <a:pt x="44958" y="104013"/>
                    <a:pt x="48958" y="104108"/>
                    <a:pt x="48958" y="104108"/>
                  </a:cubicBezTo>
                  <a:lnTo>
                    <a:pt x="49721" y="104108"/>
                  </a:lnTo>
                  <a:lnTo>
                    <a:pt x="49721" y="107442"/>
                  </a:lnTo>
                  <a:lnTo>
                    <a:pt x="111252" y="107442"/>
                  </a:lnTo>
                  <a:lnTo>
                    <a:pt x="111252" y="104108"/>
                  </a:lnTo>
                  <a:lnTo>
                    <a:pt x="114109" y="104108"/>
                  </a:lnTo>
                  <a:cubicBezTo>
                    <a:pt x="114109" y="104108"/>
                    <a:pt x="122015" y="104108"/>
                    <a:pt x="122015" y="97250"/>
                  </a:cubicBezTo>
                  <a:cubicBezTo>
                    <a:pt x="122015" y="90297"/>
                    <a:pt x="114109" y="90297"/>
                    <a:pt x="114109" y="90297"/>
                  </a:cubicBezTo>
                  <a:lnTo>
                    <a:pt x="99727" y="90297"/>
                  </a:lnTo>
                  <a:lnTo>
                    <a:pt x="99727" y="90392"/>
                  </a:lnTo>
                  <a:lnTo>
                    <a:pt x="49054" y="90392"/>
                  </a:lnTo>
                  <a:cubicBezTo>
                    <a:pt x="49054" y="90392"/>
                    <a:pt x="45244" y="90488"/>
                    <a:pt x="45149" y="87821"/>
                  </a:cubicBezTo>
                  <a:cubicBezTo>
                    <a:pt x="45053" y="85058"/>
                    <a:pt x="49054" y="85154"/>
                    <a:pt x="49054" y="85154"/>
                  </a:cubicBezTo>
                  <a:lnTo>
                    <a:pt x="49816" y="85154"/>
                  </a:lnTo>
                  <a:lnTo>
                    <a:pt x="49816" y="88583"/>
                  </a:lnTo>
                  <a:lnTo>
                    <a:pt x="111347" y="88583"/>
                  </a:lnTo>
                  <a:lnTo>
                    <a:pt x="111347" y="85154"/>
                  </a:lnTo>
                  <a:lnTo>
                    <a:pt x="114205" y="85154"/>
                  </a:lnTo>
                  <a:cubicBezTo>
                    <a:pt x="114205" y="85154"/>
                    <a:pt x="122111" y="85154"/>
                    <a:pt x="122111" y="78296"/>
                  </a:cubicBezTo>
                  <a:cubicBezTo>
                    <a:pt x="122111" y="71342"/>
                    <a:pt x="114205" y="71342"/>
                    <a:pt x="114205" y="71342"/>
                  </a:cubicBezTo>
                  <a:lnTo>
                    <a:pt x="99822" y="71342"/>
                  </a:lnTo>
                  <a:lnTo>
                    <a:pt x="99822" y="71342"/>
                  </a:lnTo>
                  <a:lnTo>
                    <a:pt x="49149" y="71342"/>
                  </a:lnTo>
                  <a:cubicBezTo>
                    <a:pt x="49149" y="71342"/>
                    <a:pt x="45339" y="71438"/>
                    <a:pt x="45244" y="68771"/>
                  </a:cubicBezTo>
                  <a:cubicBezTo>
                    <a:pt x="45149" y="66008"/>
                    <a:pt x="49149" y="66104"/>
                    <a:pt x="49149" y="66104"/>
                  </a:cubicBezTo>
                  <a:lnTo>
                    <a:pt x="49911" y="66104"/>
                  </a:lnTo>
                  <a:lnTo>
                    <a:pt x="49911" y="69342"/>
                  </a:lnTo>
                  <a:lnTo>
                    <a:pt x="111442" y="69342"/>
                  </a:lnTo>
                  <a:lnTo>
                    <a:pt x="111442" y="66104"/>
                  </a:lnTo>
                  <a:lnTo>
                    <a:pt x="114205" y="66104"/>
                  </a:lnTo>
                  <a:cubicBezTo>
                    <a:pt x="114205" y="66104"/>
                    <a:pt x="122111" y="66104"/>
                    <a:pt x="122111" y="59246"/>
                  </a:cubicBezTo>
                  <a:cubicBezTo>
                    <a:pt x="122111" y="52578"/>
                    <a:pt x="114871" y="52292"/>
                    <a:pt x="114205" y="52292"/>
                  </a:cubicBezTo>
                  <a:lnTo>
                    <a:pt x="114205" y="52197"/>
                  </a:lnTo>
                  <a:lnTo>
                    <a:pt x="49054" y="52197"/>
                  </a:lnTo>
                  <a:cubicBezTo>
                    <a:pt x="49054" y="52197"/>
                    <a:pt x="45244" y="52292"/>
                    <a:pt x="45149" y="49625"/>
                  </a:cubicBezTo>
                  <a:cubicBezTo>
                    <a:pt x="45053" y="46863"/>
                    <a:pt x="49054" y="46958"/>
                    <a:pt x="49054" y="46958"/>
                  </a:cubicBezTo>
                  <a:lnTo>
                    <a:pt x="49816" y="46958"/>
                  </a:lnTo>
                  <a:lnTo>
                    <a:pt x="49721" y="50387"/>
                  </a:lnTo>
                  <a:lnTo>
                    <a:pt x="111252" y="50387"/>
                  </a:lnTo>
                  <a:lnTo>
                    <a:pt x="111347" y="46958"/>
                  </a:lnTo>
                  <a:lnTo>
                    <a:pt x="114205" y="46958"/>
                  </a:lnTo>
                  <a:cubicBezTo>
                    <a:pt x="114205" y="46958"/>
                    <a:pt x="122111" y="46958"/>
                    <a:pt x="122111" y="40100"/>
                  </a:cubicBezTo>
                  <a:cubicBezTo>
                    <a:pt x="122111" y="33433"/>
                    <a:pt x="114871" y="33147"/>
                    <a:pt x="114205" y="33147"/>
                  </a:cubicBezTo>
                  <a:lnTo>
                    <a:pt x="114205" y="33052"/>
                  </a:lnTo>
                  <a:lnTo>
                    <a:pt x="49054" y="33052"/>
                  </a:lnTo>
                  <a:cubicBezTo>
                    <a:pt x="49054" y="33052"/>
                    <a:pt x="45244" y="33147"/>
                    <a:pt x="45149" y="30480"/>
                  </a:cubicBezTo>
                  <a:cubicBezTo>
                    <a:pt x="45053" y="27718"/>
                    <a:pt x="49054" y="27813"/>
                    <a:pt x="49054" y="27813"/>
                  </a:cubicBezTo>
                  <a:lnTo>
                    <a:pt x="49911" y="27813"/>
                  </a:lnTo>
                  <a:lnTo>
                    <a:pt x="49911" y="30956"/>
                  </a:lnTo>
                  <a:lnTo>
                    <a:pt x="111442" y="30956"/>
                  </a:lnTo>
                  <a:lnTo>
                    <a:pt x="111442" y="27813"/>
                  </a:lnTo>
                  <a:lnTo>
                    <a:pt x="154686" y="27813"/>
                  </a:lnTo>
                  <a:lnTo>
                    <a:pt x="154686" y="27813"/>
                  </a:lnTo>
                  <a:close/>
                  <a:moveTo>
                    <a:pt x="111062" y="153543"/>
                  </a:moveTo>
                  <a:lnTo>
                    <a:pt x="111062" y="160592"/>
                  </a:lnTo>
                  <a:lnTo>
                    <a:pt x="49530" y="160592"/>
                  </a:lnTo>
                  <a:lnTo>
                    <a:pt x="49530" y="153543"/>
                  </a:lnTo>
                  <a:lnTo>
                    <a:pt x="111062" y="153543"/>
                  </a:lnTo>
                  <a:lnTo>
                    <a:pt x="111062" y="153543"/>
                  </a:lnTo>
                  <a:close/>
                </a:path>
              </a:pathLst>
            </a:custGeom>
            <a:solidFill>
              <a:srgbClr val="50BED7"/>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sp>
          <p:nvSpPr>
            <p:cNvPr id="1477" name="Freihandform: Form 1476">
              <a:extLst>
                <a:ext uri="{FF2B5EF4-FFF2-40B4-BE49-F238E27FC236}">
                  <a16:creationId xmlns:a16="http://schemas.microsoft.com/office/drawing/2014/main" id="{49147FC1-CDE5-4270-B500-A5A5EC8F5B4A}"/>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 name="connsiteX5" fmla="*/ 213360 w 213359"/>
                <a:gd name="connsiteY5" fmla="*/ 109061 h 218122"/>
                <a:gd name="connsiteX6" fmla="*/ 201073 w 213359"/>
                <a:gd name="connsiteY6" fmla="*/ 109061 h 218122"/>
                <a:gd name="connsiteX7" fmla="*/ 106585 w 213359"/>
                <a:gd name="connsiteY7" fmla="*/ 202787 h 218122"/>
                <a:gd name="connsiteX8" fmla="*/ 12097 w 213359"/>
                <a:gd name="connsiteY8" fmla="*/ 109061 h 218122"/>
                <a:gd name="connsiteX9" fmla="*/ 106585 w 213359"/>
                <a:gd name="connsiteY9" fmla="*/ 15335 h 218122"/>
                <a:gd name="connsiteX10" fmla="*/ 201073 w 213359"/>
                <a:gd name="connsiteY10" fmla="*/ 109061 h 218122"/>
                <a:gd name="connsiteX11" fmla="*/ 201073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213360" y="109061"/>
                  </a:moveTo>
                  <a:cubicBezTo>
                    <a:pt x="213360" y="169259"/>
                    <a:pt x="165544" y="218123"/>
                    <a:pt x="106680" y="218123"/>
                  </a:cubicBezTo>
                  <a:cubicBezTo>
                    <a:pt x="47815" y="218123"/>
                    <a:pt x="0" y="169259"/>
                    <a:pt x="0" y="109061"/>
                  </a:cubicBezTo>
                  <a:cubicBezTo>
                    <a:pt x="0" y="48863"/>
                    <a:pt x="47815" y="0"/>
                    <a:pt x="106680" y="0"/>
                  </a:cubicBezTo>
                  <a:cubicBezTo>
                    <a:pt x="165544" y="0"/>
                    <a:pt x="213360" y="48863"/>
                    <a:pt x="213360" y="109061"/>
                  </a:cubicBezTo>
                  <a:lnTo>
                    <a:pt x="213360" y="109061"/>
                  </a:lnTo>
                  <a:close/>
                  <a:moveTo>
                    <a:pt x="201073" y="109061"/>
                  </a:moveTo>
                  <a:cubicBezTo>
                    <a:pt x="201073" y="160782"/>
                    <a:pt x="158782" y="202787"/>
                    <a:pt x="106585" y="202787"/>
                  </a:cubicBezTo>
                  <a:cubicBezTo>
                    <a:pt x="54388" y="202787"/>
                    <a:pt x="12097" y="160782"/>
                    <a:pt x="12097" y="109061"/>
                  </a:cubicBezTo>
                  <a:cubicBezTo>
                    <a:pt x="12097" y="57341"/>
                    <a:pt x="54388" y="15335"/>
                    <a:pt x="106585" y="15335"/>
                  </a:cubicBezTo>
                  <a:cubicBezTo>
                    <a:pt x="158782" y="15335"/>
                    <a:pt x="201073" y="57245"/>
                    <a:pt x="201073" y="109061"/>
                  </a:cubicBezTo>
                  <a:lnTo>
                    <a:pt x="201073" y="109061"/>
                  </a:lnTo>
                  <a:close/>
                </a:path>
              </a:pathLst>
            </a:custGeom>
            <a:solidFill>
              <a:srgbClr val="FFB900"/>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grpSp>
      <p:grpSp>
        <p:nvGrpSpPr>
          <p:cNvPr id="1402" name="Grafik 199">
            <a:extLst>
              <a:ext uri="{FF2B5EF4-FFF2-40B4-BE49-F238E27FC236}">
                <a16:creationId xmlns:a16="http://schemas.microsoft.com/office/drawing/2014/main" id="{2231EB3C-2D70-4BA1-B707-B6D95E10E326}"/>
              </a:ext>
            </a:extLst>
          </p:cNvPr>
          <p:cNvGrpSpPr/>
          <p:nvPr/>
        </p:nvGrpSpPr>
        <p:grpSpPr>
          <a:xfrm>
            <a:off x="1765195" y="4464478"/>
            <a:ext cx="357764" cy="365752"/>
            <a:chOff x="5423344" y="4032228"/>
            <a:chExt cx="213359" cy="218122"/>
          </a:xfrm>
          <a:solidFill>
            <a:srgbClr val="000000"/>
          </a:solidFill>
          <a:effectLst/>
        </p:grpSpPr>
        <p:sp>
          <p:nvSpPr>
            <p:cNvPr id="1472" name="Freihandform: Form 1471">
              <a:extLst>
                <a:ext uri="{FF2B5EF4-FFF2-40B4-BE49-F238E27FC236}">
                  <a16:creationId xmlns:a16="http://schemas.microsoft.com/office/drawing/2014/main" id="{B6A34D57-CBFE-4ACA-851F-D29BE10C6518}"/>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2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2"/>
                    <a:pt x="106680" y="218122"/>
                  </a:cubicBezTo>
                  <a:cubicBezTo>
                    <a:pt x="47762" y="218122"/>
                    <a:pt x="0" y="169294"/>
                    <a:pt x="0" y="109061"/>
                  </a:cubicBezTo>
                  <a:cubicBezTo>
                    <a:pt x="0" y="48828"/>
                    <a:pt x="47762" y="0"/>
                    <a:pt x="106680" y="0"/>
                  </a:cubicBezTo>
                  <a:cubicBezTo>
                    <a:pt x="165598" y="0"/>
                    <a:pt x="213360" y="48828"/>
                    <a:pt x="213360" y="109061"/>
                  </a:cubicBezTo>
                  <a:close/>
                </a:path>
              </a:pathLst>
            </a:custGeom>
            <a:solidFill>
              <a:srgbClr val="FFFFFF"/>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sp>
          <p:nvSpPr>
            <p:cNvPr id="1473" name="Freihandform: Form 1472">
              <a:extLst>
                <a:ext uri="{FF2B5EF4-FFF2-40B4-BE49-F238E27FC236}">
                  <a16:creationId xmlns:a16="http://schemas.microsoft.com/office/drawing/2014/main" id="{66AD3591-832A-4A79-A282-E6B8E16E60DC}"/>
                </a:ext>
              </a:extLst>
            </p:cNvPr>
            <p:cNvSpPr/>
            <p:nvPr/>
          </p:nvSpPr>
          <p:spPr>
            <a:xfrm>
              <a:off x="5440393" y="4051373"/>
              <a:ext cx="179641" cy="179641"/>
            </a:xfrm>
            <a:custGeom>
              <a:avLst/>
              <a:gdLst>
                <a:gd name="connsiteX0" fmla="*/ 154972 w 179641"/>
                <a:gd name="connsiteY0" fmla="*/ 151638 h 179641"/>
                <a:gd name="connsiteX1" fmla="*/ 89821 w 179641"/>
                <a:gd name="connsiteY1" fmla="*/ 179642 h 179641"/>
                <a:gd name="connsiteX2" fmla="*/ 0 w 179641"/>
                <a:gd name="connsiteY2" fmla="*/ 89821 h 179641"/>
                <a:gd name="connsiteX3" fmla="*/ 89821 w 179641"/>
                <a:gd name="connsiteY3" fmla="*/ 0 h 179641"/>
                <a:gd name="connsiteX4" fmla="*/ 150304 w 179641"/>
                <a:gd name="connsiteY4" fmla="*/ 23432 h 179641"/>
                <a:gd name="connsiteX5" fmla="*/ 111157 w 179641"/>
                <a:gd name="connsiteY5" fmla="*/ 23432 h 179641"/>
                <a:gd name="connsiteX6" fmla="*/ 111062 w 179641"/>
                <a:gd name="connsiteY6" fmla="*/ 19050 h 179641"/>
                <a:gd name="connsiteX7" fmla="*/ 49530 w 179641"/>
                <a:gd name="connsiteY7" fmla="*/ 19050 h 179641"/>
                <a:gd name="connsiteX8" fmla="*/ 49530 w 179641"/>
                <a:gd name="connsiteY8" fmla="*/ 23432 h 179641"/>
                <a:gd name="connsiteX9" fmla="*/ 48768 w 179641"/>
                <a:gd name="connsiteY9" fmla="*/ 23432 h 179641"/>
                <a:gd name="connsiteX10" fmla="*/ 40672 w 179641"/>
                <a:gd name="connsiteY10" fmla="*/ 30480 h 179641"/>
                <a:gd name="connsiteX11" fmla="*/ 48578 w 179641"/>
                <a:gd name="connsiteY11" fmla="*/ 37243 h 179641"/>
                <a:gd name="connsiteX12" fmla="*/ 99155 w 179641"/>
                <a:gd name="connsiteY12" fmla="*/ 37243 h 179641"/>
                <a:gd name="connsiteX13" fmla="*/ 99155 w 179641"/>
                <a:gd name="connsiteY13" fmla="*/ 37338 h 179641"/>
                <a:gd name="connsiteX14" fmla="*/ 113729 w 179641"/>
                <a:gd name="connsiteY14" fmla="*/ 37243 h 179641"/>
                <a:gd name="connsiteX15" fmla="*/ 117538 w 179641"/>
                <a:gd name="connsiteY15" fmla="*/ 40100 h 179641"/>
                <a:gd name="connsiteX16" fmla="*/ 113729 w 179641"/>
                <a:gd name="connsiteY16" fmla="*/ 42577 h 179641"/>
                <a:gd name="connsiteX17" fmla="*/ 110966 w 179641"/>
                <a:gd name="connsiteY17" fmla="*/ 42577 h 179641"/>
                <a:gd name="connsiteX18" fmla="*/ 111062 w 179641"/>
                <a:gd name="connsiteY18" fmla="*/ 39053 h 179641"/>
                <a:gd name="connsiteX19" fmla="*/ 49530 w 179641"/>
                <a:gd name="connsiteY19" fmla="*/ 39053 h 179641"/>
                <a:gd name="connsiteX20" fmla="*/ 49435 w 179641"/>
                <a:gd name="connsiteY20" fmla="*/ 42577 h 179641"/>
                <a:gd name="connsiteX21" fmla="*/ 48673 w 179641"/>
                <a:gd name="connsiteY21" fmla="*/ 42577 h 179641"/>
                <a:gd name="connsiteX22" fmla="*/ 40576 w 179641"/>
                <a:gd name="connsiteY22" fmla="*/ 49625 h 179641"/>
                <a:gd name="connsiteX23" fmla="*/ 48482 w 179641"/>
                <a:gd name="connsiteY23" fmla="*/ 56388 h 179641"/>
                <a:gd name="connsiteX24" fmla="*/ 99060 w 179641"/>
                <a:gd name="connsiteY24" fmla="*/ 56388 h 179641"/>
                <a:gd name="connsiteX25" fmla="*/ 99060 w 179641"/>
                <a:gd name="connsiteY25" fmla="*/ 56483 h 179641"/>
                <a:gd name="connsiteX26" fmla="*/ 113633 w 179641"/>
                <a:gd name="connsiteY26" fmla="*/ 56388 h 179641"/>
                <a:gd name="connsiteX27" fmla="*/ 117443 w 179641"/>
                <a:gd name="connsiteY27" fmla="*/ 59246 h 179641"/>
                <a:gd name="connsiteX28" fmla="*/ 113633 w 179641"/>
                <a:gd name="connsiteY28" fmla="*/ 61722 h 179641"/>
                <a:gd name="connsiteX29" fmla="*/ 110871 w 179641"/>
                <a:gd name="connsiteY29" fmla="*/ 61722 h 179641"/>
                <a:gd name="connsiteX30" fmla="*/ 110871 w 179641"/>
                <a:gd name="connsiteY30" fmla="*/ 58484 h 179641"/>
                <a:gd name="connsiteX31" fmla="*/ 49340 w 179641"/>
                <a:gd name="connsiteY31" fmla="*/ 58484 h 179641"/>
                <a:gd name="connsiteX32" fmla="*/ 49340 w 179641"/>
                <a:gd name="connsiteY32" fmla="*/ 61722 h 179641"/>
                <a:gd name="connsiteX33" fmla="*/ 48673 w 179641"/>
                <a:gd name="connsiteY33" fmla="*/ 61722 h 179641"/>
                <a:gd name="connsiteX34" fmla="*/ 40576 w 179641"/>
                <a:gd name="connsiteY34" fmla="*/ 68771 h 179641"/>
                <a:gd name="connsiteX35" fmla="*/ 48482 w 179641"/>
                <a:gd name="connsiteY35" fmla="*/ 75533 h 179641"/>
                <a:gd name="connsiteX36" fmla="*/ 113633 w 179641"/>
                <a:gd name="connsiteY36" fmla="*/ 75533 h 179641"/>
                <a:gd name="connsiteX37" fmla="*/ 113633 w 179641"/>
                <a:gd name="connsiteY37" fmla="*/ 75438 h 179641"/>
                <a:gd name="connsiteX38" fmla="*/ 117443 w 179641"/>
                <a:gd name="connsiteY38" fmla="*/ 78296 h 179641"/>
                <a:gd name="connsiteX39" fmla="*/ 113633 w 179641"/>
                <a:gd name="connsiteY39" fmla="*/ 80772 h 179641"/>
                <a:gd name="connsiteX40" fmla="*/ 110776 w 179641"/>
                <a:gd name="connsiteY40" fmla="*/ 80772 h 179641"/>
                <a:gd name="connsiteX41" fmla="*/ 110776 w 179641"/>
                <a:gd name="connsiteY41" fmla="*/ 77438 h 179641"/>
                <a:gd name="connsiteX42" fmla="*/ 49244 w 179641"/>
                <a:gd name="connsiteY42" fmla="*/ 77438 h 179641"/>
                <a:gd name="connsiteX43" fmla="*/ 49244 w 179641"/>
                <a:gd name="connsiteY43" fmla="*/ 80772 h 179641"/>
                <a:gd name="connsiteX44" fmla="*/ 48578 w 179641"/>
                <a:gd name="connsiteY44" fmla="*/ 80772 h 179641"/>
                <a:gd name="connsiteX45" fmla="*/ 40481 w 179641"/>
                <a:gd name="connsiteY45" fmla="*/ 87821 h 179641"/>
                <a:gd name="connsiteX46" fmla="*/ 48387 w 179641"/>
                <a:gd name="connsiteY46" fmla="*/ 94583 h 179641"/>
                <a:gd name="connsiteX47" fmla="*/ 113538 w 179641"/>
                <a:gd name="connsiteY47" fmla="*/ 94583 h 179641"/>
                <a:gd name="connsiteX48" fmla="*/ 113538 w 179641"/>
                <a:gd name="connsiteY48" fmla="*/ 94488 h 179641"/>
                <a:gd name="connsiteX49" fmla="*/ 117348 w 179641"/>
                <a:gd name="connsiteY49" fmla="*/ 97346 h 179641"/>
                <a:gd name="connsiteX50" fmla="*/ 113538 w 179641"/>
                <a:gd name="connsiteY50" fmla="*/ 99822 h 179641"/>
                <a:gd name="connsiteX51" fmla="*/ 110680 w 179641"/>
                <a:gd name="connsiteY51" fmla="*/ 99822 h 179641"/>
                <a:gd name="connsiteX52" fmla="*/ 110680 w 179641"/>
                <a:gd name="connsiteY52" fmla="*/ 96488 h 179641"/>
                <a:gd name="connsiteX53" fmla="*/ 49149 w 179641"/>
                <a:gd name="connsiteY53" fmla="*/ 96488 h 179641"/>
                <a:gd name="connsiteX54" fmla="*/ 49149 w 179641"/>
                <a:gd name="connsiteY54" fmla="*/ 99822 h 179641"/>
                <a:gd name="connsiteX55" fmla="*/ 48482 w 179641"/>
                <a:gd name="connsiteY55" fmla="*/ 99822 h 179641"/>
                <a:gd name="connsiteX56" fmla="*/ 40386 w 179641"/>
                <a:gd name="connsiteY56" fmla="*/ 106871 h 179641"/>
                <a:gd name="connsiteX57" fmla="*/ 48292 w 179641"/>
                <a:gd name="connsiteY57" fmla="*/ 113633 h 179641"/>
                <a:gd name="connsiteX58" fmla="*/ 98870 w 179641"/>
                <a:gd name="connsiteY58" fmla="*/ 113633 h 179641"/>
                <a:gd name="connsiteX59" fmla="*/ 98870 w 179641"/>
                <a:gd name="connsiteY59" fmla="*/ 113633 h 179641"/>
                <a:gd name="connsiteX60" fmla="*/ 100108 w 179641"/>
                <a:gd name="connsiteY60" fmla="*/ 113633 h 179641"/>
                <a:gd name="connsiteX61" fmla="*/ 113443 w 179641"/>
                <a:gd name="connsiteY61" fmla="*/ 113633 h 179641"/>
                <a:gd name="connsiteX62" fmla="*/ 113443 w 179641"/>
                <a:gd name="connsiteY62" fmla="*/ 113538 h 179641"/>
                <a:gd name="connsiteX63" fmla="*/ 117253 w 179641"/>
                <a:gd name="connsiteY63" fmla="*/ 116396 h 179641"/>
                <a:gd name="connsiteX64" fmla="*/ 113443 w 179641"/>
                <a:gd name="connsiteY64" fmla="*/ 118872 h 179641"/>
                <a:gd name="connsiteX65" fmla="*/ 110585 w 179641"/>
                <a:gd name="connsiteY65" fmla="*/ 118872 h 179641"/>
                <a:gd name="connsiteX66" fmla="*/ 110585 w 179641"/>
                <a:gd name="connsiteY66" fmla="*/ 115443 h 179641"/>
                <a:gd name="connsiteX67" fmla="*/ 49054 w 179641"/>
                <a:gd name="connsiteY67" fmla="*/ 115443 h 179641"/>
                <a:gd name="connsiteX68" fmla="*/ 49054 w 179641"/>
                <a:gd name="connsiteY68" fmla="*/ 118872 h 179641"/>
                <a:gd name="connsiteX69" fmla="*/ 48387 w 179641"/>
                <a:gd name="connsiteY69" fmla="*/ 118872 h 179641"/>
                <a:gd name="connsiteX70" fmla="*/ 40291 w 179641"/>
                <a:gd name="connsiteY70" fmla="*/ 125921 h 179641"/>
                <a:gd name="connsiteX71" fmla="*/ 48196 w 179641"/>
                <a:gd name="connsiteY71" fmla="*/ 132683 h 179641"/>
                <a:gd name="connsiteX72" fmla="*/ 113348 w 179641"/>
                <a:gd name="connsiteY72" fmla="*/ 132683 h 179641"/>
                <a:gd name="connsiteX73" fmla="*/ 113348 w 179641"/>
                <a:gd name="connsiteY73" fmla="*/ 132588 h 179641"/>
                <a:gd name="connsiteX74" fmla="*/ 117158 w 179641"/>
                <a:gd name="connsiteY74" fmla="*/ 135446 h 179641"/>
                <a:gd name="connsiteX75" fmla="*/ 113348 w 179641"/>
                <a:gd name="connsiteY75" fmla="*/ 137922 h 179641"/>
                <a:gd name="connsiteX76" fmla="*/ 110490 w 179641"/>
                <a:gd name="connsiteY76" fmla="*/ 137922 h 179641"/>
                <a:gd name="connsiteX77" fmla="*/ 110490 w 179641"/>
                <a:gd name="connsiteY77" fmla="*/ 134588 h 179641"/>
                <a:gd name="connsiteX78" fmla="*/ 48958 w 179641"/>
                <a:gd name="connsiteY78" fmla="*/ 134588 h 179641"/>
                <a:gd name="connsiteX79" fmla="*/ 48958 w 179641"/>
                <a:gd name="connsiteY79" fmla="*/ 137922 h 179641"/>
                <a:gd name="connsiteX80" fmla="*/ 48292 w 179641"/>
                <a:gd name="connsiteY80" fmla="*/ 137922 h 179641"/>
                <a:gd name="connsiteX81" fmla="*/ 40196 w 179641"/>
                <a:gd name="connsiteY81" fmla="*/ 144971 h 179641"/>
                <a:gd name="connsiteX82" fmla="*/ 48101 w 179641"/>
                <a:gd name="connsiteY82" fmla="*/ 151733 h 179641"/>
                <a:gd name="connsiteX83" fmla="*/ 154972 w 179641"/>
                <a:gd name="connsiteY83" fmla="*/ 151733 h 179641"/>
                <a:gd name="connsiteX84" fmla="*/ 154972 w 179641"/>
                <a:gd name="connsiteY84" fmla="*/ 151638 h 179641"/>
                <a:gd name="connsiteX85" fmla="*/ 154686 w 179641"/>
                <a:gd name="connsiteY85" fmla="*/ 27813 h 179641"/>
                <a:gd name="connsiteX86" fmla="*/ 179642 w 179641"/>
                <a:gd name="connsiteY86" fmla="*/ 89821 h 179641"/>
                <a:gd name="connsiteX87" fmla="*/ 158687 w 179641"/>
                <a:gd name="connsiteY87" fmla="*/ 147352 h 179641"/>
                <a:gd name="connsiteX88" fmla="*/ 48768 w 179641"/>
                <a:gd name="connsiteY88" fmla="*/ 147352 h 179641"/>
                <a:gd name="connsiteX89" fmla="*/ 44863 w 179641"/>
                <a:gd name="connsiteY89" fmla="*/ 144780 h 179641"/>
                <a:gd name="connsiteX90" fmla="*/ 48768 w 179641"/>
                <a:gd name="connsiteY90" fmla="*/ 142113 h 179641"/>
                <a:gd name="connsiteX91" fmla="*/ 49530 w 179641"/>
                <a:gd name="connsiteY91" fmla="*/ 142113 h 179641"/>
                <a:gd name="connsiteX92" fmla="*/ 49530 w 179641"/>
                <a:gd name="connsiteY92" fmla="*/ 145447 h 179641"/>
                <a:gd name="connsiteX93" fmla="*/ 111062 w 179641"/>
                <a:gd name="connsiteY93" fmla="*/ 145447 h 179641"/>
                <a:gd name="connsiteX94" fmla="*/ 111062 w 179641"/>
                <a:gd name="connsiteY94" fmla="*/ 142113 h 179641"/>
                <a:gd name="connsiteX95" fmla="*/ 113919 w 179641"/>
                <a:gd name="connsiteY95" fmla="*/ 142113 h 179641"/>
                <a:gd name="connsiteX96" fmla="*/ 121825 w 179641"/>
                <a:gd name="connsiteY96" fmla="*/ 135255 h 179641"/>
                <a:gd name="connsiteX97" fmla="*/ 113919 w 179641"/>
                <a:gd name="connsiteY97" fmla="*/ 128302 h 179641"/>
                <a:gd name="connsiteX98" fmla="*/ 99536 w 179641"/>
                <a:gd name="connsiteY98" fmla="*/ 128302 h 179641"/>
                <a:gd name="connsiteX99" fmla="*/ 99536 w 179641"/>
                <a:gd name="connsiteY99" fmla="*/ 128397 h 179641"/>
                <a:gd name="connsiteX100" fmla="*/ 48863 w 179641"/>
                <a:gd name="connsiteY100" fmla="*/ 128397 h 179641"/>
                <a:gd name="connsiteX101" fmla="*/ 44958 w 179641"/>
                <a:gd name="connsiteY101" fmla="*/ 125825 h 179641"/>
                <a:gd name="connsiteX102" fmla="*/ 48863 w 179641"/>
                <a:gd name="connsiteY102" fmla="*/ 123158 h 179641"/>
                <a:gd name="connsiteX103" fmla="*/ 49625 w 179641"/>
                <a:gd name="connsiteY103" fmla="*/ 123158 h 179641"/>
                <a:gd name="connsiteX104" fmla="*/ 49625 w 179641"/>
                <a:gd name="connsiteY104" fmla="*/ 126397 h 179641"/>
                <a:gd name="connsiteX105" fmla="*/ 111157 w 179641"/>
                <a:gd name="connsiteY105" fmla="*/ 126397 h 179641"/>
                <a:gd name="connsiteX106" fmla="*/ 111157 w 179641"/>
                <a:gd name="connsiteY106" fmla="*/ 123158 h 179641"/>
                <a:gd name="connsiteX107" fmla="*/ 114014 w 179641"/>
                <a:gd name="connsiteY107" fmla="*/ 123158 h 179641"/>
                <a:gd name="connsiteX108" fmla="*/ 121920 w 179641"/>
                <a:gd name="connsiteY108" fmla="*/ 116300 h 179641"/>
                <a:gd name="connsiteX109" fmla="*/ 114014 w 179641"/>
                <a:gd name="connsiteY109" fmla="*/ 109347 h 179641"/>
                <a:gd name="connsiteX110" fmla="*/ 99632 w 179641"/>
                <a:gd name="connsiteY110" fmla="*/ 109347 h 179641"/>
                <a:gd name="connsiteX111" fmla="*/ 99632 w 179641"/>
                <a:gd name="connsiteY111" fmla="*/ 109347 h 179641"/>
                <a:gd name="connsiteX112" fmla="*/ 48958 w 179641"/>
                <a:gd name="connsiteY112" fmla="*/ 109347 h 179641"/>
                <a:gd name="connsiteX113" fmla="*/ 45053 w 179641"/>
                <a:gd name="connsiteY113" fmla="*/ 106775 h 179641"/>
                <a:gd name="connsiteX114" fmla="*/ 48958 w 179641"/>
                <a:gd name="connsiteY114" fmla="*/ 104108 h 179641"/>
                <a:gd name="connsiteX115" fmla="*/ 49721 w 179641"/>
                <a:gd name="connsiteY115" fmla="*/ 104108 h 179641"/>
                <a:gd name="connsiteX116" fmla="*/ 49721 w 179641"/>
                <a:gd name="connsiteY116" fmla="*/ 107442 h 179641"/>
                <a:gd name="connsiteX117" fmla="*/ 111252 w 179641"/>
                <a:gd name="connsiteY117" fmla="*/ 107442 h 179641"/>
                <a:gd name="connsiteX118" fmla="*/ 111252 w 179641"/>
                <a:gd name="connsiteY118" fmla="*/ 104108 h 179641"/>
                <a:gd name="connsiteX119" fmla="*/ 114109 w 179641"/>
                <a:gd name="connsiteY119" fmla="*/ 104108 h 179641"/>
                <a:gd name="connsiteX120" fmla="*/ 122015 w 179641"/>
                <a:gd name="connsiteY120" fmla="*/ 97250 h 179641"/>
                <a:gd name="connsiteX121" fmla="*/ 114109 w 179641"/>
                <a:gd name="connsiteY121" fmla="*/ 90297 h 179641"/>
                <a:gd name="connsiteX122" fmla="*/ 99727 w 179641"/>
                <a:gd name="connsiteY122" fmla="*/ 90297 h 179641"/>
                <a:gd name="connsiteX123" fmla="*/ 99727 w 179641"/>
                <a:gd name="connsiteY123" fmla="*/ 90392 h 179641"/>
                <a:gd name="connsiteX124" fmla="*/ 49054 w 179641"/>
                <a:gd name="connsiteY124" fmla="*/ 90392 h 179641"/>
                <a:gd name="connsiteX125" fmla="*/ 45149 w 179641"/>
                <a:gd name="connsiteY125" fmla="*/ 87821 h 179641"/>
                <a:gd name="connsiteX126" fmla="*/ 49054 w 179641"/>
                <a:gd name="connsiteY126" fmla="*/ 85154 h 179641"/>
                <a:gd name="connsiteX127" fmla="*/ 49816 w 179641"/>
                <a:gd name="connsiteY127" fmla="*/ 85154 h 179641"/>
                <a:gd name="connsiteX128" fmla="*/ 49816 w 179641"/>
                <a:gd name="connsiteY128" fmla="*/ 88583 h 179641"/>
                <a:gd name="connsiteX129" fmla="*/ 111347 w 179641"/>
                <a:gd name="connsiteY129" fmla="*/ 88583 h 179641"/>
                <a:gd name="connsiteX130" fmla="*/ 111347 w 179641"/>
                <a:gd name="connsiteY130" fmla="*/ 85154 h 179641"/>
                <a:gd name="connsiteX131" fmla="*/ 114205 w 179641"/>
                <a:gd name="connsiteY131" fmla="*/ 85154 h 179641"/>
                <a:gd name="connsiteX132" fmla="*/ 122111 w 179641"/>
                <a:gd name="connsiteY132" fmla="*/ 78296 h 179641"/>
                <a:gd name="connsiteX133" fmla="*/ 114205 w 179641"/>
                <a:gd name="connsiteY133" fmla="*/ 71342 h 179641"/>
                <a:gd name="connsiteX134" fmla="*/ 99822 w 179641"/>
                <a:gd name="connsiteY134" fmla="*/ 71342 h 179641"/>
                <a:gd name="connsiteX135" fmla="*/ 99822 w 179641"/>
                <a:gd name="connsiteY135" fmla="*/ 71342 h 179641"/>
                <a:gd name="connsiteX136" fmla="*/ 49149 w 179641"/>
                <a:gd name="connsiteY136" fmla="*/ 71342 h 179641"/>
                <a:gd name="connsiteX137" fmla="*/ 45244 w 179641"/>
                <a:gd name="connsiteY137" fmla="*/ 68771 h 179641"/>
                <a:gd name="connsiteX138" fmla="*/ 49149 w 179641"/>
                <a:gd name="connsiteY138" fmla="*/ 66104 h 179641"/>
                <a:gd name="connsiteX139" fmla="*/ 49911 w 179641"/>
                <a:gd name="connsiteY139" fmla="*/ 66104 h 179641"/>
                <a:gd name="connsiteX140" fmla="*/ 49911 w 179641"/>
                <a:gd name="connsiteY140" fmla="*/ 69342 h 179641"/>
                <a:gd name="connsiteX141" fmla="*/ 111442 w 179641"/>
                <a:gd name="connsiteY141" fmla="*/ 69342 h 179641"/>
                <a:gd name="connsiteX142" fmla="*/ 111442 w 179641"/>
                <a:gd name="connsiteY142" fmla="*/ 66104 h 179641"/>
                <a:gd name="connsiteX143" fmla="*/ 114205 w 179641"/>
                <a:gd name="connsiteY143" fmla="*/ 66104 h 179641"/>
                <a:gd name="connsiteX144" fmla="*/ 122111 w 179641"/>
                <a:gd name="connsiteY144" fmla="*/ 59246 h 179641"/>
                <a:gd name="connsiteX145" fmla="*/ 114205 w 179641"/>
                <a:gd name="connsiteY145" fmla="*/ 52292 h 179641"/>
                <a:gd name="connsiteX146" fmla="*/ 114205 w 179641"/>
                <a:gd name="connsiteY146" fmla="*/ 52197 h 179641"/>
                <a:gd name="connsiteX147" fmla="*/ 49054 w 179641"/>
                <a:gd name="connsiteY147" fmla="*/ 52197 h 179641"/>
                <a:gd name="connsiteX148" fmla="*/ 45149 w 179641"/>
                <a:gd name="connsiteY148" fmla="*/ 49625 h 179641"/>
                <a:gd name="connsiteX149" fmla="*/ 49054 w 179641"/>
                <a:gd name="connsiteY149" fmla="*/ 46958 h 179641"/>
                <a:gd name="connsiteX150" fmla="*/ 49816 w 179641"/>
                <a:gd name="connsiteY150" fmla="*/ 46958 h 179641"/>
                <a:gd name="connsiteX151" fmla="*/ 49721 w 179641"/>
                <a:gd name="connsiteY151" fmla="*/ 50387 h 179641"/>
                <a:gd name="connsiteX152" fmla="*/ 111252 w 179641"/>
                <a:gd name="connsiteY152" fmla="*/ 50387 h 179641"/>
                <a:gd name="connsiteX153" fmla="*/ 111347 w 179641"/>
                <a:gd name="connsiteY153" fmla="*/ 46958 h 179641"/>
                <a:gd name="connsiteX154" fmla="*/ 114205 w 179641"/>
                <a:gd name="connsiteY154" fmla="*/ 46958 h 179641"/>
                <a:gd name="connsiteX155" fmla="*/ 122111 w 179641"/>
                <a:gd name="connsiteY155" fmla="*/ 40100 h 179641"/>
                <a:gd name="connsiteX156" fmla="*/ 114205 w 179641"/>
                <a:gd name="connsiteY156" fmla="*/ 33147 h 179641"/>
                <a:gd name="connsiteX157" fmla="*/ 114205 w 179641"/>
                <a:gd name="connsiteY157" fmla="*/ 33052 h 179641"/>
                <a:gd name="connsiteX158" fmla="*/ 49054 w 179641"/>
                <a:gd name="connsiteY158" fmla="*/ 33052 h 179641"/>
                <a:gd name="connsiteX159" fmla="*/ 45149 w 179641"/>
                <a:gd name="connsiteY159" fmla="*/ 30480 h 179641"/>
                <a:gd name="connsiteX160" fmla="*/ 49054 w 179641"/>
                <a:gd name="connsiteY160" fmla="*/ 27813 h 179641"/>
                <a:gd name="connsiteX161" fmla="*/ 49911 w 179641"/>
                <a:gd name="connsiteY161" fmla="*/ 27813 h 179641"/>
                <a:gd name="connsiteX162" fmla="*/ 49911 w 179641"/>
                <a:gd name="connsiteY162" fmla="*/ 30956 h 179641"/>
                <a:gd name="connsiteX163" fmla="*/ 111442 w 179641"/>
                <a:gd name="connsiteY163" fmla="*/ 30956 h 179641"/>
                <a:gd name="connsiteX164" fmla="*/ 111442 w 179641"/>
                <a:gd name="connsiteY164" fmla="*/ 27813 h 179641"/>
                <a:gd name="connsiteX165" fmla="*/ 154686 w 179641"/>
                <a:gd name="connsiteY165" fmla="*/ 27813 h 179641"/>
                <a:gd name="connsiteX166" fmla="*/ 154686 w 179641"/>
                <a:gd name="connsiteY166" fmla="*/ 27813 h 179641"/>
                <a:gd name="connsiteX167" fmla="*/ 111062 w 179641"/>
                <a:gd name="connsiteY167" fmla="*/ 153543 h 179641"/>
                <a:gd name="connsiteX168" fmla="*/ 111062 w 179641"/>
                <a:gd name="connsiteY168" fmla="*/ 160592 h 179641"/>
                <a:gd name="connsiteX169" fmla="*/ 49530 w 179641"/>
                <a:gd name="connsiteY169" fmla="*/ 160592 h 179641"/>
                <a:gd name="connsiteX170" fmla="*/ 49530 w 179641"/>
                <a:gd name="connsiteY170" fmla="*/ 153543 h 179641"/>
                <a:gd name="connsiteX171" fmla="*/ 111062 w 179641"/>
                <a:gd name="connsiteY171" fmla="*/ 153543 h 179641"/>
                <a:gd name="connsiteX172" fmla="*/ 111062 w 179641"/>
                <a:gd name="connsiteY172" fmla="*/ 153543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154972" y="151638"/>
                  </a:moveTo>
                  <a:cubicBezTo>
                    <a:pt x="138589" y="168878"/>
                    <a:pt x="115443" y="179642"/>
                    <a:pt x="89821" y="179642"/>
                  </a:cubicBezTo>
                  <a:cubicBezTo>
                    <a:pt x="40291" y="179642"/>
                    <a:pt x="0" y="139446"/>
                    <a:pt x="0" y="89821"/>
                  </a:cubicBezTo>
                  <a:cubicBezTo>
                    <a:pt x="0" y="40291"/>
                    <a:pt x="40196" y="0"/>
                    <a:pt x="89821" y="0"/>
                  </a:cubicBezTo>
                  <a:cubicBezTo>
                    <a:pt x="113062" y="0"/>
                    <a:pt x="134303" y="8858"/>
                    <a:pt x="150304" y="23432"/>
                  </a:cubicBezTo>
                  <a:lnTo>
                    <a:pt x="111157" y="23432"/>
                  </a:lnTo>
                  <a:lnTo>
                    <a:pt x="111062" y="19050"/>
                  </a:lnTo>
                  <a:lnTo>
                    <a:pt x="49530" y="19050"/>
                  </a:lnTo>
                  <a:lnTo>
                    <a:pt x="49530" y="23432"/>
                  </a:lnTo>
                  <a:lnTo>
                    <a:pt x="48768" y="23432"/>
                  </a:lnTo>
                  <a:cubicBezTo>
                    <a:pt x="48768" y="23432"/>
                    <a:pt x="40672" y="23432"/>
                    <a:pt x="40672" y="30480"/>
                  </a:cubicBezTo>
                  <a:cubicBezTo>
                    <a:pt x="40672" y="37243"/>
                    <a:pt x="48578" y="37243"/>
                    <a:pt x="48578" y="37243"/>
                  </a:cubicBezTo>
                  <a:lnTo>
                    <a:pt x="99155" y="37243"/>
                  </a:lnTo>
                  <a:lnTo>
                    <a:pt x="99155" y="37338"/>
                  </a:lnTo>
                  <a:lnTo>
                    <a:pt x="113729" y="37243"/>
                  </a:lnTo>
                  <a:cubicBezTo>
                    <a:pt x="113729" y="37243"/>
                    <a:pt x="117538" y="37243"/>
                    <a:pt x="117538" y="40100"/>
                  </a:cubicBezTo>
                  <a:cubicBezTo>
                    <a:pt x="117538" y="42958"/>
                    <a:pt x="113729" y="42577"/>
                    <a:pt x="113729" y="42577"/>
                  </a:cubicBezTo>
                  <a:lnTo>
                    <a:pt x="110966" y="42577"/>
                  </a:lnTo>
                  <a:lnTo>
                    <a:pt x="111062" y="39053"/>
                  </a:lnTo>
                  <a:lnTo>
                    <a:pt x="49530" y="39053"/>
                  </a:lnTo>
                  <a:lnTo>
                    <a:pt x="49435" y="42577"/>
                  </a:lnTo>
                  <a:lnTo>
                    <a:pt x="48673" y="42577"/>
                  </a:lnTo>
                  <a:cubicBezTo>
                    <a:pt x="48673" y="42577"/>
                    <a:pt x="40576" y="42577"/>
                    <a:pt x="40576" y="49625"/>
                  </a:cubicBezTo>
                  <a:cubicBezTo>
                    <a:pt x="40576" y="56388"/>
                    <a:pt x="48482" y="56388"/>
                    <a:pt x="48482" y="56388"/>
                  </a:cubicBezTo>
                  <a:lnTo>
                    <a:pt x="99060" y="56388"/>
                  </a:lnTo>
                  <a:lnTo>
                    <a:pt x="99060" y="56483"/>
                  </a:lnTo>
                  <a:lnTo>
                    <a:pt x="113633" y="56388"/>
                  </a:lnTo>
                  <a:cubicBezTo>
                    <a:pt x="113633" y="56388"/>
                    <a:pt x="117443" y="56388"/>
                    <a:pt x="117443" y="59246"/>
                  </a:cubicBezTo>
                  <a:cubicBezTo>
                    <a:pt x="117443" y="62103"/>
                    <a:pt x="113633" y="61722"/>
                    <a:pt x="113633" y="61722"/>
                  </a:cubicBezTo>
                  <a:lnTo>
                    <a:pt x="110871" y="61722"/>
                  </a:lnTo>
                  <a:lnTo>
                    <a:pt x="110871" y="58484"/>
                  </a:lnTo>
                  <a:lnTo>
                    <a:pt x="49340" y="58484"/>
                  </a:lnTo>
                  <a:lnTo>
                    <a:pt x="49340" y="61722"/>
                  </a:lnTo>
                  <a:lnTo>
                    <a:pt x="48673" y="61722"/>
                  </a:lnTo>
                  <a:cubicBezTo>
                    <a:pt x="48673" y="61722"/>
                    <a:pt x="40576" y="61722"/>
                    <a:pt x="40576" y="68771"/>
                  </a:cubicBezTo>
                  <a:cubicBezTo>
                    <a:pt x="40576" y="75533"/>
                    <a:pt x="48482" y="75533"/>
                    <a:pt x="48482" y="75533"/>
                  </a:cubicBezTo>
                  <a:lnTo>
                    <a:pt x="113633" y="75533"/>
                  </a:lnTo>
                  <a:lnTo>
                    <a:pt x="113633" y="75438"/>
                  </a:lnTo>
                  <a:cubicBezTo>
                    <a:pt x="113633" y="75438"/>
                    <a:pt x="117443" y="75438"/>
                    <a:pt x="117443" y="78296"/>
                  </a:cubicBezTo>
                  <a:cubicBezTo>
                    <a:pt x="117443" y="81153"/>
                    <a:pt x="113633" y="80772"/>
                    <a:pt x="113633" y="80772"/>
                  </a:cubicBezTo>
                  <a:lnTo>
                    <a:pt x="110776" y="80772"/>
                  </a:lnTo>
                  <a:lnTo>
                    <a:pt x="110776" y="77438"/>
                  </a:lnTo>
                  <a:lnTo>
                    <a:pt x="49244" y="77438"/>
                  </a:lnTo>
                  <a:lnTo>
                    <a:pt x="49244" y="80772"/>
                  </a:lnTo>
                  <a:lnTo>
                    <a:pt x="48578" y="80772"/>
                  </a:lnTo>
                  <a:cubicBezTo>
                    <a:pt x="48578" y="80772"/>
                    <a:pt x="40481" y="80772"/>
                    <a:pt x="40481" y="87821"/>
                  </a:cubicBezTo>
                  <a:cubicBezTo>
                    <a:pt x="40481" y="94583"/>
                    <a:pt x="48387" y="94583"/>
                    <a:pt x="48387" y="94583"/>
                  </a:cubicBezTo>
                  <a:lnTo>
                    <a:pt x="113538" y="94583"/>
                  </a:lnTo>
                  <a:lnTo>
                    <a:pt x="113538" y="94488"/>
                  </a:lnTo>
                  <a:cubicBezTo>
                    <a:pt x="113538" y="94488"/>
                    <a:pt x="117348" y="94488"/>
                    <a:pt x="117348" y="97346"/>
                  </a:cubicBezTo>
                  <a:cubicBezTo>
                    <a:pt x="117348" y="100203"/>
                    <a:pt x="113538" y="99822"/>
                    <a:pt x="113538" y="99822"/>
                  </a:cubicBezTo>
                  <a:lnTo>
                    <a:pt x="110680" y="99822"/>
                  </a:lnTo>
                  <a:lnTo>
                    <a:pt x="110680" y="96488"/>
                  </a:lnTo>
                  <a:lnTo>
                    <a:pt x="49149" y="96488"/>
                  </a:lnTo>
                  <a:lnTo>
                    <a:pt x="49149" y="99822"/>
                  </a:lnTo>
                  <a:lnTo>
                    <a:pt x="48482" y="99822"/>
                  </a:lnTo>
                  <a:cubicBezTo>
                    <a:pt x="48482" y="99822"/>
                    <a:pt x="40386" y="99822"/>
                    <a:pt x="40386" y="106871"/>
                  </a:cubicBezTo>
                  <a:cubicBezTo>
                    <a:pt x="40386" y="113633"/>
                    <a:pt x="48292" y="113633"/>
                    <a:pt x="48292" y="113633"/>
                  </a:cubicBezTo>
                  <a:lnTo>
                    <a:pt x="98870" y="113633"/>
                  </a:lnTo>
                  <a:lnTo>
                    <a:pt x="98870" y="113633"/>
                  </a:lnTo>
                  <a:lnTo>
                    <a:pt x="100108" y="113633"/>
                  </a:lnTo>
                  <a:lnTo>
                    <a:pt x="113443" y="113633"/>
                  </a:lnTo>
                  <a:lnTo>
                    <a:pt x="113443" y="113538"/>
                  </a:lnTo>
                  <a:cubicBezTo>
                    <a:pt x="113443" y="113538"/>
                    <a:pt x="117253" y="113538"/>
                    <a:pt x="117253" y="116396"/>
                  </a:cubicBezTo>
                  <a:cubicBezTo>
                    <a:pt x="117253" y="119253"/>
                    <a:pt x="113443" y="118872"/>
                    <a:pt x="113443" y="118872"/>
                  </a:cubicBezTo>
                  <a:lnTo>
                    <a:pt x="110585" y="118872"/>
                  </a:lnTo>
                  <a:lnTo>
                    <a:pt x="110585" y="115443"/>
                  </a:lnTo>
                  <a:lnTo>
                    <a:pt x="49054" y="115443"/>
                  </a:lnTo>
                  <a:lnTo>
                    <a:pt x="49054" y="118872"/>
                  </a:lnTo>
                  <a:lnTo>
                    <a:pt x="48387" y="118872"/>
                  </a:lnTo>
                  <a:cubicBezTo>
                    <a:pt x="48387" y="118872"/>
                    <a:pt x="40291" y="118872"/>
                    <a:pt x="40291" y="125921"/>
                  </a:cubicBezTo>
                  <a:cubicBezTo>
                    <a:pt x="40291" y="132683"/>
                    <a:pt x="48196" y="132683"/>
                    <a:pt x="48196" y="132683"/>
                  </a:cubicBezTo>
                  <a:lnTo>
                    <a:pt x="113348" y="132683"/>
                  </a:lnTo>
                  <a:lnTo>
                    <a:pt x="113348" y="132588"/>
                  </a:lnTo>
                  <a:cubicBezTo>
                    <a:pt x="113348" y="132588"/>
                    <a:pt x="117158" y="132588"/>
                    <a:pt x="117158" y="135446"/>
                  </a:cubicBezTo>
                  <a:cubicBezTo>
                    <a:pt x="117158" y="138303"/>
                    <a:pt x="113348" y="137922"/>
                    <a:pt x="113348" y="137922"/>
                  </a:cubicBezTo>
                  <a:lnTo>
                    <a:pt x="110490" y="137922"/>
                  </a:lnTo>
                  <a:lnTo>
                    <a:pt x="110490" y="134588"/>
                  </a:lnTo>
                  <a:lnTo>
                    <a:pt x="48958" y="134588"/>
                  </a:lnTo>
                  <a:lnTo>
                    <a:pt x="48958" y="137922"/>
                  </a:lnTo>
                  <a:lnTo>
                    <a:pt x="48292" y="137922"/>
                  </a:lnTo>
                  <a:cubicBezTo>
                    <a:pt x="48292" y="137922"/>
                    <a:pt x="40196" y="137922"/>
                    <a:pt x="40196" y="144971"/>
                  </a:cubicBezTo>
                  <a:cubicBezTo>
                    <a:pt x="40196" y="151733"/>
                    <a:pt x="48101" y="151733"/>
                    <a:pt x="48101" y="151733"/>
                  </a:cubicBezTo>
                  <a:lnTo>
                    <a:pt x="154972" y="151733"/>
                  </a:lnTo>
                  <a:lnTo>
                    <a:pt x="154972" y="151638"/>
                  </a:lnTo>
                  <a:close/>
                  <a:moveTo>
                    <a:pt x="154686" y="27813"/>
                  </a:moveTo>
                  <a:cubicBezTo>
                    <a:pt x="170117" y="43910"/>
                    <a:pt x="179642" y="65818"/>
                    <a:pt x="179642" y="89821"/>
                  </a:cubicBezTo>
                  <a:cubicBezTo>
                    <a:pt x="179642" y="111728"/>
                    <a:pt x="171736" y="131826"/>
                    <a:pt x="158687" y="147352"/>
                  </a:cubicBezTo>
                  <a:lnTo>
                    <a:pt x="48768" y="147352"/>
                  </a:lnTo>
                  <a:cubicBezTo>
                    <a:pt x="48768" y="147352"/>
                    <a:pt x="44958" y="147447"/>
                    <a:pt x="44863" y="144780"/>
                  </a:cubicBezTo>
                  <a:cubicBezTo>
                    <a:pt x="44767" y="142018"/>
                    <a:pt x="48768" y="142113"/>
                    <a:pt x="48768" y="142113"/>
                  </a:cubicBezTo>
                  <a:lnTo>
                    <a:pt x="49530" y="142113"/>
                  </a:lnTo>
                  <a:lnTo>
                    <a:pt x="49530" y="145447"/>
                  </a:lnTo>
                  <a:lnTo>
                    <a:pt x="111062" y="145447"/>
                  </a:lnTo>
                  <a:lnTo>
                    <a:pt x="111062" y="142113"/>
                  </a:lnTo>
                  <a:lnTo>
                    <a:pt x="113919" y="142113"/>
                  </a:lnTo>
                  <a:cubicBezTo>
                    <a:pt x="113919" y="142113"/>
                    <a:pt x="121825" y="142113"/>
                    <a:pt x="121825" y="135255"/>
                  </a:cubicBezTo>
                  <a:cubicBezTo>
                    <a:pt x="121825" y="128302"/>
                    <a:pt x="113919" y="128302"/>
                    <a:pt x="113919" y="128302"/>
                  </a:cubicBezTo>
                  <a:lnTo>
                    <a:pt x="99536" y="128302"/>
                  </a:lnTo>
                  <a:lnTo>
                    <a:pt x="99536" y="128397"/>
                  </a:lnTo>
                  <a:lnTo>
                    <a:pt x="48863" y="128397"/>
                  </a:lnTo>
                  <a:cubicBezTo>
                    <a:pt x="48863" y="128397"/>
                    <a:pt x="45053" y="128492"/>
                    <a:pt x="44958" y="125825"/>
                  </a:cubicBezTo>
                  <a:cubicBezTo>
                    <a:pt x="44863" y="123063"/>
                    <a:pt x="48863" y="123158"/>
                    <a:pt x="48863" y="123158"/>
                  </a:cubicBezTo>
                  <a:lnTo>
                    <a:pt x="49625" y="123158"/>
                  </a:lnTo>
                  <a:lnTo>
                    <a:pt x="49625" y="126397"/>
                  </a:lnTo>
                  <a:lnTo>
                    <a:pt x="111157" y="126397"/>
                  </a:lnTo>
                  <a:lnTo>
                    <a:pt x="111157" y="123158"/>
                  </a:lnTo>
                  <a:lnTo>
                    <a:pt x="114014" y="123158"/>
                  </a:lnTo>
                  <a:cubicBezTo>
                    <a:pt x="114014" y="123158"/>
                    <a:pt x="121920" y="123158"/>
                    <a:pt x="121920" y="116300"/>
                  </a:cubicBezTo>
                  <a:cubicBezTo>
                    <a:pt x="121920" y="109347"/>
                    <a:pt x="114014" y="109347"/>
                    <a:pt x="114014" y="109347"/>
                  </a:cubicBezTo>
                  <a:lnTo>
                    <a:pt x="99632" y="109347"/>
                  </a:lnTo>
                  <a:lnTo>
                    <a:pt x="99632" y="109347"/>
                  </a:lnTo>
                  <a:lnTo>
                    <a:pt x="48958" y="109347"/>
                  </a:lnTo>
                  <a:cubicBezTo>
                    <a:pt x="48958" y="109347"/>
                    <a:pt x="45149" y="109442"/>
                    <a:pt x="45053" y="106775"/>
                  </a:cubicBezTo>
                  <a:cubicBezTo>
                    <a:pt x="44958" y="104013"/>
                    <a:pt x="48958" y="104108"/>
                    <a:pt x="48958" y="104108"/>
                  </a:cubicBezTo>
                  <a:lnTo>
                    <a:pt x="49721" y="104108"/>
                  </a:lnTo>
                  <a:lnTo>
                    <a:pt x="49721" y="107442"/>
                  </a:lnTo>
                  <a:lnTo>
                    <a:pt x="111252" y="107442"/>
                  </a:lnTo>
                  <a:lnTo>
                    <a:pt x="111252" y="104108"/>
                  </a:lnTo>
                  <a:lnTo>
                    <a:pt x="114109" y="104108"/>
                  </a:lnTo>
                  <a:cubicBezTo>
                    <a:pt x="114109" y="104108"/>
                    <a:pt x="122015" y="104108"/>
                    <a:pt x="122015" y="97250"/>
                  </a:cubicBezTo>
                  <a:cubicBezTo>
                    <a:pt x="122015" y="90297"/>
                    <a:pt x="114109" y="90297"/>
                    <a:pt x="114109" y="90297"/>
                  </a:cubicBezTo>
                  <a:lnTo>
                    <a:pt x="99727" y="90297"/>
                  </a:lnTo>
                  <a:lnTo>
                    <a:pt x="99727" y="90392"/>
                  </a:lnTo>
                  <a:lnTo>
                    <a:pt x="49054" y="90392"/>
                  </a:lnTo>
                  <a:cubicBezTo>
                    <a:pt x="49054" y="90392"/>
                    <a:pt x="45244" y="90488"/>
                    <a:pt x="45149" y="87821"/>
                  </a:cubicBezTo>
                  <a:cubicBezTo>
                    <a:pt x="45053" y="85058"/>
                    <a:pt x="49054" y="85154"/>
                    <a:pt x="49054" y="85154"/>
                  </a:cubicBezTo>
                  <a:lnTo>
                    <a:pt x="49816" y="85154"/>
                  </a:lnTo>
                  <a:lnTo>
                    <a:pt x="49816" y="88583"/>
                  </a:lnTo>
                  <a:lnTo>
                    <a:pt x="111347" y="88583"/>
                  </a:lnTo>
                  <a:lnTo>
                    <a:pt x="111347" y="85154"/>
                  </a:lnTo>
                  <a:lnTo>
                    <a:pt x="114205" y="85154"/>
                  </a:lnTo>
                  <a:cubicBezTo>
                    <a:pt x="114205" y="85154"/>
                    <a:pt x="122111" y="85154"/>
                    <a:pt x="122111" y="78296"/>
                  </a:cubicBezTo>
                  <a:cubicBezTo>
                    <a:pt x="122111" y="71342"/>
                    <a:pt x="114205" y="71342"/>
                    <a:pt x="114205" y="71342"/>
                  </a:cubicBezTo>
                  <a:lnTo>
                    <a:pt x="99822" y="71342"/>
                  </a:lnTo>
                  <a:lnTo>
                    <a:pt x="99822" y="71342"/>
                  </a:lnTo>
                  <a:lnTo>
                    <a:pt x="49149" y="71342"/>
                  </a:lnTo>
                  <a:cubicBezTo>
                    <a:pt x="49149" y="71342"/>
                    <a:pt x="45339" y="71438"/>
                    <a:pt x="45244" y="68771"/>
                  </a:cubicBezTo>
                  <a:cubicBezTo>
                    <a:pt x="45149" y="66008"/>
                    <a:pt x="49149" y="66104"/>
                    <a:pt x="49149" y="66104"/>
                  </a:cubicBezTo>
                  <a:lnTo>
                    <a:pt x="49911" y="66104"/>
                  </a:lnTo>
                  <a:lnTo>
                    <a:pt x="49911" y="69342"/>
                  </a:lnTo>
                  <a:lnTo>
                    <a:pt x="111442" y="69342"/>
                  </a:lnTo>
                  <a:lnTo>
                    <a:pt x="111442" y="66104"/>
                  </a:lnTo>
                  <a:lnTo>
                    <a:pt x="114205" y="66104"/>
                  </a:lnTo>
                  <a:cubicBezTo>
                    <a:pt x="114205" y="66104"/>
                    <a:pt x="122111" y="66104"/>
                    <a:pt x="122111" y="59246"/>
                  </a:cubicBezTo>
                  <a:cubicBezTo>
                    <a:pt x="122111" y="52578"/>
                    <a:pt x="114871" y="52292"/>
                    <a:pt x="114205" y="52292"/>
                  </a:cubicBezTo>
                  <a:lnTo>
                    <a:pt x="114205" y="52197"/>
                  </a:lnTo>
                  <a:lnTo>
                    <a:pt x="49054" y="52197"/>
                  </a:lnTo>
                  <a:cubicBezTo>
                    <a:pt x="49054" y="52197"/>
                    <a:pt x="45244" y="52292"/>
                    <a:pt x="45149" y="49625"/>
                  </a:cubicBezTo>
                  <a:cubicBezTo>
                    <a:pt x="45053" y="46863"/>
                    <a:pt x="49054" y="46958"/>
                    <a:pt x="49054" y="46958"/>
                  </a:cubicBezTo>
                  <a:lnTo>
                    <a:pt x="49816" y="46958"/>
                  </a:lnTo>
                  <a:lnTo>
                    <a:pt x="49721" y="50387"/>
                  </a:lnTo>
                  <a:lnTo>
                    <a:pt x="111252" y="50387"/>
                  </a:lnTo>
                  <a:lnTo>
                    <a:pt x="111347" y="46958"/>
                  </a:lnTo>
                  <a:lnTo>
                    <a:pt x="114205" y="46958"/>
                  </a:lnTo>
                  <a:cubicBezTo>
                    <a:pt x="114205" y="46958"/>
                    <a:pt x="122111" y="46958"/>
                    <a:pt x="122111" y="40100"/>
                  </a:cubicBezTo>
                  <a:cubicBezTo>
                    <a:pt x="122111" y="33433"/>
                    <a:pt x="114871" y="33147"/>
                    <a:pt x="114205" y="33147"/>
                  </a:cubicBezTo>
                  <a:lnTo>
                    <a:pt x="114205" y="33052"/>
                  </a:lnTo>
                  <a:lnTo>
                    <a:pt x="49054" y="33052"/>
                  </a:lnTo>
                  <a:cubicBezTo>
                    <a:pt x="49054" y="33052"/>
                    <a:pt x="45244" y="33147"/>
                    <a:pt x="45149" y="30480"/>
                  </a:cubicBezTo>
                  <a:cubicBezTo>
                    <a:pt x="45053" y="27718"/>
                    <a:pt x="49054" y="27813"/>
                    <a:pt x="49054" y="27813"/>
                  </a:cubicBezTo>
                  <a:lnTo>
                    <a:pt x="49911" y="27813"/>
                  </a:lnTo>
                  <a:lnTo>
                    <a:pt x="49911" y="30956"/>
                  </a:lnTo>
                  <a:lnTo>
                    <a:pt x="111442" y="30956"/>
                  </a:lnTo>
                  <a:lnTo>
                    <a:pt x="111442" y="27813"/>
                  </a:lnTo>
                  <a:lnTo>
                    <a:pt x="154686" y="27813"/>
                  </a:lnTo>
                  <a:lnTo>
                    <a:pt x="154686" y="27813"/>
                  </a:lnTo>
                  <a:close/>
                  <a:moveTo>
                    <a:pt x="111062" y="153543"/>
                  </a:moveTo>
                  <a:lnTo>
                    <a:pt x="111062" y="160592"/>
                  </a:lnTo>
                  <a:lnTo>
                    <a:pt x="49530" y="160592"/>
                  </a:lnTo>
                  <a:lnTo>
                    <a:pt x="49530" y="153543"/>
                  </a:lnTo>
                  <a:lnTo>
                    <a:pt x="111062" y="153543"/>
                  </a:lnTo>
                  <a:lnTo>
                    <a:pt x="111062" y="153543"/>
                  </a:lnTo>
                  <a:close/>
                </a:path>
              </a:pathLst>
            </a:custGeom>
            <a:solidFill>
              <a:srgbClr val="50BED7"/>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sp>
          <p:nvSpPr>
            <p:cNvPr id="1474" name="Freihandform: Form 1473">
              <a:extLst>
                <a:ext uri="{FF2B5EF4-FFF2-40B4-BE49-F238E27FC236}">
                  <a16:creationId xmlns:a16="http://schemas.microsoft.com/office/drawing/2014/main" id="{39B3888D-1F4B-44B6-A374-61B2629877C8}"/>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 name="connsiteX5" fmla="*/ 213360 w 213359"/>
                <a:gd name="connsiteY5" fmla="*/ 109061 h 218122"/>
                <a:gd name="connsiteX6" fmla="*/ 201073 w 213359"/>
                <a:gd name="connsiteY6" fmla="*/ 109061 h 218122"/>
                <a:gd name="connsiteX7" fmla="*/ 106585 w 213359"/>
                <a:gd name="connsiteY7" fmla="*/ 202787 h 218122"/>
                <a:gd name="connsiteX8" fmla="*/ 12097 w 213359"/>
                <a:gd name="connsiteY8" fmla="*/ 109061 h 218122"/>
                <a:gd name="connsiteX9" fmla="*/ 106585 w 213359"/>
                <a:gd name="connsiteY9" fmla="*/ 15335 h 218122"/>
                <a:gd name="connsiteX10" fmla="*/ 201073 w 213359"/>
                <a:gd name="connsiteY10" fmla="*/ 109061 h 218122"/>
                <a:gd name="connsiteX11" fmla="*/ 201073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213360" y="109061"/>
                  </a:moveTo>
                  <a:cubicBezTo>
                    <a:pt x="213360" y="169259"/>
                    <a:pt x="165544" y="218123"/>
                    <a:pt x="106680" y="218123"/>
                  </a:cubicBezTo>
                  <a:cubicBezTo>
                    <a:pt x="47815" y="218123"/>
                    <a:pt x="0" y="169259"/>
                    <a:pt x="0" y="109061"/>
                  </a:cubicBezTo>
                  <a:cubicBezTo>
                    <a:pt x="0" y="48863"/>
                    <a:pt x="47815" y="0"/>
                    <a:pt x="106680" y="0"/>
                  </a:cubicBezTo>
                  <a:cubicBezTo>
                    <a:pt x="165544" y="0"/>
                    <a:pt x="213360" y="48863"/>
                    <a:pt x="213360" y="109061"/>
                  </a:cubicBezTo>
                  <a:lnTo>
                    <a:pt x="213360" y="109061"/>
                  </a:lnTo>
                  <a:close/>
                  <a:moveTo>
                    <a:pt x="201073" y="109061"/>
                  </a:moveTo>
                  <a:cubicBezTo>
                    <a:pt x="201073" y="160782"/>
                    <a:pt x="158782" y="202787"/>
                    <a:pt x="106585" y="202787"/>
                  </a:cubicBezTo>
                  <a:cubicBezTo>
                    <a:pt x="54388" y="202787"/>
                    <a:pt x="12097" y="160782"/>
                    <a:pt x="12097" y="109061"/>
                  </a:cubicBezTo>
                  <a:cubicBezTo>
                    <a:pt x="12097" y="57341"/>
                    <a:pt x="54388" y="15335"/>
                    <a:pt x="106585" y="15335"/>
                  </a:cubicBezTo>
                  <a:cubicBezTo>
                    <a:pt x="158782" y="15335"/>
                    <a:pt x="201073" y="57245"/>
                    <a:pt x="201073" y="109061"/>
                  </a:cubicBezTo>
                  <a:lnTo>
                    <a:pt x="201073" y="109061"/>
                  </a:lnTo>
                  <a:close/>
                </a:path>
              </a:pathLst>
            </a:custGeom>
            <a:solidFill>
              <a:srgbClr val="FFB900"/>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grpSp>
      <p:grpSp>
        <p:nvGrpSpPr>
          <p:cNvPr id="1403" name="Grafik 199">
            <a:extLst>
              <a:ext uri="{FF2B5EF4-FFF2-40B4-BE49-F238E27FC236}">
                <a16:creationId xmlns:a16="http://schemas.microsoft.com/office/drawing/2014/main" id="{E8C13EC6-607D-442C-A44B-29EA8AF37F3E}"/>
              </a:ext>
            </a:extLst>
          </p:cNvPr>
          <p:cNvGrpSpPr/>
          <p:nvPr/>
        </p:nvGrpSpPr>
        <p:grpSpPr>
          <a:xfrm>
            <a:off x="1765195" y="5188462"/>
            <a:ext cx="357764" cy="365752"/>
            <a:chOff x="5423344" y="4032228"/>
            <a:chExt cx="213359" cy="218122"/>
          </a:xfrm>
          <a:solidFill>
            <a:srgbClr val="000000"/>
          </a:solidFill>
          <a:effectLst/>
        </p:grpSpPr>
        <p:sp>
          <p:nvSpPr>
            <p:cNvPr id="1469" name="Freihandform: Form 1468">
              <a:extLst>
                <a:ext uri="{FF2B5EF4-FFF2-40B4-BE49-F238E27FC236}">
                  <a16:creationId xmlns:a16="http://schemas.microsoft.com/office/drawing/2014/main" id="{CAE78D3D-361E-4EC9-AEF3-39343B053494}"/>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2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2"/>
                    <a:pt x="106680" y="218122"/>
                  </a:cubicBezTo>
                  <a:cubicBezTo>
                    <a:pt x="47762" y="218122"/>
                    <a:pt x="0" y="169294"/>
                    <a:pt x="0" y="109061"/>
                  </a:cubicBezTo>
                  <a:cubicBezTo>
                    <a:pt x="0" y="48828"/>
                    <a:pt x="47762" y="0"/>
                    <a:pt x="106680" y="0"/>
                  </a:cubicBezTo>
                  <a:cubicBezTo>
                    <a:pt x="165598" y="0"/>
                    <a:pt x="213360" y="48828"/>
                    <a:pt x="213360" y="109061"/>
                  </a:cubicBezTo>
                  <a:close/>
                </a:path>
              </a:pathLst>
            </a:custGeom>
            <a:solidFill>
              <a:srgbClr val="FFFFFF"/>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sp>
          <p:nvSpPr>
            <p:cNvPr id="1470" name="Freihandform: Form 1469">
              <a:extLst>
                <a:ext uri="{FF2B5EF4-FFF2-40B4-BE49-F238E27FC236}">
                  <a16:creationId xmlns:a16="http://schemas.microsoft.com/office/drawing/2014/main" id="{790EFDE4-B331-4B98-B7FE-96385D43B962}"/>
                </a:ext>
              </a:extLst>
            </p:cNvPr>
            <p:cNvSpPr/>
            <p:nvPr/>
          </p:nvSpPr>
          <p:spPr>
            <a:xfrm>
              <a:off x="5440393" y="4051373"/>
              <a:ext cx="179641" cy="179641"/>
            </a:xfrm>
            <a:custGeom>
              <a:avLst/>
              <a:gdLst>
                <a:gd name="connsiteX0" fmla="*/ 154972 w 179641"/>
                <a:gd name="connsiteY0" fmla="*/ 151638 h 179641"/>
                <a:gd name="connsiteX1" fmla="*/ 89821 w 179641"/>
                <a:gd name="connsiteY1" fmla="*/ 179642 h 179641"/>
                <a:gd name="connsiteX2" fmla="*/ 0 w 179641"/>
                <a:gd name="connsiteY2" fmla="*/ 89821 h 179641"/>
                <a:gd name="connsiteX3" fmla="*/ 89821 w 179641"/>
                <a:gd name="connsiteY3" fmla="*/ 0 h 179641"/>
                <a:gd name="connsiteX4" fmla="*/ 150304 w 179641"/>
                <a:gd name="connsiteY4" fmla="*/ 23432 h 179641"/>
                <a:gd name="connsiteX5" fmla="*/ 111157 w 179641"/>
                <a:gd name="connsiteY5" fmla="*/ 23432 h 179641"/>
                <a:gd name="connsiteX6" fmla="*/ 111062 w 179641"/>
                <a:gd name="connsiteY6" fmla="*/ 19050 h 179641"/>
                <a:gd name="connsiteX7" fmla="*/ 49530 w 179641"/>
                <a:gd name="connsiteY7" fmla="*/ 19050 h 179641"/>
                <a:gd name="connsiteX8" fmla="*/ 49530 w 179641"/>
                <a:gd name="connsiteY8" fmla="*/ 23432 h 179641"/>
                <a:gd name="connsiteX9" fmla="*/ 48768 w 179641"/>
                <a:gd name="connsiteY9" fmla="*/ 23432 h 179641"/>
                <a:gd name="connsiteX10" fmla="*/ 40672 w 179641"/>
                <a:gd name="connsiteY10" fmla="*/ 30480 h 179641"/>
                <a:gd name="connsiteX11" fmla="*/ 48578 w 179641"/>
                <a:gd name="connsiteY11" fmla="*/ 37243 h 179641"/>
                <a:gd name="connsiteX12" fmla="*/ 99155 w 179641"/>
                <a:gd name="connsiteY12" fmla="*/ 37243 h 179641"/>
                <a:gd name="connsiteX13" fmla="*/ 99155 w 179641"/>
                <a:gd name="connsiteY13" fmla="*/ 37338 h 179641"/>
                <a:gd name="connsiteX14" fmla="*/ 113729 w 179641"/>
                <a:gd name="connsiteY14" fmla="*/ 37243 h 179641"/>
                <a:gd name="connsiteX15" fmla="*/ 117538 w 179641"/>
                <a:gd name="connsiteY15" fmla="*/ 40100 h 179641"/>
                <a:gd name="connsiteX16" fmla="*/ 113729 w 179641"/>
                <a:gd name="connsiteY16" fmla="*/ 42577 h 179641"/>
                <a:gd name="connsiteX17" fmla="*/ 110966 w 179641"/>
                <a:gd name="connsiteY17" fmla="*/ 42577 h 179641"/>
                <a:gd name="connsiteX18" fmla="*/ 111062 w 179641"/>
                <a:gd name="connsiteY18" fmla="*/ 39053 h 179641"/>
                <a:gd name="connsiteX19" fmla="*/ 49530 w 179641"/>
                <a:gd name="connsiteY19" fmla="*/ 39053 h 179641"/>
                <a:gd name="connsiteX20" fmla="*/ 49435 w 179641"/>
                <a:gd name="connsiteY20" fmla="*/ 42577 h 179641"/>
                <a:gd name="connsiteX21" fmla="*/ 48673 w 179641"/>
                <a:gd name="connsiteY21" fmla="*/ 42577 h 179641"/>
                <a:gd name="connsiteX22" fmla="*/ 40576 w 179641"/>
                <a:gd name="connsiteY22" fmla="*/ 49625 h 179641"/>
                <a:gd name="connsiteX23" fmla="*/ 48482 w 179641"/>
                <a:gd name="connsiteY23" fmla="*/ 56388 h 179641"/>
                <a:gd name="connsiteX24" fmla="*/ 99060 w 179641"/>
                <a:gd name="connsiteY24" fmla="*/ 56388 h 179641"/>
                <a:gd name="connsiteX25" fmla="*/ 99060 w 179641"/>
                <a:gd name="connsiteY25" fmla="*/ 56483 h 179641"/>
                <a:gd name="connsiteX26" fmla="*/ 113633 w 179641"/>
                <a:gd name="connsiteY26" fmla="*/ 56388 h 179641"/>
                <a:gd name="connsiteX27" fmla="*/ 117443 w 179641"/>
                <a:gd name="connsiteY27" fmla="*/ 59246 h 179641"/>
                <a:gd name="connsiteX28" fmla="*/ 113633 w 179641"/>
                <a:gd name="connsiteY28" fmla="*/ 61722 h 179641"/>
                <a:gd name="connsiteX29" fmla="*/ 110871 w 179641"/>
                <a:gd name="connsiteY29" fmla="*/ 61722 h 179641"/>
                <a:gd name="connsiteX30" fmla="*/ 110871 w 179641"/>
                <a:gd name="connsiteY30" fmla="*/ 58484 h 179641"/>
                <a:gd name="connsiteX31" fmla="*/ 49340 w 179641"/>
                <a:gd name="connsiteY31" fmla="*/ 58484 h 179641"/>
                <a:gd name="connsiteX32" fmla="*/ 49340 w 179641"/>
                <a:gd name="connsiteY32" fmla="*/ 61722 h 179641"/>
                <a:gd name="connsiteX33" fmla="*/ 48673 w 179641"/>
                <a:gd name="connsiteY33" fmla="*/ 61722 h 179641"/>
                <a:gd name="connsiteX34" fmla="*/ 40576 w 179641"/>
                <a:gd name="connsiteY34" fmla="*/ 68771 h 179641"/>
                <a:gd name="connsiteX35" fmla="*/ 48482 w 179641"/>
                <a:gd name="connsiteY35" fmla="*/ 75533 h 179641"/>
                <a:gd name="connsiteX36" fmla="*/ 113633 w 179641"/>
                <a:gd name="connsiteY36" fmla="*/ 75533 h 179641"/>
                <a:gd name="connsiteX37" fmla="*/ 113633 w 179641"/>
                <a:gd name="connsiteY37" fmla="*/ 75438 h 179641"/>
                <a:gd name="connsiteX38" fmla="*/ 117443 w 179641"/>
                <a:gd name="connsiteY38" fmla="*/ 78296 h 179641"/>
                <a:gd name="connsiteX39" fmla="*/ 113633 w 179641"/>
                <a:gd name="connsiteY39" fmla="*/ 80772 h 179641"/>
                <a:gd name="connsiteX40" fmla="*/ 110776 w 179641"/>
                <a:gd name="connsiteY40" fmla="*/ 80772 h 179641"/>
                <a:gd name="connsiteX41" fmla="*/ 110776 w 179641"/>
                <a:gd name="connsiteY41" fmla="*/ 77438 h 179641"/>
                <a:gd name="connsiteX42" fmla="*/ 49244 w 179641"/>
                <a:gd name="connsiteY42" fmla="*/ 77438 h 179641"/>
                <a:gd name="connsiteX43" fmla="*/ 49244 w 179641"/>
                <a:gd name="connsiteY43" fmla="*/ 80772 h 179641"/>
                <a:gd name="connsiteX44" fmla="*/ 48578 w 179641"/>
                <a:gd name="connsiteY44" fmla="*/ 80772 h 179641"/>
                <a:gd name="connsiteX45" fmla="*/ 40481 w 179641"/>
                <a:gd name="connsiteY45" fmla="*/ 87821 h 179641"/>
                <a:gd name="connsiteX46" fmla="*/ 48387 w 179641"/>
                <a:gd name="connsiteY46" fmla="*/ 94583 h 179641"/>
                <a:gd name="connsiteX47" fmla="*/ 113538 w 179641"/>
                <a:gd name="connsiteY47" fmla="*/ 94583 h 179641"/>
                <a:gd name="connsiteX48" fmla="*/ 113538 w 179641"/>
                <a:gd name="connsiteY48" fmla="*/ 94488 h 179641"/>
                <a:gd name="connsiteX49" fmla="*/ 117348 w 179641"/>
                <a:gd name="connsiteY49" fmla="*/ 97346 h 179641"/>
                <a:gd name="connsiteX50" fmla="*/ 113538 w 179641"/>
                <a:gd name="connsiteY50" fmla="*/ 99822 h 179641"/>
                <a:gd name="connsiteX51" fmla="*/ 110680 w 179641"/>
                <a:gd name="connsiteY51" fmla="*/ 99822 h 179641"/>
                <a:gd name="connsiteX52" fmla="*/ 110680 w 179641"/>
                <a:gd name="connsiteY52" fmla="*/ 96488 h 179641"/>
                <a:gd name="connsiteX53" fmla="*/ 49149 w 179641"/>
                <a:gd name="connsiteY53" fmla="*/ 96488 h 179641"/>
                <a:gd name="connsiteX54" fmla="*/ 49149 w 179641"/>
                <a:gd name="connsiteY54" fmla="*/ 99822 h 179641"/>
                <a:gd name="connsiteX55" fmla="*/ 48482 w 179641"/>
                <a:gd name="connsiteY55" fmla="*/ 99822 h 179641"/>
                <a:gd name="connsiteX56" fmla="*/ 40386 w 179641"/>
                <a:gd name="connsiteY56" fmla="*/ 106871 h 179641"/>
                <a:gd name="connsiteX57" fmla="*/ 48292 w 179641"/>
                <a:gd name="connsiteY57" fmla="*/ 113633 h 179641"/>
                <a:gd name="connsiteX58" fmla="*/ 98870 w 179641"/>
                <a:gd name="connsiteY58" fmla="*/ 113633 h 179641"/>
                <a:gd name="connsiteX59" fmla="*/ 98870 w 179641"/>
                <a:gd name="connsiteY59" fmla="*/ 113633 h 179641"/>
                <a:gd name="connsiteX60" fmla="*/ 100108 w 179641"/>
                <a:gd name="connsiteY60" fmla="*/ 113633 h 179641"/>
                <a:gd name="connsiteX61" fmla="*/ 113443 w 179641"/>
                <a:gd name="connsiteY61" fmla="*/ 113633 h 179641"/>
                <a:gd name="connsiteX62" fmla="*/ 113443 w 179641"/>
                <a:gd name="connsiteY62" fmla="*/ 113538 h 179641"/>
                <a:gd name="connsiteX63" fmla="*/ 117253 w 179641"/>
                <a:gd name="connsiteY63" fmla="*/ 116396 h 179641"/>
                <a:gd name="connsiteX64" fmla="*/ 113443 w 179641"/>
                <a:gd name="connsiteY64" fmla="*/ 118872 h 179641"/>
                <a:gd name="connsiteX65" fmla="*/ 110585 w 179641"/>
                <a:gd name="connsiteY65" fmla="*/ 118872 h 179641"/>
                <a:gd name="connsiteX66" fmla="*/ 110585 w 179641"/>
                <a:gd name="connsiteY66" fmla="*/ 115443 h 179641"/>
                <a:gd name="connsiteX67" fmla="*/ 49054 w 179641"/>
                <a:gd name="connsiteY67" fmla="*/ 115443 h 179641"/>
                <a:gd name="connsiteX68" fmla="*/ 49054 w 179641"/>
                <a:gd name="connsiteY68" fmla="*/ 118872 h 179641"/>
                <a:gd name="connsiteX69" fmla="*/ 48387 w 179641"/>
                <a:gd name="connsiteY69" fmla="*/ 118872 h 179641"/>
                <a:gd name="connsiteX70" fmla="*/ 40291 w 179641"/>
                <a:gd name="connsiteY70" fmla="*/ 125921 h 179641"/>
                <a:gd name="connsiteX71" fmla="*/ 48196 w 179641"/>
                <a:gd name="connsiteY71" fmla="*/ 132683 h 179641"/>
                <a:gd name="connsiteX72" fmla="*/ 113348 w 179641"/>
                <a:gd name="connsiteY72" fmla="*/ 132683 h 179641"/>
                <a:gd name="connsiteX73" fmla="*/ 113348 w 179641"/>
                <a:gd name="connsiteY73" fmla="*/ 132588 h 179641"/>
                <a:gd name="connsiteX74" fmla="*/ 117158 w 179641"/>
                <a:gd name="connsiteY74" fmla="*/ 135446 h 179641"/>
                <a:gd name="connsiteX75" fmla="*/ 113348 w 179641"/>
                <a:gd name="connsiteY75" fmla="*/ 137922 h 179641"/>
                <a:gd name="connsiteX76" fmla="*/ 110490 w 179641"/>
                <a:gd name="connsiteY76" fmla="*/ 137922 h 179641"/>
                <a:gd name="connsiteX77" fmla="*/ 110490 w 179641"/>
                <a:gd name="connsiteY77" fmla="*/ 134588 h 179641"/>
                <a:gd name="connsiteX78" fmla="*/ 48958 w 179641"/>
                <a:gd name="connsiteY78" fmla="*/ 134588 h 179641"/>
                <a:gd name="connsiteX79" fmla="*/ 48958 w 179641"/>
                <a:gd name="connsiteY79" fmla="*/ 137922 h 179641"/>
                <a:gd name="connsiteX80" fmla="*/ 48292 w 179641"/>
                <a:gd name="connsiteY80" fmla="*/ 137922 h 179641"/>
                <a:gd name="connsiteX81" fmla="*/ 40196 w 179641"/>
                <a:gd name="connsiteY81" fmla="*/ 144971 h 179641"/>
                <a:gd name="connsiteX82" fmla="*/ 48101 w 179641"/>
                <a:gd name="connsiteY82" fmla="*/ 151733 h 179641"/>
                <a:gd name="connsiteX83" fmla="*/ 154972 w 179641"/>
                <a:gd name="connsiteY83" fmla="*/ 151733 h 179641"/>
                <a:gd name="connsiteX84" fmla="*/ 154972 w 179641"/>
                <a:gd name="connsiteY84" fmla="*/ 151638 h 179641"/>
                <a:gd name="connsiteX85" fmla="*/ 154686 w 179641"/>
                <a:gd name="connsiteY85" fmla="*/ 27813 h 179641"/>
                <a:gd name="connsiteX86" fmla="*/ 179642 w 179641"/>
                <a:gd name="connsiteY86" fmla="*/ 89821 h 179641"/>
                <a:gd name="connsiteX87" fmla="*/ 158687 w 179641"/>
                <a:gd name="connsiteY87" fmla="*/ 147352 h 179641"/>
                <a:gd name="connsiteX88" fmla="*/ 48768 w 179641"/>
                <a:gd name="connsiteY88" fmla="*/ 147352 h 179641"/>
                <a:gd name="connsiteX89" fmla="*/ 44863 w 179641"/>
                <a:gd name="connsiteY89" fmla="*/ 144780 h 179641"/>
                <a:gd name="connsiteX90" fmla="*/ 48768 w 179641"/>
                <a:gd name="connsiteY90" fmla="*/ 142113 h 179641"/>
                <a:gd name="connsiteX91" fmla="*/ 49530 w 179641"/>
                <a:gd name="connsiteY91" fmla="*/ 142113 h 179641"/>
                <a:gd name="connsiteX92" fmla="*/ 49530 w 179641"/>
                <a:gd name="connsiteY92" fmla="*/ 145447 h 179641"/>
                <a:gd name="connsiteX93" fmla="*/ 111062 w 179641"/>
                <a:gd name="connsiteY93" fmla="*/ 145447 h 179641"/>
                <a:gd name="connsiteX94" fmla="*/ 111062 w 179641"/>
                <a:gd name="connsiteY94" fmla="*/ 142113 h 179641"/>
                <a:gd name="connsiteX95" fmla="*/ 113919 w 179641"/>
                <a:gd name="connsiteY95" fmla="*/ 142113 h 179641"/>
                <a:gd name="connsiteX96" fmla="*/ 121825 w 179641"/>
                <a:gd name="connsiteY96" fmla="*/ 135255 h 179641"/>
                <a:gd name="connsiteX97" fmla="*/ 113919 w 179641"/>
                <a:gd name="connsiteY97" fmla="*/ 128302 h 179641"/>
                <a:gd name="connsiteX98" fmla="*/ 99536 w 179641"/>
                <a:gd name="connsiteY98" fmla="*/ 128302 h 179641"/>
                <a:gd name="connsiteX99" fmla="*/ 99536 w 179641"/>
                <a:gd name="connsiteY99" fmla="*/ 128397 h 179641"/>
                <a:gd name="connsiteX100" fmla="*/ 48863 w 179641"/>
                <a:gd name="connsiteY100" fmla="*/ 128397 h 179641"/>
                <a:gd name="connsiteX101" fmla="*/ 44958 w 179641"/>
                <a:gd name="connsiteY101" fmla="*/ 125825 h 179641"/>
                <a:gd name="connsiteX102" fmla="*/ 48863 w 179641"/>
                <a:gd name="connsiteY102" fmla="*/ 123158 h 179641"/>
                <a:gd name="connsiteX103" fmla="*/ 49625 w 179641"/>
                <a:gd name="connsiteY103" fmla="*/ 123158 h 179641"/>
                <a:gd name="connsiteX104" fmla="*/ 49625 w 179641"/>
                <a:gd name="connsiteY104" fmla="*/ 126397 h 179641"/>
                <a:gd name="connsiteX105" fmla="*/ 111157 w 179641"/>
                <a:gd name="connsiteY105" fmla="*/ 126397 h 179641"/>
                <a:gd name="connsiteX106" fmla="*/ 111157 w 179641"/>
                <a:gd name="connsiteY106" fmla="*/ 123158 h 179641"/>
                <a:gd name="connsiteX107" fmla="*/ 114014 w 179641"/>
                <a:gd name="connsiteY107" fmla="*/ 123158 h 179641"/>
                <a:gd name="connsiteX108" fmla="*/ 121920 w 179641"/>
                <a:gd name="connsiteY108" fmla="*/ 116300 h 179641"/>
                <a:gd name="connsiteX109" fmla="*/ 114014 w 179641"/>
                <a:gd name="connsiteY109" fmla="*/ 109347 h 179641"/>
                <a:gd name="connsiteX110" fmla="*/ 99632 w 179641"/>
                <a:gd name="connsiteY110" fmla="*/ 109347 h 179641"/>
                <a:gd name="connsiteX111" fmla="*/ 99632 w 179641"/>
                <a:gd name="connsiteY111" fmla="*/ 109347 h 179641"/>
                <a:gd name="connsiteX112" fmla="*/ 48958 w 179641"/>
                <a:gd name="connsiteY112" fmla="*/ 109347 h 179641"/>
                <a:gd name="connsiteX113" fmla="*/ 45053 w 179641"/>
                <a:gd name="connsiteY113" fmla="*/ 106775 h 179641"/>
                <a:gd name="connsiteX114" fmla="*/ 48958 w 179641"/>
                <a:gd name="connsiteY114" fmla="*/ 104108 h 179641"/>
                <a:gd name="connsiteX115" fmla="*/ 49721 w 179641"/>
                <a:gd name="connsiteY115" fmla="*/ 104108 h 179641"/>
                <a:gd name="connsiteX116" fmla="*/ 49721 w 179641"/>
                <a:gd name="connsiteY116" fmla="*/ 107442 h 179641"/>
                <a:gd name="connsiteX117" fmla="*/ 111252 w 179641"/>
                <a:gd name="connsiteY117" fmla="*/ 107442 h 179641"/>
                <a:gd name="connsiteX118" fmla="*/ 111252 w 179641"/>
                <a:gd name="connsiteY118" fmla="*/ 104108 h 179641"/>
                <a:gd name="connsiteX119" fmla="*/ 114109 w 179641"/>
                <a:gd name="connsiteY119" fmla="*/ 104108 h 179641"/>
                <a:gd name="connsiteX120" fmla="*/ 122015 w 179641"/>
                <a:gd name="connsiteY120" fmla="*/ 97250 h 179641"/>
                <a:gd name="connsiteX121" fmla="*/ 114109 w 179641"/>
                <a:gd name="connsiteY121" fmla="*/ 90297 h 179641"/>
                <a:gd name="connsiteX122" fmla="*/ 99727 w 179641"/>
                <a:gd name="connsiteY122" fmla="*/ 90297 h 179641"/>
                <a:gd name="connsiteX123" fmla="*/ 99727 w 179641"/>
                <a:gd name="connsiteY123" fmla="*/ 90392 h 179641"/>
                <a:gd name="connsiteX124" fmla="*/ 49054 w 179641"/>
                <a:gd name="connsiteY124" fmla="*/ 90392 h 179641"/>
                <a:gd name="connsiteX125" fmla="*/ 45149 w 179641"/>
                <a:gd name="connsiteY125" fmla="*/ 87821 h 179641"/>
                <a:gd name="connsiteX126" fmla="*/ 49054 w 179641"/>
                <a:gd name="connsiteY126" fmla="*/ 85154 h 179641"/>
                <a:gd name="connsiteX127" fmla="*/ 49816 w 179641"/>
                <a:gd name="connsiteY127" fmla="*/ 85154 h 179641"/>
                <a:gd name="connsiteX128" fmla="*/ 49816 w 179641"/>
                <a:gd name="connsiteY128" fmla="*/ 88583 h 179641"/>
                <a:gd name="connsiteX129" fmla="*/ 111347 w 179641"/>
                <a:gd name="connsiteY129" fmla="*/ 88583 h 179641"/>
                <a:gd name="connsiteX130" fmla="*/ 111347 w 179641"/>
                <a:gd name="connsiteY130" fmla="*/ 85154 h 179641"/>
                <a:gd name="connsiteX131" fmla="*/ 114205 w 179641"/>
                <a:gd name="connsiteY131" fmla="*/ 85154 h 179641"/>
                <a:gd name="connsiteX132" fmla="*/ 122111 w 179641"/>
                <a:gd name="connsiteY132" fmla="*/ 78296 h 179641"/>
                <a:gd name="connsiteX133" fmla="*/ 114205 w 179641"/>
                <a:gd name="connsiteY133" fmla="*/ 71342 h 179641"/>
                <a:gd name="connsiteX134" fmla="*/ 99822 w 179641"/>
                <a:gd name="connsiteY134" fmla="*/ 71342 h 179641"/>
                <a:gd name="connsiteX135" fmla="*/ 99822 w 179641"/>
                <a:gd name="connsiteY135" fmla="*/ 71342 h 179641"/>
                <a:gd name="connsiteX136" fmla="*/ 49149 w 179641"/>
                <a:gd name="connsiteY136" fmla="*/ 71342 h 179641"/>
                <a:gd name="connsiteX137" fmla="*/ 45244 w 179641"/>
                <a:gd name="connsiteY137" fmla="*/ 68771 h 179641"/>
                <a:gd name="connsiteX138" fmla="*/ 49149 w 179641"/>
                <a:gd name="connsiteY138" fmla="*/ 66104 h 179641"/>
                <a:gd name="connsiteX139" fmla="*/ 49911 w 179641"/>
                <a:gd name="connsiteY139" fmla="*/ 66104 h 179641"/>
                <a:gd name="connsiteX140" fmla="*/ 49911 w 179641"/>
                <a:gd name="connsiteY140" fmla="*/ 69342 h 179641"/>
                <a:gd name="connsiteX141" fmla="*/ 111442 w 179641"/>
                <a:gd name="connsiteY141" fmla="*/ 69342 h 179641"/>
                <a:gd name="connsiteX142" fmla="*/ 111442 w 179641"/>
                <a:gd name="connsiteY142" fmla="*/ 66104 h 179641"/>
                <a:gd name="connsiteX143" fmla="*/ 114205 w 179641"/>
                <a:gd name="connsiteY143" fmla="*/ 66104 h 179641"/>
                <a:gd name="connsiteX144" fmla="*/ 122111 w 179641"/>
                <a:gd name="connsiteY144" fmla="*/ 59246 h 179641"/>
                <a:gd name="connsiteX145" fmla="*/ 114205 w 179641"/>
                <a:gd name="connsiteY145" fmla="*/ 52292 h 179641"/>
                <a:gd name="connsiteX146" fmla="*/ 114205 w 179641"/>
                <a:gd name="connsiteY146" fmla="*/ 52197 h 179641"/>
                <a:gd name="connsiteX147" fmla="*/ 49054 w 179641"/>
                <a:gd name="connsiteY147" fmla="*/ 52197 h 179641"/>
                <a:gd name="connsiteX148" fmla="*/ 45149 w 179641"/>
                <a:gd name="connsiteY148" fmla="*/ 49625 h 179641"/>
                <a:gd name="connsiteX149" fmla="*/ 49054 w 179641"/>
                <a:gd name="connsiteY149" fmla="*/ 46958 h 179641"/>
                <a:gd name="connsiteX150" fmla="*/ 49816 w 179641"/>
                <a:gd name="connsiteY150" fmla="*/ 46958 h 179641"/>
                <a:gd name="connsiteX151" fmla="*/ 49721 w 179641"/>
                <a:gd name="connsiteY151" fmla="*/ 50387 h 179641"/>
                <a:gd name="connsiteX152" fmla="*/ 111252 w 179641"/>
                <a:gd name="connsiteY152" fmla="*/ 50387 h 179641"/>
                <a:gd name="connsiteX153" fmla="*/ 111347 w 179641"/>
                <a:gd name="connsiteY153" fmla="*/ 46958 h 179641"/>
                <a:gd name="connsiteX154" fmla="*/ 114205 w 179641"/>
                <a:gd name="connsiteY154" fmla="*/ 46958 h 179641"/>
                <a:gd name="connsiteX155" fmla="*/ 122111 w 179641"/>
                <a:gd name="connsiteY155" fmla="*/ 40100 h 179641"/>
                <a:gd name="connsiteX156" fmla="*/ 114205 w 179641"/>
                <a:gd name="connsiteY156" fmla="*/ 33147 h 179641"/>
                <a:gd name="connsiteX157" fmla="*/ 114205 w 179641"/>
                <a:gd name="connsiteY157" fmla="*/ 33052 h 179641"/>
                <a:gd name="connsiteX158" fmla="*/ 49054 w 179641"/>
                <a:gd name="connsiteY158" fmla="*/ 33052 h 179641"/>
                <a:gd name="connsiteX159" fmla="*/ 45149 w 179641"/>
                <a:gd name="connsiteY159" fmla="*/ 30480 h 179641"/>
                <a:gd name="connsiteX160" fmla="*/ 49054 w 179641"/>
                <a:gd name="connsiteY160" fmla="*/ 27813 h 179641"/>
                <a:gd name="connsiteX161" fmla="*/ 49911 w 179641"/>
                <a:gd name="connsiteY161" fmla="*/ 27813 h 179641"/>
                <a:gd name="connsiteX162" fmla="*/ 49911 w 179641"/>
                <a:gd name="connsiteY162" fmla="*/ 30956 h 179641"/>
                <a:gd name="connsiteX163" fmla="*/ 111442 w 179641"/>
                <a:gd name="connsiteY163" fmla="*/ 30956 h 179641"/>
                <a:gd name="connsiteX164" fmla="*/ 111442 w 179641"/>
                <a:gd name="connsiteY164" fmla="*/ 27813 h 179641"/>
                <a:gd name="connsiteX165" fmla="*/ 154686 w 179641"/>
                <a:gd name="connsiteY165" fmla="*/ 27813 h 179641"/>
                <a:gd name="connsiteX166" fmla="*/ 154686 w 179641"/>
                <a:gd name="connsiteY166" fmla="*/ 27813 h 179641"/>
                <a:gd name="connsiteX167" fmla="*/ 111062 w 179641"/>
                <a:gd name="connsiteY167" fmla="*/ 153543 h 179641"/>
                <a:gd name="connsiteX168" fmla="*/ 111062 w 179641"/>
                <a:gd name="connsiteY168" fmla="*/ 160592 h 179641"/>
                <a:gd name="connsiteX169" fmla="*/ 49530 w 179641"/>
                <a:gd name="connsiteY169" fmla="*/ 160592 h 179641"/>
                <a:gd name="connsiteX170" fmla="*/ 49530 w 179641"/>
                <a:gd name="connsiteY170" fmla="*/ 153543 h 179641"/>
                <a:gd name="connsiteX171" fmla="*/ 111062 w 179641"/>
                <a:gd name="connsiteY171" fmla="*/ 153543 h 179641"/>
                <a:gd name="connsiteX172" fmla="*/ 111062 w 179641"/>
                <a:gd name="connsiteY172" fmla="*/ 153543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154972" y="151638"/>
                  </a:moveTo>
                  <a:cubicBezTo>
                    <a:pt x="138589" y="168878"/>
                    <a:pt x="115443" y="179642"/>
                    <a:pt x="89821" y="179642"/>
                  </a:cubicBezTo>
                  <a:cubicBezTo>
                    <a:pt x="40291" y="179642"/>
                    <a:pt x="0" y="139446"/>
                    <a:pt x="0" y="89821"/>
                  </a:cubicBezTo>
                  <a:cubicBezTo>
                    <a:pt x="0" y="40291"/>
                    <a:pt x="40196" y="0"/>
                    <a:pt x="89821" y="0"/>
                  </a:cubicBezTo>
                  <a:cubicBezTo>
                    <a:pt x="113062" y="0"/>
                    <a:pt x="134303" y="8858"/>
                    <a:pt x="150304" y="23432"/>
                  </a:cubicBezTo>
                  <a:lnTo>
                    <a:pt x="111157" y="23432"/>
                  </a:lnTo>
                  <a:lnTo>
                    <a:pt x="111062" y="19050"/>
                  </a:lnTo>
                  <a:lnTo>
                    <a:pt x="49530" y="19050"/>
                  </a:lnTo>
                  <a:lnTo>
                    <a:pt x="49530" y="23432"/>
                  </a:lnTo>
                  <a:lnTo>
                    <a:pt x="48768" y="23432"/>
                  </a:lnTo>
                  <a:cubicBezTo>
                    <a:pt x="48768" y="23432"/>
                    <a:pt x="40672" y="23432"/>
                    <a:pt x="40672" y="30480"/>
                  </a:cubicBezTo>
                  <a:cubicBezTo>
                    <a:pt x="40672" y="37243"/>
                    <a:pt x="48578" y="37243"/>
                    <a:pt x="48578" y="37243"/>
                  </a:cubicBezTo>
                  <a:lnTo>
                    <a:pt x="99155" y="37243"/>
                  </a:lnTo>
                  <a:lnTo>
                    <a:pt x="99155" y="37338"/>
                  </a:lnTo>
                  <a:lnTo>
                    <a:pt x="113729" y="37243"/>
                  </a:lnTo>
                  <a:cubicBezTo>
                    <a:pt x="113729" y="37243"/>
                    <a:pt x="117538" y="37243"/>
                    <a:pt x="117538" y="40100"/>
                  </a:cubicBezTo>
                  <a:cubicBezTo>
                    <a:pt x="117538" y="42958"/>
                    <a:pt x="113729" y="42577"/>
                    <a:pt x="113729" y="42577"/>
                  </a:cubicBezTo>
                  <a:lnTo>
                    <a:pt x="110966" y="42577"/>
                  </a:lnTo>
                  <a:lnTo>
                    <a:pt x="111062" y="39053"/>
                  </a:lnTo>
                  <a:lnTo>
                    <a:pt x="49530" y="39053"/>
                  </a:lnTo>
                  <a:lnTo>
                    <a:pt x="49435" y="42577"/>
                  </a:lnTo>
                  <a:lnTo>
                    <a:pt x="48673" y="42577"/>
                  </a:lnTo>
                  <a:cubicBezTo>
                    <a:pt x="48673" y="42577"/>
                    <a:pt x="40576" y="42577"/>
                    <a:pt x="40576" y="49625"/>
                  </a:cubicBezTo>
                  <a:cubicBezTo>
                    <a:pt x="40576" y="56388"/>
                    <a:pt x="48482" y="56388"/>
                    <a:pt x="48482" y="56388"/>
                  </a:cubicBezTo>
                  <a:lnTo>
                    <a:pt x="99060" y="56388"/>
                  </a:lnTo>
                  <a:lnTo>
                    <a:pt x="99060" y="56483"/>
                  </a:lnTo>
                  <a:lnTo>
                    <a:pt x="113633" y="56388"/>
                  </a:lnTo>
                  <a:cubicBezTo>
                    <a:pt x="113633" y="56388"/>
                    <a:pt x="117443" y="56388"/>
                    <a:pt x="117443" y="59246"/>
                  </a:cubicBezTo>
                  <a:cubicBezTo>
                    <a:pt x="117443" y="62103"/>
                    <a:pt x="113633" y="61722"/>
                    <a:pt x="113633" y="61722"/>
                  </a:cubicBezTo>
                  <a:lnTo>
                    <a:pt x="110871" y="61722"/>
                  </a:lnTo>
                  <a:lnTo>
                    <a:pt x="110871" y="58484"/>
                  </a:lnTo>
                  <a:lnTo>
                    <a:pt x="49340" y="58484"/>
                  </a:lnTo>
                  <a:lnTo>
                    <a:pt x="49340" y="61722"/>
                  </a:lnTo>
                  <a:lnTo>
                    <a:pt x="48673" y="61722"/>
                  </a:lnTo>
                  <a:cubicBezTo>
                    <a:pt x="48673" y="61722"/>
                    <a:pt x="40576" y="61722"/>
                    <a:pt x="40576" y="68771"/>
                  </a:cubicBezTo>
                  <a:cubicBezTo>
                    <a:pt x="40576" y="75533"/>
                    <a:pt x="48482" y="75533"/>
                    <a:pt x="48482" y="75533"/>
                  </a:cubicBezTo>
                  <a:lnTo>
                    <a:pt x="113633" y="75533"/>
                  </a:lnTo>
                  <a:lnTo>
                    <a:pt x="113633" y="75438"/>
                  </a:lnTo>
                  <a:cubicBezTo>
                    <a:pt x="113633" y="75438"/>
                    <a:pt x="117443" y="75438"/>
                    <a:pt x="117443" y="78296"/>
                  </a:cubicBezTo>
                  <a:cubicBezTo>
                    <a:pt x="117443" y="81153"/>
                    <a:pt x="113633" y="80772"/>
                    <a:pt x="113633" y="80772"/>
                  </a:cubicBezTo>
                  <a:lnTo>
                    <a:pt x="110776" y="80772"/>
                  </a:lnTo>
                  <a:lnTo>
                    <a:pt x="110776" y="77438"/>
                  </a:lnTo>
                  <a:lnTo>
                    <a:pt x="49244" y="77438"/>
                  </a:lnTo>
                  <a:lnTo>
                    <a:pt x="49244" y="80772"/>
                  </a:lnTo>
                  <a:lnTo>
                    <a:pt x="48578" y="80772"/>
                  </a:lnTo>
                  <a:cubicBezTo>
                    <a:pt x="48578" y="80772"/>
                    <a:pt x="40481" y="80772"/>
                    <a:pt x="40481" y="87821"/>
                  </a:cubicBezTo>
                  <a:cubicBezTo>
                    <a:pt x="40481" y="94583"/>
                    <a:pt x="48387" y="94583"/>
                    <a:pt x="48387" y="94583"/>
                  </a:cubicBezTo>
                  <a:lnTo>
                    <a:pt x="113538" y="94583"/>
                  </a:lnTo>
                  <a:lnTo>
                    <a:pt x="113538" y="94488"/>
                  </a:lnTo>
                  <a:cubicBezTo>
                    <a:pt x="113538" y="94488"/>
                    <a:pt x="117348" y="94488"/>
                    <a:pt x="117348" y="97346"/>
                  </a:cubicBezTo>
                  <a:cubicBezTo>
                    <a:pt x="117348" y="100203"/>
                    <a:pt x="113538" y="99822"/>
                    <a:pt x="113538" y="99822"/>
                  </a:cubicBezTo>
                  <a:lnTo>
                    <a:pt x="110680" y="99822"/>
                  </a:lnTo>
                  <a:lnTo>
                    <a:pt x="110680" y="96488"/>
                  </a:lnTo>
                  <a:lnTo>
                    <a:pt x="49149" y="96488"/>
                  </a:lnTo>
                  <a:lnTo>
                    <a:pt x="49149" y="99822"/>
                  </a:lnTo>
                  <a:lnTo>
                    <a:pt x="48482" y="99822"/>
                  </a:lnTo>
                  <a:cubicBezTo>
                    <a:pt x="48482" y="99822"/>
                    <a:pt x="40386" y="99822"/>
                    <a:pt x="40386" y="106871"/>
                  </a:cubicBezTo>
                  <a:cubicBezTo>
                    <a:pt x="40386" y="113633"/>
                    <a:pt x="48292" y="113633"/>
                    <a:pt x="48292" y="113633"/>
                  </a:cubicBezTo>
                  <a:lnTo>
                    <a:pt x="98870" y="113633"/>
                  </a:lnTo>
                  <a:lnTo>
                    <a:pt x="98870" y="113633"/>
                  </a:lnTo>
                  <a:lnTo>
                    <a:pt x="100108" y="113633"/>
                  </a:lnTo>
                  <a:lnTo>
                    <a:pt x="113443" y="113633"/>
                  </a:lnTo>
                  <a:lnTo>
                    <a:pt x="113443" y="113538"/>
                  </a:lnTo>
                  <a:cubicBezTo>
                    <a:pt x="113443" y="113538"/>
                    <a:pt x="117253" y="113538"/>
                    <a:pt x="117253" y="116396"/>
                  </a:cubicBezTo>
                  <a:cubicBezTo>
                    <a:pt x="117253" y="119253"/>
                    <a:pt x="113443" y="118872"/>
                    <a:pt x="113443" y="118872"/>
                  </a:cubicBezTo>
                  <a:lnTo>
                    <a:pt x="110585" y="118872"/>
                  </a:lnTo>
                  <a:lnTo>
                    <a:pt x="110585" y="115443"/>
                  </a:lnTo>
                  <a:lnTo>
                    <a:pt x="49054" y="115443"/>
                  </a:lnTo>
                  <a:lnTo>
                    <a:pt x="49054" y="118872"/>
                  </a:lnTo>
                  <a:lnTo>
                    <a:pt x="48387" y="118872"/>
                  </a:lnTo>
                  <a:cubicBezTo>
                    <a:pt x="48387" y="118872"/>
                    <a:pt x="40291" y="118872"/>
                    <a:pt x="40291" y="125921"/>
                  </a:cubicBezTo>
                  <a:cubicBezTo>
                    <a:pt x="40291" y="132683"/>
                    <a:pt x="48196" y="132683"/>
                    <a:pt x="48196" y="132683"/>
                  </a:cubicBezTo>
                  <a:lnTo>
                    <a:pt x="113348" y="132683"/>
                  </a:lnTo>
                  <a:lnTo>
                    <a:pt x="113348" y="132588"/>
                  </a:lnTo>
                  <a:cubicBezTo>
                    <a:pt x="113348" y="132588"/>
                    <a:pt x="117158" y="132588"/>
                    <a:pt x="117158" y="135446"/>
                  </a:cubicBezTo>
                  <a:cubicBezTo>
                    <a:pt x="117158" y="138303"/>
                    <a:pt x="113348" y="137922"/>
                    <a:pt x="113348" y="137922"/>
                  </a:cubicBezTo>
                  <a:lnTo>
                    <a:pt x="110490" y="137922"/>
                  </a:lnTo>
                  <a:lnTo>
                    <a:pt x="110490" y="134588"/>
                  </a:lnTo>
                  <a:lnTo>
                    <a:pt x="48958" y="134588"/>
                  </a:lnTo>
                  <a:lnTo>
                    <a:pt x="48958" y="137922"/>
                  </a:lnTo>
                  <a:lnTo>
                    <a:pt x="48292" y="137922"/>
                  </a:lnTo>
                  <a:cubicBezTo>
                    <a:pt x="48292" y="137922"/>
                    <a:pt x="40196" y="137922"/>
                    <a:pt x="40196" y="144971"/>
                  </a:cubicBezTo>
                  <a:cubicBezTo>
                    <a:pt x="40196" y="151733"/>
                    <a:pt x="48101" y="151733"/>
                    <a:pt x="48101" y="151733"/>
                  </a:cubicBezTo>
                  <a:lnTo>
                    <a:pt x="154972" y="151733"/>
                  </a:lnTo>
                  <a:lnTo>
                    <a:pt x="154972" y="151638"/>
                  </a:lnTo>
                  <a:close/>
                  <a:moveTo>
                    <a:pt x="154686" y="27813"/>
                  </a:moveTo>
                  <a:cubicBezTo>
                    <a:pt x="170117" y="43910"/>
                    <a:pt x="179642" y="65818"/>
                    <a:pt x="179642" y="89821"/>
                  </a:cubicBezTo>
                  <a:cubicBezTo>
                    <a:pt x="179642" y="111728"/>
                    <a:pt x="171736" y="131826"/>
                    <a:pt x="158687" y="147352"/>
                  </a:cubicBezTo>
                  <a:lnTo>
                    <a:pt x="48768" y="147352"/>
                  </a:lnTo>
                  <a:cubicBezTo>
                    <a:pt x="48768" y="147352"/>
                    <a:pt x="44958" y="147447"/>
                    <a:pt x="44863" y="144780"/>
                  </a:cubicBezTo>
                  <a:cubicBezTo>
                    <a:pt x="44767" y="142018"/>
                    <a:pt x="48768" y="142113"/>
                    <a:pt x="48768" y="142113"/>
                  </a:cubicBezTo>
                  <a:lnTo>
                    <a:pt x="49530" y="142113"/>
                  </a:lnTo>
                  <a:lnTo>
                    <a:pt x="49530" y="145447"/>
                  </a:lnTo>
                  <a:lnTo>
                    <a:pt x="111062" y="145447"/>
                  </a:lnTo>
                  <a:lnTo>
                    <a:pt x="111062" y="142113"/>
                  </a:lnTo>
                  <a:lnTo>
                    <a:pt x="113919" y="142113"/>
                  </a:lnTo>
                  <a:cubicBezTo>
                    <a:pt x="113919" y="142113"/>
                    <a:pt x="121825" y="142113"/>
                    <a:pt x="121825" y="135255"/>
                  </a:cubicBezTo>
                  <a:cubicBezTo>
                    <a:pt x="121825" y="128302"/>
                    <a:pt x="113919" y="128302"/>
                    <a:pt x="113919" y="128302"/>
                  </a:cubicBezTo>
                  <a:lnTo>
                    <a:pt x="99536" y="128302"/>
                  </a:lnTo>
                  <a:lnTo>
                    <a:pt x="99536" y="128397"/>
                  </a:lnTo>
                  <a:lnTo>
                    <a:pt x="48863" y="128397"/>
                  </a:lnTo>
                  <a:cubicBezTo>
                    <a:pt x="48863" y="128397"/>
                    <a:pt x="45053" y="128492"/>
                    <a:pt x="44958" y="125825"/>
                  </a:cubicBezTo>
                  <a:cubicBezTo>
                    <a:pt x="44863" y="123063"/>
                    <a:pt x="48863" y="123158"/>
                    <a:pt x="48863" y="123158"/>
                  </a:cubicBezTo>
                  <a:lnTo>
                    <a:pt x="49625" y="123158"/>
                  </a:lnTo>
                  <a:lnTo>
                    <a:pt x="49625" y="126397"/>
                  </a:lnTo>
                  <a:lnTo>
                    <a:pt x="111157" y="126397"/>
                  </a:lnTo>
                  <a:lnTo>
                    <a:pt x="111157" y="123158"/>
                  </a:lnTo>
                  <a:lnTo>
                    <a:pt x="114014" y="123158"/>
                  </a:lnTo>
                  <a:cubicBezTo>
                    <a:pt x="114014" y="123158"/>
                    <a:pt x="121920" y="123158"/>
                    <a:pt x="121920" y="116300"/>
                  </a:cubicBezTo>
                  <a:cubicBezTo>
                    <a:pt x="121920" y="109347"/>
                    <a:pt x="114014" y="109347"/>
                    <a:pt x="114014" y="109347"/>
                  </a:cubicBezTo>
                  <a:lnTo>
                    <a:pt x="99632" y="109347"/>
                  </a:lnTo>
                  <a:lnTo>
                    <a:pt x="99632" y="109347"/>
                  </a:lnTo>
                  <a:lnTo>
                    <a:pt x="48958" y="109347"/>
                  </a:lnTo>
                  <a:cubicBezTo>
                    <a:pt x="48958" y="109347"/>
                    <a:pt x="45149" y="109442"/>
                    <a:pt x="45053" y="106775"/>
                  </a:cubicBezTo>
                  <a:cubicBezTo>
                    <a:pt x="44958" y="104013"/>
                    <a:pt x="48958" y="104108"/>
                    <a:pt x="48958" y="104108"/>
                  </a:cubicBezTo>
                  <a:lnTo>
                    <a:pt x="49721" y="104108"/>
                  </a:lnTo>
                  <a:lnTo>
                    <a:pt x="49721" y="107442"/>
                  </a:lnTo>
                  <a:lnTo>
                    <a:pt x="111252" y="107442"/>
                  </a:lnTo>
                  <a:lnTo>
                    <a:pt x="111252" y="104108"/>
                  </a:lnTo>
                  <a:lnTo>
                    <a:pt x="114109" y="104108"/>
                  </a:lnTo>
                  <a:cubicBezTo>
                    <a:pt x="114109" y="104108"/>
                    <a:pt x="122015" y="104108"/>
                    <a:pt x="122015" y="97250"/>
                  </a:cubicBezTo>
                  <a:cubicBezTo>
                    <a:pt x="122015" y="90297"/>
                    <a:pt x="114109" y="90297"/>
                    <a:pt x="114109" y="90297"/>
                  </a:cubicBezTo>
                  <a:lnTo>
                    <a:pt x="99727" y="90297"/>
                  </a:lnTo>
                  <a:lnTo>
                    <a:pt x="99727" y="90392"/>
                  </a:lnTo>
                  <a:lnTo>
                    <a:pt x="49054" y="90392"/>
                  </a:lnTo>
                  <a:cubicBezTo>
                    <a:pt x="49054" y="90392"/>
                    <a:pt x="45244" y="90488"/>
                    <a:pt x="45149" y="87821"/>
                  </a:cubicBezTo>
                  <a:cubicBezTo>
                    <a:pt x="45053" y="85058"/>
                    <a:pt x="49054" y="85154"/>
                    <a:pt x="49054" y="85154"/>
                  </a:cubicBezTo>
                  <a:lnTo>
                    <a:pt x="49816" y="85154"/>
                  </a:lnTo>
                  <a:lnTo>
                    <a:pt x="49816" y="88583"/>
                  </a:lnTo>
                  <a:lnTo>
                    <a:pt x="111347" y="88583"/>
                  </a:lnTo>
                  <a:lnTo>
                    <a:pt x="111347" y="85154"/>
                  </a:lnTo>
                  <a:lnTo>
                    <a:pt x="114205" y="85154"/>
                  </a:lnTo>
                  <a:cubicBezTo>
                    <a:pt x="114205" y="85154"/>
                    <a:pt x="122111" y="85154"/>
                    <a:pt x="122111" y="78296"/>
                  </a:cubicBezTo>
                  <a:cubicBezTo>
                    <a:pt x="122111" y="71342"/>
                    <a:pt x="114205" y="71342"/>
                    <a:pt x="114205" y="71342"/>
                  </a:cubicBezTo>
                  <a:lnTo>
                    <a:pt x="99822" y="71342"/>
                  </a:lnTo>
                  <a:lnTo>
                    <a:pt x="99822" y="71342"/>
                  </a:lnTo>
                  <a:lnTo>
                    <a:pt x="49149" y="71342"/>
                  </a:lnTo>
                  <a:cubicBezTo>
                    <a:pt x="49149" y="71342"/>
                    <a:pt x="45339" y="71438"/>
                    <a:pt x="45244" y="68771"/>
                  </a:cubicBezTo>
                  <a:cubicBezTo>
                    <a:pt x="45149" y="66008"/>
                    <a:pt x="49149" y="66104"/>
                    <a:pt x="49149" y="66104"/>
                  </a:cubicBezTo>
                  <a:lnTo>
                    <a:pt x="49911" y="66104"/>
                  </a:lnTo>
                  <a:lnTo>
                    <a:pt x="49911" y="69342"/>
                  </a:lnTo>
                  <a:lnTo>
                    <a:pt x="111442" y="69342"/>
                  </a:lnTo>
                  <a:lnTo>
                    <a:pt x="111442" y="66104"/>
                  </a:lnTo>
                  <a:lnTo>
                    <a:pt x="114205" y="66104"/>
                  </a:lnTo>
                  <a:cubicBezTo>
                    <a:pt x="114205" y="66104"/>
                    <a:pt x="122111" y="66104"/>
                    <a:pt x="122111" y="59246"/>
                  </a:cubicBezTo>
                  <a:cubicBezTo>
                    <a:pt x="122111" y="52578"/>
                    <a:pt x="114871" y="52292"/>
                    <a:pt x="114205" y="52292"/>
                  </a:cubicBezTo>
                  <a:lnTo>
                    <a:pt x="114205" y="52197"/>
                  </a:lnTo>
                  <a:lnTo>
                    <a:pt x="49054" y="52197"/>
                  </a:lnTo>
                  <a:cubicBezTo>
                    <a:pt x="49054" y="52197"/>
                    <a:pt x="45244" y="52292"/>
                    <a:pt x="45149" y="49625"/>
                  </a:cubicBezTo>
                  <a:cubicBezTo>
                    <a:pt x="45053" y="46863"/>
                    <a:pt x="49054" y="46958"/>
                    <a:pt x="49054" y="46958"/>
                  </a:cubicBezTo>
                  <a:lnTo>
                    <a:pt x="49816" y="46958"/>
                  </a:lnTo>
                  <a:lnTo>
                    <a:pt x="49721" y="50387"/>
                  </a:lnTo>
                  <a:lnTo>
                    <a:pt x="111252" y="50387"/>
                  </a:lnTo>
                  <a:lnTo>
                    <a:pt x="111347" y="46958"/>
                  </a:lnTo>
                  <a:lnTo>
                    <a:pt x="114205" y="46958"/>
                  </a:lnTo>
                  <a:cubicBezTo>
                    <a:pt x="114205" y="46958"/>
                    <a:pt x="122111" y="46958"/>
                    <a:pt x="122111" y="40100"/>
                  </a:cubicBezTo>
                  <a:cubicBezTo>
                    <a:pt x="122111" y="33433"/>
                    <a:pt x="114871" y="33147"/>
                    <a:pt x="114205" y="33147"/>
                  </a:cubicBezTo>
                  <a:lnTo>
                    <a:pt x="114205" y="33052"/>
                  </a:lnTo>
                  <a:lnTo>
                    <a:pt x="49054" y="33052"/>
                  </a:lnTo>
                  <a:cubicBezTo>
                    <a:pt x="49054" y="33052"/>
                    <a:pt x="45244" y="33147"/>
                    <a:pt x="45149" y="30480"/>
                  </a:cubicBezTo>
                  <a:cubicBezTo>
                    <a:pt x="45053" y="27718"/>
                    <a:pt x="49054" y="27813"/>
                    <a:pt x="49054" y="27813"/>
                  </a:cubicBezTo>
                  <a:lnTo>
                    <a:pt x="49911" y="27813"/>
                  </a:lnTo>
                  <a:lnTo>
                    <a:pt x="49911" y="30956"/>
                  </a:lnTo>
                  <a:lnTo>
                    <a:pt x="111442" y="30956"/>
                  </a:lnTo>
                  <a:lnTo>
                    <a:pt x="111442" y="27813"/>
                  </a:lnTo>
                  <a:lnTo>
                    <a:pt x="154686" y="27813"/>
                  </a:lnTo>
                  <a:lnTo>
                    <a:pt x="154686" y="27813"/>
                  </a:lnTo>
                  <a:close/>
                  <a:moveTo>
                    <a:pt x="111062" y="153543"/>
                  </a:moveTo>
                  <a:lnTo>
                    <a:pt x="111062" y="160592"/>
                  </a:lnTo>
                  <a:lnTo>
                    <a:pt x="49530" y="160592"/>
                  </a:lnTo>
                  <a:lnTo>
                    <a:pt x="49530" y="153543"/>
                  </a:lnTo>
                  <a:lnTo>
                    <a:pt x="111062" y="153543"/>
                  </a:lnTo>
                  <a:lnTo>
                    <a:pt x="111062" y="153543"/>
                  </a:lnTo>
                  <a:close/>
                </a:path>
              </a:pathLst>
            </a:custGeom>
            <a:solidFill>
              <a:srgbClr val="50BED7"/>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sp>
          <p:nvSpPr>
            <p:cNvPr id="1471" name="Freihandform: Form 1470">
              <a:extLst>
                <a:ext uri="{FF2B5EF4-FFF2-40B4-BE49-F238E27FC236}">
                  <a16:creationId xmlns:a16="http://schemas.microsoft.com/office/drawing/2014/main" id="{5512193D-D1FD-4D8B-9D21-FAD2F2636582}"/>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 name="connsiteX5" fmla="*/ 213360 w 213359"/>
                <a:gd name="connsiteY5" fmla="*/ 109061 h 218122"/>
                <a:gd name="connsiteX6" fmla="*/ 201073 w 213359"/>
                <a:gd name="connsiteY6" fmla="*/ 109061 h 218122"/>
                <a:gd name="connsiteX7" fmla="*/ 106585 w 213359"/>
                <a:gd name="connsiteY7" fmla="*/ 202787 h 218122"/>
                <a:gd name="connsiteX8" fmla="*/ 12097 w 213359"/>
                <a:gd name="connsiteY8" fmla="*/ 109061 h 218122"/>
                <a:gd name="connsiteX9" fmla="*/ 106585 w 213359"/>
                <a:gd name="connsiteY9" fmla="*/ 15335 h 218122"/>
                <a:gd name="connsiteX10" fmla="*/ 201073 w 213359"/>
                <a:gd name="connsiteY10" fmla="*/ 109061 h 218122"/>
                <a:gd name="connsiteX11" fmla="*/ 201073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213360" y="109061"/>
                  </a:moveTo>
                  <a:cubicBezTo>
                    <a:pt x="213360" y="169259"/>
                    <a:pt x="165544" y="218123"/>
                    <a:pt x="106680" y="218123"/>
                  </a:cubicBezTo>
                  <a:cubicBezTo>
                    <a:pt x="47815" y="218123"/>
                    <a:pt x="0" y="169259"/>
                    <a:pt x="0" y="109061"/>
                  </a:cubicBezTo>
                  <a:cubicBezTo>
                    <a:pt x="0" y="48863"/>
                    <a:pt x="47815" y="0"/>
                    <a:pt x="106680" y="0"/>
                  </a:cubicBezTo>
                  <a:cubicBezTo>
                    <a:pt x="165544" y="0"/>
                    <a:pt x="213360" y="48863"/>
                    <a:pt x="213360" y="109061"/>
                  </a:cubicBezTo>
                  <a:lnTo>
                    <a:pt x="213360" y="109061"/>
                  </a:lnTo>
                  <a:close/>
                  <a:moveTo>
                    <a:pt x="201073" y="109061"/>
                  </a:moveTo>
                  <a:cubicBezTo>
                    <a:pt x="201073" y="160782"/>
                    <a:pt x="158782" y="202787"/>
                    <a:pt x="106585" y="202787"/>
                  </a:cubicBezTo>
                  <a:cubicBezTo>
                    <a:pt x="54388" y="202787"/>
                    <a:pt x="12097" y="160782"/>
                    <a:pt x="12097" y="109061"/>
                  </a:cubicBezTo>
                  <a:cubicBezTo>
                    <a:pt x="12097" y="57341"/>
                    <a:pt x="54388" y="15335"/>
                    <a:pt x="106585" y="15335"/>
                  </a:cubicBezTo>
                  <a:cubicBezTo>
                    <a:pt x="158782" y="15335"/>
                    <a:pt x="201073" y="57245"/>
                    <a:pt x="201073" y="109061"/>
                  </a:cubicBezTo>
                  <a:lnTo>
                    <a:pt x="201073" y="109061"/>
                  </a:lnTo>
                  <a:close/>
                </a:path>
              </a:pathLst>
            </a:custGeom>
            <a:solidFill>
              <a:srgbClr val="FFB900"/>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grpSp>
      <p:grpSp>
        <p:nvGrpSpPr>
          <p:cNvPr id="1404" name="Grafik 199">
            <a:extLst>
              <a:ext uri="{FF2B5EF4-FFF2-40B4-BE49-F238E27FC236}">
                <a16:creationId xmlns:a16="http://schemas.microsoft.com/office/drawing/2014/main" id="{05600763-5F23-4A03-AA9D-951A167AB4E3}"/>
              </a:ext>
            </a:extLst>
          </p:cNvPr>
          <p:cNvGrpSpPr/>
          <p:nvPr/>
        </p:nvGrpSpPr>
        <p:grpSpPr>
          <a:xfrm>
            <a:off x="1765195" y="5906552"/>
            <a:ext cx="357764" cy="365752"/>
            <a:chOff x="5423344" y="4032228"/>
            <a:chExt cx="213359" cy="218122"/>
          </a:xfrm>
          <a:solidFill>
            <a:srgbClr val="000000"/>
          </a:solidFill>
          <a:effectLst/>
        </p:grpSpPr>
        <p:sp>
          <p:nvSpPr>
            <p:cNvPr id="1466" name="Freihandform: Form 1465">
              <a:extLst>
                <a:ext uri="{FF2B5EF4-FFF2-40B4-BE49-F238E27FC236}">
                  <a16:creationId xmlns:a16="http://schemas.microsoft.com/office/drawing/2014/main" id="{043AE4BE-882E-4512-9961-ED38FEE3BC3B}"/>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2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2"/>
                    <a:pt x="106680" y="218122"/>
                  </a:cubicBezTo>
                  <a:cubicBezTo>
                    <a:pt x="47762" y="218122"/>
                    <a:pt x="0" y="169294"/>
                    <a:pt x="0" y="109061"/>
                  </a:cubicBezTo>
                  <a:cubicBezTo>
                    <a:pt x="0" y="48828"/>
                    <a:pt x="47762" y="0"/>
                    <a:pt x="106680" y="0"/>
                  </a:cubicBezTo>
                  <a:cubicBezTo>
                    <a:pt x="165598" y="0"/>
                    <a:pt x="213360" y="48828"/>
                    <a:pt x="213360" y="109061"/>
                  </a:cubicBezTo>
                  <a:close/>
                </a:path>
              </a:pathLst>
            </a:custGeom>
            <a:solidFill>
              <a:srgbClr val="FFFFFF"/>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sp>
          <p:nvSpPr>
            <p:cNvPr id="1467" name="Freihandform: Form 1466">
              <a:extLst>
                <a:ext uri="{FF2B5EF4-FFF2-40B4-BE49-F238E27FC236}">
                  <a16:creationId xmlns:a16="http://schemas.microsoft.com/office/drawing/2014/main" id="{CBA6FE2C-1738-45D3-A356-82AF21A0BE4E}"/>
                </a:ext>
              </a:extLst>
            </p:cNvPr>
            <p:cNvSpPr/>
            <p:nvPr/>
          </p:nvSpPr>
          <p:spPr>
            <a:xfrm>
              <a:off x="5440393" y="4051373"/>
              <a:ext cx="179641" cy="179641"/>
            </a:xfrm>
            <a:custGeom>
              <a:avLst/>
              <a:gdLst>
                <a:gd name="connsiteX0" fmla="*/ 154972 w 179641"/>
                <a:gd name="connsiteY0" fmla="*/ 151638 h 179641"/>
                <a:gd name="connsiteX1" fmla="*/ 89821 w 179641"/>
                <a:gd name="connsiteY1" fmla="*/ 179642 h 179641"/>
                <a:gd name="connsiteX2" fmla="*/ 0 w 179641"/>
                <a:gd name="connsiteY2" fmla="*/ 89821 h 179641"/>
                <a:gd name="connsiteX3" fmla="*/ 89821 w 179641"/>
                <a:gd name="connsiteY3" fmla="*/ 0 h 179641"/>
                <a:gd name="connsiteX4" fmla="*/ 150304 w 179641"/>
                <a:gd name="connsiteY4" fmla="*/ 23432 h 179641"/>
                <a:gd name="connsiteX5" fmla="*/ 111157 w 179641"/>
                <a:gd name="connsiteY5" fmla="*/ 23432 h 179641"/>
                <a:gd name="connsiteX6" fmla="*/ 111062 w 179641"/>
                <a:gd name="connsiteY6" fmla="*/ 19050 h 179641"/>
                <a:gd name="connsiteX7" fmla="*/ 49530 w 179641"/>
                <a:gd name="connsiteY7" fmla="*/ 19050 h 179641"/>
                <a:gd name="connsiteX8" fmla="*/ 49530 w 179641"/>
                <a:gd name="connsiteY8" fmla="*/ 23432 h 179641"/>
                <a:gd name="connsiteX9" fmla="*/ 48768 w 179641"/>
                <a:gd name="connsiteY9" fmla="*/ 23432 h 179641"/>
                <a:gd name="connsiteX10" fmla="*/ 40672 w 179641"/>
                <a:gd name="connsiteY10" fmla="*/ 30480 h 179641"/>
                <a:gd name="connsiteX11" fmla="*/ 48578 w 179641"/>
                <a:gd name="connsiteY11" fmla="*/ 37243 h 179641"/>
                <a:gd name="connsiteX12" fmla="*/ 99155 w 179641"/>
                <a:gd name="connsiteY12" fmla="*/ 37243 h 179641"/>
                <a:gd name="connsiteX13" fmla="*/ 99155 w 179641"/>
                <a:gd name="connsiteY13" fmla="*/ 37338 h 179641"/>
                <a:gd name="connsiteX14" fmla="*/ 113729 w 179641"/>
                <a:gd name="connsiteY14" fmla="*/ 37243 h 179641"/>
                <a:gd name="connsiteX15" fmla="*/ 117538 w 179641"/>
                <a:gd name="connsiteY15" fmla="*/ 40100 h 179641"/>
                <a:gd name="connsiteX16" fmla="*/ 113729 w 179641"/>
                <a:gd name="connsiteY16" fmla="*/ 42577 h 179641"/>
                <a:gd name="connsiteX17" fmla="*/ 110966 w 179641"/>
                <a:gd name="connsiteY17" fmla="*/ 42577 h 179641"/>
                <a:gd name="connsiteX18" fmla="*/ 111062 w 179641"/>
                <a:gd name="connsiteY18" fmla="*/ 39053 h 179641"/>
                <a:gd name="connsiteX19" fmla="*/ 49530 w 179641"/>
                <a:gd name="connsiteY19" fmla="*/ 39053 h 179641"/>
                <a:gd name="connsiteX20" fmla="*/ 49435 w 179641"/>
                <a:gd name="connsiteY20" fmla="*/ 42577 h 179641"/>
                <a:gd name="connsiteX21" fmla="*/ 48673 w 179641"/>
                <a:gd name="connsiteY21" fmla="*/ 42577 h 179641"/>
                <a:gd name="connsiteX22" fmla="*/ 40576 w 179641"/>
                <a:gd name="connsiteY22" fmla="*/ 49625 h 179641"/>
                <a:gd name="connsiteX23" fmla="*/ 48482 w 179641"/>
                <a:gd name="connsiteY23" fmla="*/ 56388 h 179641"/>
                <a:gd name="connsiteX24" fmla="*/ 99060 w 179641"/>
                <a:gd name="connsiteY24" fmla="*/ 56388 h 179641"/>
                <a:gd name="connsiteX25" fmla="*/ 99060 w 179641"/>
                <a:gd name="connsiteY25" fmla="*/ 56483 h 179641"/>
                <a:gd name="connsiteX26" fmla="*/ 113633 w 179641"/>
                <a:gd name="connsiteY26" fmla="*/ 56388 h 179641"/>
                <a:gd name="connsiteX27" fmla="*/ 117443 w 179641"/>
                <a:gd name="connsiteY27" fmla="*/ 59246 h 179641"/>
                <a:gd name="connsiteX28" fmla="*/ 113633 w 179641"/>
                <a:gd name="connsiteY28" fmla="*/ 61722 h 179641"/>
                <a:gd name="connsiteX29" fmla="*/ 110871 w 179641"/>
                <a:gd name="connsiteY29" fmla="*/ 61722 h 179641"/>
                <a:gd name="connsiteX30" fmla="*/ 110871 w 179641"/>
                <a:gd name="connsiteY30" fmla="*/ 58484 h 179641"/>
                <a:gd name="connsiteX31" fmla="*/ 49340 w 179641"/>
                <a:gd name="connsiteY31" fmla="*/ 58484 h 179641"/>
                <a:gd name="connsiteX32" fmla="*/ 49340 w 179641"/>
                <a:gd name="connsiteY32" fmla="*/ 61722 h 179641"/>
                <a:gd name="connsiteX33" fmla="*/ 48673 w 179641"/>
                <a:gd name="connsiteY33" fmla="*/ 61722 h 179641"/>
                <a:gd name="connsiteX34" fmla="*/ 40576 w 179641"/>
                <a:gd name="connsiteY34" fmla="*/ 68771 h 179641"/>
                <a:gd name="connsiteX35" fmla="*/ 48482 w 179641"/>
                <a:gd name="connsiteY35" fmla="*/ 75533 h 179641"/>
                <a:gd name="connsiteX36" fmla="*/ 113633 w 179641"/>
                <a:gd name="connsiteY36" fmla="*/ 75533 h 179641"/>
                <a:gd name="connsiteX37" fmla="*/ 113633 w 179641"/>
                <a:gd name="connsiteY37" fmla="*/ 75438 h 179641"/>
                <a:gd name="connsiteX38" fmla="*/ 117443 w 179641"/>
                <a:gd name="connsiteY38" fmla="*/ 78296 h 179641"/>
                <a:gd name="connsiteX39" fmla="*/ 113633 w 179641"/>
                <a:gd name="connsiteY39" fmla="*/ 80772 h 179641"/>
                <a:gd name="connsiteX40" fmla="*/ 110776 w 179641"/>
                <a:gd name="connsiteY40" fmla="*/ 80772 h 179641"/>
                <a:gd name="connsiteX41" fmla="*/ 110776 w 179641"/>
                <a:gd name="connsiteY41" fmla="*/ 77438 h 179641"/>
                <a:gd name="connsiteX42" fmla="*/ 49244 w 179641"/>
                <a:gd name="connsiteY42" fmla="*/ 77438 h 179641"/>
                <a:gd name="connsiteX43" fmla="*/ 49244 w 179641"/>
                <a:gd name="connsiteY43" fmla="*/ 80772 h 179641"/>
                <a:gd name="connsiteX44" fmla="*/ 48578 w 179641"/>
                <a:gd name="connsiteY44" fmla="*/ 80772 h 179641"/>
                <a:gd name="connsiteX45" fmla="*/ 40481 w 179641"/>
                <a:gd name="connsiteY45" fmla="*/ 87821 h 179641"/>
                <a:gd name="connsiteX46" fmla="*/ 48387 w 179641"/>
                <a:gd name="connsiteY46" fmla="*/ 94583 h 179641"/>
                <a:gd name="connsiteX47" fmla="*/ 113538 w 179641"/>
                <a:gd name="connsiteY47" fmla="*/ 94583 h 179641"/>
                <a:gd name="connsiteX48" fmla="*/ 113538 w 179641"/>
                <a:gd name="connsiteY48" fmla="*/ 94488 h 179641"/>
                <a:gd name="connsiteX49" fmla="*/ 117348 w 179641"/>
                <a:gd name="connsiteY49" fmla="*/ 97346 h 179641"/>
                <a:gd name="connsiteX50" fmla="*/ 113538 w 179641"/>
                <a:gd name="connsiteY50" fmla="*/ 99822 h 179641"/>
                <a:gd name="connsiteX51" fmla="*/ 110680 w 179641"/>
                <a:gd name="connsiteY51" fmla="*/ 99822 h 179641"/>
                <a:gd name="connsiteX52" fmla="*/ 110680 w 179641"/>
                <a:gd name="connsiteY52" fmla="*/ 96488 h 179641"/>
                <a:gd name="connsiteX53" fmla="*/ 49149 w 179641"/>
                <a:gd name="connsiteY53" fmla="*/ 96488 h 179641"/>
                <a:gd name="connsiteX54" fmla="*/ 49149 w 179641"/>
                <a:gd name="connsiteY54" fmla="*/ 99822 h 179641"/>
                <a:gd name="connsiteX55" fmla="*/ 48482 w 179641"/>
                <a:gd name="connsiteY55" fmla="*/ 99822 h 179641"/>
                <a:gd name="connsiteX56" fmla="*/ 40386 w 179641"/>
                <a:gd name="connsiteY56" fmla="*/ 106871 h 179641"/>
                <a:gd name="connsiteX57" fmla="*/ 48292 w 179641"/>
                <a:gd name="connsiteY57" fmla="*/ 113633 h 179641"/>
                <a:gd name="connsiteX58" fmla="*/ 98870 w 179641"/>
                <a:gd name="connsiteY58" fmla="*/ 113633 h 179641"/>
                <a:gd name="connsiteX59" fmla="*/ 98870 w 179641"/>
                <a:gd name="connsiteY59" fmla="*/ 113633 h 179641"/>
                <a:gd name="connsiteX60" fmla="*/ 100108 w 179641"/>
                <a:gd name="connsiteY60" fmla="*/ 113633 h 179641"/>
                <a:gd name="connsiteX61" fmla="*/ 113443 w 179641"/>
                <a:gd name="connsiteY61" fmla="*/ 113633 h 179641"/>
                <a:gd name="connsiteX62" fmla="*/ 113443 w 179641"/>
                <a:gd name="connsiteY62" fmla="*/ 113538 h 179641"/>
                <a:gd name="connsiteX63" fmla="*/ 117253 w 179641"/>
                <a:gd name="connsiteY63" fmla="*/ 116396 h 179641"/>
                <a:gd name="connsiteX64" fmla="*/ 113443 w 179641"/>
                <a:gd name="connsiteY64" fmla="*/ 118872 h 179641"/>
                <a:gd name="connsiteX65" fmla="*/ 110585 w 179641"/>
                <a:gd name="connsiteY65" fmla="*/ 118872 h 179641"/>
                <a:gd name="connsiteX66" fmla="*/ 110585 w 179641"/>
                <a:gd name="connsiteY66" fmla="*/ 115443 h 179641"/>
                <a:gd name="connsiteX67" fmla="*/ 49054 w 179641"/>
                <a:gd name="connsiteY67" fmla="*/ 115443 h 179641"/>
                <a:gd name="connsiteX68" fmla="*/ 49054 w 179641"/>
                <a:gd name="connsiteY68" fmla="*/ 118872 h 179641"/>
                <a:gd name="connsiteX69" fmla="*/ 48387 w 179641"/>
                <a:gd name="connsiteY69" fmla="*/ 118872 h 179641"/>
                <a:gd name="connsiteX70" fmla="*/ 40291 w 179641"/>
                <a:gd name="connsiteY70" fmla="*/ 125921 h 179641"/>
                <a:gd name="connsiteX71" fmla="*/ 48196 w 179641"/>
                <a:gd name="connsiteY71" fmla="*/ 132683 h 179641"/>
                <a:gd name="connsiteX72" fmla="*/ 113348 w 179641"/>
                <a:gd name="connsiteY72" fmla="*/ 132683 h 179641"/>
                <a:gd name="connsiteX73" fmla="*/ 113348 w 179641"/>
                <a:gd name="connsiteY73" fmla="*/ 132588 h 179641"/>
                <a:gd name="connsiteX74" fmla="*/ 117158 w 179641"/>
                <a:gd name="connsiteY74" fmla="*/ 135446 h 179641"/>
                <a:gd name="connsiteX75" fmla="*/ 113348 w 179641"/>
                <a:gd name="connsiteY75" fmla="*/ 137922 h 179641"/>
                <a:gd name="connsiteX76" fmla="*/ 110490 w 179641"/>
                <a:gd name="connsiteY76" fmla="*/ 137922 h 179641"/>
                <a:gd name="connsiteX77" fmla="*/ 110490 w 179641"/>
                <a:gd name="connsiteY77" fmla="*/ 134588 h 179641"/>
                <a:gd name="connsiteX78" fmla="*/ 48958 w 179641"/>
                <a:gd name="connsiteY78" fmla="*/ 134588 h 179641"/>
                <a:gd name="connsiteX79" fmla="*/ 48958 w 179641"/>
                <a:gd name="connsiteY79" fmla="*/ 137922 h 179641"/>
                <a:gd name="connsiteX80" fmla="*/ 48292 w 179641"/>
                <a:gd name="connsiteY80" fmla="*/ 137922 h 179641"/>
                <a:gd name="connsiteX81" fmla="*/ 40196 w 179641"/>
                <a:gd name="connsiteY81" fmla="*/ 144971 h 179641"/>
                <a:gd name="connsiteX82" fmla="*/ 48101 w 179641"/>
                <a:gd name="connsiteY82" fmla="*/ 151733 h 179641"/>
                <a:gd name="connsiteX83" fmla="*/ 154972 w 179641"/>
                <a:gd name="connsiteY83" fmla="*/ 151733 h 179641"/>
                <a:gd name="connsiteX84" fmla="*/ 154972 w 179641"/>
                <a:gd name="connsiteY84" fmla="*/ 151638 h 179641"/>
                <a:gd name="connsiteX85" fmla="*/ 154686 w 179641"/>
                <a:gd name="connsiteY85" fmla="*/ 27813 h 179641"/>
                <a:gd name="connsiteX86" fmla="*/ 179642 w 179641"/>
                <a:gd name="connsiteY86" fmla="*/ 89821 h 179641"/>
                <a:gd name="connsiteX87" fmla="*/ 158687 w 179641"/>
                <a:gd name="connsiteY87" fmla="*/ 147352 h 179641"/>
                <a:gd name="connsiteX88" fmla="*/ 48768 w 179641"/>
                <a:gd name="connsiteY88" fmla="*/ 147352 h 179641"/>
                <a:gd name="connsiteX89" fmla="*/ 44863 w 179641"/>
                <a:gd name="connsiteY89" fmla="*/ 144780 h 179641"/>
                <a:gd name="connsiteX90" fmla="*/ 48768 w 179641"/>
                <a:gd name="connsiteY90" fmla="*/ 142113 h 179641"/>
                <a:gd name="connsiteX91" fmla="*/ 49530 w 179641"/>
                <a:gd name="connsiteY91" fmla="*/ 142113 h 179641"/>
                <a:gd name="connsiteX92" fmla="*/ 49530 w 179641"/>
                <a:gd name="connsiteY92" fmla="*/ 145447 h 179641"/>
                <a:gd name="connsiteX93" fmla="*/ 111062 w 179641"/>
                <a:gd name="connsiteY93" fmla="*/ 145447 h 179641"/>
                <a:gd name="connsiteX94" fmla="*/ 111062 w 179641"/>
                <a:gd name="connsiteY94" fmla="*/ 142113 h 179641"/>
                <a:gd name="connsiteX95" fmla="*/ 113919 w 179641"/>
                <a:gd name="connsiteY95" fmla="*/ 142113 h 179641"/>
                <a:gd name="connsiteX96" fmla="*/ 121825 w 179641"/>
                <a:gd name="connsiteY96" fmla="*/ 135255 h 179641"/>
                <a:gd name="connsiteX97" fmla="*/ 113919 w 179641"/>
                <a:gd name="connsiteY97" fmla="*/ 128302 h 179641"/>
                <a:gd name="connsiteX98" fmla="*/ 99536 w 179641"/>
                <a:gd name="connsiteY98" fmla="*/ 128302 h 179641"/>
                <a:gd name="connsiteX99" fmla="*/ 99536 w 179641"/>
                <a:gd name="connsiteY99" fmla="*/ 128397 h 179641"/>
                <a:gd name="connsiteX100" fmla="*/ 48863 w 179641"/>
                <a:gd name="connsiteY100" fmla="*/ 128397 h 179641"/>
                <a:gd name="connsiteX101" fmla="*/ 44958 w 179641"/>
                <a:gd name="connsiteY101" fmla="*/ 125825 h 179641"/>
                <a:gd name="connsiteX102" fmla="*/ 48863 w 179641"/>
                <a:gd name="connsiteY102" fmla="*/ 123158 h 179641"/>
                <a:gd name="connsiteX103" fmla="*/ 49625 w 179641"/>
                <a:gd name="connsiteY103" fmla="*/ 123158 h 179641"/>
                <a:gd name="connsiteX104" fmla="*/ 49625 w 179641"/>
                <a:gd name="connsiteY104" fmla="*/ 126397 h 179641"/>
                <a:gd name="connsiteX105" fmla="*/ 111157 w 179641"/>
                <a:gd name="connsiteY105" fmla="*/ 126397 h 179641"/>
                <a:gd name="connsiteX106" fmla="*/ 111157 w 179641"/>
                <a:gd name="connsiteY106" fmla="*/ 123158 h 179641"/>
                <a:gd name="connsiteX107" fmla="*/ 114014 w 179641"/>
                <a:gd name="connsiteY107" fmla="*/ 123158 h 179641"/>
                <a:gd name="connsiteX108" fmla="*/ 121920 w 179641"/>
                <a:gd name="connsiteY108" fmla="*/ 116300 h 179641"/>
                <a:gd name="connsiteX109" fmla="*/ 114014 w 179641"/>
                <a:gd name="connsiteY109" fmla="*/ 109347 h 179641"/>
                <a:gd name="connsiteX110" fmla="*/ 99632 w 179641"/>
                <a:gd name="connsiteY110" fmla="*/ 109347 h 179641"/>
                <a:gd name="connsiteX111" fmla="*/ 99632 w 179641"/>
                <a:gd name="connsiteY111" fmla="*/ 109347 h 179641"/>
                <a:gd name="connsiteX112" fmla="*/ 48958 w 179641"/>
                <a:gd name="connsiteY112" fmla="*/ 109347 h 179641"/>
                <a:gd name="connsiteX113" fmla="*/ 45053 w 179641"/>
                <a:gd name="connsiteY113" fmla="*/ 106775 h 179641"/>
                <a:gd name="connsiteX114" fmla="*/ 48958 w 179641"/>
                <a:gd name="connsiteY114" fmla="*/ 104108 h 179641"/>
                <a:gd name="connsiteX115" fmla="*/ 49721 w 179641"/>
                <a:gd name="connsiteY115" fmla="*/ 104108 h 179641"/>
                <a:gd name="connsiteX116" fmla="*/ 49721 w 179641"/>
                <a:gd name="connsiteY116" fmla="*/ 107442 h 179641"/>
                <a:gd name="connsiteX117" fmla="*/ 111252 w 179641"/>
                <a:gd name="connsiteY117" fmla="*/ 107442 h 179641"/>
                <a:gd name="connsiteX118" fmla="*/ 111252 w 179641"/>
                <a:gd name="connsiteY118" fmla="*/ 104108 h 179641"/>
                <a:gd name="connsiteX119" fmla="*/ 114109 w 179641"/>
                <a:gd name="connsiteY119" fmla="*/ 104108 h 179641"/>
                <a:gd name="connsiteX120" fmla="*/ 122015 w 179641"/>
                <a:gd name="connsiteY120" fmla="*/ 97250 h 179641"/>
                <a:gd name="connsiteX121" fmla="*/ 114109 w 179641"/>
                <a:gd name="connsiteY121" fmla="*/ 90297 h 179641"/>
                <a:gd name="connsiteX122" fmla="*/ 99727 w 179641"/>
                <a:gd name="connsiteY122" fmla="*/ 90297 h 179641"/>
                <a:gd name="connsiteX123" fmla="*/ 99727 w 179641"/>
                <a:gd name="connsiteY123" fmla="*/ 90392 h 179641"/>
                <a:gd name="connsiteX124" fmla="*/ 49054 w 179641"/>
                <a:gd name="connsiteY124" fmla="*/ 90392 h 179641"/>
                <a:gd name="connsiteX125" fmla="*/ 45149 w 179641"/>
                <a:gd name="connsiteY125" fmla="*/ 87821 h 179641"/>
                <a:gd name="connsiteX126" fmla="*/ 49054 w 179641"/>
                <a:gd name="connsiteY126" fmla="*/ 85154 h 179641"/>
                <a:gd name="connsiteX127" fmla="*/ 49816 w 179641"/>
                <a:gd name="connsiteY127" fmla="*/ 85154 h 179641"/>
                <a:gd name="connsiteX128" fmla="*/ 49816 w 179641"/>
                <a:gd name="connsiteY128" fmla="*/ 88583 h 179641"/>
                <a:gd name="connsiteX129" fmla="*/ 111347 w 179641"/>
                <a:gd name="connsiteY129" fmla="*/ 88583 h 179641"/>
                <a:gd name="connsiteX130" fmla="*/ 111347 w 179641"/>
                <a:gd name="connsiteY130" fmla="*/ 85154 h 179641"/>
                <a:gd name="connsiteX131" fmla="*/ 114205 w 179641"/>
                <a:gd name="connsiteY131" fmla="*/ 85154 h 179641"/>
                <a:gd name="connsiteX132" fmla="*/ 122111 w 179641"/>
                <a:gd name="connsiteY132" fmla="*/ 78296 h 179641"/>
                <a:gd name="connsiteX133" fmla="*/ 114205 w 179641"/>
                <a:gd name="connsiteY133" fmla="*/ 71342 h 179641"/>
                <a:gd name="connsiteX134" fmla="*/ 99822 w 179641"/>
                <a:gd name="connsiteY134" fmla="*/ 71342 h 179641"/>
                <a:gd name="connsiteX135" fmla="*/ 99822 w 179641"/>
                <a:gd name="connsiteY135" fmla="*/ 71342 h 179641"/>
                <a:gd name="connsiteX136" fmla="*/ 49149 w 179641"/>
                <a:gd name="connsiteY136" fmla="*/ 71342 h 179641"/>
                <a:gd name="connsiteX137" fmla="*/ 45244 w 179641"/>
                <a:gd name="connsiteY137" fmla="*/ 68771 h 179641"/>
                <a:gd name="connsiteX138" fmla="*/ 49149 w 179641"/>
                <a:gd name="connsiteY138" fmla="*/ 66104 h 179641"/>
                <a:gd name="connsiteX139" fmla="*/ 49911 w 179641"/>
                <a:gd name="connsiteY139" fmla="*/ 66104 h 179641"/>
                <a:gd name="connsiteX140" fmla="*/ 49911 w 179641"/>
                <a:gd name="connsiteY140" fmla="*/ 69342 h 179641"/>
                <a:gd name="connsiteX141" fmla="*/ 111442 w 179641"/>
                <a:gd name="connsiteY141" fmla="*/ 69342 h 179641"/>
                <a:gd name="connsiteX142" fmla="*/ 111442 w 179641"/>
                <a:gd name="connsiteY142" fmla="*/ 66104 h 179641"/>
                <a:gd name="connsiteX143" fmla="*/ 114205 w 179641"/>
                <a:gd name="connsiteY143" fmla="*/ 66104 h 179641"/>
                <a:gd name="connsiteX144" fmla="*/ 122111 w 179641"/>
                <a:gd name="connsiteY144" fmla="*/ 59246 h 179641"/>
                <a:gd name="connsiteX145" fmla="*/ 114205 w 179641"/>
                <a:gd name="connsiteY145" fmla="*/ 52292 h 179641"/>
                <a:gd name="connsiteX146" fmla="*/ 114205 w 179641"/>
                <a:gd name="connsiteY146" fmla="*/ 52197 h 179641"/>
                <a:gd name="connsiteX147" fmla="*/ 49054 w 179641"/>
                <a:gd name="connsiteY147" fmla="*/ 52197 h 179641"/>
                <a:gd name="connsiteX148" fmla="*/ 45149 w 179641"/>
                <a:gd name="connsiteY148" fmla="*/ 49625 h 179641"/>
                <a:gd name="connsiteX149" fmla="*/ 49054 w 179641"/>
                <a:gd name="connsiteY149" fmla="*/ 46958 h 179641"/>
                <a:gd name="connsiteX150" fmla="*/ 49816 w 179641"/>
                <a:gd name="connsiteY150" fmla="*/ 46958 h 179641"/>
                <a:gd name="connsiteX151" fmla="*/ 49721 w 179641"/>
                <a:gd name="connsiteY151" fmla="*/ 50387 h 179641"/>
                <a:gd name="connsiteX152" fmla="*/ 111252 w 179641"/>
                <a:gd name="connsiteY152" fmla="*/ 50387 h 179641"/>
                <a:gd name="connsiteX153" fmla="*/ 111347 w 179641"/>
                <a:gd name="connsiteY153" fmla="*/ 46958 h 179641"/>
                <a:gd name="connsiteX154" fmla="*/ 114205 w 179641"/>
                <a:gd name="connsiteY154" fmla="*/ 46958 h 179641"/>
                <a:gd name="connsiteX155" fmla="*/ 122111 w 179641"/>
                <a:gd name="connsiteY155" fmla="*/ 40100 h 179641"/>
                <a:gd name="connsiteX156" fmla="*/ 114205 w 179641"/>
                <a:gd name="connsiteY156" fmla="*/ 33147 h 179641"/>
                <a:gd name="connsiteX157" fmla="*/ 114205 w 179641"/>
                <a:gd name="connsiteY157" fmla="*/ 33052 h 179641"/>
                <a:gd name="connsiteX158" fmla="*/ 49054 w 179641"/>
                <a:gd name="connsiteY158" fmla="*/ 33052 h 179641"/>
                <a:gd name="connsiteX159" fmla="*/ 45149 w 179641"/>
                <a:gd name="connsiteY159" fmla="*/ 30480 h 179641"/>
                <a:gd name="connsiteX160" fmla="*/ 49054 w 179641"/>
                <a:gd name="connsiteY160" fmla="*/ 27813 h 179641"/>
                <a:gd name="connsiteX161" fmla="*/ 49911 w 179641"/>
                <a:gd name="connsiteY161" fmla="*/ 27813 h 179641"/>
                <a:gd name="connsiteX162" fmla="*/ 49911 w 179641"/>
                <a:gd name="connsiteY162" fmla="*/ 30956 h 179641"/>
                <a:gd name="connsiteX163" fmla="*/ 111442 w 179641"/>
                <a:gd name="connsiteY163" fmla="*/ 30956 h 179641"/>
                <a:gd name="connsiteX164" fmla="*/ 111442 w 179641"/>
                <a:gd name="connsiteY164" fmla="*/ 27813 h 179641"/>
                <a:gd name="connsiteX165" fmla="*/ 154686 w 179641"/>
                <a:gd name="connsiteY165" fmla="*/ 27813 h 179641"/>
                <a:gd name="connsiteX166" fmla="*/ 154686 w 179641"/>
                <a:gd name="connsiteY166" fmla="*/ 27813 h 179641"/>
                <a:gd name="connsiteX167" fmla="*/ 111062 w 179641"/>
                <a:gd name="connsiteY167" fmla="*/ 153543 h 179641"/>
                <a:gd name="connsiteX168" fmla="*/ 111062 w 179641"/>
                <a:gd name="connsiteY168" fmla="*/ 160592 h 179641"/>
                <a:gd name="connsiteX169" fmla="*/ 49530 w 179641"/>
                <a:gd name="connsiteY169" fmla="*/ 160592 h 179641"/>
                <a:gd name="connsiteX170" fmla="*/ 49530 w 179641"/>
                <a:gd name="connsiteY170" fmla="*/ 153543 h 179641"/>
                <a:gd name="connsiteX171" fmla="*/ 111062 w 179641"/>
                <a:gd name="connsiteY171" fmla="*/ 153543 h 179641"/>
                <a:gd name="connsiteX172" fmla="*/ 111062 w 179641"/>
                <a:gd name="connsiteY172" fmla="*/ 153543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154972" y="151638"/>
                  </a:moveTo>
                  <a:cubicBezTo>
                    <a:pt x="138589" y="168878"/>
                    <a:pt x="115443" y="179642"/>
                    <a:pt x="89821" y="179642"/>
                  </a:cubicBezTo>
                  <a:cubicBezTo>
                    <a:pt x="40291" y="179642"/>
                    <a:pt x="0" y="139446"/>
                    <a:pt x="0" y="89821"/>
                  </a:cubicBezTo>
                  <a:cubicBezTo>
                    <a:pt x="0" y="40291"/>
                    <a:pt x="40196" y="0"/>
                    <a:pt x="89821" y="0"/>
                  </a:cubicBezTo>
                  <a:cubicBezTo>
                    <a:pt x="113062" y="0"/>
                    <a:pt x="134303" y="8858"/>
                    <a:pt x="150304" y="23432"/>
                  </a:cubicBezTo>
                  <a:lnTo>
                    <a:pt x="111157" y="23432"/>
                  </a:lnTo>
                  <a:lnTo>
                    <a:pt x="111062" y="19050"/>
                  </a:lnTo>
                  <a:lnTo>
                    <a:pt x="49530" y="19050"/>
                  </a:lnTo>
                  <a:lnTo>
                    <a:pt x="49530" y="23432"/>
                  </a:lnTo>
                  <a:lnTo>
                    <a:pt x="48768" y="23432"/>
                  </a:lnTo>
                  <a:cubicBezTo>
                    <a:pt x="48768" y="23432"/>
                    <a:pt x="40672" y="23432"/>
                    <a:pt x="40672" y="30480"/>
                  </a:cubicBezTo>
                  <a:cubicBezTo>
                    <a:pt x="40672" y="37243"/>
                    <a:pt x="48578" y="37243"/>
                    <a:pt x="48578" y="37243"/>
                  </a:cubicBezTo>
                  <a:lnTo>
                    <a:pt x="99155" y="37243"/>
                  </a:lnTo>
                  <a:lnTo>
                    <a:pt x="99155" y="37338"/>
                  </a:lnTo>
                  <a:lnTo>
                    <a:pt x="113729" y="37243"/>
                  </a:lnTo>
                  <a:cubicBezTo>
                    <a:pt x="113729" y="37243"/>
                    <a:pt x="117538" y="37243"/>
                    <a:pt x="117538" y="40100"/>
                  </a:cubicBezTo>
                  <a:cubicBezTo>
                    <a:pt x="117538" y="42958"/>
                    <a:pt x="113729" y="42577"/>
                    <a:pt x="113729" y="42577"/>
                  </a:cubicBezTo>
                  <a:lnTo>
                    <a:pt x="110966" y="42577"/>
                  </a:lnTo>
                  <a:lnTo>
                    <a:pt x="111062" y="39053"/>
                  </a:lnTo>
                  <a:lnTo>
                    <a:pt x="49530" y="39053"/>
                  </a:lnTo>
                  <a:lnTo>
                    <a:pt x="49435" y="42577"/>
                  </a:lnTo>
                  <a:lnTo>
                    <a:pt x="48673" y="42577"/>
                  </a:lnTo>
                  <a:cubicBezTo>
                    <a:pt x="48673" y="42577"/>
                    <a:pt x="40576" y="42577"/>
                    <a:pt x="40576" y="49625"/>
                  </a:cubicBezTo>
                  <a:cubicBezTo>
                    <a:pt x="40576" y="56388"/>
                    <a:pt x="48482" y="56388"/>
                    <a:pt x="48482" y="56388"/>
                  </a:cubicBezTo>
                  <a:lnTo>
                    <a:pt x="99060" y="56388"/>
                  </a:lnTo>
                  <a:lnTo>
                    <a:pt x="99060" y="56483"/>
                  </a:lnTo>
                  <a:lnTo>
                    <a:pt x="113633" y="56388"/>
                  </a:lnTo>
                  <a:cubicBezTo>
                    <a:pt x="113633" y="56388"/>
                    <a:pt x="117443" y="56388"/>
                    <a:pt x="117443" y="59246"/>
                  </a:cubicBezTo>
                  <a:cubicBezTo>
                    <a:pt x="117443" y="62103"/>
                    <a:pt x="113633" y="61722"/>
                    <a:pt x="113633" y="61722"/>
                  </a:cubicBezTo>
                  <a:lnTo>
                    <a:pt x="110871" y="61722"/>
                  </a:lnTo>
                  <a:lnTo>
                    <a:pt x="110871" y="58484"/>
                  </a:lnTo>
                  <a:lnTo>
                    <a:pt x="49340" y="58484"/>
                  </a:lnTo>
                  <a:lnTo>
                    <a:pt x="49340" y="61722"/>
                  </a:lnTo>
                  <a:lnTo>
                    <a:pt x="48673" y="61722"/>
                  </a:lnTo>
                  <a:cubicBezTo>
                    <a:pt x="48673" y="61722"/>
                    <a:pt x="40576" y="61722"/>
                    <a:pt x="40576" y="68771"/>
                  </a:cubicBezTo>
                  <a:cubicBezTo>
                    <a:pt x="40576" y="75533"/>
                    <a:pt x="48482" y="75533"/>
                    <a:pt x="48482" y="75533"/>
                  </a:cubicBezTo>
                  <a:lnTo>
                    <a:pt x="113633" y="75533"/>
                  </a:lnTo>
                  <a:lnTo>
                    <a:pt x="113633" y="75438"/>
                  </a:lnTo>
                  <a:cubicBezTo>
                    <a:pt x="113633" y="75438"/>
                    <a:pt x="117443" y="75438"/>
                    <a:pt x="117443" y="78296"/>
                  </a:cubicBezTo>
                  <a:cubicBezTo>
                    <a:pt x="117443" y="81153"/>
                    <a:pt x="113633" y="80772"/>
                    <a:pt x="113633" y="80772"/>
                  </a:cubicBezTo>
                  <a:lnTo>
                    <a:pt x="110776" y="80772"/>
                  </a:lnTo>
                  <a:lnTo>
                    <a:pt x="110776" y="77438"/>
                  </a:lnTo>
                  <a:lnTo>
                    <a:pt x="49244" y="77438"/>
                  </a:lnTo>
                  <a:lnTo>
                    <a:pt x="49244" y="80772"/>
                  </a:lnTo>
                  <a:lnTo>
                    <a:pt x="48578" y="80772"/>
                  </a:lnTo>
                  <a:cubicBezTo>
                    <a:pt x="48578" y="80772"/>
                    <a:pt x="40481" y="80772"/>
                    <a:pt x="40481" y="87821"/>
                  </a:cubicBezTo>
                  <a:cubicBezTo>
                    <a:pt x="40481" y="94583"/>
                    <a:pt x="48387" y="94583"/>
                    <a:pt x="48387" y="94583"/>
                  </a:cubicBezTo>
                  <a:lnTo>
                    <a:pt x="113538" y="94583"/>
                  </a:lnTo>
                  <a:lnTo>
                    <a:pt x="113538" y="94488"/>
                  </a:lnTo>
                  <a:cubicBezTo>
                    <a:pt x="113538" y="94488"/>
                    <a:pt x="117348" y="94488"/>
                    <a:pt x="117348" y="97346"/>
                  </a:cubicBezTo>
                  <a:cubicBezTo>
                    <a:pt x="117348" y="100203"/>
                    <a:pt x="113538" y="99822"/>
                    <a:pt x="113538" y="99822"/>
                  </a:cubicBezTo>
                  <a:lnTo>
                    <a:pt x="110680" y="99822"/>
                  </a:lnTo>
                  <a:lnTo>
                    <a:pt x="110680" y="96488"/>
                  </a:lnTo>
                  <a:lnTo>
                    <a:pt x="49149" y="96488"/>
                  </a:lnTo>
                  <a:lnTo>
                    <a:pt x="49149" y="99822"/>
                  </a:lnTo>
                  <a:lnTo>
                    <a:pt x="48482" y="99822"/>
                  </a:lnTo>
                  <a:cubicBezTo>
                    <a:pt x="48482" y="99822"/>
                    <a:pt x="40386" y="99822"/>
                    <a:pt x="40386" y="106871"/>
                  </a:cubicBezTo>
                  <a:cubicBezTo>
                    <a:pt x="40386" y="113633"/>
                    <a:pt x="48292" y="113633"/>
                    <a:pt x="48292" y="113633"/>
                  </a:cubicBezTo>
                  <a:lnTo>
                    <a:pt x="98870" y="113633"/>
                  </a:lnTo>
                  <a:lnTo>
                    <a:pt x="98870" y="113633"/>
                  </a:lnTo>
                  <a:lnTo>
                    <a:pt x="100108" y="113633"/>
                  </a:lnTo>
                  <a:lnTo>
                    <a:pt x="113443" y="113633"/>
                  </a:lnTo>
                  <a:lnTo>
                    <a:pt x="113443" y="113538"/>
                  </a:lnTo>
                  <a:cubicBezTo>
                    <a:pt x="113443" y="113538"/>
                    <a:pt x="117253" y="113538"/>
                    <a:pt x="117253" y="116396"/>
                  </a:cubicBezTo>
                  <a:cubicBezTo>
                    <a:pt x="117253" y="119253"/>
                    <a:pt x="113443" y="118872"/>
                    <a:pt x="113443" y="118872"/>
                  </a:cubicBezTo>
                  <a:lnTo>
                    <a:pt x="110585" y="118872"/>
                  </a:lnTo>
                  <a:lnTo>
                    <a:pt x="110585" y="115443"/>
                  </a:lnTo>
                  <a:lnTo>
                    <a:pt x="49054" y="115443"/>
                  </a:lnTo>
                  <a:lnTo>
                    <a:pt x="49054" y="118872"/>
                  </a:lnTo>
                  <a:lnTo>
                    <a:pt x="48387" y="118872"/>
                  </a:lnTo>
                  <a:cubicBezTo>
                    <a:pt x="48387" y="118872"/>
                    <a:pt x="40291" y="118872"/>
                    <a:pt x="40291" y="125921"/>
                  </a:cubicBezTo>
                  <a:cubicBezTo>
                    <a:pt x="40291" y="132683"/>
                    <a:pt x="48196" y="132683"/>
                    <a:pt x="48196" y="132683"/>
                  </a:cubicBezTo>
                  <a:lnTo>
                    <a:pt x="113348" y="132683"/>
                  </a:lnTo>
                  <a:lnTo>
                    <a:pt x="113348" y="132588"/>
                  </a:lnTo>
                  <a:cubicBezTo>
                    <a:pt x="113348" y="132588"/>
                    <a:pt x="117158" y="132588"/>
                    <a:pt x="117158" y="135446"/>
                  </a:cubicBezTo>
                  <a:cubicBezTo>
                    <a:pt x="117158" y="138303"/>
                    <a:pt x="113348" y="137922"/>
                    <a:pt x="113348" y="137922"/>
                  </a:cubicBezTo>
                  <a:lnTo>
                    <a:pt x="110490" y="137922"/>
                  </a:lnTo>
                  <a:lnTo>
                    <a:pt x="110490" y="134588"/>
                  </a:lnTo>
                  <a:lnTo>
                    <a:pt x="48958" y="134588"/>
                  </a:lnTo>
                  <a:lnTo>
                    <a:pt x="48958" y="137922"/>
                  </a:lnTo>
                  <a:lnTo>
                    <a:pt x="48292" y="137922"/>
                  </a:lnTo>
                  <a:cubicBezTo>
                    <a:pt x="48292" y="137922"/>
                    <a:pt x="40196" y="137922"/>
                    <a:pt x="40196" y="144971"/>
                  </a:cubicBezTo>
                  <a:cubicBezTo>
                    <a:pt x="40196" y="151733"/>
                    <a:pt x="48101" y="151733"/>
                    <a:pt x="48101" y="151733"/>
                  </a:cubicBezTo>
                  <a:lnTo>
                    <a:pt x="154972" y="151733"/>
                  </a:lnTo>
                  <a:lnTo>
                    <a:pt x="154972" y="151638"/>
                  </a:lnTo>
                  <a:close/>
                  <a:moveTo>
                    <a:pt x="154686" y="27813"/>
                  </a:moveTo>
                  <a:cubicBezTo>
                    <a:pt x="170117" y="43910"/>
                    <a:pt x="179642" y="65818"/>
                    <a:pt x="179642" y="89821"/>
                  </a:cubicBezTo>
                  <a:cubicBezTo>
                    <a:pt x="179642" y="111728"/>
                    <a:pt x="171736" y="131826"/>
                    <a:pt x="158687" y="147352"/>
                  </a:cubicBezTo>
                  <a:lnTo>
                    <a:pt x="48768" y="147352"/>
                  </a:lnTo>
                  <a:cubicBezTo>
                    <a:pt x="48768" y="147352"/>
                    <a:pt x="44958" y="147447"/>
                    <a:pt x="44863" y="144780"/>
                  </a:cubicBezTo>
                  <a:cubicBezTo>
                    <a:pt x="44767" y="142018"/>
                    <a:pt x="48768" y="142113"/>
                    <a:pt x="48768" y="142113"/>
                  </a:cubicBezTo>
                  <a:lnTo>
                    <a:pt x="49530" y="142113"/>
                  </a:lnTo>
                  <a:lnTo>
                    <a:pt x="49530" y="145447"/>
                  </a:lnTo>
                  <a:lnTo>
                    <a:pt x="111062" y="145447"/>
                  </a:lnTo>
                  <a:lnTo>
                    <a:pt x="111062" y="142113"/>
                  </a:lnTo>
                  <a:lnTo>
                    <a:pt x="113919" y="142113"/>
                  </a:lnTo>
                  <a:cubicBezTo>
                    <a:pt x="113919" y="142113"/>
                    <a:pt x="121825" y="142113"/>
                    <a:pt x="121825" y="135255"/>
                  </a:cubicBezTo>
                  <a:cubicBezTo>
                    <a:pt x="121825" y="128302"/>
                    <a:pt x="113919" y="128302"/>
                    <a:pt x="113919" y="128302"/>
                  </a:cubicBezTo>
                  <a:lnTo>
                    <a:pt x="99536" y="128302"/>
                  </a:lnTo>
                  <a:lnTo>
                    <a:pt x="99536" y="128397"/>
                  </a:lnTo>
                  <a:lnTo>
                    <a:pt x="48863" y="128397"/>
                  </a:lnTo>
                  <a:cubicBezTo>
                    <a:pt x="48863" y="128397"/>
                    <a:pt x="45053" y="128492"/>
                    <a:pt x="44958" y="125825"/>
                  </a:cubicBezTo>
                  <a:cubicBezTo>
                    <a:pt x="44863" y="123063"/>
                    <a:pt x="48863" y="123158"/>
                    <a:pt x="48863" y="123158"/>
                  </a:cubicBezTo>
                  <a:lnTo>
                    <a:pt x="49625" y="123158"/>
                  </a:lnTo>
                  <a:lnTo>
                    <a:pt x="49625" y="126397"/>
                  </a:lnTo>
                  <a:lnTo>
                    <a:pt x="111157" y="126397"/>
                  </a:lnTo>
                  <a:lnTo>
                    <a:pt x="111157" y="123158"/>
                  </a:lnTo>
                  <a:lnTo>
                    <a:pt x="114014" y="123158"/>
                  </a:lnTo>
                  <a:cubicBezTo>
                    <a:pt x="114014" y="123158"/>
                    <a:pt x="121920" y="123158"/>
                    <a:pt x="121920" y="116300"/>
                  </a:cubicBezTo>
                  <a:cubicBezTo>
                    <a:pt x="121920" y="109347"/>
                    <a:pt x="114014" y="109347"/>
                    <a:pt x="114014" y="109347"/>
                  </a:cubicBezTo>
                  <a:lnTo>
                    <a:pt x="99632" y="109347"/>
                  </a:lnTo>
                  <a:lnTo>
                    <a:pt x="99632" y="109347"/>
                  </a:lnTo>
                  <a:lnTo>
                    <a:pt x="48958" y="109347"/>
                  </a:lnTo>
                  <a:cubicBezTo>
                    <a:pt x="48958" y="109347"/>
                    <a:pt x="45149" y="109442"/>
                    <a:pt x="45053" y="106775"/>
                  </a:cubicBezTo>
                  <a:cubicBezTo>
                    <a:pt x="44958" y="104013"/>
                    <a:pt x="48958" y="104108"/>
                    <a:pt x="48958" y="104108"/>
                  </a:cubicBezTo>
                  <a:lnTo>
                    <a:pt x="49721" y="104108"/>
                  </a:lnTo>
                  <a:lnTo>
                    <a:pt x="49721" y="107442"/>
                  </a:lnTo>
                  <a:lnTo>
                    <a:pt x="111252" y="107442"/>
                  </a:lnTo>
                  <a:lnTo>
                    <a:pt x="111252" y="104108"/>
                  </a:lnTo>
                  <a:lnTo>
                    <a:pt x="114109" y="104108"/>
                  </a:lnTo>
                  <a:cubicBezTo>
                    <a:pt x="114109" y="104108"/>
                    <a:pt x="122015" y="104108"/>
                    <a:pt x="122015" y="97250"/>
                  </a:cubicBezTo>
                  <a:cubicBezTo>
                    <a:pt x="122015" y="90297"/>
                    <a:pt x="114109" y="90297"/>
                    <a:pt x="114109" y="90297"/>
                  </a:cubicBezTo>
                  <a:lnTo>
                    <a:pt x="99727" y="90297"/>
                  </a:lnTo>
                  <a:lnTo>
                    <a:pt x="99727" y="90392"/>
                  </a:lnTo>
                  <a:lnTo>
                    <a:pt x="49054" y="90392"/>
                  </a:lnTo>
                  <a:cubicBezTo>
                    <a:pt x="49054" y="90392"/>
                    <a:pt x="45244" y="90488"/>
                    <a:pt x="45149" y="87821"/>
                  </a:cubicBezTo>
                  <a:cubicBezTo>
                    <a:pt x="45053" y="85058"/>
                    <a:pt x="49054" y="85154"/>
                    <a:pt x="49054" y="85154"/>
                  </a:cubicBezTo>
                  <a:lnTo>
                    <a:pt x="49816" y="85154"/>
                  </a:lnTo>
                  <a:lnTo>
                    <a:pt x="49816" y="88583"/>
                  </a:lnTo>
                  <a:lnTo>
                    <a:pt x="111347" y="88583"/>
                  </a:lnTo>
                  <a:lnTo>
                    <a:pt x="111347" y="85154"/>
                  </a:lnTo>
                  <a:lnTo>
                    <a:pt x="114205" y="85154"/>
                  </a:lnTo>
                  <a:cubicBezTo>
                    <a:pt x="114205" y="85154"/>
                    <a:pt x="122111" y="85154"/>
                    <a:pt x="122111" y="78296"/>
                  </a:cubicBezTo>
                  <a:cubicBezTo>
                    <a:pt x="122111" y="71342"/>
                    <a:pt x="114205" y="71342"/>
                    <a:pt x="114205" y="71342"/>
                  </a:cubicBezTo>
                  <a:lnTo>
                    <a:pt x="99822" y="71342"/>
                  </a:lnTo>
                  <a:lnTo>
                    <a:pt x="99822" y="71342"/>
                  </a:lnTo>
                  <a:lnTo>
                    <a:pt x="49149" y="71342"/>
                  </a:lnTo>
                  <a:cubicBezTo>
                    <a:pt x="49149" y="71342"/>
                    <a:pt x="45339" y="71438"/>
                    <a:pt x="45244" y="68771"/>
                  </a:cubicBezTo>
                  <a:cubicBezTo>
                    <a:pt x="45149" y="66008"/>
                    <a:pt x="49149" y="66104"/>
                    <a:pt x="49149" y="66104"/>
                  </a:cubicBezTo>
                  <a:lnTo>
                    <a:pt x="49911" y="66104"/>
                  </a:lnTo>
                  <a:lnTo>
                    <a:pt x="49911" y="69342"/>
                  </a:lnTo>
                  <a:lnTo>
                    <a:pt x="111442" y="69342"/>
                  </a:lnTo>
                  <a:lnTo>
                    <a:pt x="111442" y="66104"/>
                  </a:lnTo>
                  <a:lnTo>
                    <a:pt x="114205" y="66104"/>
                  </a:lnTo>
                  <a:cubicBezTo>
                    <a:pt x="114205" y="66104"/>
                    <a:pt x="122111" y="66104"/>
                    <a:pt x="122111" y="59246"/>
                  </a:cubicBezTo>
                  <a:cubicBezTo>
                    <a:pt x="122111" y="52578"/>
                    <a:pt x="114871" y="52292"/>
                    <a:pt x="114205" y="52292"/>
                  </a:cubicBezTo>
                  <a:lnTo>
                    <a:pt x="114205" y="52197"/>
                  </a:lnTo>
                  <a:lnTo>
                    <a:pt x="49054" y="52197"/>
                  </a:lnTo>
                  <a:cubicBezTo>
                    <a:pt x="49054" y="52197"/>
                    <a:pt x="45244" y="52292"/>
                    <a:pt x="45149" y="49625"/>
                  </a:cubicBezTo>
                  <a:cubicBezTo>
                    <a:pt x="45053" y="46863"/>
                    <a:pt x="49054" y="46958"/>
                    <a:pt x="49054" y="46958"/>
                  </a:cubicBezTo>
                  <a:lnTo>
                    <a:pt x="49816" y="46958"/>
                  </a:lnTo>
                  <a:lnTo>
                    <a:pt x="49721" y="50387"/>
                  </a:lnTo>
                  <a:lnTo>
                    <a:pt x="111252" y="50387"/>
                  </a:lnTo>
                  <a:lnTo>
                    <a:pt x="111347" y="46958"/>
                  </a:lnTo>
                  <a:lnTo>
                    <a:pt x="114205" y="46958"/>
                  </a:lnTo>
                  <a:cubicBezTo>
                    <a:pt x="114205" y="46958"/>
                    <a:pt x="122111" y="46958"/>
                    <a:pt x="122111" y="40100"/>
                  </a:cubicBezTo>
                  <a:cubicBezTo>
                    <a:pt x="122111" y="33433"/>
                    <a:pt x="114871" y="33147"/>
                    <a:pt x="114205" y="33147"/>
                  </a:cubicBezTo>
                  <a:lnTo>
                    <a:pt x="114205" y="33052"/>
                  </a:lnTo>
                  <a:lnTo>
                    <a:pt x="49054" y="33052"/>
                  </a:lnTo>
                  <a:cubicBezTo>
                    <a:pt x="49054" y="33052"/>
                    <a:pt x="45244" y="33147"/>
                    <a:pt x="45149" y="30480"/>
                  </a:cubicBezTo>
                  <a:cubicBezTo>
                    <a:pt x="45053" y="27718"/>
                    <a:pt x="49054" y="27813"/>
                    <a:pt x="49054" y="27813"/>
                  </a:cubicBezTo>
                  <a:lnTo>
                    <a:pt x="49911" y="27813"/>
                  </a:lnTo>
                  <a:lnTo>
                    <a:pt x="49911" y="30956"/>
                  </a:lnTo>
                  <a:lnTo>
                    <a:pt x="111442" y="30956"/>
                  </a:lnTo>
                  <a:lnTo>
                    <a:pt x="111442" y="27813"/>
                  </a:lnTo>
                  <a:lnTo>
                    <a:pt x="154686" y="27813"/>
                  </a:lnTo>
                  <a:lnTo>
                    <a:pt x="154686" y="27813"/>
                  </a:lnTo>
                  <a:close/>
                  <a:moveTo>
                    <a:pt x="111062" y="153543"/>
                  </a:moveTo>
                  <a:lnTo>
                    <a:pt x="111062" y="160592"/>
                  </a:lnTo>
                  <a:lnTo>
                    <a:pt x="49530" y="160592"/>
                  </a:lnTo>
                  <a:lnTo>
                    <a:pt x="49530" y="153543"/>
                  </a:lnTo>
                  <a:lnTo>
                    <a:pt x="111062" y="153543"/>
                  </a:lnTo>
                  <a:lnTo>
                    <a:pt x="111062" y="153543"/>
                  </a:lnTo>
                  <a:close/>
                </a:path>
              </a:pathLst>
            </a:custGeom>
            <a:solidFill>
              <a:srgbClr val="50BED7"/>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sp>
          <p:nvSpPr>
            <p:cNvPr id="1468" name="Freihandform: Form 1467">
              <a:extLst>
                <a:ext uri="{FF2B5EF4-FFF2-40B4-BE49-F238E27FC236}">
                  <a16:creationId xmlns:a16="http://schemas.microsoft.com/office/drawing/2014/main" id="{EB3AA9F9-BF84-46DC-BD39-0FCA8219B606}"/>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 name="connsiteX5" fmla="*/ 213360 w 213359"/>
                <a:gd name="connsiteY5" fmla="*/ 109061 h 218122"/>
                <a:gd name="connsiteX6" fmla="*/ 201073 w 213359"/>
                <a:gd name="connsiteY6" fmla="*/ 109061 h 218122"/>
                <a:gd name="connsiteX7" fmla="*/ 106585 w 213359"/>
                <a:gd name="connsiteY7" fmla="*/ 202787 h 218122"/>
                <a:gd name="connsiteX8" fmla="*/ 12097 w 213359"/>
                <a:gd name="connsiteY8" fmla="*/ 109061 h 218122"/>
                <a:gd name="connsiteX9" fmla="*/ 106585 w 213359"/>
                <a:gd name="connsiteY9" fmla="*/ 15335 h 218122"/>
                <a:gd name="connsiteX10" fmla="*/ 201073 w 213359"/>
                <a:gd name="connsiteY10" fmla="*/ 109061 h 218122"/>
                <a:gd name="connsiteX11" fmla="*/ 201073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213360" y="109061"/>
                  </a:moveTo>
                  <a:cubicBezTo>
                    <a:pt x="213360" y="169259"/>
                    <a:pt x="165544" y="218123"/>
                    <a:pt x="106680" y="218123"/>
                  </a:cubicBezTo>
                  <a:cubicBezTo>
                    <a:pt x="47815" y="218123"/>
                    <a:pt x="0" y="169259"/>
                    <a:pt x="0" y="109061"/>
                  </a:cubicBezTo>
                  <a:cubicBezTo>
                    <a:pt x="0" y="48863"/>
                    <a:pt x="47815" y="0"/>
                    <a:pt x="106680" y="0"/>
                  </a:cubicBezTo>
                  <a:cubicBezTo>
                    <a:pt x="165544" y="0"/>
                    <a:pt x="213360" y="48863"/>
                    <a:pt x="213360" y="109061"/>
                  </a:cubicBezTo>
                  <a:lnTo>
                    <a:pt x="213360" y="109061"/>
                  </a:lnTo>
                  <a:close/>
                  <a:moveTo>
                    <a:pt x="201073" y="109061"/>
                  </a:moveTo>
                  <a:cubicBezTo>
                    <a:pt x="201073" y="160782"/>
                    <a:pt x="158782" y="202787"/>
                    <a:pt x="106585" y="202787"/>
                  </a:cubicBezTo>
                  <a:cubicBezTo>
                    <a:pt x="54388" y="202787"/>
                    <a:pt x="12097" y="160782"/>
                    <a:pt x="12097" y="109061"/>
                  </a:cubicBezTo>
                  <a:cubicBezTo>
                    <a:pt x="12097" y="57341"/>
                    <a:pt x="54388" y="15335"/>
                    <a:pt x="106585" y="15335"/>
                  </a:cubicBezTo>
                  <a:cubicBezTo>
                    <a:pt x="158782" y="15335"/>
                    <a:pt x="201073" y="57245"/>
                    <a:pt x="201073" y="109061"/>
                  </a:cubicBezTo>
                  <a:lnTo>
                    <a:pt x="201073" y="109061"/>
                  </a:lnTo>
                  <a:close/>
                </a:path>
              </a:pathLst>
            </a:custGeom>
            <a:solidFill>
              <a:srgbClr val="FFB900"/>
            </a:solidFill>
            <a:ln w="9525" cap="flat">
              <a:noFill/>
              <a:prstDash val="solid"/>
              <a:miter/>
            </a:ln>
          </p:spPr>
          <p:txBody>
            <a:bodyPr rtlCol="0" anchor="ctr"/>
            <a:lstStyle/>
            <a:p>
              <a:pPr defTabSz="913943">
                <a:defRPr/>
              </a:pPr>
              <a:endParaRPr lang="de-DE" sz="1799" kern="0">
                <a:solidFill>
                  <a:srgbClr val="000000"/>
                </a:solidFill>
                <a:latin typeface="Siemens Sans" pitchFamily="2" charset="0"/>
              </a:endParaRPr>
            </a:p>
          </p:txBody>
        </p:sp>
      </p:grpSp>
      <p:sp>
        <p:nvSpPr>
          <p:cNvPr id="1405" name="Freihandform: Form 1404">
            <a:extLst>
              <a:ext uri="{FF2B5EF4-FFF2-40B4-BE49-F238E27FC236}">
                <a16:creationId xmlns:a16="http://schemas.microsoft.com/office/drawing/2014/main" id="{DDB5B2D6-1240-4D30-80B8-11E51A45A318}"/>
              </a:ext>
            </a:extLst>
          </p:cNvPr>
          <p:cNvSpPr/>
          <p:nvPr/>
        </p:nvSpPr>
        <p:spPr bwMode="auto">
          <a:xfrm rot="5400000" flipH="1">
            <a:off x="1733407" y="5106329"/>
            <a:ext cx="1178513" cy="454038"/>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005F87">
                <a:lumMod val="40000"/>
                <a:lumOff val="60000"/>
              </a:srgbClr>
            </a:solidFill>
            <a:prstDash val="solid"/>
            <a:headEnd type="none"/>
            <a:tailEnd type="triangle"/>
          </a:ln>
          <a:effectLst/>
        </p:spPr>
        <p:txBody>
          <a:bodyPr rtlCol="0" anchor="ctr"/>
          <a:lstStyle/>
          <a:p>
            <a:pPr algn="ctr" defTabSz="913943">
              <a:defRPr/>
            </a:pPr>
            <a:endParaRPr lang="en-US" sz="3198" kern="0">
              <a:solidFill>
                <a:srgbClr val="000000"/>
              </a:solidFill>
              <a:latin typeface="Siemens Sans" pitchFamily="2" charset="0"/>
            </a:endParaRPr>
          </a:p>
        </p:txBody>
      </p:sp>
      <p:sp>
        <p:nvSpPr>
          <p:cNvPr id="1406" name="Freihandform: Form 1405">
            <a:extLst>
              <a:ext uri="{FF2B5EF4-FFF2-40B4-BE49-F238E27FC236}">
                <a16:creationId xmlns:a16="http://schemas.microsoft.com/office/drawing/2014/main" id="{D3250674-EFB6-4445-8B83-02D08C3C251C}"/>
              </a:ext>
            </a:extLst>
          </p:cNvPr>
          <p:cNvSpPr/>
          <p:nvPr/>
        </p:nvSpPr>
        <p:spPr bwMode="auto">
          <a:xfrm rot="5400000" flipH="1">
            <a:off x="2104481" y="5461351"/>
            <a:ext cx="436364" cy="454038"/>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005F87">
                <a:lumMod val="40000"/>
                <a:lumOff val="60000"/>
              </a:srgbClr>
            </a:solidFill>
            <a:prstDash val="solid"/>
            <a:headEnd type="none"/>
            <a:tailEnd type="triangle"/>
          </a:ln>
          <a:effectLst/>
        </p:spPr>
        <p:txBody>
          <a:bodyPr rtlCol="0" anchor="ctr"/>
          <a:lstStyle/>
          <a:p>
            <a:pPr algn="ctr" defTabSz="913943">
              <a:defRPr/>
            </a:pPr>
            <a:endParaRPr lang="en-US" sz="3198" kern="0">
              <a:solidFill>
                <a:srgbClr val="000000"/>
              </a:solidFill>
              <a:latin typeface="Siemens Sans" pitchFamily="2" charset="0"/>
            </a:endParaRPr>
          </a:p>
        </p:txBody>
      </p:sp>
      <p:sp>
        <p:nvSpPr>
          <p:cNvPr id="1407" name="Freihandform: Form 1406">
            <a:extLst>
              <a:ext uri="{FF2B5EF4-FFF2-40B4-BE49-F238E27FC236}">
                <a16:creationId xmlns:a16="http://schemas.microsoft.com/office/drawing/2014/main" id="{5EAA499C-3ED5-4DB0-80DB-65A66909678A}"/>
              </a:ext>
            </a:extLst>
          </p:cNvPr>
          <p:cNvSpPr/>
          <p:nvPr/>
        </p:nvSpPr>
        <p:spPr bwMode="auto">
          <a:xfrm rot="5400000">
            <a:off x="2165372" y="5805047"/>
            <a:ext cx="314581" cy="454038"/>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005F87">
                <a:lumMod val="40000"/>
                <a:lumOff val="60000"/>
              </a:srgbClr>
            </a:solidFill>
            <a:prstDash val="solid"/>
            <a:headEnd type="none"/>
            <a:tailEnd type="triangle"/>
          </a:ln>
          <a:effectLst/>
        </p:spPr>
        <p:txBody>
          <a:bodyPr rtlCol="0" anchor="ctr"/>
          <a:lstStyle/>
          <a:p>
            <a:pPr algn="ctr" defTabSz="913943">
              <a:defRPr/>
            </a:pPr>
            <a:endParaRPr lang="en-US" sz="3198" kern="0">
              <a:solidFill>
                <a:srgbClr val="000000"/>
              </a:solidFill>
              <a:latin typeface="Siemens Sans" pitchFamily="2" charset="0"/>
            </a:endParaRPr>
          </a:p>
        </p:txBody>
      </p:sp>
      <p:sp>
        <p:nvSpPr>
          <p:cNvPr id="1408" name="Freihandform: Form 1407">
            <a:extLst>
              <a:ext uri="{FF2B5EF4-FFF2-40B4-BE49-F238E27FC236}">
                <a16:creationId xmlns:a16="http://schemas.microsoft.com/office/drawing/2014/main" id="{1733D395-520A-4A1E-97A8-E4015BF0F564}"/>
              </a:ext>
            </a:extLst>
          </p:cNvPr>
          <p:cNvSpPr/>
          <p:nvPr/>
        </p:nvSpPr>
        <p:spPr bwMode="auto">
          <a:xfrm rot="10800000" flipH="1">
            <a:off x="2548195" y="4688544"/>
            <a:ext cx="4755180" cy="1129452"/>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005F87">
                <a:lumMod val="40000"/>
                <a:lumOff val="60000"/>
              </a:srgbClr>
            </a:solidFill>
            <a:prstDash val="solid"/>
            <a:headEnd type="none"/>
            <a:tailEnd type="none"/>
          </a:ln>
          <a:effectLst/>
        </p:spPr>
        <p:txBody>
          <a:bodyPr rtlCol="0" anchor="ctr"/>
          <a:lstStyle/>
          <a:p>
            <a:pPr algn="ctr" defTabSz="913943">
              <a:defRPr/>
            </a:pPr>
            <a:endParaRPr lang="en-US" sz="3198" kern="0">
              <a:solidFill>
                <a:srgbClr val="000000"/>
              </a:solidFill>
              <a:latin typeface="Siemens Sans" pitchFamily="2" charset="0"/>
            </a:endParaRPr>
          </a:p>
        </p:txBody>
      </p:sp>
      <p:sp>
        <p:nvSpPr>
          <p:cNvPr id="1409" name="Freihandform: Form 1408">
            <a:extLst>
              <a:ext uri="{FF2B5EF4-FFF2-40B4-BE49-F238E27FC236}">
                <a16:creationId xmlns:a16="http://schemas.microsoft.com/office/drawing/2014/main" id="{DE3C327D-A755-48CB-87DC-51CC0684B37E}"/>
              </a:ext>
            </a:extLst>
          </p:cNvPr>
          <p:cNvSpPr/>
          <p:nvPr/>
        </p:nvSpPr>
        <p:spPr bwMode="auto">
          <a:xfrm rot="5400000" flipH="1">
            <a:off x="1793607" y="4799281"/>
            <a:ext cx="1166679" cy="647734"/>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FFB900"/>
            </a:solidFill>
            <a:prstDash val="solid"/>
            <a:headEnd type="none"/>
            <a:tailEnd type="none"/>
          </a:ln>
          <a:effectLst/>
        </p:spPr>
        <p:txBody>
          <a:bodyPr rtlCol="0" anchor="ctr"/>
          <a:lstStyle/>
          <a:p>
            <a:pPr algn="ctr" defTabSz="913943">
              <a:defRPr/>
            </a:pPr>
            <a:endParaRPr lang="en-US" sz="3198" kern="0">
              <a:solidFill>
                <a:srgbClr val="000000"/>
              </a:solidFill>
              <a:latin typeface="Siemens Sans" pitchFamily="2" charset="0"/>
            </a:endParaRPr>
          </a:p>
        </p:txBody>
      </p:sp>
      <p:sp>
        <p:nvSpPr>
          <p:cNvPr id="1410" name="Freihandform: Form 1409">
            <a:extLst>
              <a:ext uri="{FF2B5EF4-FFF2-40B4-BE49-F238E27FC236}">
                <a16:creationId xmlns:a16="http://schemas.microsoft.com/office/drawing/2014/main" id="{B6973CD3-E4D0-4467-829C-28A1CC2189E1}"/>
              </a:ext>
            </a:extLst>
          </p:cNvPr>
          <p:cNvSpPr/>
          <p:nvPr/>
        </p:nvSpPr>
        <p:spPr bwMode="auto">
          <a:xfrm rot="5400000" flipH="1">
            <a:off x="2248978" y="5069958"/>
            <a:ext cx="255932" cy="647734"/>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FFB900"/>
            </a:solidFill>
            <a:prstDash val="solid"/>
            <a:headEnd type="none"/>
            <a:tailEnd type="none"/>
          </a:ln>
          <a:effectLst/>
        </p:spPr>
        <p:txBody>
          <a:bodyPr rtlCol="0" anchor="ctr"/>
          <a:lstStyle/>
          <a:p>
            <a:pPr algn="ctr" defTabSz="913943">
              <a:defRPr/>
            </a:pPr>
            <a:endParaRPr lang="en-US" sz="3198" kern="0">
              <a:solidFill>
                <a:srgbClr val="000000"/>
              </a:solidFill>
              <a:latin typeface="Siemens Sans" pitchFamily="2" charset="0"/>
            </a:endParaRPr>
          </a:p>
        </p:txBody>
      </p:sp>
      <p:sp>
        <p:nvSpPr>
          <p:cNvPr id="1411" name="Freihandform: Form 1410">
            <a:extLst>
              <a:ext uri="{FF2B5EF4-FFF2-40B4-BE49-F238E27FC236}">
                <a16:creationId xmlns:a16="http://schemas.microsoft.com/office/drawing/2014/main" id="{C62AE5BB-8E5A-40C4-8978-F964C71BD703}"/>
              </a:ext>
            </a:extLst>
          </p:cNvPr>
          <p:cNvSpPr/>
          <p:nvPr/>
        </p:nvSpPr>
        <p:spPr bwMode="auto">
          <a:xfrm rot="5400000">
            <a:off x="2194068" y="5477140"/>
            <a:ext cx="365753" cy="647734"/>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FFB900"/>
            </a:solidFill>
            <a:prstDash val="solid"/>
            <a:headEnd type="none"/>
            <a:tailEnd type="none"/>
          </a:ln>
          <a:effectLst/>
        </p:spPr>
        <p:txBody>
          <a:bodyPr rtlCol="0" anchor="ctr"/>
          <a:lstStyle/>
          <a:p>
            <a:pPr algn="ctr" defTabSz="913943">
              <a:defRPr/>
            </a:pPr>
            <a:endParaRPr lang="en-US" sz="3198" kern="0">
              <a:solidFill>
                <a:srgbClr val="000000"/>
              </a:solidFill>
              <a:latin typeface="Siemens Sans" pitchFamily="2" charset="0"/>
            </a:endParaRPr>
          </a:p>
        </p:txBody>
      </p:sp>
      <p:sp>
        <p:nvSpPr>
          <p:cNvPr id="1412" name="Freihandform: Form 1411">
            <a:extLst>
              <a:ext uri="{FF2B5EF4-FFF2-40B4-BE49-F238E27FC236}">
                <a16:creationId xmlns:a16="http://schemas.microsoft.com/office/drawing/2014/main" id="{0F729EE4-DB0B-478C-AC45-85E64B6E989B}"/>
              </a:ext>
            </a:extLst>
          </p:cNvPr>
          <p:cNvSpPr/>
          <p:nvPr/>
        </p:nvSpPr>
        <p:spPr bwMode="auto">
          <a:xfrm rot="10800000" flipH="1">
            <a:off x="2704949" y="3386376"/>
            <a:ext cx="1715106" cy="2072630"/>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FFB900"/>
            </a:solidFill>
            <a:prstDash val="solid"/>
            <a:headEnd type="none"/>
            <a:tailEnd type="none"/>
          </a:ln>
          <a:effectLst/>
        </p:spPr>
        <p:txBody>
          <a:bodyPr rtlCol="0" anchor="ctr"/>
          <a:lstStyle/>
          <a:p>
            <a:pPr algn="ctr" defTabSz="913943">
              <a:defRPr/>
            </a:pPr>
            <a:endParaRPr lang="en-US" sz="3198" kern="0">
              <a:solidFill>
                <a:srgbClr val="000000"/>
              </a:solidFill>
              <a:latin typeface="Siemens Sans" pitchFamily="2" charset="0"/>
            </a:endParaRPr>
          </a:p>
        </p:txBody>
      </p:sp>
      <p:sp>
        <p:nvSpPr>
          <p:cNvPr id="1413" name="Freihandform: Form 1412">
            <a:extLst>
              <a:ext uri="{FF2B5EF4-FFF2-40B4-BE49-F238E27FC236}">
                <a16:creationId xmlns:a16="http://schemas.microsoft.com/office/drawing/2014/main" id="{A61DF8EE-BD68-42DC-9890-651BB2208B49}"/>
              </a:ext>
            </a:extLst>
          </p:cNvPr>
          <p:cNvSpPr/>
          <p:nvPr/>
        </p:nvSpPr>
        <p:spPr bwMode="auto">
          <a:xfrm rot="10800000" flipH="1">
            <a:off x="4359039" y="4699332"/>
            <a:ext cx="1511380" cy="759674"/>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FFB900"/>
            </a:solidFill>
            <a:prstDash val="solid"/>
            <a:headEnd type="none"/>
            <a:tailEnd type="triangle"/>
          </a:ln>
          <a:effectLst/>
        </p:spPr>
        <p:txBody>
          <a:bodyPr rtlCol="0" anchor="ctr"/>
          <a:lstStyle/>
          <a:p>
            <a:pPr algn="ctr" defTabSz="913943">
              <a:defRPr/>
            </a:pPr>
            <a:endParaRPr lang="en-US" sz="3198" kern="0">
              <a:solidFill>
                <a:srgbClr val="000000"/>
              </a:solidFill>
              <a:latin typeface="Siemens Sans" pitchFamily="2" charset="0"/>
            </a:endParaRPr>
          </a:p>
        </p:txBody>
      </p:sp>
      <p:grpSp>
        <p:nvGrpSpPr>
          <p:cNvPr id="1414" name="Gruppieren 1413">
            <a:extLst>
              <a:ext uri="{FF2B5EF4-FFF2-40B4-BE49-F238E27FC236}">
                <a16:creationId xmlns:a16="http://schemas.microsoft.com/office/drawing/2014/main" id="{D4243122-085D-438C-94E5-9CD527DCD0EE}"/>
              </a:ext>
            </a:extLst>
          </p:cNvPr>
          <p:cNvGrpSpPr/>
          <p:nvPr/>
        </p:nvGrpSpPr>
        <p:grpSpPr>
          <a:xfrm rot="16200000">
            <a:off x="5487487" y="5330888"/>
            <a:ext cx="177972" cy="194744"/>
            <a:chOff x="5045632" y="2780143"/>
            <a:chExt cx="136316" cy="149161"/>
          </a:xfrm>
        </p:grpSpPr>
        <p:sp>
          <p:nvSpPr>
            <p:cNvPr id="1457" name="Freihandform: Form 1456">
              <a:extLst>
                <a:ext uri="{FF2B5EF4-FFF2-40B4-BE49-F238E27FC236}">
                  <a16:creationId xmlns:a16="http://schemas.microsoft.com/office/drawing/2014/main" id="{9A992A69-1DE3-4CF2-87F1-D9D321929A01}"/>
                </a:ext>
              </a:extLst>
            </p:cNvPr>
            <p:cNvSpPr/>
            <p:nvPr/>
          </p:nvSpPr>
          <p:spPr>
            <a:xfrm>
              <a:off x="5045632" y="2814433"/>
              <a:ext cx="87820" cy="87820"/>
            </a:xfrm>
            <a:custGeom>
              <a:avLst/>
              <a:gdLst>
                <a:gd name="connsiteX0" fmla="*/ 87821 w 87820"/>
                <a:gd name="connsiteY0" fmla="*/ 43910 h 87820"/>
                <a:gd name="connsiteX1" fmla="*/ 43910 w 87820"/>
                <a:gd name="connsiteY1" fmla="*/ 87820 h 87820"/>
                <a:gd name="connsiteX2" fmla="*/ 0 w 87820"/>
                <a:gd name="connsiteY2" fmla="*/ 43910 h 87820"/>
                <a:gd name="connsiteX3" fmla="*/ 43910 w 87820"/>
                <a:gd name="connsiteY3" fmla="*/ 0 h 87820"/>
                <a:gd name="connsiteX4" fmla="*/ 87821 w 87820"/>
                <a:gd name="connsiteY4" fmla="*/ 43910 h 87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20" h="87820">
                  <a:moveTo>
                    <a:pt x="87821" y="43910"/>
                  </a:moveTo>
                  <a:cubicBezTo>
                    <a:pt x="87821" y="68161"/>
                    <a:pt x="68161" y="87820"/>
                    <a:pt x="43910" y="87820"/>
                  </a:cubicBezTo>
                  <a:cubicBezTo>
                    <a:pt x="19659" y="87820"/>
                    <a:pt x="0" y="68161"/>
                    <a:pt x="0" y="43910"/>
                  </a:cubicBezTo>
                  <a:cubicBezTo>
                    <a:pt x="0" y="19659"/>
                    <a:pt x="19659" y="0"/>
                    <a:pt x="43910" y="0"/>
                  </a:cubicBezTo>
                  <a:cubicBezTo>
                    <a:pt x="68161" y="0"/>
                    <a:pt x="87821" y="19659"/>
                    <a:pt x="87821" y="43910"/>
                  </a:cubicBez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58" name="Freihandform: Form 1457">
              <a:extLst>
                <a:ext uri="{FF2B5EF4-FFF2-40B4-BE49-F238E27FC236}">
                  <a16:creationId xmlns:a16="http://schemas.microsoft.com/office/drawing/2014/main" id="{915E41C1-08C7-4125-BE15-2E8BDE870588}"/>
                </a:ext>
              </a:extLst>
            </p:cNvPr>
            <p:cNvSpPr/>
            <p:nvPr/>
          </p:nvSpPr>
          <p:spPr>
            <a:xfrm>
              <a:off x="5056109" y="2807194"/>
              <a:ext cx="66865" cy="43910"/>
            </a:xfrm>
            <a:custGeom>
              <a:avLst/>
              <a:gdLst>
                <a:gd name="connsiteX0" fmla="*/ 48101 w 66865"/>
                <a:gd name="connsiteY0" fmla="*/ 43910 h 43910"/>
                <a:gd name="connsiteX1" fmla="*/ 19241 w 66865"/>
                <a:gd name="connsiteY1" fmla="*/ 43910 h 43910"/>
                <a:gd name="connsiteX2" fmla="*/ 0 w 66865"/>
                <a:gd name="connsiteY2" fmla="*/ 0 h 43910"/>
                <a:gd name="connsiteX3" fmla="*/ 66866 w 66865"/>
                <a:gd name="connsiteY3" fmla="*/ 0 h 43910"/>
              </a:gdLst>
              <a:ahLst/>
              <a:cxnLst>
                <a:cxn ang="0">
                  <a:pos x="connsiteX0" y="connsiteY0"/>
                </a:cxn>
                <a:cxn ang="0">
                  <a:pos x="connsiteX1" y="connsiteY1"/>
                </a:cxn>
                <a:cxn ang="0">
                  <a:pos x="connsiteX2" y="connsiteY2"/>
                </a:cxn>
                <a:cxn ang="0">
                  <a:pos x="connsiteX3" y="connsiteY3"/>
                </a:cxn>
              </a:cxnLst>
              <a:rect l="l" t="t" r="r" b="b"/>
              <a:pathLst>
                <a:path w="66865" h="43910">
                  <a:moveTo>
                    <a:pt x="48101" y="43910"/>
                  </a:moveTo>
                  <a:lnTo>
                    <a:pt x="19241" y="43910"/>
                  </a:lnTo>
                  <a:lnTo>
                    <a:pt x="0" y="0"/>
                  </a:lnTo>
                  <a:lnTo>
                    <a:pt x="66866" y="0"/>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59" name="Freihandform: Form 1458">
              <a:extLst>
                <a:ext uri="{FF2B5EF4-FFF2-40B4-BE49-F238E27FC236}">
                  <a16:creationId xmlns:a16="http://schemas.microsoft.com/office/drawing/2014/main" id="{7E4B41C2-CD76-4E9A-910F-93DFBC884832}"/>
                </a:ext>
              </a:extLst>
            </p:cNvPr>
            <p:cNvSpPr/>
            <p:nvPr/>
          </p:nvSpPr>
          <p:spPr>
            <a:xfrm>
              <a:off x="5056109" y="2860724"/>
              <a:ext cx="66865" cy="47053"/>
            </a:xfrm>
            <a:custGeom>
              <a:avLst/>
              <a:gdLst>
                <a:gd name="connsiteX0" fmla="*/ 18764 w 66865"/>
                <a:gd name="connsiteY0" fmla="*/ 0 h 47053"/>
                <a:gd name="connsiteX1" fmla="*/ 47530 w 66865"/>
                <a:gd name="connsiteY1" fmla="*/ 0 h 47053"/>
                <a:gd name="connsiteX2" fmla="*/ 66866 w 66865"/>
                <a:gd name="connsiteY2" fmla="*/ 47054 h 47053"/>
                <a:gd name="connsiteX3" fmla="*/ 0 w 66865"/>
                <a:gd name="connsiteY3" fmla="*/ 47054 h 47053"/>
              </a:gdLst>
              <a:ahLst/>
              <a:cxnLst>
                <a:cxn ang="0">
                  <a:pos x="connsiteX0" y="connsiteY0"/>
                </a:cxn>
                <a:cxn ang="0">
                  <a:pos x="connsiteX1" y="connsiteY1"/>
                </a:cxn>
                <a:cxn ang="0">
                  <a:pos x="connsiteX2" y="connsiteY2"/>
                </a:cxn>
                <a:cxn ang="0">
                  <a:pos x="connsiteX3" y="connsiteY3"/>
                </a:cxn>
              </a:cxnLst>
              <a:rect l="l" t="t" r="r" b="b"/>
              <a:pathLst>
                <a:path w="66865" h="47053">
                  <a:moveTo>
                    <a:pt x="18764" y="0"/>
                  </a:moveTo>
                  <a:lnTo>
                    <a:pt x="47530" y="0"/>
                  </a:lnTo>
                  <a:lnTo>
                    <a:pt x="66866" y="47054"/>
                  </a:lnTo>
                  <a:lnTo>
                    <a:pt x="0" y="47054"/>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60" name="Freihandform: Form 1459">
              <a:extLst>
                <a:ext uri="{FF2B5EF4-FFF2-40B4-BE49-F238E27FC236}">
                  <a16:creationId xmlns:a16="http://schemas.microsoft.com/office/drawing/2014/main" id="{DFA5FBCD-7233-4015-AD26-C2B49A2A865B}"/>
                </a:ext>
              </a:extLst>
            </p:cNvPr>
            <p:cNvSpPr/>
            <p:nvPr/>
          </p:nvSpPr>
          <p:spPr>
            <a:xfrm>
              <a:off x="5050585" y="278014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61" name="Freihandform: Form 1460">
              <a:extLst>
                <a:ext uri="{FF2B5EF4-FFF2-40B4-BE49-F238E27FC236}">
                  <a16:creationId xmlns:a16="http://schemas.microsoft.com/office/drawing/2014/main" id="{62E28E5A-1486-49E1-A95E-834663A69A22}"/>
                </a:ext>
              </a:extLst>
            </p:cNvPr>
            <p:cNvSpPr/>
            <p:nvPr/>
          </p:nvSpPr>
          <p:spPr>
            <a:xfrm>
              <a:off x="5050585" y="290225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62" name="Freihandform: Form 1461">
              <a:extLst>
                <a:ext uri="{FF2B5EF4-FFF2-40B4-BE49-F238E27FC236}">
                  <a16:creationId xmlns:a16="http://schemas.microsoft.com/office/drawing/2014/main" id="{40471416-4D2B-4223-9B24-56D1C5974268}"/>
                </a:ext>
              </a:extLst>
            </p:cNvPr>
            <p:cNvSpPr/>
            <p:nvPr/>
          </p:nvSpPr>
          <p:spPr>
            <a:xfrm>
              <a:off x="5122689" y="2851104"/>
              <a:ext cx="54673" cy="7238"/>
            </a:xfrm>
            <a:custGeom>
              <a:avLst/>
              <a:gdLst>
                <a:gd name="connsiteX0" fmla="*/ 0 w 54673"/>
                <a:gd name="connsiteY0" fmla="*/ 0 h 7238"/>
                <a:gd name="connsiteX1" fmla="*/ 54674 w 54673"/>
                <a:gd name="connsiteY1" fmla="*/ 0 h 7238"/>
                <a:gd name="connsiteX2" fmla="*/ 54674 w 54673"/>
                <a:gd name="connsiteY2" fmla="*/ 7239 h 7238"/>
                <a:gd name="connsiteX3" fmla="*/ 0 w 54673"/>
                <a:gd name="connsiteY3" fmla="*/ 7239 h 7238"/>
              </a:gdLst>
              <a:ahLst/>
              <a:cxnLst>
                <a:cxn ang="0">
                  <a:pos x="connsiteX0" y="connsiteY0"/>
                </a:cxn>
                <a:cxn ang="0">
                  <a:pos x="connsiteX1" y="connsiteY1"/>
                </a:cxn>
                <a:cxn ang="0">
                  <a:pos x="connsiteX2" y="connsiteY2"/>
                </a:cxn>
                <a:cxn ang="0">
                  <a:pos x="connsiteX3" y="connsiteY3"/>
                </a:cxn>
              </a:cxnLst>
              <a:rect l="l" t="t" r="r" b="b"/>
              <a:pathLst>
                <a:path w="54673" h="7238">
                  <a:moveTo>
                    <a:pt x="0" y="0"/>
                  </a:moveTo>
                  <a:lnTo>
                    <a:pt x="54674" y="0"/>
                  </a:lnTo>
                  <a:lnTo>
                    <a:pt x="54674"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63" name="Freihandform: Form 1462">
              <a:extLst>
                <a:ext uri="{FF2B5EF4-FFF2-40B4-BE49-F238E27FC236}">
                  <a16:creationId xmlns:a16="http://schemas.microsoft.com/office/drawing/2014/main" id="{C322F6AE-FFD5-4A82-8DA3-4C8659D1193C}"/>
                </a:ext>
              </a:extLst>
            </p:cNvPr>
            <p:cNvSpPr/>
            <p:nvPr/>
          </p:nvSpPr>
          <p:spPr>
            <a:xfrm rot="16200000">
              <a:off x="5144516" y="2851071"/>
              <a:ext cx="65627" cy="7238"/>
            </a:xfrm>
            <a:custGeom>
              <a:avLst/>
              <a:gdLst>
                <a:gd name="connsiteX0" fmla="*/ 0 w 65627"/>
                <a:gd name="connsiteY0" fmla="*/ 0 h 7238"/>
                <a:gd name="connsiteX1" fmla="*/ 65627 w 65627"/>
                <a:gd name="connsiteY1" fmla="*/ 0 h 7238"/>
                <a:gd name="connsiteX2" fmla="*/ 65627 w 65627"/>
                <a:gd name="connsiteY2" fmla="*/ 7239 h 7238"/>
                <a:gd name="connsiteX3" fmla="*/ 0 w 65627"/>
                <a:gd name="connsiteY3" fmla="*/ 7239 h 7238"/>
              </a:gdLst>
              <a:ahLst/>
              <a:cxnLst>
                <a:cxn ang="0">
                  <a:pos x="connsiteX0" y="connsiteY0"/>
                </a:cxn>
                <a:cxn ang="0">
                  <a:pos x="connsiteX1" y="connsiteY1"/>
                </a:cxn>
                <a:cxn ang="0">
                  <a:pos x="connsiteX2" y="connsiteY2"/>
                </a:cxn>
                <a:cxn ang="0">
                  <a:pos x="connsiteX3" y="connsiteY3"/>
                </a:cxn>
              </a:cxnLst>
              <a:rect l="l" t="t" r="r" b="b"/>
              <a:pathLst>
                <a:path w="65627" h="7238">
                  <a:moveTo>
                    <a:pt x="0" y="0"/>
                  </a:moveTo>
                  <a:lnTo>
                    <a:pt x="65627" y="0"/>
                  </a:lnTo>
                  <a:lnTo>
                    <a:pt x="65627"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64" name="Freihandform: Form 1463">
              <a:extLst>
                <a:ext uri="{FF2B5EF4-FFF2-40B4-BE49-F238E27FC236}">
                  <a16:creationId xmlns:a16="http://schemas.microsoft.com/office/drawing/2014/main" id="{FFFA6862-C486-4E8A-BE66-4A1969A91881}"/>
                </a:ext>
              </a:extLst>
            </p:cNvPr>
            <p:cNvSpPr/>
            <p:nvPr/>
          </p:nvSpPr>
          <p:spPr>
            <a:xfrm rot="19482087">
              <a:off x="5148976" y="2840692"/>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65" name="Freihandform: Form 1464">
              <a:extLst>
                <a:ext uri="{FF2B5EF4-FFF2-40B4-BE49-F238E27FC236}">
                  <a16:creationId xmlns:a16="http://schemas.microsoft.com/office/drawing/2014/main" id="{3475288F-1EBC-4382-9FBB-B3D5532E2464}"/>
                </a:ext>
              </a:extLst>
            </p:cNvPr>
            <p:cNvSpPr/>
            <p:nvPr/>
          </p:nvSpPr>
          <p:spPr>
            <a:xfrm rot="2117913">
              <a:off x="5149089" y="2860724"/>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grpSp>
      <p:grpSp>
        <p:nvGrpSpPr>
          <p:cNvPr id="1415" name="Gruppieren 1414">
            <a:extLst>
              <a:ext uri="{FF2B5EF4-FFF2-40B4-BE49-F238E27FC236}">
                <a16:creationId xmlns:a16="http://schemas.microsoft.com/office/drawing/2014/main" id="{8D74BE66-9112-48C4-AD48-057DD7FE51BC}"/>
              </a:ext>
            </a:extLst>
          </p:cNvPr>
          <p:cNvGrpSpPr/>
          <p:nvPr/>
        </p:nvGrpSpPr>
        <p:grpSpPr>
          <a:xfrm rot="10800000">
            <a:off x="4298444" y="4965033"/>
            <a:ext cx="177972" cy="194744"/>
            <a:chOff x="5045632" y="2780143"/>
            <a:chExt cx="136316" cy="149161"/>
          </a:xfrm>
        </p:grpSpPr>
        <p:sp>
          <p:nvSpPr>
            <p:cNvPr id="1448" name="Freihandform: Form 1447">
              <a:extLst>
                <a:ext uri="{FF2B5EF4-FFF2-40B4-BE49-F238E27FC236}">
                  <a16:creationId xmlns:a16="http://schemas.microsoft.com/office/drawing/2014/main" id="{0C9CFF87-0D2C-462E-B3D8-50D164E6E92D}"/>
                </a:ext>
              </a:extLst>
            </p:cNvPr>
            <p:cNvSpPr/>
            <p:nvPr/>
          </p:nvSpPr>
          <p:spPr>
            <a:xfrm>
              <a:off x="5045632" y="2814433"/>
              <a:ext cx="87820" cy="87820"/>
            </a:xfrm>
            <a:custGeom>
              <a:avLst/>
              <a:gdLst>
                <a:gd name="connsiteX0" fmla="*/ 87821 w 87820"/>
                <a:gd name="connsiteY0" fmla="*/ 43910 h 87820"/>
                <a:gd name="connsiteX1" fmla="*/ 43910 w 87820"/>
                <a:gd name="connsiteY1" fmla="*/ 87820 h 87820"/>
                <a:gd name="connsiteX2" fmla="*/ 0 w 87820"/>
                <a:gd name="connsiteY2" fmla="*/ 43910 h 87820"/>
                <a:gd name="connsiteX3" fmla="*/ 43910 w 87820"/>
                <a:gd name="connsiteY3" fmla="*/ 0 h 87820"/>
                <a:gd name="connsiteX4" fmla="*/ 87821 w 87820"/>
                <a:gd name="connsiteY4" fmla="*/ 43910 h 87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20" h="87820">
                  <a:moveTo>
                    <a:pt x="87821" y="43910"/>
                  </a:moveTo>
                  <a:cubicBezTo>
                    <a:pt x="87821" y="68161"/>
                    <a:pt x="68161" y="87820"/>
                    <a:pt x="43910" y="87820"/>
                  </a:cubicBezTo>
                  <a:cubicBezTo>
                    <a:pt x="19659" y="87820"/>
                    <a:pt x="0" y="68161"/>
                    <a:pt x="0" y="43910"/>
                  </a:cubicBezTo>
                  <a:cubicBezTo>
                    <a:pt x="0" y="19659"/>
                    <a:pt x="19659" y="0"/>
                    <a:pt x="43910" y="0"/>
                  </a:cubicBezTo>
                  <a:cubicBezTo>
                    <a:pt x="68161" y="0"/>
                    <a:pt x="87821" y="19659"/>
                    <a:pt x="87821" y="43910"/>
                  </a:cubicBez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49" name="Freihandform: Form 1448">
              <a:extLst>
                <a:ext uri="{FF2B5EF4-FFF2-40B4-BE49-F238E27FC236}">
                  <a16:creationId xmlns:a16="http://schemas.microsoft.com/office/drawing/2014/main" id="{51AB892F-B1F8-42FC-BC0A-2D10B96FE56C}"/>
                </a:ext>
              </a:extLst>
            </p:cNvPr>
            <p:cNvSpPr/>
            <p:nvPr/>
          </p:nvSpPr>
          <p:spPr>
            <a:xfrm>
              <a:off x="5056109" y="2807194"/>
              <a:ext cx="66865" cy="43910"/>
            </a:xfrm>
            <a:custGeom>
              <a:avLst/>
              <a:gdLst>
                <a:gd name="connsiteX0" fmla="*/ 48101 w 66865"/>
                <a:gd name="connsiteY0" fmla="*/ 43910 h 43910"/>
                <a:gd name="connsiteX1" fmla="*/ 19241 w 66865"/>
                <a:gd name="connsiteY1" fmla="*/ 43910 h 43910"/>
                <a:gd name="connsiteX2" fmla="*/ 0 w 66865"/>
                <a:gd name="connsiteY2" fmla="*/ 0 h 43910"/>
                <a:gd name="connsiteX3" fmla="*/ 66866 w 66865"/>
                <a:gd name="connsiteY3" fmla="*/ 0 h 43910"/>
              </a:gdLst>
              <a:ahLst/>
              <a:cxnLst>
                <a:cxn ang="0">
                  <a:pos x="connsiteX0" y="connsiteY0"/>
                </a:cxn>
                <a:cxn ang="0">
                  <a:pos x="connsiteX1" y="connsiteY1"/>
                </a:cxn>
                <a:cxn ang="0">
                  <a:pos x="connsiteX2" y="connsiteY2"/>
                </a:cxn>
                <a:cxn ang="0">
                  <a:pos x="connsiteX3" y="connsiteY3"/>
                </a:cxn>
              </a:cxnLst>
              <a:rect l="l" t="t" r="r" b="b"/>
              <a:pathLst>
                <a:path w="66865" h="43910">
                  <a:moveTo>
                    <a:pt x="48101" y="43910"/>
                  </a:moveTo>
                  <a:lnTo>
                    <a:pt x="19241" y="43910"/>
                  </a:lnTo>
                  <a:lnTo>
                    <a:pt x="0" y="0"/>
                  </a:lnTo>
                  <a:lnTo>
                    <a:pt x="66866" y="0"/>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50" name="Freihandform: Form 1449">
              <a:extLst>
                <a:ext uri="{FF2B5EF4-FFF2-40B4-BE49-F238E27FC236}">
                  <a16:creationId xmlns:a16="http://schemas.microsoft.com/office/drawing/2014/main" id="{4DC7FB57-8917-4F00-A819-1D89D208B3D1}"/>
                </a:ext>
              </a:extLst>
            </p:cNvPr>
            <p:cNvSpPr/>
            <p:nvPr/>
          </p:nvSpPr>
          <p:spPr>
            <a:xfrm>
              <a:off x="5056109" y="2860724"/>
              <a:ext cx="66865" cy="47053"/>
            </a:xfrm>
            <a:custGeom>
              <a:avLst/>
              <a:gdLst>
                <a:gd name="connsiteX0" fmla="*/ 18764 w 66865"/>
                <a:gd name="connsiteY0" fmla="*/ 0 h 47053"/>
                <a:gd name="connsiteX1" fmla="*/ 47530 w 66865"/>
                <a:gd name="connsiteY1" fmla="*/ 0 h 47053"/>
                <a:gd name="connsiteX2" fmla="*/ 66866 w 66865"/>
                <a:gd name="connsiteY2" fmla="*/ 47054 h 47053"/>
                <a:gd name="connsiteX3" fmla="*/ 0 w 66865"/>
                <a:gd name="connsiteY3" fmla="*/ 47054 h 47053"/>
              </a:gdLst>
              <a:ahLst/>
              <a:cxnLst>
                <a:cxn ang="0">
                  <a:pos x="connsiteX0" y="connsiteY0"/>
                </a:cxn>
                <a:cxn ang="0">
                  <a:pos x="connsiteX1" y="connsiteY1"/>
                </a:cxn>
                <a:cxn ang="0">
                  <a:pos x="connsiteX2" y="connsiteY2"/>
                </a:cxn>
                <a:cxn ang="0">
                  <a:pos x="connsiteX3" y="connsiteY3"/>
                </a:cxn>
              </a:cxnLst>
              <a:rect l="l" t="t" r="r" b="b"/>
              <a:pathLst>
                <a:path w="66865" h="47053">
                  <a:moveTo>
                    <a:pt x="18764" y="0"/>
                  </a:moveTo>
                  <a:lnTo>
                    <a:pt x="47530" y="0"/>
                  </a:lnTo>
                  <a:lnTo>
                    <a:pt x="66866" y="47054"/>
                  </a:lnTo>
                  <a:lnTo>
                    <a:pt x="0" y="47054"/>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51" name="Freihandform: Form 1450">
              <a:extLst>
                <a:ext uri="{FF2B5EF4-FFF2-40B4-BE49-F238E27FC236}">
                  <a16:creationId xmlns:a16="http://schemas.microsoft.com/office/drawing/2014/main" id="{C4344C35-7035-4D30-A796-3904C88DDAD9}"/>
                </a:ext>
              </a:extLst>
            </p:cNvPr>
            <p:cNvSpPr/>
            <p:nvPr/>
          </p:nvSpPr>
          <p:spPr>
            <a:xfrm>
              <a:off x="5050585" y="278014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52" name="Freihandform: Form 1451">
              <a:extLst>
                <a:ext uri="{FF2B5EF4-FFF2-40B4-BE49-F238E27FC236}">
                  <a16:creationId xmlns:a16="http://schemas.microsoft.com/office/drawing/2014/main" id="{C804CA33-A858-4B05-8247-548034A44249}"/>
                </a:ext>
              </a:extLst>
            </p:cNvPr>
            <p:cNvSpPr/>
            <p:nvPr/>
          </p:nvSpPr>
          <p:spPr>
            <a:xfrm>
              <a:off x="5050585" y="290225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53" name="Freihandform: Form 1452">
              <a:extLst>
                <a:ext uri="{FF2B5EF4-FFF2-40B4-BE49-F238E27FC236}">
                  <a16:creationId xmlns:a16="http://schemas.microsoft.com/office/drawing/2014/main" id="{0F2C73BD-A783-46D8-A8EE-072333A0767F}"/>
                </a:ext>
              </a:extLst>
            </p:cNvPr>
            <p:cNvSpPr/>
            <p:nvPr/>
          </p:nvSpPr>
          <p:spPr>
            <a:xfrm>
              <a:off x="5122689" y="2851104"/>
              <a:ext cx="54673" cy="7238"/>
            </a:xfrm>
            <a:custGeom>
              <a:avLst/>
              <a:gdLst>
                <a:gd name="connsiteX0" fmla="*/ 0 w 54673"/>
                <a:gd name="connsiteY0" fmla="*/ 0 h 7238"/>
                <a:gd name="connsiteX1" fmla="*/ 54674 w 54673"/>
                <a:gd name="connsiteY1" fmla="*/ 0 h 7238"/>
                <a:gd name="connsiteX2" fmla="*/ 54674 w 54673"/>
                <a:gd name="connsiteY2" fmla="*/ 7239 h 7238"/>
                <a:gd name="connsiteX3" fmla="*/ 0 w 54673"/>
                <a:gd name="connsiteY3" fmla="*/ 7239 h 7238"/>
              </a:gdLst>
              <a:ahLst/>
              <a:cxnLst>
                <a:cxn ang="0">
                  <a:pos x="connsiteX0" y="connsiteY0"/>
                </a:cxn>
                <a:cxn ang="0">
                  <a:pos x="connsiteX1" y="connsiteY1"/>
                </a:cxn>
                <a:cxn ang="0">
                  <a:pos x="connsiteX2" y="connsiteY2"/>
                </a:cxn>
                <a:cxn ang="0">
                  <a:pos x="connsiteX3" y="connsiteY3"/>
                </a:cxn>
              </a:cxnLst>
              <a:rect l="l" t="t" r="r" b="b"/>
              <a:pathLst>
                <a:path w="54673" h="7238">
                  <a:moveTo>
                    <a:pt x="0" y="0"/>
                  </a:moveTo>
                  <a:lnTo>
                    <a:pt x="54674" y="0"/>
                  </a:lnTo>
                  <a:lnTo>
                    <a:pt x="54674"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54" name="Freihandform: Form 1453">
              <a:extLst>
                <a:ext uri="{FF2B5EF4-FFF2-40B4-BE49-F238E27FC236}">
                  <a16:creationId xmlns:a16="http://schemas.microsoft.com/office/drawing/2014/main" id="{E089CA44-88E8-402B-A555-5B5EFA198FC4}"/>
                </a:ext>
              </a:extLst>
            </p:cNvPr>
            <p:cNvSpPr/>
            <p:nvPr/>
          </p:nvSpPr>
          <p:spPr>
            <a:xfrm rot="16200000">
              <a:off x="5144516" y="2851071"/>
              <a:ext cx="65627" cy="7238"/>
            </a:xfrm>
            <a:custGeom>
              <a:avLst/>
              <a:gdLst>
                <a:gd name="connsiteX0" fmla="*/ 0 w 65627"/>
                <a:gd name="connsiteY0" fmla="*/ 0 h 7238"/>
                <a:gd name="connsiteX1" fmla="*/ 65627 w 65627"/>
                <a:gd name="connsiteY1" fmla="*/ 0 h 7238"/>
                <a:gd name="connsiteX2" fmla="*/ 65627 w 65627"/>
                <a:gd name="connsiteY2" fmla="*/ 7239 h 7238"/>
                <a:gd name="connsiteX3" fmla="*/ 0 w 65627"/>
                <a:gd name="connsiteY3" fmla="*/ 7239 h 7238"/>
              </a:gdLst>
              <a:ahLst/>
              <a:cxnLst>
                <a:cxn ang="0">
                  <a:pos x="connsiteX0" y="connsiteY0"/>
                </a:cxn>
                <a:cxn ang="0">
                  <a:pos x="connsiteX1" y="connsiteY1"/>
                </a:cxn>
                <a:cxn ang="0">
                  <a:pos x="connsiteX2" y="connsiteY2"/>
                </a:cxn>
                <a:cxn ang="0">
                  <a:pos x="connsiteX3" y="connsiteY3"/>
                </a:cxn>
              </a:cxnLst>
              <a:rect l="l" t="t" r="r" b="b"/>
              <a:pathLst>
                <a:path w="65627" h="7238">
                  <a:moveTo>
                    <a:pt x="0" y="0"/>
                  </a:moveTo>
                  <a:lnTo>
                    <a:pt x="65627" y="0"/>
                  </a:lnTo>
                  <a:lnTo>
                    <a:pt x="65627"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55" name="Freihandform: Form 1454">
              <a:extLst>
                <a:ext uri="{FF2B5EF4-FFF2-40B4-BE49-F238E27FC236}">
                  <a16:creationId xmlns:a16="http://schemas.microsoft.com/office/drawing/2014/main" id="{98852E9C-17FE-447D-8D8D-3711913420C0}"/>
                </a:ext>
              </a:extLst>
            </p:cNvPr>
            <p:cNvSpPr/>
            <p:nvPr/>
          </p:nvSpPr>
          <p:spPr>
            <a:xfrm rot="19482087">
              <a:off x="5148976" y="2840692"/>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56" name="Freihandform: Form 1455">
              <a:extLst>
                <a:ext uri="{FF2B5EF4-FFF2-40B4-BE49-F238E27FC236}">
                  <a16:creationId xmlns:a16="http://schemas.microsoft.com/office/drawing/2014/main" id="{19E70AA7-9E5B-43B3-A3A9-7BE2BB658352}"/>
                </a:ext>
              </a:extLst>
            </p:cNvPr>
            <p:cNvSpPr/>
            <p:nvPr/>
          </p:nvSpPr>
          <p:spPr>
            <a:xfrm rot="2117913">
              <a:off x="5149089" y="2860724"/>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grpSp>
      <p:grpSp>
        <p:nvGrpSpPr>
          <p:cNvPr id="1416" name="Gruppieren 1415">
            <a:extLst>
              <a:ext uri="{FF2B5EF4-FFF2-40B4-BE49-F238E27FC236}">
                <a16:creationId xmlns:a16="http://schemas.microsoft.com/office/drawing/2014/main" id="{A09AF9E3-F25C-4A8C-B42F-8213C3732F8C}"/>
              </a:ext>
            </a:extLst>
          </p:cNvPr>
          <p:cNvGrpSpPr/>
          <p:nvPr/>
        </p:nvGrpSpPr>
        <p:grpSpPr>
          <a:xfrm rot="10800000">
            <a:off x="4840889" y="4965033"/>
            <a:ext cx="177972" cy="194744"/>
            <a:chOff x="5045632" y="2780143"/>
            <a:chExt cx="136316" cy="149161"/>
          </a:xfrm>
        </p:grpSpPr>
        <p:sp>
          <p:nvSpPr>
            <p:cNvPr id="1439" name="Freihandform: Form 1438">
              <a:extLst>
                <a:ext uri="{FF2B5EF4-FFF2-40B4-BE49-F238E27FC236}">
                  <a16:creationId xmlns:a16="http://schemas.microsoft.com/office/drawing/2014/main" id="{A8296470-D45D-4107-B621-20A50F62BB30}"/>
                </a:ext>
              </a:extLst>
            </p:cNvPr>
            <p:cNvSpPr/>
            <p:nvPr/>
          </p:nvSpPr>
          <p:spPr>
            <a:xfrm>
              <a:off x="5045632" y="2814433"/>
              <a:ext cx="87820" cy="87820"/>
            </a:xfrm>
            <a:custGeom>
              <a:avLst/>
              <a:gdLst>
                <a:gd name="connsiteX0" fmla="*/ 87821 w 87820"/>
                <a:gd name="connsiteY0" fmla="*/ 43910 h 87820"/>
                <a:gd name="connsiteX1" fmla="*/ 43910 w 87820"/>
                <a:gd name="connsiteY1" fmla="*/ 87820 h 87820"/>
                <a:gd name="connsiteX2" fmla="*/ 0 w 87820"/>
                <a:gd name="connsiteY2" fmla="*/ 43910 h 87820"/>
                <a:gd name="connsiteX3" fmla="*/ 43910 w 87820"/>
                <a:gd name="connsiteY3" fmla="*/ 0 h 87820"/>
                <a:gd name="connsiteX4" fmla="*/ 87821 w 87820"/>
                <a:gd name="connsiteY4" fmla="*/ 43910 h 87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20" h="87820">
                  <a:moveTo>
                    <a:pt x="87821" y="43910"/>
                  </a:moveTo>
                  <a:cubicBezTo>
                    <a:pt x="87821" y="68161"/>
                    <a:pt x="68161" y="87820"/>
                    <a:pt x="43910" y="87820"/>
                  </a:cubicBezTo>
                  <a:cubicBezTo>
                    <a:pt x="19659" y="87820"/>
                    <a:pt x="0" y="68161"/>
                    <a:pt x="0" y="43910"/>
                  </a:cubicBezTo>
                  <a:cubicBezTo>
                    <a:pt x="0" y="19659"/>
                    <a:pt x="19659" y="0"/>
                    <a:pt x="43910" y="0"/>
                  </a:cubicBezTo>
                  <a:cubicBezTo>
                    <a:pt x="68161" y="0"/>
                    <a:pt x="87821" y="19659"/>
                    <a:pt x="87821" y="43910"/>
                  </a:cubicBez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40" name="Freihandform: Form 1439">
              <a:extLst>
                <a:ext uri="{FF2B5EF4-FFF2-40B4-BE49-F238E27FC236}">
                  <a16:creationId xmlns:a16="http://schemas.microsoft.com/office/drawing/2014/main" id="{F0B9ECAB-C6C7-48AF-8D7E-A6857ACB93E5}"/>
                </a:ext>
              </a:extLst>
            </p:cNvPr>
            <p:cNvSpPr/>
            <p:nvPr/>
          </p:nvSpPr>
          <p:spPr>
            <a:xfrm>
              <a:off x="5056109" y="2807194"/>
              <a:ext cx="66865" cy="43910"/>
            </a:xfrm>
            <a:custGeom>
              <a:avLst/>
              <a:gdLst>
                <a:gd name="connsiteX0" fmla="*/ 48101 w 66865"/>
                <a:gd name="connsiteY0" fmla="*/ 43910 h 43910"/>
                <a:gd name="connsiteX1" fmla="*/ 19241 w 66865"/>
                <a:gd name="connsiteY1" fmla="*/ 43910 h 43910"/>
                <a:gd name="connsiteX2" fmla="*/ 0 w 66865"/>
                <a:gd name="connsiteY2" fmla="*/ 0 h 43910"/>
                <a:gd name="connsiteX3" fmla="*/ 66866 w 66865"/>
                <a:gd name="connsiteY3" fmla="*/ 0 h 43910"/>
              </a:gdLst>
              <a:ahLst/>
              <a:cxnLst>
                <a:cxn ang="0">
                  <a:pos x="connsiteX0" y="connsiteY0"/>
                </a:cxn>
                <a:cxn ang="0">
                  <a:pos x="connsiteX1" y="connsiteY1"/>
                </a:cxn>
                <a:cxn ang="0">
                  <a:pos x="connsiteX2" y="connsiteY2"/>
                </a:cxn>
                <a:cxn ang="0">
                  <a:pos x="connsiteX3" y="connsiteY3"/>
                </a:cxn>
              </a:cxnLst>
              <a:rect l="l" t="t" r="r" b="b"/>
              <a:pathLst>
                <a:path w="66865" h="43910">
                  <a:moveTo>
                    <a:pt x="48101" y="43910"/>
                  </a:moveTo>
                  <a:lnTo>
                    <a:pt x="19241" y="43910"/>
                  </a:lnTo>
                  <a:lnTo>
                    <a:pt x="0" y="0"/>
                  </a:lnTo>
                  <a:lnTo>
                    <a:pt x="66866" y="0"/>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41" name="Freihandform: Form 1440">
              <a:extLst>
                <a:ext uri="{FF2B5EF4-FFF2-40B4-BE49-F238E27FC236}">
                  <a16:creationId xmlns:a16="http://schemas.microsoft.com/office/drawing/2014/main" id="{AF0C4BCB-BC2E-4421-81FC-9AD72FE32818}"/>
                </a:ext>
              </a:extLst>
            </p:cNvPr>
            <p:cNvSpPr/>
            <p:nvPr/>
          </p:nvSpPr>
          <p:spPr>
            <a:xfrm>
              <a:off x="5056109" y="2860724"/>
              <a:ext cx="66865" cy="47053"/>
            </a:xfrm>
            <a:custGeom>
              <a:avLst/>
              <a:gdLst>
                <a:gd name="connsiteX0" fmla="*/ 18764 w 66865"/>
                <a:gd name="connsiteY0" fmla="*/ 0 h 47053"/>
                <a:gd name="connsiteX1" fmla="*/ 47530 w 66865"/>
                <a:gd name="connsiteY1" fmla="*/ 0 h 47053"/>
                <a:gd name="connsiteX2" fmla="*/ 66866 w 66865"/>
                <a:gd name="connsiteY2" fmla="*/ 47054 h 47053"/>
                <a:gd name="connsiteX3" fmla="*/ 0 w 66865"/>
                <a:gd name="connsiteY3" fmla="*/ 47054 h 47053"/>
              </a:gdLst>
              <a:ahLst/>
              <a:cxnLst>
                <a:cxn ang="0">
                  <a:pos x="connsiteX0" y="connsiteY0"/>
                </a:cxn>
                <a:cxn ang="0">
                  <a:pos x="connsiteX1" y="connsiteY1"/>
                </a:cxn>
                <a:cxn ang="0">
                  <a:pos x="connsiteX2" y="connsiteY2"/>
                </a:cxn>
                <a:cxn ang="0">
                  <a:pos x="connsiteX3" y="connsiteY3"/>
                </a:cxn>
              </a:cxnLst>
              <a:rect l="l" t="t" r="r" b="b"/>
              <a:pathLst>
                <a:path w="66865" h="47053">
                  <a:moveTo>
                    <a:pt x="18764" y="0"/>
                  </a:moveTo>
                  <a:lnTo>
                    <a:pt x="47530" y="0"/>
                  </a:lnTo>
                  <a:lnTo>
                    <a:pt x="66866" y="47054"/>
                  </a:lnTo>
                  <a:lnTo>
                    <a:pt x="0" y="47054"/>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42" name="Freihandform: Form 1441">
              <a:extLst>
                <a:ext uri="{FF2B5EF4-FFF2-40B4-BE49-F238E27FC236}">
                  <a16:creationId xmlns:a16="http://schemas.microsoft.com/office/drawing/2014/main" id="{107DCAFC-6367-4738-B2B1-F4CE960E4990}"/>
                </a:ext>
              </a:extLst>
            </p:cNvPr>
            <p:cNvSpPr/>
            <p:nvPr/>
          </p:nvSpPr>
          <p:spPr>
            <a:xfrm>
              <a:off x="5050585" y="278014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43" name="Freihandform: Form 1442">
              <a:extLst>
                <a:ext uri="{FF2B5EF4-FFF2-40B4-BE49-F238E27FC236}">
                  <a16:creationId xmlns:a16="http://schemas.microsoft.com/office/drawing/2014/main" id="{4A34536A-CF2F-43BA-B948-8DAC7AFB8F73}"/>
                </a:ext>
              </a:extLst>
            </p:cNvPr>
            <p:cNvSpPr/>
            <p:nvPr/>
          </p:nvSpPr>
          <p:spPr>
            <a:xfrm>
              <a:off x="5050585" y="290225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44" name="Freihandform: Form 1443">
              <a:extLst>
                <a:ext uri="{FF2B5EF4-FFF2-40B4-BE49-F238E27FC236}">
                  <a16:creationId xmlns:a16="http://schemas.microsoft.com/office/drawing/2014/main" id="{70E84B10-EA1D-44EF-8187-DA3FB8E849D5}"/>
                </a:ext>
              </a:extLst>
            </p:cNvPr>
            <p:cNvSpPr/>
            <p:nvPr/>
          </p:nvSpPr>
          <p:spPr>
            <a:xfrm>
              <a:off x="5122689" y="2851104"/>
              <a:ext cx="54673" cy="7238"/>
            </a:xfrm>
            <a:custGeom>
              <a:avLst/>
              <a:gdLst>
                <a:gd name="connsiteX0" fmla="*/ 0 w 54673"/>
                <a:gd name="connsiteY0" fmla="*/ 0 h 7238"/>
                <a:gd name="connsiteX1" fmla="*/ 54674 w 54673"/>
                <a:gd name="connsiteY1" fmla="*/ 0 h 7238"/>
                <a:gd name="connsiteX2" fmla="*/ 54674 w 54673"/>
                <a:gd name="connsiteY2" fmla="*/ 7239 h 7238"/>
                <a:gd name="connsiteX3" fmla="*/ 0 w 54673"/>
                <a:gd name="connsiteY3" fmla="*/ 7239 h 7238"/>
              </a:gdLst>
              <a:ahLst/>
              <a:cxnLst>
                <a:cxn ang="0">
                  <a:pos x="connsiteX0" y="connsiteY0"/>
                </a:cxn>
                <a:cxn ang="0">
                  <a:pos x="connsiteX1" y="connsiteY1"/>
                </a:cxn>
                <a:cxn ang="0">
                  <a:pos x="connsiteX2" y="connsiteY2"/>
                </a:cxn>
                <a:cxn ang="0">
                  <a:pos x="connsiteX3" y="connsiteY3"/>
                </a:cxn>
              </a:cxnLst>
              <a:rect l="l" t="t" r="r" b="b"/>
              <a:pathLst>
                <a:path w="54673" h="7238">
                  <a:moveTo>
                    <a:pt x="0" y="0"/>
                  </a:moveTo>
                  <a:lnTo>
                    <a:pt x="54674" y="0"/>
                  </a:lnTo>
                  <a:lnTo>
                    <a:pt x="54674"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45" name="Freihandform: Form 1444">
              <a:extLst>
                <a:ext uri="{FF2B5EF4-FFF2-40B4-BE49-F238E27FC236}">
                  <a16:creationId xmlns:a16="http://schemas.microsoft.com/office/drawing/2014/main" id="{FF23BC0C-4FE9-4957-83FC-EFD2F07D2138}"/>
                </a:ext>
              </a:extLst>
            </p:cNvPr>
            <p:cNvSpPr/>
            <p:nvPr/>
          </p:nvSpPr>
          <p:spPr>
            <a:xfrm rot="16200000">
              <a:off x="5144516" y="2851071"/>
              <a:ext cx="65627" cy="7238"/>
            </a:xfrm>
            <a:custGeom>
              <a:avLst/>
              <a:gdLst>
                <a:gd name="connsiteX0" fmla="*/ 0 w 65627"/>
                <a:gd name="connsiteY0" fmla="*/ 0 h 7238"/>
                <a:gd name="connsiteX1" fmla="*/ 65627 w 65627"/>
                <a:gd name="connsiteY1" fmla="*/ 0 h 7238"/>
                <a:gd name="connsiteX2" fmla="*/ 65627 w 65627"/>
                <a:gd name="connsiteY2" fmla="*/ 7239 h 7238"/>
                <a:gd name="connsiteX3" fmla="*/ 0 w 65627"/>
                <a:gd name="connsiteY3" fmla="*/ 7239 h 7238"/>
              </a:gdLst>
              <a:ahLst/>
              <a:cxnLst>
                <a:cxn ang="0">
                  <a:pos x="connsiteX0" y="connsiteY0"/>
                </a:cxn>
                <a:cxn ang="0">
                  <a:pos x="connsiteX1" y="connsiteY1"/>
                </a:cxn>
                <a:cxn ang="0">
                  <a:pos x="connsiteX2" y="connsiteY2"/>
                </a:cxn>
                <a:cxn ang="0">
                  <a:pos x="connsiteX3" y="connsiteY3"/>
                </a:cxn>
              </a:cxnLst>
              <a:rect l="l" t="t" r="r" b="b"/>
              <a:pathLst>
                <a:path w="65627" h="7238">
                  <a:moveTo>
                    <a:pt x="0" y="0"/>
                  </a:moveTo>
                  <a:lnTo>
                    <a:pt x="65627" y="0"/>
                  </a:lnTo>
                  <a:lnTo>
                    <a:pt x="65627"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46" name="Freihandform: Form 1445">
              <a:extLst>
                <a:ext uri="{FF2B5EF4-FFF2-40B4-BE49-F238E27FC236}">
                  <a16:creationId xmlns:a16="http://schemas.microsoft.com/office/drawing/2014/main" id="{383BACB3-639F-4601-9CE3-6DECB7F9252A}"/>
                </a:ext>
              </a:extLst>
            </p:cNvPr>
            <p:cNvSpPr/>
            <p:nvPr/>
          </p:nvSpPr>
          <p:spPr>
            <a:xfrm rot="19482087">
              <a:off x="5148976" y="2840692"/>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47" name="Freihandform: Form 1446">
              <a:extLst>
                <a:ext uri="{FF2B5EF4-FFF2-40B4-BE49-F238E27FC236}">
                  <a16:creationId xmlns:a16="http://schemas.microsoft.com/office/drawing/2014/main" id="{BB8DC3BD-E2F8-44BB-8DDF-AD40AA65AB85}"/>
                </a:ext>
              </a:extLst>
            </p:cNvPr>
            <p:cNvSpPr/>
            <p:nvPr/>
          </p:nvSpPr>
          <p:spPr>
            <a:xfrm rot="2117913">
              <a:off x="5149089" y="2860724"/>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grpSp>
      <p:sp>
        <p:nvSpPr>
          <p:cNvPr id="1417" name="Freihandform: Form 1416">
            <a:extLst>
              <a:ext uri="{FF2B5EF4-FFF2-40B4-BE49-F238E27FC236}">
                <a16:creationId xmlns:a16="http://schemas.microsoft.com/office/drawing/2014/main" id="{29DB2A55-03F9-46B8-87ED-BEB942C8D0F1}"/>
              </a:ext>
            </a:extLst>
          </p:cNvPr>
          <p:cNvSpPr/>
          <p:nvPr/>
        </p:nvSpPr>
        <p:spPr bwMode="auto">
          <a:xfrm rot="5400000" flipH="1">
            <a:off x="5194094" y="4023008"/>
            <a:ext cx="845580" cy="507070"/>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FFB900"/>
            </a:solidFill>
            <a:prstDash val="solid"/>
            <a:headEnd type="triangle"/>
            <a:tailEnd type="none"/>
          </a:ln>
          <a:effectLst/>
        </p:spPr>
        <p:txBody>
          <a:bodyPr rtlCol="0" anchor="ctr"/>
          <a:lstStyle/>
          <a:p>
            <a:pPr algn="ctr" defTabSz="913943">
              <a:defRPr/>
            </a:pPr>
            <a:endParaRPr lang="en-US" sz="3198" kern="0">
              <a:solidFill>
                <a:srgbClr val="000000"/>
              </a:solidFill>
              <a:latin typeface="Siemens Sans" pitchFamily="2" charset="0"/>
            </a:endParaRPr>
          </a:p>
        </p:txBody>
      </p:sp>
      <p:grpSp>
        <p:nvGrpSpPr>
          <p:cNvPr id="1418" name="Gruppieren 1417">
            <a:extLst>
              <a:ext uri="{FF2B5EF4-FFF2-40B4-BE49-F238E27FC236}">
                <a16:creationId xmlns:a16="http://schemas.microsoft.com/office/drawing/2014/main" id="{92A3717A-0016-4E60-B0EE-FA75DB41F787}"/>
              </a:ext>
            </a:extLst>
          </p:cNvPr>
          <p:cNvGrpSpPr/>
          <p:nvPr/>
        </p:nvGrpSpPr>
        <p:grpSpPr>
          <a:xfrm rot="16200000">
            <a:off x="5487487" y="3728640"/>
            <a:ext cx="177972" cy="194744"/>
            <a:chOff x="5045632" y="2780143"/>
            <a:chExt cx="136316" cy="149161"/>
          </a:xfrm>
        </p:grpSpPr>
        <p:sp>
          <p:nvSpPr>
            <p:cNvPr id="1430" name="Freihandform: Form 1429">
              <a:extLst>
                <a:ext uri="{FF2B5EF4-FFF2-40B4-BE49-F238E27FC236}">
                  <a16:creationId xmlns:a16="http://schemas.microsoft.com/office/drawing/2014/main" id="{925651E3-C1D0-4369-B701-D9BB6DB649AD}"/>
                </a:ext>
              </a:extLst>
            </p:cNvPr>
            <p:cNvSpPr/>
            <p:nvPr/>
          </p:nvSpPr>
          <p:spPr>
            <a:xfrm>
              <a:off x="5045632" y="2814433"/>
              <a:ext cx="87820" cy="87820"/>
            </a:xfrm>
            <a:custGeom>
              <a:avLst/>
              <a:gdLst>
                <a:gd name="connsiteX0" fmla="*/ 87821 w 87820"/>
                <a:gd name="connsiteY0" fmla="*/ 43910 h 87820"/>
                <a:gd name="connsiteX1" fmla="*/ 43910 w 87820"/>
                <a:gd name="connsiteY1" fmla="*/ 87820 h 87820"/>
                <a:gd name="connsiteX2" fmla="*/ 0 w 87820"/>
                <a:gd name="connsiteY2" fmla="*/ 43910 h 87820"/>
                <a:gd name="connsiteX3" fmla="*/ 43910 w 87820"/>
                <a:gd name="connsiteY3" fmla="*/ 0 h 87820"/>
                <a:gd name="connsiteX4" fmla="*/ 87821 w 87820"/>
                <a:gd name="connsiteY4" fmla="*/ 43910 h 87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20" h="87820">
                  <a:moveTo>
                    <a:pt x="87821" y="43910"/>
                  </a:moveTo>
                  <a:cubicBezTo>
                    <a:pt x="87821" y="68161"/>
                    <a:pt x="68161" y="87820"/>
                    <a:pt x="43910" y="87820"/>
                  </a:cubicBezTo>
                  <a:cubicBezTo>
                    <a:pt x="19659" y="87820"/>
                    <a:pt x="0" y="68161"/>
                    <a:pt x="0" y="43910"/>
                  </a:cubicBezTo>
                  <a:cubicBezTo>
                    <a:pt x="0" y="19659"/>
                    <a:pt x="19659" y="0"/>
                    <a:pt x="43910" y="0"/>
                  </a:cubicBezTo>
                  <a:cubicBezTo>
                    <a:pt x="68161" y="0"/>
                    <a:pt x="87821" y="19659"/>
                    <a:pt x="87821" y="43910"/>
                  </a:cubicBez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31" name="Freihandform: Form 1430">
              <a:extLst>
                <a:ext uri="{FF2B5EF4-FFF2-40B4-BE49-F238E27FC236}">
                  <a16:creationId xmlns:a16="http://schemas.microsoft.com/office/drawing/2014/main" id="{EABD7B6C-C028-43B7-A729-E33339A12FB1}"/>
                </a:ext>
              </a:extLst>
            </p:cNvPr>
            <p:cNvSpPr/>
            <p:nvPr/>
          </p:nvSpPr>
          <p:spPr>
            <a:xfrm>
              <a:off x="5056109" y="2807194"/>
              <a:ext cx="66865" cy="43910"/>
            </a:xfrm>
            <a:custGeom>
              <a:avLst/>
              <a:gdLst>
                <a:gd name="connsiteX0" fmla="*/ 48101 w 66865"/>
                <a:gd name="connsiteY0" fmla="*/ 43910 h 43910"/>
                <a:gd name="connsiteX1" fmla="*/ 19241 w 66865"/>
                <a:gd name="connsiteY1" fmla="*/ 43910 h 43910"/>
                <a:gd name="connsiteX2" fmla="*/ 0 w 66865"/>
                <a:gd name="connsiteY2" fmla="*/ 0 h 43910"/>
                <a:gd name="connsiteX3" fmla="*/ 66866 w 66865"/>
                <a:gd name="connsiteY3" fmla="*/ 0 h 43910"/>
              </a:gdLst>
              <a:ahLst/>
              <a:cxnLst>
                <a:cxn ang="0">
                  <a:pos x="connsiteX0" y="connsiteY0"/>
                </a:cxn>
                <a:cxn ang="0">
                  <a:pos x="connsiteX1" y="connsiteY1"/>
                </a:cxn>
                <a:cxn ang="0">
                  <a:pos x="connsiteX2" y="connsiteY2"/>
                </a:cxn>
                <a:cxn ang="0">
                  <a:pos x="connsiteX3" y="connsiteY3"/>
                </a:cxn>
              </a:cxnLst>
              <a:rect l="l" t="t" r="r" b="b"/>
              <a:pathLst>
                <a:path w="66865" h="43910">
                  <a:moveTo>
                    <a:pt x="48101" y="43910"/>
                  </a:moveTo>
                  <a:lnTo>
                    <a:pt x="19241" y="43910"/>
                  </a:lnTo>
                  <a:lnTo>
                    <a:pt x="0" y="0"/>
                  </a:lnTo>
                  <a:lnTo>
                    <a:pt x="66866" y="0"/>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32" name="Freihandform: Form 1431">
              <a:extLst>
                <a:ext uri="{FF2B5EF4-FFF2-40B4-BE49-F238E27FC236}">
                  <a16:creationId xmlns:a16="http://schemas.microsoft.com/office/drawing/2014/main" id="{92EB2914-6585-4BBA-9671-201671B77709}"/>
                </a:ext>
              </a:extLst>
            </p:cNvPr>
            <p:cNvSpPr/>
            <p:nvPr/>
          </p:nvSpPr>
          <p:spPr>
            <a:xfrm>
              <a:off x="5056109" y="2860724"/>
              <a:ext cx="66865" cy="47053"/>
            </a:xfrm>
            <a:custGeom>
              <a:avLst/>
              <a:gdLst>
                <a:gd name="connsiteX0" fmla="*/ 18764 w 66865"/>
                <a:gd name="connsiteY0" fmla="*/ 0 h 47053"/>
                <a:gd name="connsiteX1" fmla="*/ 47530 w 66865"/>
                <a:gd name="connsiteY1" fmla="*/ 0 h 47053"/>
                <a:gd name="connsiteX2" fmla="*/ 66866 w 66865"/>
                <a:gd name="connsiteY2" fmla="*/ 47054 h 47053"/>
                <a:gd name="connsiteX3" fmla="*/ 0 w 66865"/>
                <a:gd name="connsiteY3" fmla="*/ 47054 h 47053"/>
              </a:gdLst>
              <a:ahLst/>
              <a:cxnLst>
                <a:cxn ang="0">
                  <a:pos x="connsiteX0" y="connsiteY0"/>
                </a:cxn>
                <a:cxn ang="0">
                  <a:pos x="connsiteX1" y="connsiteY1"/>
                </a:cxn>
                <a:cxn ang="0">
                  <a:pos x="connsiteX2" y="connsiteY2"/>
                </a:cxn>
                <a:cxn ang="0">
                  <a:pos x="connsiteX3" y="connsiteY3"/>
                </a:cxn>
              </a:cxnLst>
              <a:rect l="l" t="t" r="r" b="b"/>
              <a:pathLst>
                <a:path w="66865" h="47053">
                  <a:moveTo>
                    <a:pt x="18764" y="0"/>
                  </a:moveTo>
                  <a:lnTo>
                    <a:pt x="47530" y="0"/>
                  </a:lnTo>
                  <a:lnTo>
                    <a:pt x="66866" y="47054"/>
                  </a:lnTo>
                  <a:lnTo>
                    <a:pt x="0" y="47054"/>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33" name="Freihandform: Form 1432">
              <a:extLst>
                <a:ext uri="{FF2B5EF4-FFF2-40B4-BE49-F238E27FC236}">
                  <a16:creationId xmlns:a16="http://schemas.microsoft.com/office/drawing/2014/main" id="{84658393-4C18-4E49-ACE0-50AB0510D36C}"/>
                </a:ext>
              </a:extLst>
            </p:cNvPr>
            <p:cNvSpPr/>
            <p:nvPr/>
          </p:nvSpPr>
          <p:spPr>
            <a:xfrm>
              <a:off x="5050585" y="278014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34" name="Freihandform: Form 1433">
              <a:extLst>
                <a:ext uri="{FF2B5EF4-FFF2-40B4-BE49-F238E27FC236}">
                  <a16:creationId xmlns:a16="http://schemas.microsoft.com/office/drawing/2014/main" id="{74D3546D-73F4-4CE6-BD29-3DAC17533DAC}"/>
                </a:ext>
              </a:extLst>
            </p:cNvPr>
            <p:cNvSpPr/>
            <p:nvPr/>
          </p:nvSpPr>
          <p:spPr>
            <a:xfrm>
              <a:off x="5050585" y="290225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35" name="Freihandform: Form 1434">
              <a:extLst>
                <a:ext uri="{FF2B5EF4-FFF2-40B4-BE49-F238E27FC236}">
                  <a16:creationId xmlns:a16="http://schemas.microsoft.com/office/drawing/2014/main" id="{5F089BDD-7670-4D51-8658-5AA25FE70F08}"/>
                </a:ext>
              </a:extLst>
            </p:cNvPr>
            <p:cNvSpPr/>
            <p:nvPr/>
          </p:nvSpPr>
          <p:spPr>
            <a:xfrm>
              <a:off x="5122689" y="2851104"/>
              <a:ext cx="54673" cy="7238"/>
            </a:xfrm>
            <a:custGeom>
              <a:avLst/>
              <a:gdLst>
                <a:gd name="connsiteX0" fmla="*/ 0 w 54673"/>
                <a:gd name="connsiteY0" fmla="*/ 0 h 7238"/>
                <a:gd name="connsiteX1" fmla="*/ 54674 w 54673"/>
                <a:gd name="connsiteY1" fmla="*/ 0 h 7238"/>
                <a:gd name="connsiteX2" fmla="*/ 54674 w 54673"/>
                <a:gd name="connsiteY2" fmla="*/ 7239 h 7238"/>
                <a:gd name="connsiteX3" fmla="*/ 0 w 54673"/>
                <a:gd name="connsiteY3" fmla="*/ 7239 h 7238"/>
              </a:gdLst>
              <a:ahLst/>
              <a:cxnLst>
                <a:cxn ang="0">
                  <a:pos x="connsiteX0" y="connsiteY0"/>
                </a:cxn>
                <a:cxn ang="0">
                  <a:pos x="connsiteX1" y="connsiteY1"/>
                </a:cxn>
                <a:cxn ang="0">
                  <a:pos x="connsiteX2" y="connsiteY2"/>
                </a:cxn>
                <a:cxn ang="0">
                  <a:pos x="connsiteX3" y="connsiteY3"/>
                </a:cxn>
              </a:cxnLst>
              <a:rect l="l" t="t" r="r" b="b"/>
              <a:pathLst>
                <a:path w="54673" h="7238">
                  <a:moveTo>
                    <a:pt x="0" y="0"/>
                  </a:moveTo>
                  <a:lnTo>
                    <a:pt x="54674" y="0"/>
                  </a:lnTo>
                  <a:lnTo>
                    <a:pt x="54674"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36" name="Freihandform: Form 1435">
              <a:extLst>
                <a:ext uri="{FF2B5EF4-FFF2-40B4-BE49-F238E27FC236}">
                  <a16:creationId xmlns:a16="http://schemas.microsoft.com/office/drawing/2014/main" id="{81F00704-30B7-4172-B08E-50B6F2491B34}"/>
                </a:ext>
              </a:extLst>
            </p:cNvPr>
            <p:cNvSpPr/>
            <p:nvPr/>
          </p:nvSpPr>
          <p:spPr>
            <a:xfrm rot="16200000">
              <a:off x="5144516" y="2851071"/>
              <a:ext cx="65627" cy="7238"/>
            </a:xfrm>
            <a:custGeom>
              <a:avLst/>
              <a:gdLst>
                <a:gd name="connsiteX0" fmla="*/ 0 w 65627"/>
                <a:gd name="connsiteY0" fmla="*/ 0 h 7238"/>
                <a:gd name="connsiteX1" fmla="*/ 65627 w 65627"/>
                <a:gd name="connsiteY1" fmla="*/ 0 h 7238"/>
                <a:gd name="connsiteX2" fmla="*/ 65627 w 65627"/>
                <a:gd name="connsiteY2" fmla="*/ 7239 h 7238"/>
                <a:gd name="connsiteX3" fmla="*/ 0 w 65627"/>
                <a:gd name="connsiteY3" fmla="*/ 7239 h 7238"/>
              </a:gdLst>
              <a:ahLst/>
              <a:cxnLst>
                <a:cxn ang="0">
                  <a:pos x="connsiteX0" y="connsiteY0"/>
                </a:cxn>
                <a:cxn ang="0">
                  <a:pos x="connsiteX1" y="connsiteY1"/>
                </a:cxn>
                <a:cxn ang="0">
                  <a:pos x="connsiteX2" y="connsiteY2"/>
                </a:cxn>
                <a:cxn ang="0">
                  <a:pos x="connsiteX3" y="connsiteY3"/>
                </a:cxn>
              </a:cxnLst>
              <a:rect l="l" t="t" r="r" b="b"/>
              <a:pathLst>
                <a:path w="65627" h="7238">
                  <a:moveTo>
                    <a:pt x="0" y="0"/>
                  </a:moveTo>
                  <a:lnTo>
                    <a:pt x="65627" y="0"/>
                  </a:lnTo>
                  <a:lnTo>
                    <a:pt x="65627"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37" name="Freihandform: Form 1436">
              <a:extLst>
                <a:ext uri="{FF2B5EF4-FFF2-40B4-BE49-F238E27FC236}">
                  <a16:creationId xmlns:a16="http://schemas.microsoft.com/office/drawing/2014/main" id="{286844F1-263C-40A9-A865-A7F40FED44FA}"/>
                </a:ext>
              </a:extLst>
            </p:cNvPr>
            <p:cNvSpPr/>
            <p:nvPr/>
          </p:nvSpPr>
          <p:spPr>
            <a:xfrm rot="19482087">
              <a:off x="5148976" y="2840692"/>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38" name="Freihandform: Form 1437">
              <a:extLst>
                <a:ext uri="{FF2B5EF4-FFF2-40B4-BE49-F238E27FC236}">
                  <a16:creationId xmlns:a16="http://schemas.microsoft.com/office/drawing/2014/main" id="{4C53155D-ABE9-4324-B13A-6146A1E139D1}"/>
                </a:ext>
              </a:extLst>
            </p:cNvPr>
            <p:cNvSpPr/>
            <p:nvPr/>
          </p:nvSpPr>
          <p:spPr>
            <a:xfrm rot="2117913">
              <a:off x="5149089" y="2860724"/>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grpSp>
      <p:cxnSp>
        <p:nvCxnSpPr>
          <p:cNvPr id="1419" name="Gerade Verbindung mit Pfeil 1418">
            <a:extLst>
              <a:ext uri="{FF2B5EF4-FFF2-40B4-BE49-F238E27FC236}">
                <a16:creationId xmlns:a16="http://schemas.microsoft.com/office/drawing/2014/main" id="{450B10C5-5F4B-486A-B754-A0210EC746D0}"/>
              </a:ext>
            </a:extLst>
          </p:cNvPr>
          <p:cNvCxnSpPr/>
          <p:nvPr/>
        </p:nvCxnSpPr>
        <p:spPr bwMode="auto">
          <a:xfrm>
            <a:off x="5884412" y="4699333"/>
            <a:ext cx="302631" cy="0"/>
          </a:xfrm>
          <a:prstGeom prst="straightConnector1">
            <a:avLst/>
          </a:prstGeom>
          <a:solidFill>
            <a:srgbClr val="000000"/>
          </a:solidFill>
          <a:ln w="25400" cap="flat" cmpd="sng" algn="ctr">
            <a:solidFill>
              <a:srgbClr val="FFB900"/>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1420" name="Gruppieren 1419">
            <a:extLst>
              <a:ext uri="{FF2B5EF4-FFF2-40B4-BE49-F238E27FC236}">
                <a16:creationId xmlns:a16="http://schemas.microsoft.com/office/drawing/2014/main" id="{6C144E38-1442-4202-B066-343F814A4F7E}"/>
              </a:ext>
            </a:extLst>
          </p:cNvPr>
          <p:cNvGrpSpPr/>
          <p:nvPr/>
        </p:nvGrpSpPr>
        <p:grpSpPr>
          <a:xfrm rot="16200000">
            <a:off x="3557995" y="5692603"/>
            <a:ext cx="177972" cy="194744"/>
            <a:chOff x="5045632" y="2780143"/>
            <a:chExt cx="136316" cy="149161"/>
          </a:xfrm>
        </p:grpSpPr>
        <p:sp>
          <p:nvSpPr>
            <p:cNvPr id="1421" name="Freihandform: Form 1420">
              <a:extLst>
                <a:ext uri="{FF2B5EF4-FFF2-40B4-BE49-F238E27FC236}">
                  <a16:creationId xmlns:a16="http://schemas.microsoft.com/office/drawing/2014/main" id="{429FA08D-AAB3-4731-B005-1FB0D3859750}"/>
                </a:ext>
              </a:extLst>
            </p:cNvPr>
            <p:cNvSpPr/>
            <p:nvPr/>
          </p:nvSpPr>
          <p:spPr>
            <a:xfrm>
              <a:off x="5045632" y="2814433"/>
              <a:ext cx="87820" cy="87820"/>
            </a:xfrm>
            <a:custGeom>
              <a:avLst/>
              <a:gdLst>
                <a:gd name="connsiteX0" fmla="*/ 87821 w 87820"/>
                <a:gd name="connsiteY0" fmla="*/ 43910 h 87820"/>
                <a:gd name="connsiteX1" fmla="*/ 43910 w 87820"/>
                <a:gd name="connsiteY1" fmla="*/ 87820 h 87820"/>
                <a:gd name="connsiteX2" fmla="*/ 0 w 87820"/>
                <a:gd name="connsiteY2" fmla="*/ 43910 h 87820"/>
                <a:gd name="connsiteX3" fmla="*/ 43910 w 87820"/>
                <a:gd name="connsiteY3" fmla="*/ 0 h 87820"/>
                <a:gd name="connsiteX4" fmla="*/ 87821 w 87820"/>
                <a:gd name="connsiteY4" fmla="*/ 43910 h 87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20" h="87820">
                  <a:moveTo>
                    <a:pt x="87821" y="43910"/>
                  </a:moveTo>
                  <a:cubicBezTo>
                    <a:pt x="87821" y="68161"/>
                    <a:pt x="68161" y="87820"/>
                    <a:pt x="43910" y="87820"/>
                  </a:cubicBezTo>
                  <a:cubicBezTo>
                    <a:pt x="19659" y="87820"/>
                    <a:pt x="0" y="68161"/>
                    <a:pt x="0" y="43910"/>
                  </a:cubicBezTo>
                  <a:cubicBezTo>
                    <a:pt x="0" y="19659"/>
                    <a:pt x="19659" y="0"/>
                    <a:pt x="43910" y="0"/>
                  </a:cubicBezTo>
                  <a:cubicBezTo>
                    <a:pt x="68161" y="0"/>
                    <a:pt x="87821" y="19659"/>
                    <a:pt x="87821" y="43910"/>
                  </a:cubicBez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22" name="Freihandform: Form 1421">
              <a:extLst>
                <a:ext uri="{FF2B5EF4-FFF2-40B4-BE49-F238E27FC236}">
                  <a16:creationId xmlns:a16="http://schemas.microsoft.com/office/drawing/2014/main" id="{F8E410C9-1AFD-48B0-8B1F-0EF5F402AFF5}"/>
                </a:ext>
              </a:extLst>
            </p:cNvPr>
            <p:cNvSpPr/>
            <p:nvPr/>
          </p:nvSpPr>
          <p:spPr>
            <a:xfrm>
              <a:off x="5056109" y="2807194"/>
              <a:ext cx="66865" cy="43910"/>
            </a:xfrm>
            <a:custGeom>
              <a:avLst/>
              <a:gdLst>
                <a:gd name="connsiteX0" fmla="*/ 48101 w 66865"/>
                <a:gd name="connsiteY0" fmla="*/ 43910 h 43910"/>
                <a:gd name="connsiteX1" fmla="*/ 19241 w 66865"/>
                <a:gd name="connsiteY1" fmla="*/ 43910 h 43910"/>
                <a:gd name="connsiteX2" fmla="*/ 0 w 66865"/>
                <a:gd name="connsiteY2" fmla="*/ 0 h 43910"/>
                <a:gd name="connsiteX3" fmla="*/ 66866 w 66865"/>
                <a:gd name="connsiteY3" fmla="*/ 0 h 43910"/>
              </a:gdLst>
              <a:ahLst/>
              <a:cxnLst>
                <a:cxn ang="0">
                  <a:pos x="connsiteX0" y="connsiteY0"/>
                </a:cxn>
                <a:cxn ang="0">
                  <a:pos x="connsiteX1" y="connsiteY1"/>
                </a:cxn>
                <a:cxn ang="0">
                  <a:pos x="connsiteX2" y="connsiteY2"/>
                </a:cxn>
                <a:cxn ang="0">
                  <a:pos x="connsiteX3" y="connsiteY3"/>
                </a:cxn>
              </a:cxnLst>
              <a:rect l="l" t="t" r="r" b="b"/>
              <a:pathLst>
                <a:path w="66865" h="43910">
                  <a:moveTo>
                    <a:pt x="48101" y="43910"/>
                  </a:moveTo>
                  <a:lnTo>
                    <a:pt x="19241" y="43910"/>
                  </a:lnTo>
                  <a:lnTo>
                    <a:pt x="0" y="0"/>
                  </a:lnTo>
                  <a:lnTo>
                    <a:pt x="66866" y="0"/>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23" name="Freihandform: Form 1422">
              <a:extLst>
                <a:ext uri="{FF2B5EF4-FFF2-40B4-BE49-F238E27FC236}">
                  <a16:creationId xmlns:a16="http://schemas.microsoft.com/office/drawing/2014/main" id="{A0013922-60CD-4376-AED0-ECCAE1024E38}"/>
                </a:ext>
              </a:extLst>
            </p:cNvPr>
            <p:cNvSpPr/>
            <p:nvPr/>
          </p:nvSpPr>
          <p:spPr>
            <a:xfrm>
              <a:off x="5056109" y="2860724"/>
              <a:ext cx="66865" cy="47053"/>
            </a:xfrm>
            <a:custGeom>
              <a:avLst/>
              <a:gdLst>
                <a:gd name="connsiteX0" fmla="*/ 18764 w 66865"/>
                <a:gd name="connsiteY0" fmla="*/ 0 h 47053"/>
                <a:gd name="connsiteX1" fmla="*/ 47530 w 66865"/>
                <a:gd name="connsiteY1" fmla="*/ 0 h 47053"/>
                <a:gd name="connsiteX2" fmla="*/ 66866 w 66865"/>
                <a:gd name="connsiteY2" fmla="*/ 47054 h 47053"/>
                <a:gd name="connsiteX3" fmla="*/ 0 w 66865"/>
                <a:gd name="connsiteY3" fmla="*/ 47054 h 47053"/>
              </a:gdLst>
              <a:ahLst/>
              <a:cxnLst>
                <a:cxn ang="0">
                  <a:pos x="connsiteX0" y="connsiteY0"/>
                </a:cxn>
                <a:cxn ang="0">
                  <a:pos x="connsiteX1" y="connsiteY1"/>
                </a:cxn>
                <a:cxn ang="0">
                  <a:pos x="connsiteX2" y="connsiteY2"/>
                </a:cxn>
                <a:cxn ang="0">
                  <a:pos x="connsiteX3" y="connsiteY3"/>
                </a:cxn>
              </a:cxnLst>
              <a:rect l="l" t="t" r="r" b="b"/>
              <a:pathLst>
                <a:path w="66865" h="47053">
                  <a:moveTo>
                    <a:pt x="18764" y="0"/>
                  </a:moveTo>
                  <a:lnTo>
                    <a:pt x="47530" y="0"/>
                  </a:lnTo>
                  <a:lnTo>
                    <a:pt x="66866" y="47054"/>
                  </a:lnTo>
                  <a:lnTo>
                    <a:pt x="0" y="47054"/>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24" name="Freihandform: Form 1423">
              <a:extLst>
                <a:ext uri="{FF2B5EF4-FFF2-40B4-BE49-F238E27FC236}">
                  <a16:creationId xmlns:a16="http://schemas.microsoft.com/office/drawing/2014/main" id="{AB3DE528-1E0F-47E7-B7F8-7FD5BA1ABABB}"/>
                </a:ext>
              </a:extLst>
            </p:cNvPr>
            <p:cNvSpPr/>
            <p:nvPr/>
          </p:nvSpPr>
          <p:spPr>
            <a:xfrm>
              <a:off x="5050585" y="278014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25" name="Freihandform: Form 1424">
              <a:extLst>
                <a:ext uri="{FF2B5EF4-FFF2-40B4-BE49-F238E27FC236}">
                  <a16:creationId xmlns:a16="http://schemas.microsoft.com/office/drawing/2014/main" id="{E5EEEC6E-221E-4C44-8C54-7D4147B7D1EB}"/>
                </a:ext>
              </a:extLst>
            </p:cNvPr>
            <p:cNvSpPr/>
            <p:nvPr/>
          </p:nvSpPr>
          <p:spPr>
            <a:xfrm>
              <a:off x="5050585" y="290225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26" name="Freihandform: Form 1425">
              <a:extLst>
                <a:ext uri="{FF2B5EF4-FFF2-40B4-BE49-F238E27FC236}">
                  <a16:creationId xmlns:a16="http://schemas.microsoft.com/office/drawing/2014/main" id="{7D7D0BD1-9941-4739-8F3F-16BEDFD3E016}"/>
                </a:ext>
              </a:extLst>
            </p:cNvPr>
            <p:cNvSpPr/>
            <p:nvPr/>
          </p:nvSpPr>
          <p:spPr>
            <a:xfrm>
              <a:off x="5122689" y="2851104"/>
              <a:ext cx="54673" cy="7238"/>
            </a:xfrm>
            <a:custGeom>
              <a:avLst/>
              <a:gdLst>
                <a:gd name="connsiteX0" fmla="*/ 0 w 54673"/>
                <a:gd name="connsiteY0" fmla="*/ 0 h 7238"/>
                <a:gd name="connsiteX1" fmla="*/ 54674 w 54673"/>
                <a:gd name="connsiteY1" fmla="*/ 0 h 7238"/>
                <a:gd name="connsiteX2" fmla="*/ 54674 w 54673"/>
                <a:gd name="connsiteY2" fmla="*/ 7239 h 7238"/>
                <a:gd name="connsiteX3" fmla="*/ 0 w 54673"/>
                <a:gd name="connsiteY3" fmla="*/ 7239 h 7238"/>
              </a:gdLst>
              <a:ahLst/>
              <a:cxnLst>
                <a:cxn ang="0">
                  <a:pos x="connsiteX0" y="connsiteY0"/>
                </a:cxn>
                <a:cxn ang="0">
                  <a:pos x="connsiteX1" y="connsiteY1"/>
                </a:cxn>
                <a:cxn ang="0">
                  <a:pos x="connsiteX2" y="connsiteY2"/>
                </a:cxn>
                <a:cxn ang="0">
                  <a:pos x="connsiteX3" y="connsiteY3"/>
                </a:cxn>
              </a:cxnLst>
              <a:rect l="l" t="t" r="r" b="b"/>
              <a:pathLst>
                <a:path w="54673" h="7238">
                  <a:moveTo>
                    <a:pt x="0" y="0"/>
                  </a:moveTo>
                  <a:lnTo>
                    <a:pt x="54674" y="0"/>
                  </a:lnTo>
                  <a:lnTo>
                    <a:pt x="54674"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27" name="Freihandform: Form 1426">
              <a:extLst>
                <a:ext uri="{FF2B5EF4-FFF2-40B4-BE49-F238E27FC236}">
                  <a16:creationId xmlns:a16="http://schemas.microsoft.com/office/drawing/2014/main" id="{3E54EF81-1102-40C5-9731-F3092A1198C4}"/>
                </a:ext>
              </a:extLst>
            </p:cNvPr>
            <p:cNvSpPr/>
            <p:nvPr/>
          </p:nvSpPr>
          <p:spPr>
            <a:xfrm rot="16200000">
              <a:off x="5144516" y="2851071"/>
              <a:ext cx="65627" cy="7238"/>
            </a:xfrm>
            <a:custGeom>
              <a:avLst/>
              <a:gdLst>
                <a:gd name="connsiteX0" fmla="*/ 0 w 65627"/>
                <a:gd name="connsiteY0" fmla="*/ 0 h 7238"/>
                <a:gd name="connsiteX1" fmla="*/ 65627 w 65627"/>
                <a:gd name="connsiteY1" fmla="*/ 0 h 7238"/>
                <a:gd name="connsiteX2" fmla="*/ 65627 w 65627"/>
                <a:gd name="connsiteY2" fmla="*/ 7239 h 7238"/>
                <a:gd name="connsiteX3" fmla="*/ 0 w 65627"/>
                <a:gd name="connsiteY3" fmla="*/ 7239 h 7238"/>
              </a:gdLst>
              <a:ahLst/>
              <a:cxnLst>
                <a:cxn ang="0">
                  <a:pos x="connsiteX0" y="connsiteY0"/>
                </a:cxn>
                <a:cxn ang="0">
                  <a:pos x="connsiteX1" y="connsiteY1"/>
                </a:cxn>
                <a:cxn ang="0">
                  <a:pos x="connsiteX2" y="connsiteY2"/>
                </a:cxn>
                <a:cxn ang="0">
                  <a:pos x="connsiteX3" y="connsiteY3"/>
                </a:cxn>
              </a:cxnLst>
              <a:rect l="l" t="t" r="r" b="b"/>
              <a:pathLst>
                <a:path w="65627" h="7238">
                  <a:moveTo>
                    <a:pt x="0" y="0"/>
                  </a:moveTo>
                  <a:lnTo>
                    <a:pt x="65627" y="0"/>
                  </a:lnTo>
                  <a:lnTo>
                    <a:pt x="65627"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28" name="Freihandform: Form 1427">
              <a:extLst>
                <a:ext uri="{FF2B5EF4-FFF2-40B4-BE49-F238E27FC236}">
                  <a16:creationId xmlns:a16="http://schemas.microsoft.com/office/drawing/2014/main" id="{3C324027-C10B-415B-99F6-9AD8F31F27EE}"/>
                </a:ext>
              </a:extLst>
            </p:cNvPr>
            <p:cNvSpPr/>
            <p:nvPr/>
          </p:nvSpPr>
          <p:spPr>
            <a:xfrm rot="19482087">
              <a:off x="5148976" y="2840692"/>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429" name="Freihandform: Form 1428">
              <a:extLst>
                <a:ext uri="{FF2B5EF4-FFF2-40B4-BE49-F238E27FC236}">
                  <a16:creationId xmlns:a16="http://schemas.microsoft.com/office/drawing/2014/main" id="{BD3AD8F4-AAB6-4802-81A5-7F4B765BE859}"/>
                </a:ext>
              </a:extLst>
            </p:cNvPr>
            <p:cNvSpPr/>
            <p:nvPr/>
          </p:nvSpPr>
          <p:spPr>
            <a:xfrm rot="2117913">
              <a:off x="5149089" y="2860724"/>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grpSp>
      <p:grpSp>
        <p:nvGrpSpPr>
          <p:cNvPr id="1632" name="Gruppieren 1631">
            <a:extLst>
              <a:ext uri="{FF2B5EF4-FFF2-40B4-BE49-F238E27FC236}">
                <a16:creationId xmlns:a16="http://schemas.microsoft.com/office/drawing/2014/main" id="{269EAFA9-BD6E-42F5-8830-9D31C6BDC449}"/>
              </a:ext>
            </a:extLst>
          </p:cNvPr>
          <p:cNvGrpSpPr/>
          <p:nvPr/>
        </p:nvGrpSpPr>
        <p:grpSpPr>
          <a:xfrm rot="16200000">
            <a:off x="2817535" y="2916595"/>
            <a:ext cx="177972" cy="194744"/>
            <a:chOff x="5045632" y="2780143"/>
            <a:chExt cx="136316" cy="149161"/>
          </a:xfrm>
        </p:grpSpPr>
        <p:sp>
          <p:nvSpPr>
            <p:cNvPr id="1633" name="Freihandform: Form 1632">
              <a:extLst>
                <a:ext uri="{FF2B5EF4-FFF2-40B4-BE49-F238E27FC236}">
                  <a16:creationId xmlns:a16="http://schemas.microsoft.com/office/drawing/2014/main" id="{329BC2C0-BF37-48F8-B485-93D0337C822E}"/>
                </a:ext>
              </a:extLst>
            </p:cNvPr>
            <p:cNvSpPr/>
            <p:nvPr/>
          </p:nvSpPr>
          <p:spPr>
            <a:xfrm>
              <a:off x="5045632" y="2814433"/>
              <a:ext cx="87820" cy="87820"/>
            </a:xfrm>
            <a:custGeom>
              <a:avLst/>
              <a:gdLst>
                <a:gd name="connsiteX0" fmla="*/ 87821 w 87820"/>
                <a:gd name="connsiteY0" fmla="*/ 43910 h 87820"/>
                <a:gd name="connsiteX1" fmla="*/ 43910 w 87820"/>
                <a:gd name="connsiteY1" fmla="*/ 87820 h 87820"/>
                <a:gd name="connsiteX2" fmla="*/ 0 w 87820"/>
                <a:gd name="connsiteY2" fmla="*/ 43910 h 87820"/>
                <a:gd name="connsiteX3" fmla="*/ 43910 w 87820"/>
                <a:gd name="connsiteY3" fmla="*/ 0 h 87820"/>
                <a:gd name="connsiteX4" fmla="*/ 87821 w 87820"/>
                <a:gd name="connsiteY4" fmla="*/ 43910 h 87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20" h="87820">
                  <a:moveTo>
                    <a:pt x="87821" y="43910"/>
                  </a:moveTo>
                  <a:cubicBezTo>
                    <a:pt x="87821" y="68161"/>
                    <a:pt x="68161" y="87820"/>
                    <a:pt x="43910" y="87820"/>
                  </a:cubicBezTo>
                  <a:cubicBezTo>
                    <a:pt x="19659" y="87820"/>
                    <a:pt x="0" y="68161"/>
                    <a:pt x="0" y="43910"/>
                  </a:cubicBezTo>
                  <a:cubicBezTo>
                    <a:pt x="0" y="19659"/>
                    <a:pt x="19659" y="0"/>
                    <a:pt x="43910" y="0"/>
                  </a:cubicBezTo>
                  <a:cubicBezTo>
                    <a:pt x="68161" y="0"/>
                    <a:pt x="87821" y="19659"/>
                    <a:pt x="87821" y="43910"/>
                  </a:cubicBez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34" name="Freihandform: Form 1633">
              <a:extLst>
                <a:ext uri="{FF2B5EF4-FFF2-40B4-BE49-F238E27FC236}">
                  <a16:creationId xmlns:a16="http://schemas.microsoft.com/office/drawing/2014/main" id="{49698A67-1790-42CE-A869-F5B4526A13A0}"/>
                </a:ext>
              </a:extLst>
            </p:cNvPr>
            <p:cNvSpPr/>
            <p:nvPr/>
          </p:nvSpPr>
          <p:spPr>
            <a:xfrm>
              <a:off x="5056109" y="2807194"/>
              <a:ext cx="66865" cy="43910"/>
            </a:xfrm>
            <a:custGeom>
              <a:avLst/>
              <a:gdLst>
                <a:gd name="connsiteX0" fmla="*/ 48101 w 66865"/>
                <a:gd name="connsiteY0" fmla="*/ 43910 h 43910"/>
                <a:gd name="connsiteX1" fmla="*/ 19241 w 66865"/>
                <a:gd name="connsiteY1" fmla="*/ 43910 h 43910"/>
                <a:gd name="connsiteX2" fmla="*/ 0 w 66865"/>
                <a:gd name="connsiteY2" fmla="*/ 0 h 43910"/>
                <a:gd name="connsiteX3" fmla="*/ 66866 w 66865"/>
                <a:gd name="connsiteY3" fmla="*/ 0 h 43910"/>
              </a:gdLst>
              <a:ahLst/>
              <a:cxnLst>
                <a:cxn ang="0">
                  <a:pos x="connsiteX0" y="connsiteY0"/>
                </a:cxn>
                <a:cxn ang="0">
                  <a:pos x="connsiteX1" y="connsiteY1"/>
                </a:cxn>
                <a:cxn ang="0">
                  <a:pos x="connsiteX2" y="connsiteY2"/>
                </a:cxn>
                <a:cxn ang="0">
                  <a:pos x="connsiteX3" y="connsiteY3"/>
                </a:cxn>
              </a:cxnLst>
              <a:rect l="l" t="t" r="r" b="b"/>
              <a:pathLst>
                <a:path w="66865" h="43910">
                  <a:moveTo>
                    <a:pt x="48101" y="43910"/>
                  </a:moveTo>
                  <a:lnTo>
                    <a:pt x="19241" y="43910"/>
                  </a:lnTo>
                  <a:lnTo>
                    <a:pt x="0" y="0"/>
                  </a:lnTo>
                  <a:lnTo>
                    <a:pt x="66866" y="0"/>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35" name="Freihandform: Form 1634">
              <a:extLst>
                <a:ext uri="{FF2B5EF4-FFF2-40B4-BE49-F238E27FC236}">
                  <a16:creationId xmlns:a16="http://schemas.microsoft.com/office/drawing/2014/main" id="{1F7C20E8-4309-486C-BA88-91135D6BF7A1}"/>
                </a:ext>
              </a:extLst>
            </p:cNvPr>
            <p:cNvSpPr/>
            <p:nvPr/>
          </p:nvSpPr>
          <p:spPr>
            <a:xfrm>
              <a:off x="5056109" y="2860724"/>
              <a:ext cx="66865" cy="47053"/>
            </a:xfrm>
            <a:custGeom>
              <a:avLst/>
              <a:gdLst>
                <a:gd name="connsiteX0" fmla="*/ 18764 w 66865"/>
                <a:gd name="connsiteY0" fmla="*/ 0 h 47053"/>
                <a:gd name="connsiteX1" fmla="*/ 47530 w 66865"/>
                <a:gd name="connsiteY1" fmla="*/ 0 h 47053"/>
                <a:gd name="connsiteX2" fmla="*/ 66866 w 66865"/>
                <a:gd name="connsiteY2" fmla="*/ 47054 h 47053"/>
                <a:gd name="connsiteX3" fmla="*/ 0 w 66865"/>
                <a:gd name="connsiteY3" fmla="*/ 47054 h 47053"/>
              </a:gdLst>
              <a:ahLst/>
              <a:cxnLst>
                <a:cxn ang="0">
                  <a:pos x="connsiteX0" y="connsiteY0"/>
                </a:cxn>
                <a:cxn ang="0">
                  <a:pos x="connsiteX1" y="connsiteY1"/>
                </a:cxn>
                <a:cxn ang="0">
                  <a:pos x="connsiteX2" y="connsiteY2"/>
                </a:cxn>
                <a:cxn ang="0">
                  <a:pos x="connsiteX3" y="connsiteY3"/>
                </a:cxn>
              </a:cxnLst>
              <a:rect l="l" t="t" r="r" b="b"/>
              <a:pathLst>
                <a:path w="66865" h="47053">
                  <a:moveTo>
                    <a:pt x="18764" y="0"/>
                  </a:moveTo>
                  <a:lnTo>
                    <a:pt x="47530" y="0"/>
                  </a:lnTo>
                  <a:lnTo>
                    <a:pt x="66866" y="47054"/>
                  </a:lnTo>
                  <a:lnTo>
                    <a:pt x="0" y="47054"/>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36" name="Freihandform: Form 1635">
              <a:extLst>
                <a:ext uri="{FF2B5EF4-FFF2-40B4-BE49-F238E27FC236}">
                  <a16:creationId xmlns:a16="http://schemas.microsoft.com/office/drawing/2014/main" id="{87844463-C021-49F5-86B5-11F71ED1506F}"/>
                </a:ext>
              </a:extLst>
            </p:cNvPr>
            <p:cNvSpPr/>
            <p:nvPr/>
          </p:nvSpPr>
          <p:spPr>
            <a:xfrm>
              <a:off x="5050585" y="278014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37" name="Freihandform: Form 1636">
              <a:extLst>
                <a:ext uri="{FF2B5EF4-FFF2-40B4-BE49-F238E27FC236}">
                  <a16:creationId xmlns:a16="http://schemas.microsoft.com/office/drawing/2014/main" id="{21C69734-10C3-4BBE-BEEF-A1325BB3C6EB}"/>
                </a:ext>
              </a:extLst>
            </p:cNvPr>
            <p:cNvSpPr/>
            <p:nvPr/>
          </p:nvSpPr>
          <p:spPr>
            <a:xfrm>
              <a:off x="5050585" y="290225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38" name="Freihandform: Form 1637">
              <a:extLst>
                <a:ext uri="{FF2B5EF4-FFF2-40B4-BE49-F238E27FC236}">
                  <a16:creationId xmlns:a16="http://schemas.microsoft.com/office/drawing/2014/main" id="{D0EB3803-8B04-4E6A-B2D3-35DBD8CC9A17}"/>
                </a:ext>
              </a:extLst>
            </p:cNvPr>
            <p:cNvSpPr/>
            <p:nvPr/>
          </p:nvSpPr>
          <p:spPr>
            <a:xfrm>
              <a:off x="5122689" y="2851104"/>
              <a:ext cx="54673" cy="7238"/>
            </a:xfrm>
            <a:custGeom>
              <a:avLst/>
              <a:gdLst>
                <a:gd name="connsiteX0" fmla="*/ 0 w 54673"/>
                <a:gd name="connsiteY0" fmla="*/ 0 h 7238"/>
                <a:gd name="connsiteX1" fmla="*/ 54674 w 54673"/>
                <a:gd name="connsiteY1" fmla="*/ 0 h 7238"/>
                <a:gd name="connsiteX2" fmla="*/ 54674 w 54673"/>
                <a:gd name="connsiteY2" fmla="*/ 7239 h 7238"/>
                <a:gd name="connsiteX3" fmla="*/ 0 w 54673"/>
                <a:gd name="connsiteY3" fmla="*/ 7239 h 7238"/>
              </a:gdLst>
              <a:ahLst/>
              <a:cxnLst>
                <a:cxn ang="0">
                  <a:pos x="connsiteX0" y="connsiteY0"/>
                </a:cxn>
                <a:cxn ang="0">
                  <a:pos x="connsiteX1" y="connsiteY1"/>
                </a:cxn>
                <a:cxn ang="0">
                  <a:pos x="connsiteX2" y="connsiteY2"/>
                </a:cxn>
                <a:cxn ang="0">
                  <a:pos x="connsiteX3" y="connsiteY3"/>
                </a:cxn>
              </a:cxnLst>
              <a:rect l="l" t="t" r="r" b="b"/>
              <a:pathLst>
                <a:path w="54673" h="7238">
                  <a:moveTo>
                    <a:pt x="0" y="0"/>
                  </a:moveTo>
                  <a:lnTo>
                    <a:pt x="54674" y="0"/>
                  </a:lnTo>
                  <a:lnTo>
                    <a:pt x="54674"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39" name="Freihandform: Form 1638">
              <a:extLst>
                <a:ext uri="{FF2B5EF4-FFF2-40B4-BE49-F238E27FC236}">
                  <a16:creationId xmlns:a16="http://schemas.microsoft.com/office/drawing/2014/main" id="{583683D6-F3B2-40CC-AA3B-0A5EAB01A328}"/>
                </a:ext>
              </a:extLst>
            </p:cNvPr>
            <p:cNvSpPr/>
            <p:nvPr/>
          </p:nvSpPr>
          <p:spPr>
            <a:xfrm rot="16200000">
              <a:off x="5144516" y="2851071"/>
              <a:ext cx="65627" cy="7238"/>
            </a:xfrm>
            <a:custGeom>
              <a:avLst/>
              <a:gdLst>
                <a:gd name="connsiteX0" fmla="*/ 0 w 65627"/>
                <a:gd name="connsiteY0" fmla="*/ 0 h 7238"/>
                <a:gd name="connsiteX1" fmla="*/ 65627 w 65627"/>
                <a:gd name="connsiteY1" fmla="*/ 0 h 7238"/>
                <a:gd name="connsiteX2" fmla="*/ 65627 w 65627"/>
                <a:gd name="connsiteY2" fmla="*/ 7239 h 7238"/>
                <a:gd name="connsiteX3" fmla="*/ 0 w 65627"/>
                <a:gd name="connsiteY3" fmla="*/ 7239 h 7238"/>
              </a:gdLst>
              <a:ahLst/>
              <a:cxnLst>
                <a:cxn ang="0">
                  <a:pos x="connsiteX0" y="connsiteY0"/>
                </a:cxn>
                <a:cxn ang="0">
                  <a:pos x="connsiteX1" y="connsiteY1"/>
                </a:cxn>
                <a:cxn ang="0">
                  <a:pos x="connsiteX2" y="connsiteY2"/>
                </a:cxn>
                <a:cxn ang="0">
                  <a:pos x="connsiteX3" y="connsiteY3"/>
                </a:cxn>
              </a:cxnLst>
              <a:rect l="l" t="t" r="r" b="b"/>
              <a:pathLst>
                <a:path w="65627" h="7238">
                  <a:moveTo>
                    <a:pt x="0" y="0"/>
                  </a:moveTo>
                  <a:lnTo>
                    <a:pt x="65627" y="0"/>
                  </a:lnTo>
                  <a:lnTo>
                    <a:pt x="65627"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40" name="Freihandform: Form 1639">
              <a:extLst>
                <a:ext uri="{FF2B5EF4-FFF2-40B4-BE49-F238E27FC236}">
                  <a16:creationId xmlns:a16="http://schemas.microsoft.com/office/drawing/2014/main" id="{3D940CCE-729B-4400-AB11-102DA7E4959A}"/>
                </a:ext>
              </a:extLst>
            </p:cNvPr>
            <p:cNvSpPr/>
            <p:nvPr/>
          </p:nvSpPr>
          <p:spPr>
            <a:xfrm rot="19482087">
              <a:off x="5148976" y="2840692"/>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41" name="Freihandform: Form 1640">
              <a:extLst>
                <a:ext uri="{FF2B5EF4-FFF2-40B4-BE49-F238E27FC236}">
                  <a16:creationId xmlns:a16="http://schemas.microsoft.com/office/drawing/2014/main" id="{685DC25D-2A8D-475A-A40E-A9E7ACBEEB77}"/>
                </a:ext>
              </a:extLst>
            </p:cNvPr>
            <p:cNvSpPr/>
            <p:nvPr/>
          </p:nvSpPr>
          <p:spPr>
            <a:xfrm rot="2117913">
              <a:off x="5149089" y="2860724"/>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grpSp>
      <p:sp>
        <p:nvSpPr>
          <p:cNvPr id="1642" name="Freihandform: Form 1641">
            <a:extLst>
              <a:ext uri="{FF2B5EF4-FFF2-40B4-BE49-F238E27FC236}">
                <a16:creationId xmlns:a16="http://schemas.microsoft.com/office/drawing/2014/main" id="{CC41AAE1-83FC-4F7B-8438-51C79195A412}"/>
              </a:ext>
            </a:extLst>
          </p:cNvPr>
          <p:cNvSpPr/>
          <p:nvPr/>
        </p:nvSpPr>
        <p:spPr bwMode="auto">
          <a:xfrm rot="5400000" flipH="1">
            <a:off x="4975135" y="1259209"/>
            <a:ext cx="426673" cy="3133229"/>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EB780A"/>
            </a:solidFill>
            <a:prstDash val="solid"/>
            <a:headEnd type="triangle"/>
            <a:tailEnd type="none"/>
          </a:ln>
          <a:effectLst/>
        </p:spPr>
        <p:txBody>
          <a:bodyPr rtlCol="0" anchor="ctr"/>
          <a:lstStyle/>
          <a:p>
            <a:pPr algn="ctr"/>
            <a:endParaRPr lang="en-US" sz="3198" kern="0">
              <a:solidFill>
                <a:srgbClr val="000000"/>
              </a:solidFill>
              <a:latin typeface="Siemens Sans" pitchFamily="2" charset="0"/>
            </a:endParaRPr>
          </a:p>
        </p:txBody>
      </p:sp>
      <p:sp>
        <p:nvSpPr>
          <p:cNvPr id="1643" name="Freihandform: Form 1642">
            <a:extLst>
              <a:ext uri="{FF2B5EF4-FFF2-40B4-BE49-F238E27FC236}">
                <a16:creationId xmlns:a16="http://schemas.microsoft.com/office/drawing/2014/main" id="{798727D9-79E7-4DCA-BD98-AB04DCD0FAD5}"/>
              </a:ext>
            </a:extLst>
          </p:cNvPr>
          <p:cNvSpPr/>
          <p:nvPr/>
        </p:nvSpPr>
        <p:spPr bwMode="auto">
          <a:xfrm flipH="1">
            <a:off x="3373121" y="2612488"/>
            <a:ext cx="321379" cy="411664"/>
          </a:xfrm>
          <a:custGeom>
            <a:avLst/>
            <a:gdLst>
              <a:gd name="connsiteX0" fmla="*/ 0 w 384273"/>
              <a:gd name="connsiteY0" fmla="*/ 0 h 1121963"/>
              <a:gd name="connsiteX1" fmla="*/ 384273 w 384273"/>
              <a:gd name="connsiteY1" fmla="*/ 0 h 1121963"/>
              <a:gd name="connsiteX2" fmla="*/ 384273 w 384273"/>
              <a:gd name="connsiteY2" fmla="*/ 1121963 h 1121963"/>
            </a:gdLst>
            <a:ahLst/>
            <a:cxnLst>
              <a:cxn ang="0">
                <a:pos x="connsiteX0" y="connsiteY0"/>
              </a:cxn>
              <a:cxn ang="0">
                <a:pos x="connsiteX1" y="connsiteY1"/>
              </a:cxn>
              <a:cxn ang="0">
                <a:pos x="connsiteX2" y="connsiteY2"/>
              </a:cxn>
            </a:cxnLst>
            <a:rect l="l" t="t" r="r" b="b"/>
            <a:pathLst>
              <a:path w="384273" h="1121963">
                <a:moveTo>
                  <a:pt x="0" y="0"/>
                </a:moveTo>
                <a:lnTo>
                  <a:pt x="384273" y="0"/>
                </a:lnTo>
                <a:lnTo>
                  <a:pt x="384273" y="1121963"/>
                </a:lnTo>
              </a:path>
            </a:pathLst>
          </a:custGeom>
          <a:noFill/>
          <a:ln w="25400" cap="flat" cmpd="sng" algn="ctr">
            <a:solidFill>
              <a:srgbClr val="C00000"/>
            </a:solidFill>
            <a:prstDash val="solid"/>
            <a:headEnd type="none"/>
            <a:tailEnd type="none"/>
          </a:ln>
          <a:effectLst/>
        </p:spPr>
        <p:txBody>
          <a:bodyPr rtlCol="0" anchor="ctr"/>
          <a:lstStyle/>
          <a:p>
            <a:pPr algn="ctr" defTabSz="913943">
              <a:defRPr/>
            </a:pPr>
            <a:endParaRPr lang="en-US" sz="3198" kern="0">
              <a:solidFill>
                <a:srgbClr val="000000"/>
              </a:solidFill>
              <a:latin typeface="Siemens Sans" pitchFamily="2" charset="0"/>
            </a:endParaRPr>
          </a:p>
        </p:txBody>
      </p:sp>
      <p:grpSp>
        <p:nvGrpSpPr>
          <p:cNvPr id="1644" name="Gruppieren 1643">
            <a:extLst>
              <a:ext uri="{FF2B5EF4-FFF2-40B4-BE49-F238E27FC236}">
                <a16:creationId xmlns:a16="http://schemas.microsoft.com/office/drawing/2014/main" id="{5A10B17F-A9A7-4918-9EBE-66D862532AE0}"/>
              </a:ext>
            </a:extLst>
          </p:cNvPr>
          <p:cNvGrpSpPr/>
          <p:nvPr/>
        </p:nvGrpSpPr>
        <p:grpSpPr>
          <a:xfrm rot="16200000">
            <a:off x="6926945" y="2921268"/>
            <a:ext cx="177972" cy="194744"/>
            <a:chOff x="5045632" y="2780143"/>
            <a:chExt cx="136316" cy="149161"/>
          </a:xfrm>
        </p:grpSpPr>
        <p:sp>
          <p:nvSpPr>
            <p:cNvPr id="1645" name="Freihandform: Form 1644">
              <a:extLst>
                <a:ext uri="{FF2B5EF4-FFF2-40B4-BE49-F238E27FC236}">
                  <a16:creationId xmlns:a16="http://schemas.microsoft.com/office/drawing/2014/main" id="{C025D42F-EA67-4D48-BF9E-96AB785AA639}"/>
                </a:ext>
              </a:extLst>
            </p:cNvPr>
            <p:cNvSpPr/>
            <p:nvPr/>
          </p:nvSpPr>
          <p:spPr>
            <a:xfrm>
              <a:off x="5045632" y="2814433"/>
              <a:ext cx="87820" cy="87820"/>
            </a:xfrm>
            <a:custGeom>
              <a:avLst/>
              <a:gdLst>
                <a:gd name="connsiteX0" fmla="*/ 87821 w 87820"/>
                <a:gd name="connsiteY0" fmla="*/ 43910 h 87820"/>
                <a:gd name="connsiteX1" fmla="*/ 43910 w 87820"/>
                <a:gd name="connsiteY1" fmla="*/ 87820 h 87820"/>
                <a:gd name="connsiteX2" fmla="*/ 0 w 87820"/>
                <a:gd name="connsiteY2" fmla="*/ 43910 h 87820"/>
                <a:gd name="connsiteX3" fmla="*/ 43910 w 87820"/>
                <a:gd name="connsiteY3" fmla="*/ 0 h 87820"/>
                <a:gd name="connsiteX4" fmla="*/ 87821 w 87820"/>
                <a:gd name="connsiteY4" fmla="*/ 43910 h 87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20" h="87820">
                  <a:moveTo>
                    <a:pt x="87821" y="43910"/>
                  </a:moveTo>
                  <a:cubicBezTo>
                    <a:pt x="87821" y="68161"/>
                    <a:pt x="68161" y="87820"/>
                    <a:pt x="43910" y="87820"/>
                  </a:cubicBezTo>
                  <a:cubicBezTo>
                    <a:pt x="19659" y="87820"/>
                    <a:pt x="0" y="68161"/>
                    <a:pt x="0" y="43910"/>
                  </a:cubicBezTo>
                  <a:cubicBezTo>
                    <a:pt x="0" y="19659"/>
                    <a:pt x="19659" y="0"/>
                    <a:pt x="43910" y="0"/>
                  </a:cubicBezTo>
                  <a:cubicBezTo>
                    <a:pt x="68161" y="0"/>
                    <a:pt x="87821" y="19659"/>
                    <a:pt x="87821" y="43910"/>
                  </a:cubicBez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46" name="Freihandform: Form 1645">
              <a:extLst>
                <a:ext uri="{FF2B5EF4-FFF2-40B4-BE49-F238E27FC236}">
                  <a16:creationId xmlns:a16="http://schemas.microsoft.com/office/drawing/2014/main" id="{27CAB1A5-AC4A-4597-86DD-5177EB330827}"/>
                </a:ext>
              </a:extLst>
            </p:cNvPr>
            <p:cNvSpPr/>
            <p:nvPr/>
          </p:nvSpPr>
          <p:spPr>
            <a:xfrm>
              <a:off x="5056109" y="2807194"/>
              <a:ext cx="66865" cy="43910"/>
            </a:xfrm>
            <a:custGeom>
              <a:avLst/>
              <a:gdLst>
                <a:gd name="connsiteX0" fmla="*/ 48101 w 66865"/>
                <a:gd name="connsiteY0" fmla="*/ 43910 h 43910"/>
                <a:gd name="connsiteX1" fmla="*/ 19241 w 66865"/>
                <a:gd name="connsiteY1" fmla="*/ 43910 h 43910"/>
                <a:gd name="connsiteX2" fmla="*/ 0 w 66865"/>
                <a:gd name="connsiteY2" fmla="*/ 0 h 43910"/>
                <a:gd name="connsiteX3" fmla="*/ 66866 w 66865"/>
                <a:gd name="connsiteY3" fmla="*/ 0 h 43910"/>
              </a:gdLst>
              <a:ahLst/>
              <a:cxnLst>
                <a:cxn ang="0">
                  <a:pos x="connsiteX0" y="connsiteY0"/>
                </a:cxn>
                <a:cxn ang="0">
                  <a:pos x="connsiteX1" y="connsiteY1"/>
                </a:cxn>
                <a:cxn ang="0">
                  <a:pos x="connsiteX2" y="connsiteY2"/>
                </a:cxn>
                <a:cxn ang="0">
                  <a:pos x="connsiteX3" y="connsiteY3"/>
                </a:cxn>
              </a:cxnLst>
              <a:rect l="l" t="t" r="r" b="b"/>
              <a:pathLst>
                <a:path w="66865" h="43910">
                  <a:moveTo>
                    <a:pt x="48101" y="43910"/>
                  </a:moveTo>
                  <a:lnTo>
                    <a:pt x="19241" y="43910"/>
                  </a:lnTo>
                  <a:lnTo>
                    <a:pt x="0" y="0"/>
                  </a:lnTo>
                  <a:lnTo>
                    <a:pt x="66866" y="0"/>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47" name="Freihandform: Form 1646">
              <a:extLst>
                <a:ext uri="{FF2B5EF4-FFF2-40B4-BE49-F238E27FC236}">
                  <a16:creationId xmlns:a16="http://schemas.microsoft.com/office/drawing/2014/main" id="{D43A81E6-F9B4-400A-828F-27B362C2E4A0}"/>
                </a:ext>
              </a:extLst>
            </p:cNvPr>
            <p:cNvSpPr/>
            <p:nvPr/>
          </p:nvSpPr>
          <p:spPr>
            <a:xfrm>
              <a:off x="5056109" y="2860724"/>
              <a:ext cx="66865" cy="47053"/>
            </a:xfrm>
            <a:custGeom>
              <a:avLst/>
              <a:gdLst>
                <a:gd name="connsiteX0" fmla="*/ 18764 w 66865"/>
                <a:gd name="connsiteY0" fmla="*/ 0 h 47053"/>
                <a:gd name="connsiteX1" fmla="*/ 47530 w 66865"/>
                <a:gd name="connsiteY1" fmla="*/ 0 h 47053"/>
                <a:gd name="connsiteX2" fmla="*/ 66866 w 66865"/>
                <a:gd name="connsiteY2" fmla="*/ 47054 h 47053"/>
                <a:gd name="connsiteX3" fmla="*/ 0 w 66865"/>
                <a:gd name="connsiteY3" fmla="*/ 47054 h 47053"/>
              </a:gdLst>
              <a:ahLst/>
              <a:cxnLst>
                <a:cxn ang="0">
                  <a:pos x="connsiteX0" y="connsiteY0"/>
                </a:cxn>
                <a:cxn ang="0">
                  <a:pos x="connsiteX1" y="connsiteY1"/>
                </a:cxn>
                <a:cxn ang="0">
                  <a:pos x="connsiteX2" y="connsiteY2"/>
                </a:cxn>
                <a:cxn ang="0">
                  <a:pos x="connsiteX3" y="connsiteY3"/>
                </a:cxn>
              </a:cxnLst>
              <a:rect l="l" t="t" r="r" b="b"/>
              <a:pathLst>
                <a:path w="66865" h="47053">
                  <a:moveTo>
                    <a:pt x="18764" y="0"/>
                  </a:moveTo>
                  <a:lnTo>
                    <a:pt x="47530" y="0"/>
                  </a:lnTo>
                  <a:lnTo>
                    <a:pt x="66866" y="47054"/>
                  </a:lnTo>
                  <a:lnTo>
                    <a:pt x="0" y="47054"/>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48" name="Freihandform: Form 1647">
              <a:extLst>
                <a:ext uri="{FF2B5EF4-FFF2-40B4-BE49-F238E27FC236}">
                  <a16:creationId xmlns:a16="http://schemas.microsoft.com/office/drawing/2014/main" id="{3F983FF1-F883-4633-A813-6B5666EC9389}"/>
                </a:ext>
              </a:extLst>
            </p:cNvPr>
            <p:cNvSpPr/>
            <p:nvPr/>
          </p:nvSpPr>
          <p:spPr>
            <a:xfrm>
              <a:off x="5050585" y="278014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49" name="Freihandform: Form 1648">
              <a:extLst>
                <a:ext uri="{FF2B5EF4-FFF2-40B4-BE49-F238E27FC236}">
                  <a16:creationId xmlns:a16="http://schemas.microsoft.com/office/drawing/2014/main" id="{0BE48A83-957D-449C-B3BB-E0D42EC7B347}"/>
                </a:ext>
              </a:extLst>
            </p:cNvPr>
            <p:cNvSpPr/>
            <p:nvPr/>
          </p:nvSpPr>
          <p:spPr>
            <a:xfrm>
              <a:off x="5050585" y="290225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50" name="Freihandform: Form 1649">
              <a:extLst>
                <a:ext uri="{FF2B5EF4-FFF2-40B4-BE49-F238E27FC236}">
                  <a16:creationId xmlns:a16="http://schemas.microsoft.com/office/drawing/2014/main" id="{B1EDC047-0074-46C0-997C-08F438E12261}"/>
                </a:ext>
              </a:extLst>
            </p:cNvPr>
            <p:cNvSpPr/>
            <p:nvPr/>
          </p:nvSpPr>
          <p:spPr>
            <a:xfrm>
              <a:off x="5122689" y="2851104"/>
              <a:ext cx="54673" cy="7238"/>
            </a:xfrm>
            <a:custGeom>
              <a:avLst/>
              <a:gdLst>
                <a:gd name="connsiteX0" fmla="*/ 0 w 54673"/>
                <a:gd name="connsiteY0" fmla="*/ 0 h 7238"/>
                <a:gd name="connsiteX1" fmla="*/ 54674 w 54673"/>
                <a:gd name="connsiteY1" fmla="*/ 0 h 7238"/>
                <a:gd name="connsiteX2" fmla="*/ 54674 w 54673"/>
                <a:gd name="connsiteY2" fmla="*/ 7239 h 7238"/>
                <a:gd name="connsiteX3" fmla="*/ 0 w 54673"/>
                <a:gd name="connsiteY3" fmla="*/ 7239 h 7238"/>
              </a:gdLst>
              <a:ahLst/>
              <a:cxnLst>
                <a:cxn ang="0">
                  <a:pos x="connsiteX0" y="connsiteY0"/>
                </a:cxn>
                <a:cxn ang="0">
                  <a:pos x="connsiteX1" y="connsiteY1"/>
                </a:cxn>
                <a:cxn ang="0">
                  <a:pos x="connsiteX2" y="connsiteY2"/>
                </a:cxn>
                <a:cxn ang="0">
                  <a:pos x="connsiteX3" y="connsiteY3"/>
                </a:cxn>
              </a:cxnLst>
              <a:rect l="l" t="t" r="r" b="b"/>
              <a:pathLst>
                <a:path w="54673" h="7238">
                  <a:moveTo>
                    <a:pt x="0" y="0"/>
                  </a:moveTo>
                  <a:lnTo>
                    <a:pt x="54674" y="0"/>
                  </a:lnTo>
                  <a:lnTo>
                    <a:pt x="54674"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51" name="Freihandform: Form 1650">
              <a:extLst>
                <a:ext uri="{FF2B5EF4-FFF2-40B4-BE49-F238E27FC236}">
                  <a16:creationId xmlns:a16="http://schemas.microsoft.com/office/drawing/2014/main" id="{0DA0F180-A582-4D2F-8572-B5B5902DCB17}"/>
                </a:ext>
              </a:extLst>
            </p:cNvPr>
            <p:cNvSpPr/>
            <p:nvPr/>
          </p:nvSpPr>
          <p:spPr>
            <a:xfrm rot="16200000">
              <a:off x="5144516" y="2851071"/>
              <a:ext cx="65627" cy="7238"/>
            </a:xfrm>
            <a:custGeom>
              <a:avLst/>
              <a:gdLst>
                <a:gd name="connsiteX0" fmla="*/ 0 w 65627"/>
                <a:gd name="connsiteY0" fmla="*/ 0 h 7238"/>
                <a:gd name="connsiteX1" fmla="*/ 65627 w 65627"/>
                <a:gd name="connsiteY1" fmla="*/ 0 h 7238"/>
                <a:gd name="connsiteX2" fmla="*/ 65627 w 65627"/>
                <a:gd name="connsiteY2" fmla="*/ 7239 h 7238"/>
                <a:gd name="connsiteX3" fmla="*/ 0 w 65627"/>
                <a:gd name="connsiteY3" fmla="*/ 7239 h 7238"/>
              </a:gdLst>
              <a:ahLst/>
              <a:cxnLst>
                <a:cxn ang="0">
                  <a:pos x="connsiteX0" y="connsiteY0"/>
                </a:cxn>
                <a:cxn ang="0">
                  <a:pos x="connsiteX1" y="connsiteY1"/>
                </a:cxn>
                <a:cxn ang="0">
                  <a:pos x="connsiteX2" y="connsiteY2"/>
                </a:cxn>
                <a:cxn ang="0">
                  <a:pos x="connsiteX3" y="connsiteY3"/>
                </a:cxn>
              </a:cxnLst>
              <a:rect l="l" t="t" r="r" b="b"/>
              <a:pathLst>
                <a:path w="65627" h="7238">
                  <a:moveTo>
                    <a:pt x="0" y="0"/>
                  </a:moveTo>
                  <a:lnTo>
                    <a:pt x="65627" y="0"/>
                  </a:lnTo>
                  <a:lnTo>
                    <a:pt x="65627"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52" name="Freihandform: Form 1651">
              <a:extLst>
                <a:ext uri="{FF2B5EF4-FFF2-40B4-BE49-F238E27FC236}">
                  <a16:creationId xmlns:a16="http://schemas.microsoft.com/office/drawing/2014/main" id="{4A05A9D6-CC5D-40FD-A2DC-9DF3447D1056}"/>
                </a:ext>
              </a:extLst>
            </p:cNvPr>
            <p:cNvSpPr/>
            <p:nvPr/>
          </p:nvSpPr>
          <p:spPr>
            <a:xfrm rot="19482087">
              <a:off x="5148976" y="2840692"/>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53" name="Freihandform: Form 1652">
              <a:extLst>
                <a:ext uri="{FF2B5EF4-FFF2-40B4-BE49-F238E27FC236}">
                  <a16:creationId xmlns:a16="http://schemas.microsoft.com/office/drawing/2014/main" id="{CB2918BD-1CBE-4846-A9BB-6939DDE57C06}"/>
                </a:ext>
              </a:extLst>
            </p:cNvPr>
            <p:cNvSpPr/>
            <p:nvPr/>
          </p:nvSpPr>
          <p:spPr>
            <a:xfrm rot="2117913">
              <a:off x="5149089" y="2860724"/>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grpSp>
      <p:grpSp>
        <p:nvGrpSpPr>
          <p:cNvPr id="1654" name="Gruppieren 1653">
            <a:extLst>
              <a:ext uri="{FF2B5EF4-FFF2-40B4-BE49-F238E27FC236}">
                <a16:creationId xmlns:a16="http://schemas.microsoft.com/office/drawing/2014/main" id="{B85DF183-8ABD-4DDC-9C75-7EB81D7A0A99}"/>
              </a:ext>
            </a:extLst>
          </p:cNvPr>
          <p:cNvGrpSpPr/>
          <p:nvPr/>
        </p:nvGrpSpPr>
        <p:grpSpPr>
          <a:xfrm rot="16200000">
            <a:off x="3562718" y="2484035"/>
            <a:ext cx="177972" cy="194744"/>
            <a:chOff x="5045632" y="2780143"/>
            <a:chExt cx="136316" cy="149161"/>
          </a:xfrm>
        </p:grpSpPr>
        <p:sp>
          <p:nvSpPr>
            <p:cNvPr id="1655" name="Freihandform: Form 1654">
              <a:extLst>
                <a:ext uri="{FF2B5EF4-FFF2-40B4-BE49-F238E27FC236}">
                  <a16:creationId xmlns:a16="http://schemas.microsoft.com/office/drawing/2014/main" id="{33321062-6ABF-4901-8D73-603A5FDC60BA}"/>
                </a:ext>
              </a:extLst>
            </p:cNvPr>
            <p:cNvSpPr/>
            <p:nvPr/>
          </p:nvSpPr>
          <p:spPr>
            <a:xfrm>
              <a:off x="5045632" y="2814433"/>
              <a:ext cx="87820" cy="87820"/>
            </a:xfrm>
            <a:custGeom>
              <a:avLst/>
              <a:gdLst>
                <a:gd name="connsiteX0" fmla="*/ 87821 w 87820"/>
                <a:gd name="connsiteY0" fmla="*/ 43910 h 87820"/>
                <a:gd name="connsiteX1" fmla="*/ 43910 w 87820"/>
                <a:gd name="connsiteY1" fmla="*/ 87820 h 87820"/>
                <a:gd name="connsiteX2" fmla="*/ 0 w 87820"/>
                <a:gd name="connsiteY2" fmla="*/ 43910 h 87820"/>
                <a:gd name="connsiteX3" fmla="*/ 43910 w 87820"/>
                <a:gd name="connsiteY3" fmla="*/ 0 h 87820"/>
                <a:gd name="connsiteX4" fmla="*/ 87821 w 87820"/>
                <a:gd name="connsiteY4" fmla="*/ 43910 h 87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20" h="87820">
                  <a:moveTo>
                    <a:pt x="87821" y="43910"/>
                  </a:moveTo>
                  <a:cubicBezTo>
                    <a:pt x="87821" y="68161"/>
                    <a:pt x="68161" y="87820"/>
                    <a:pt x="43910" y="87820"/>
                  </a:cubicBezTo>
                  <a:cubicBezTo>
                    <a:pt x="19659" y="87820"/>
                    <a:pt x="0" y="68161"/>
                    <a:pt x="0" y="43910"/>
                  </a:cubicBezTo>
                  <a:cubicBezTo>
                    <a:pt x="0" y="19659"/>
                    <a:pt x="19659" y="0"/>
                    <a:pt x="43910" y="0"/>
                  </a:cubicBezTo>
                  <a:cubicBezTo>
                    <a:pt x="68161" y="0"/>
                    <a:pt x="87821" y="19659"/>
                    <a:pt x="87821" y="43910"/>
                  </a:cubicBez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56" name="Freihandform: Form 1655">
              <a:extLst>
                <a:ext uri="{FF2B5EF4-FFF2-40B4-BE49-F238E27FC236}">
                  <a16:creationId xmlns:a16="http://schemas.microsoft.com/office/drawing/2014/main" id="{1E0662B7-18A2-4BD9-897C-5C810CD1B79E}"/>
                </a:ext>
              </a:extLst>
            </p:cNvPr>
            <p:cNvSpPr/>
            <p:nvPr/>
          </p:nvSpPr>
          <p:spPr>
            <a:xfrm>
              <a:off x="5056109" y="2807194"/>
              <a:ext cx="66865" cy="43910"/>
            </a:xfrm>
            <a:custGeom>
              <a:avLst/>
              <a:gdLst>
                <a:gd name="connsiteX0" fmla="*/ 48101 w 66865"/>
                <a:gd name="connsiteY0" fmla="*/ 43910 h 43910"/>
                <a:gd name="connsiteX1" fmla="*/ 19241 w 66865"/>
                <a:gd name="connsiteY1" fmla="*/ 43910 h 43910"/>
                <a:gd name="connsiteX2" fmla="*/ 0 w 66865"/>
                <a:gd name="connsiteY2" fmla="*/ 0 h 43910"/>
                <a:gd name="connsiteX3" fmla="*/ 66866 w 66865"/>
                <a:gd name="connsiteY3" fmla="*/ 0 h 43910"/>
              </a:gdLst>
              <a:ahLst/>
              <a:cxnLst>
                <a:cxn ang="0">
                  <a:pos x="connsiteX0" y="connsiteY0"/>
                </a:cxn>
                <a:cxn ang="0">
                  <a:pos x="connsiteX1" y="connsiteY1"/>
                </a:cxn>
                <a:cxn ang="0">
                  <a:pos x="connsiteX2" y="connsiteY2"/>
                </a:cxn>
                <a:cxn ang="0">
                  <a:pos x="connsiteX3" y="connsiteY3"/>
                </a:cxn>
              </a:cxnLst>
              <a:rect l="l" t="t" r="r" b="b"/>
              <a:pathLst>
                <a:path w="66865" h="43910">
                  <a:moveTo>
                    <a:pt x="48101" y="43910"/>
                  </a:moveTo>
                  <a:lnTo>
                    <a:pt x="19241" y="43910"/>
                  </a:lnTo>
                  <a:lnTo>
                    <a:pt x="0" y="0"/>
                  </a:lnTo>
                  <a:lnTo>
                    <a:pt x="66866" y="0"/>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57" name="Freihandform: Form 1656">
              <a:extLst>
                <a:ext uri="{FF2B5EF4-FFF2-40B4-BE49-F238E27FC236}">
                  <a16:creationId xmlns:a16="http://schemas.microsoft.com/office/drawing/2014/main" id="{8FDCEFAE-3E31-4D00-842D-9EB761677AB6}"/>
                </a:ext>
              </a:extLst>
            </p:cNvPr>
            <p:cNvSpPr/>
            <p:nvPr/>
          </p:nvSpPr>
          <p:spPr>
            <a:xfrm>
              <a:off x="5056109" y="2860724"/>
              <a:ext cx="66865" cy="47053"/>
            </a:xfrm>
            <a:custGeom>
              <a:avLst/>
              <a:gdLst>
                <a:gd name="connsiteX0" fmla="*/ 18764 w 66865"/>
                <a:gd name="connsiteY0" fmla="*/ 0 h 47053"/>
                <a:gd name="connsiteX1" fmla="*/ 47530 w 66865"/>
                <a:gd name="connsiteY1" fmla="*/ 0 h 47053"/>
                <a:gd name="connsiteX2" fmla="*/ 66866 w 66865"/>
                <a:gd name="connsiteY2" fmla="*/ 47054 h 47053"/>
                <a:gd name="connsiteX3" fmla="*/ 0 w 66865"/>
                <a:gd name="connsiteY3" fmla="*/ 47054 h 47053"/>
              </a:gdLst>
              <a:ahLst/>
              <a:cxnLst>
                <a:cxn ang="0">
                  <a:pos x="connsiteX0" y="connsiteY0"/>
                </a:cxn>
                <a:cxn ang="0">
                  <a:pos x="connsiteX1" y="connsiteY1"/>
                </a:cxn>
                <a:cxn ang="0">
                  <a:pos x="connsiteX2" y="connsiteY2"/>
                </a:cxn>
                <a:cxn ang="0">
                  <a:pos x="connsiteX3" y="connsiteY3"/>
                </a:cxn>
              </a:cxnLst>
              <a:rect l="l" t="t" r="r" b="b"/>
              <a:pathLst>
                <a:path w="66865" h="47053">
                  <a:moveTo>
                    <a:pt x="18764" y="0"/>
                  </a:moveTo>
                  <a:lnTo>
                    <a:pt x="47530" y="0"/>
                  </a:lnTo>
                  <a:lnTo>
                    <a:pt x="66866" y="47054"/>
                  </a:lnTo>
                  <a:lnTo>
                    <a:pt x="0" y="47054"/>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58" name="Freihandform: Form 1657">
              <a:extLst>
                <a:ext uri="{FF2B5EF4-FFF2-40B4-BE49-F238E27FC236}">
                  <a16:creationId xmlns:a16="http://schemas.microsoft.com/office/drawing/2014/main" id="{08B4519E-2F41-434F-ADE6-0922E8209334}"/>
                </a:ext>
              </a:extLst>
            </p:cNvPr>
            <p:cNvSpPr/>
            <p:nvPr/>
          </p:nvSpPr>
          <p:spPr>
            <a:xfrm>
              <a:off x="5050585" y="278014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59" name="Freihandform: Form 1658">
              <a:extLst>
                <a:ext uri="{FF2B5EF4-FFF2-40B4-BE49-F238E27FC236}">
                  <a16:creationId xmlns:a16="http://schemas.microsoft.com/office/drawing/2014/main" id="{15913C13-27AC-42DC-8E33-81204C1F7E76}"/>
                </a:ext>
              </a:extLst>
            </p:cNvPr>
            <p:cNvSpPr/>
            <p:nvPr/>
          </p:nvSpPr>
          <p:spPr>
            <a:xfrm>
              <a:off x="5050585" y="290225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60" name="Freihandform: Form 1659">
              <a:extLst>
                <a:ext uri="{FF2B5EF4-FFF2-40B4-BE49-F238E27FC236}">
                  <a16:creationId xmlns:a16="http://schemas.microsoft.com/office/drawing/2014/main" id="{58F2E8CD-92DC-4B1B-B2BC-6D3239A93320}"/>
                </a:ext>
              </a:extLst>
            </p:cNvPr>
            <p:cNvSpPr/>
            <p:nvPr/>
          </p:nvSpPr>
          <p:spPr>
            <a:xfrm>
              <a:off x="5122689" y="2851104"/>
              <a:ext cx="54673" cy="7238"/>
            </a:xfrm>
            <a:custGeom>
              <a:avLst/>
              <a:gdLst>
                <a:gd name="connsiteX0" fmla="*/ 0 w 54673"/>
                <a:gd name="connsiteY0" fmla="*/ 0 h 7238"/>
                <a:gd name="connsiteX1" fmla="*/ 54674 w 54673"/>
                <a:gd name="connsiteY1" fmla="*/ 0 h 7238"/>
                <a:gd name="connsiteX2" fmla="*/ 54674 w 54673"/>
                <a:gd name="connsiteY2" fmla="*/ 7239 h 7238"/>
                <a:gd name="connsiteX3" fmla="*/ 0 w 54673"/>
                <a:gd name="connsiteY3" fmla="*/ 7239 h 7238"/>
              </a:gdLst>
              <a:ahLst/>
              <a:cxnLst>
                <a:cxn ang="0">
                  <a:pos x="connsiteX0" y="connsiteY0"/>
                </a:cxn>
                <a:cxn ang="0">
                  <a:pos x="connsiteX1" y="connsiteY1"/>
                </a:cxn>
                <a:cxn ang="0">
                  <a:pos x="connsiteX2" y="connsiteY2"/>
                </a:cxn>
                <a:cxn ang="0">
                  <a:pos x="connsiteX3" y="connsiteY3"/>
                </a:cxn>
              </a:cxnLst>
              <a:rect l="l" t="t" r="r" b="b"/>
              <a:pathLst>
                <a:path w="54673" h="7238">
                  <a:moveTo>
                    <a:pt x="0" y="0"/>
                  </a:moveTo>
                  <a:lnTo>
                    <a:pt x="54674" y="0"/>
                  </a:lnTo>
                  <a:lnTo>
                    <a:pt x="54674"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61" name="Freihandform: Form 1660">
              <a:extLst>
                <a:ext uri="{FF2B5EF4-FFF2-40B4-BE49-F238E27FC236}">
                  <a16:creationId xmlns:a16="http://schemas.microsoft.com/office/drawing/2014/main" id="{73D19CC0-1742-4592-8664-22008A227929}"/>
                </a:ext>
              </a:extLst>
            </p:cNvPr>
            <p:cNvSpPr/>
            <p:nvPr/>
          </p:nvSpPr>
          <p:spPr>
            <a:xfrm rot="16200000">
              <a:off x="5144516" y="2851071"/>
              <a:ext cx="65627" cy="7238"/>
            </a:xfrm>
            <a:custGeom>
              <a:avLst/>
              <a:gdLst>
                <a:gd name="connsiteX0" fmla="*/ 0 w 65627"/>
                <a:gd name="connsiteY0" fmla="*/ 0 h 7238"/>
                <a:gd name="connsiteX1" fmla="*/ 65627 w 65627"/>
                <a:gd name="connsiteY1" fmla="*/ 0 h 7238"/>
                <a:gd name="connsiteX2" fmla="*/ 65627 w 65627"/>
                <a:gd name="connsiteY2" fmla="*/ 7239 h 7238"/>
                <a:gd name="connsiteX3" fmla="*/ 0 w 65627"/>
                <a:gd name="connsiteY3" fmla="*/ 7239 h 7238"/>
              </a:gdLst>
              <a:ahLst/>
              <a:cxnLst>
                <a:cxn ang="0">
                  <a:pos x="connsiteX0" y="connsiteY0"/>
                </a:cxn>
                <a:cxn ang="0">
                  <a:pos x="connsiteX1" y="connsiteY1"/>
                </a:cxn>
                <a:cxn ang="0">
                  <a:pos x="connsiteX2" y="connsiteY2"/>
                </a:cxn>
                <a:cxn ang="0">
                  <a:pos x="connsiteX3" y="connsiteY3"/>
                </a:cxn>
              </a:cxnLst>
              <a:rect l="l" t="t" r="r" b="b"/>
              <a:pathLst>
                <a:path w="65627" h="7238">
                  <a:moveTo>
                    <a:pt x="0" y="0"/>
                  </a:moveTo>
                  <a:lnTo>
                    <a:pt x="65627" y="0"/>
                  </a:lnTo>
                  <a:lnTo>
                    <a:pt x="65627" y="7239"/>
                  </a:lnTo>
                  <a:lnTo>
                    <a:pt x="0" y="7239"/>
                  </a:lnTo>
                  <a:close/>
                </a:path>
              </a:pathLst>
            </a:custGeom>
            <a:solidFill>
              <a:srgbClr val="5A616B"/>
            </a:solidFill>
            <a:ln w="9525"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62" name="Freihandform: Form 1661">
              <a:extLst>
                <a:ext uri="{FF2B5EF4-FFF2-40B4-BE49-F238E27FC236}">
                  <a16:creationId xmlns:a16="http://schemas.microsoft.com/office/drawing/2014/main" id="{8DBCF081-1D9A-469D-AF92-DA0EEC0C1FD5}"/>
                </a:ext>
              </a:extLst>
            </p:cNvPr>
            <p:cNvSpPr/>
            <p:nvPr/>
          </p:nvSpPr>
          <p:spPr>
            <a:xfrm rot="19482087">
              <a:off x="5148976" y="2840692"/>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sp>
          <p:nvSpPr>
            <p:cNvPr id="1663" name="Freihandform: Form 1662">
              <a:extLst>
                <a:ext uri="{FF2B5EF4-FFF2-40B4-BE49-F238E27FC236}">
                  <a16:creationId xmlns:a16="http://schemas.microsoft.com/office/drawing/2014/main" id="{97E00C46-2EF6-4FE7-8A55-0E1533FD89B7}"/>
                </a:ext>
              </a:extLst>
            </p:cNvPr>
            <p:cNvSpPr/>
            <p:nvPr/>
          </p:nvSpPr>
          <p:spPr>
            <a:xfrm rot="2117913">
              <a:off x="5149089" y="2860724"/>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pPr defTabSz="913943">
                <a:defRPr/>
              </a:pPr>
              <a:endParaRPr lang="de-DE" sz="3198" kern="0">
                <a:solidFill>
                  <a:srgbClr val="ADBECB"/>
                </a:solidFill>
                <a:latin typeface="Siemens Sans" pitchFamily="2" charset="0"/>
              </a:endParaRPr>
            </a:p>
          </p:txBody>
        </p:sp>
      </p:grpSp>
      <p:grpSp>
        <p:nvGrpSpPr>
          <p:cNvPr id="1664" name="Grafik 199">
            <a:extLst>
              <a:ext uri="{FF2B5EF4-FFF2-40B4-BE49-F238E27FC236}">
                <a16:creationId xmlns:a16="http://schemas.microsoft.com/office/drawing/2014/main" id="{DB96B469-DBCE-47A9-8A1A-0DDFE75FD068}"/>
              </a:ext>
            </a:extLst>
          </p:cNvPr>
          <p:cNvGrpSpPr/>
          <p:nvPr/>
        </p:nvGrpSpPr>
        <p:grpSpPr>
          <a:xfrm rot="5400000">
            <a:off x="4085806" y="5652176"/>
            <a:ext cx="357764" cy="365752"/>
            <a:chOff x="5423344" y="4032228"/>
            <a:chExt cx="213359" cy="218122"/>
          </a:xfrm>
          <a:solidFill>
            <a:srgbClr val="000000"/>
          </a:solidFill>
          <a:effectLst/>
        </p:grpSpPr>
        <p:sp>
          <p:nvSpPr>
            <p:cNvPr id="1665" name="Freihandform: Form 1664">
              <a:extLst>
                <a:ext uri="{FF2B5EF4-FFF2-40B4-BE49-F238E27FC236}">
                  <a16:creationId xmlns:a16="http://schemas.microsoft.com/office/drawing/2014/main" id="{A63E9B8A-C22D-4CBB-B48C-EC73F7A32B24}"/>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2 h 218122"/>
                <a:gd name="connsiteX2" fmla="*/ 0 w 213359"/>
                <a:gd name="connsiteY2" fmla="*/ 109061 h 218122"/>
                <a:gd name="connsiteX3" fmla="*/ 106680 w 213359"/>
                <a:gd name="connsiteY3" fmla="*/ 0 h 218122"/>
                <a:gd name="connsiteX4" fmla="*/ 213360 w 213359"/>
                <a:gd name="connsiteY4" fmla="*/ 109061 h 218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218122">
                  <a:moveTo>
                    <a:pt x="213360" y="109061"/>
                  </a:moveTo>
                  <a:cubicBezTo>
                    <a:pt x="213360" y="169294"/>
                    <a:pt x="165598" y="218122"/>
                    <a:pt x="106680" y="218122"/>
                  </a:cubicBezTo>
                  <a:cubicBezTo>
                    <a:pt x="47762" y="218122"/>
                    <a:pt x="0" y="169294"/>
                    <a:pt x="0" y="109061"/>
                  </a:cubicBezTo>
                  <a:cubicBezTo>
                    <a:pt x="0" y="48828"/>
                    <a:pt x="47762" y="0"/>
                    <a:pt x="106680" y="0"/>
                  </a:cubicBezTo>
                  <a:cubicBezTo>
                    <a:pt x="165598" y="0"/>
                    <a:pt x="213360" y="48828"/>
                    <a:pt x="213360" y="109061"/>
                  </a:cubicBezTo>
                  <a:close/>
                </a:path>
              </a:pathLst>
            </a:custGeom>
            <a:solidFill>
              <a:srgbClr val="FFFFFF"/>
            </a:solidFill>
            <a:ln w="9525" cap="flat">
              <a:noFill/>
              <a:prstDash val="solid"/>
              <a:miter/>
            </a:ln>
          </p:spPr>
          <p:txBody>
            <a:bodyPr rtlCol="0" anchor="ctr"/>
            <a:lstStyle/>
            <a:p>
              <a:endParaRPr lang="de-DE" sz="1799">
                <a:latin typeface="Siemens Sans" pitchFamily="2" charset="0"/>
              </a:endParaRPr>
            </a:p>
          </p:txBody>
        </p:sp>
        <p:sp>
          <p:nvSpPr>
            <p:cNvPr id="1666" name="Freihandform: Form 1665">
              <a:extLst>
                <a:ext uri="{FF2B5EF4-FFF2-40B4-BE49-F238E27FC236}">
                  <a16:creationId xmlns:a16="http://schemas.microsoft.com/office/drawing/2014/main" id="{1D4DFFE8-7F4F-4B79-BC28-C288698C29AA}"/>
                </a:ext>
              </a:extLst>
            </p:cNvPr>
            <p:cNvSpPr/>
            <p:nvPr/>
          </p:nvSpPr>
          <p:spPr>
            <a:xfrm>
              <a:off x="5440393" y="4051373"/>
              <a:ext cx="179641" cy="179641"/>
            </a:xfrm>
            <a:custGeom>
              <a:avLst/>
              <a:gdLst>
                <a:gd name="connsiteX0" fmla="*/ 154972 w 179641"/>
                <a:gd name="connsiteY0" fmla="*/ 151638 h 179641"/>
                <a:gd name="connsiteX1" fmla="*/ 89821 w 179641"/>
                <a:gd name="connsiteY1" fmla="*/ 179642 h 179641"/>
                <a:gd name="connsiteX2" fmla="*/ 0 w 179641"/>
                <a:gd name="connsiteY2" fmla="*/ 89821 h 179641"/>
                <a:gd name="connsiteX3" fmla="*/ 89821 w 179641"/>
                <a:gd name="connsiteY3" fmla="*/ 0 h 179641"/>
                <a:gd name="connsiteX4" fmla="*/ 150304 w 179641"/>
                <a:gd name="connsiteY4" fmla="*/ 23432 h 179641"/>
                <a:gd name="connsiteX5" fmla="*/ 111157 w 179641"/>
                <a:gd name="connsiteY5" fmla="*/ 23432 h 179641"/>
                <a:gd name="connsiteX6" fmla="*/ 111062 w 179641"/>
                <a:gd name="connsiteY6" fmla="*/ 19050 h 179641"/>
                <a:gd name="connsiteX7" fmla="*/ 49530 w 179641"/>
                <a:gd name="connsiteY7" fmla="*/ 19050 h 179641"/>
                <a:gd name="connsiteX8" fmla="*/ 49530 w 179641"/>
                <a:gd name="connsiteY8" fmla="*/ 23432 h 179641"/>
                <a:gd name="connsiteX9" fmla="*/ 48768 w 179641"/>
                <a:gd name="connsiteY9" fmla="*/ 23432 h 179641"/>
                <a:gd name="connsiteX10" fmla="*/ 40672 w 179641"/>
                <a:gd name="connsiteY10" fmla="*/ 30480 h 179641"/>
                <a:gd name="connsiteX11" fmla="*/ 48578 w 179641"/>
                <a:gd name="connsiteY11" fmla="*/ 37243 h 179641"/>
                <a:gd name="connsiteX12" fmla="*/ 99155 w 179641"/>
                <a:gd name="connsiteY12" fmla="*/ 37243 h 179641"/>
                <a:gd name="connsiteX13" fmla="*/ 99155 w 179641"/>
                <a:gd name="connsiteY13" fmla="*/ 37338 h 179641"/>
                <a:gd name="connsiteX14" fmla="*/ 113729 w 179641"/>
                <a:gd name="connsiteY14" fmla="*/ 37243 h 179641"/>
                <a:gd name="connsiteX15" fmla="*/ 117538 w 179641"/>
                <a:gd name="connsiteY15" fmla="*/ 40100 h 179641"/>
                <a:gd name="connsiteX16" fmla="*/ 113729 w 179641"/>
                <a:gd name="connsiteY16" fmla="*/ 42577 h 179641"/>
                <a:gd name="connsiteX17" fmla="*/ 110966 w 179641"/>
                <a:gd name="connsiteY17" fmla="*/ 42577 h 179641"/>
                <a:gd name="connsiteX18" fmla="*/ 111062 w 179641"/>
                <a:gd name="connsiteY18" fmla="*/ 39053 h 179641"/>
                <a:gd name="connsiteX19" fmla="*/ 49530 w 179641"/>
                <a:gd name="connsiteY19" fmla="*/ 39053 h 179641"/>
                <a:gd name="connsiteX20" fmla="*/ 49435 w 179641"/>
                <a:gd name="connsiteY20" fmla="*/ 42577 h 179641"/>
                <a:gd name="connsiteX21" fmla="*/ 48673 w 179641"/>
                <a:gd name="connsiteY21" fmla="*/ 42577 h 179641"/>
                <a:gd name="connsiteX22" fmla="*/ 40576 w 179641"/>
                <a:gd name="connsiteY22" fmla="*/ 49625 h 179641"/>
                <a:gd name="connsiteX23" fmla="*/ 48482 w 179641"/>
                <a:gd name="connsiteY23" fmla="*/ 56388 h 179641"/>
                <a:gd name="connsiteX24" fmla="*/ 99060 w 179641"/>
                <a:gd name="connsiteY24" fmla="*/ 56388 h 179641"/>
                <a:gd name="connsiteX25" fmla="*/ 99060 w 179641"/>
                <a:gd name="connsiteY25" fmla="*/ 56483 h 179641"/>
                <a:gd name="connsiteX26" fmla="*/ 113633 w 179641"/>
                <a:gd name="connsiteY26" fmla="*/ 56388 h 179641"/>
                <a:gd name="connsiteX27" fmla="*/ 117443 w 179641"/>
                <a:gd name="connsiteY27" fmla="*/ 59246 h 179641"/>
                <a:gd name="connsiteX28" fmla="*/ 113633 w 179641"/>
                <a:gd name="connsiteY28" fmla="*/ 61722 h 179641"/>
                <a:gd name="connsiteX29" fmla="*/ 110871 w 179641"/>
                <a:gd name="connsiteY29" fmla="*/ 61722 h 179641"/>
                <a:gd name="connsiteX30" fmla="*/ 110871 w 179641"/>
                <a:gd name="connsiteY30" fmla="*/ 58484 h 179641"/>
                <a:gd name="connsiteX31" fmla="*/ 49340 w 179641"/>
                <a:gd name="connsiteY31" fmla="*/ 58484 h 179641"/>
                <a:gd name="connsiteX32" fmla="*/ 49340 w 179641"/>
                <a:gd name="connsiteY32" fmla="*/ 61722 h 179641"/>
                <a:gd name="connsiteX33" fmla="*/ 48673 w 179641"/>
                <a:gd name="connsiteY33" fmla="*/ 61722 h 179641"/>
                <a:gd name="connsiteX34" fmla="*/ 40576 w 179641"/>
                <a:gd name="connsiteY34" fmla="*/ 68771 h 179641"/>
                <a:gd name="connsiteX35" fmla="*/ 48482 w 179641"/>
                <a:gd name="connsiteY35" fmla="*/ 75533 h 179641"/>
                <a:gd name="connsiteX36" fmla="*/ 113633 w 179641"/>
                <a:gd name="connsiteY36" fmla="*/ 75533 h 179641"/>
                <a:gd name="connsiteX37" fmla="*/ 113633 w 179641"/>
                <a:gd name="connsiteY37" fmla="*/ 75438 h 179641"/>
                <a:gd name="connsiteX38" fmla="*/ 117443 w 179641"/>
                <a:gd name="connsiteY38" fmla="*/ 78296 h 179641"/>
                <a:gd name="connsiteX39" fmla="*/ 113633 w 179641"/>
                <a:gd name="connsiteY39" fmla="*/ 80772 h 179641"/>
                <a:gd name="connsiteX40" fmla="*/ 110776 w 179641"/>
                <a:gd name="connsiteY40" fmla="*/ 80772 h 179641"/>
                <a:gd name="connsiteX41" fmla="*/ 110776 w 179641"/>
                <a:gd name="connsiteY41" fmla="*/ 77438 h 179641"/>
                <a:gd name="connsiteX42" fmla="*/ 49244 w 179641"/>
                <a:gd name="connsiteY42" fmla="*/ 77438 h 179641"/>
                <a:gd name="connsiteX43" fmla="*/ 49244 w 179641"/>
                <a:gd name="connsiteY43" fmla="*/ 80772 h 179641"/>
                <a:gd name="connsiteX44" fmla="*/ 48578 w 179641"/>
                <a:gd name="connsiteY44" fmla="*/ 80772 h 179641"/>
                <a:gd name="connsiteX45" fmla="*/ 40481 w 179641"/>
                <a:gd name="connsiteY45" fmla="*/ 87821 h 179641"/>
                <a:gd name="connsiteX46" fmla="*/ 48387 w 179641"/>
                <a:gd name="connsiteY46" fmla="*/ 94583 h 179641"/>
                <a:gd name="connsiteX47" fmla="*/ 113538 w 179641"/>
                <a:gd name="connsiteY47" fmla="*/ 94583 h 179641"/>
                <a:gd name="connsiteX48" fmla="*/ 113538 w 179641"/>
                <a:gd name="connsiteY48" fmla="*/ 94488 h 179641"/>
                <a:gd name="connsiteX49" fmla="*/ 117348 w 179641"/>
                <a:gd name="connsiteY49" fmla="*/ 97346 h 179641"/>
                <a:gd name="connsiteX50" fmla="*/ 113538 w 179641"/>
                <a:gd name="connsiteY50" fmla="*/ 99822 h 179641"/>
                <a:gd name="connsiteX51" fmla="*/ 110680 w 179641"/>
                <a:gd name="connsiteY51" fmla="*/ 99822 h 179641"/>
                <a:gd name="connsiteX52" fmla="*/ 110680 w 179641"/>
                <a:gd name="connsiteY52" fmla="*/ 96488 h 179641"/>
                <a:gd name="connsiteX53" fmla="*/ 49149 w 179641"/>
                <a:gd name="connsiteY53" fmla="*/ 96488 h 179641"/>
                <a:gd name="connsiteX54" fmla="*/ 49149 w 179641"/>
                <a:gd name="connsiteY54" fmla="*/ 99822 h 179641"/>
                <a:gd name="connsiteX55" fmla="*/ 48482 w 179641"/>
                <a:gd name="connsiteY55" fmla="*/ 99822 h 179641"/>
                <a:gd name="connsiteX56" fmla="*/ 40386 w 179641"/>
                <a:gd name="connsiteY56" fmla="*/ 106871 h 179641"/>
                <a:gd name="connsiteX57" fmla="*/ 48292 w 179641"/>
                <a:gd name="connsiteY57" fmla="*/ 113633 h 179641"/>
                <a:gd name="connsiteX58" fmla="*/ 98870 w 179641"/>
                <a:gd name="connsiteY58" fmla="*/ 113633 h 179641"/>
                <a:gd name="connsiteX59" fmla="*/ 98870 w 179641"/>
                <a:gd name="connsiteY59" fmla="*/ 113633 h 179641"/>
                <a:gd name="connsiteX60" fmla="*/ 100108 w 179641"/>
                <a:gd name="connsiteY60" fmla="*/ 113633 h 179641"/>
                <a:gd name="connsiteX61" fmla="*/ 113443 w 179641"/>
                <a:gd name="connsiteY61" fmla="*/ 113633 h 179641"/>
                <a:gd name="connsiteX62" fmla="*/ 113443 w 179641"/>
                <a:gd name="connsiteY62" fmla="*/ 113538 h 179641"/>
                <a:gd name="connsiteX63" fmla="*/ 117253 w 179641"/>
                <a:gd name="connsiteY63" fmla="*/ 116396 h 179641"/>
                <a:gd name="connsiteX64" fmla="*/ 113443 w 179641"/>
                <a:gd name="connsiteY64" fmla="*/ 118872 h 179641"/>
                <a:gd name="connsiteX65" fmla="*/ 110585 w 179641"/>
                <a:gd name="connsiteY65" fmla="*/ 118872 h 179641"/>
                <a:gd name="connsiteX66" fmla="*/ 110585 w 179641"/>
                <a:gd name="connsiteY66" fmla="*/ 115443 h 179641"/>
                <a:gd name="connsiteX67" fmla="*/ 49054 w 179641"/>
                <a:gd name="connsiteY67" fmla="*/ 115443 h 179641"/>
                <a:gd name="connsiteX68" fmla="*/ 49054 w 179641"/>
                <a:gd name="connsiteY68" fmla="*/ 118872 h 179641"/>
                <a:gd name="connsiteX69" fmla="*/ 48387 w 179641"/>
                <a:gd name="connsiteY69" fmla="*/ 118872 h 179641"/>
                <a:gd name="connsiteX70" fmla="*/ 40291 w 179641"/>
                <a:gd name="connsiteY70" fmla="*/ 125921 h 179641"/>
                <a:gd name="connsiteX71" fmla="*/ 48196 w 179641"/>
                <a:gd name="connsiteY71" fmla="*/ 132683 h 179641"/>
                <a:gd name="connsiteX72" fmla="*/ 113348 w 179641"/>
                <a:gd name="connsiteY72" fmla="*/ 132683 h 179641"/>
                <a:gd name="connsiteX73" fmla="*/ 113348 w 179641"/>
                <a:gd name="connsiteY73" fmla="*/ 132588 h 179641"/>
                <a:gd name="connsiteX74" fmla="*/ 117158 w 179641"/>
                <a:gd name="connsiteY74" fmla="*/ 135446 h 179641"/>
                <a:gd name="connsiteX75" fmla="*/ 113348 w 179641"/>
                <a:gd name="connsiteY75" fmla="*/ 137922 h 179641"/>
                <a:gd name="connsiteX76" fmla="*/ 110490 w 179641"/>
                <a:gd name="connsiteY76" fmla="*/ 137922 h 179641"/>
                <a:gd name="connsiteX77" fmla="*/ 110490 w 179641"/>
                <a:gd name="connsiteY77" fmla="*/ 134588 h 179641"/>
                <a:gd name="connsiteX78" fmla="*/ 48958 w 179641"/>
                <a:gd name="connsiteY78" fmla="*/ 134588 h 179641"/>
                <a:gd name="connsiteX79" fmla="*/ 48958 w 179641"/>
                <a:gd name="connsiteY79" fmla="*/ 137922 h 179641"/>
                <a:gd name="connsiteX80" fmla="*/ 48292 w 179641"/>
                <a:gd name="connsiteY80" fmla="*/ 137922 h 179641"/>
                <a:gd name="connsiteX81" fmla="*/ 40196 w 179641"/>
                <a:gd name="connsiteY81" fmla="*/ 144971 h 179641"/>
                <a:gd name="connsiteX82" fmla="*/ 48101 w 179641"/>
                <a:gd name="connsiteY82" fmla="*/ 151733 h 179641"/>
                <a:gd name="connsiteX83" fmla="*/ 154972 w 179641"/>
                <a:gd name="connsiteY83" fmla="*/ 151733 h 179641"/>
                <a:gd name="connsiteX84" fmla="*/ 154972 w 179641"/>
                <a:gd name="connsiteY84" fmla="*/ 151638 h 179641"/>
                <a:gd name="connsiteX85" fmla="*/ 154686 w 179641"/>
                <a:gd name="connsiteY85" fmla="*/ 27813 h 179641"/>
                <a:gd name="connsiteX86" fmla="*/ 179642 w 179641"/>
                <a:gd name="connsiteY86" fmla="*/ 89821 h 179641"/>
                <a:gd name="connsiteX87" fmla="*/ 158687 w 179641"/>
                <a:gd name="connsiteY87" fmla="*/ 147352 h 179641"/>
                <a:gd name="connsiteX88" fmla="*/ 48768 w 179641"/>
                <a:gd name="connsiteY88" fmla="*/ 147352 h 179641"/>
                <a:gd name="connsiteX89" fmla="*/ 44863 w 179641"/>
                <a:gd name="connsiteY89" fmla="*/ 144780 h 179641"/>
                <a:gd name="connsiteX90" fmla="*/ 48768 w 179641"/>
                <a:gd name="connsiteY90" fmla="*/ 142113 h 179641"/>
                <a:gd name="connsiteX91" fmla="*/ 49530 w 179641"/>
                <a:gd name="connsiteY91" fmla="*/ 142113 h 179641"/>
                <a:gd name="connsiteX92" fmla="*/ 49530 w 179641"/>
                <a:gd name="connsiteY92" fmla="*/ 145447 h 179641"/>
                <a:gd name="connsiteX93" fmla="*/ 111062 w 179641"/>
                <a:gd name="connsiteY93" fmla="*/ 145447 h 179641"/>
                <a:gd name="connsiteX94" fmla="*/ 111062 w 179641"/>
                <a:gd name="connsiteY94" fmla="*/ 142113 h 179641"/>
                <a:gd name="connsiteX95" fmla="*/ 113919 w 179641"/>
                <a:gd name="connsiteY95" fmla="*/ 142113 h 179641"/>
                <a:gd name="connsiteX96" fmla="*/ 121825 w 179641"/>
                <a:gd name="connsiteY96" fmla="*/ 135255 h 179641"/>
                <a:gd name="connsiteX97" fmla="*/ 113919 w 179641"/>
                <a:gd name="connsiteY97" fmla="*/ 128302 h 179641"/>
                <a:gd name="connsiteX98" fmla="*/ 99536 w 179641"/>
                <a:gd name="connsiteY98" fmla="*/ 128302 h 179641"/>
                <a:gd name="connsiteX99" fmla="*/ 99536 w 179641"/>
                <a:gd name="connsiteY99" fmla="*/ 128397 h 179641"/>
                <a:gd name="connsiteX100" fmla="*/ 48863 w 179641"/>
                <a:gd name="connsiteY100" fmla="*/ 128397 h 179641"/>
                <a:gd name="connsiteX101" fmla="*/ 44958 w 179641"/>
                <a:gd name="connsiteY101" fmla="*/ 125825 h 179641"/>
                <a:gd name="connsiteX102" fmla="*/ 48863 w 179641"/>
                <a:gd name="connsiteY102" fmla="*/ 123158 h 179641"/>
                <a:gd name="connsiteX103" fmla="*/ 49625 w 179641"/>
                <a:gd name="connsiteY103" fmla="*/ 123158 h 179641"/>
                <a:gd name="connsiteX104" fmla="*/ 49625 w 179641"/>
                <a:gd name="connsiteY104" fmla="*/ 126397 h 179641"/>
                <a:gd name="connsiteX105" fmla="*/ 111157 w 179641"/>
                <a:gd name="connsiteY105" fmla="*/ 126397 h 179641"/>
                <a:gd name="connsiteX106" fmla="*/ 111157 w 179641"/>
                <a:gd name="connsiteY106" fmla="*/ 123158 h 179641"/>
                <a:gd name="connsiteX107" fmla="*/ 114014 w 179641"/>
                <a:gd name="connsiteY107" fmla="*/ 123158 h 179641"/>
                <a:gd name="connsiteX108" fmla="*/ 121920 w 179641"/>
                <a:gd name="connsiteY108" fmla="*/ 116300 h 179641"/>
                <a:gd name="connsiteX109" fmla="*/ 114014 w 179641"/>
                <a:gd name="connsiteY109" fmla="*/ 109347 h 179641"/>
                <a:gd name="connsiteX110" fmla="*/ 99632 w 179641"/>
                <a:gd name="connsiteY110" fmla="*/ 109347 h 179641"/>
                <a:gd name="connsiteX111" fmla="*/ 99632 w 179641"/>
                <a:gd name="connsiteY111" fmla="*/ 109347 h 179641"/>
                <a:gd name="connsiteX112" fmla="*/ 48958 w 179641"/>
                <a:gd name="connsiteY112" fmla="*/ 109347 h 179641"/>
                <a:gd name="connsiteX113" fmla="*/ 45053 w 179641"/>
                <a:gd name="connsiteY113" fmla="*/ 106775 h 179641"/>
                <a:gd name="connsiteX114" fmla="*/ 48958 w 179641"/>
                <a:gd name="connsiteY114" fmla="*/ 104108 h 179641"/>
                <a:gd name="connsiteX115" fmla="*/ 49721 w 179641"/>
                <a:gd name="connsiteY115" fmla="*/ 104108 h 179641"/>
                <a:gd name="connsiteX116" fmla="*/ 49721 w 179641"/>
                <a:gd name="connsiteY116" fmla="*/ 107442 h 179641"/>
                <a:gd name="connsiteX117" fmla="*/ 111252 w 179641"/>
                <a:gd name="connsiteY117" fmla="*/ 107442 h 179641"/>
                <a:gd name="connsiteX118" fmla="*/ 111252 w 179641"/>
                <a:gd name="connsiteY118" fmla="*/ 104108 h 179641"/>
                <a:gd name="connsiteX119" fmla="*/ 114109 w 179641"/>
                <a:gd name="connsiteY119" fmla="*/ 104108 h 179641"/>
                <a:gd name="connsiteX120" fmla="*/ 122015 w 179641"/>
                <a:gd name="connsiteY120" fmla="*/ 97250 h 179641"/>
                <a:gd name="connsiteX121" fmla="*/ 114109 w 179641"/>
                <a:gd name="connsiteY121" fmla="*/ 90297 h 179641"/>
                <a:gd name="connsiteX122" fmla="*/ 99727 w 179641"/>
                <a:gd name="connsiteY122" fmla="*/ 90297 h 179641"/>
                <a:gd name="connsiteX123" fmla="*/ 99727 w 179641"/>
                <a:gd name="connsiteY123" fmla="*/ 90392 h 179641"/>
                <a:gd name="connsiteX124" fmla="*/ 49054 w 179641"/>
                <a:gd name="connsiteY124" fmla="*/ 90392 h 179641"/>
                <a:gd name="connsiteX125" fmla="*/ 45149 w 179641"/>
                <a:gd name="connsiteY125" fmla="*/ 87821 h 179641"/>
                <a:gd name="connsiteX126" fmla="*/ 49054 w 179641"/>
                <a:gd name="connsiteY126" fmla="*/ 85154 h 179641"/>
                <a:gd name="connsiteX127" fmla="*/ 49816 w 179641"/>
                <a:gd name="connsiteY127" fmla="*/ 85154 h 179641"/>
                <a:gd name="connsiteX128" fmla="*/ 49816 w 179641"/>
                <a:gd name="connsiteY128" fmla="*/ 88583 h 179641"/>
                <a:gd name="connsiteX129" fmla="*/ 111347 w 179641"/>
                <a:gd name="connsiteY129" fmla="*/ 88583 h 179641"/>
                <a:gd name="connsiteX130" fmla="*/ 111347 w 179641"/>
                <a:gd name="connsiteY130" fmla="*/ 85154 h 179641"/>
                <a:gd name="connsiteX131" fmla="*/ 114205 w 179641"/>
                <a:gd name="connsiteY131" fmla="*/ 85154 h 179641"/>
                <a:gd name="connsiteX132" fmla="*/ 122111 w 179641"/>
                <a:gd name="connsiteY132" fmla="*/ 78296 h 179641"/>
                <a:gd name="connsiteX133" fmla="*/ 114205 w 179641"/>
                <a:gd name="connsiteY133" fmla="*/ 71342 h 179641"/>
                <a:gd name="connsiteX134" fmla="*/ 99822 w 179641"/>
                <a:gd name="connsiteY134" fmla="*/ 71342 h 179641"/>
                <a:gd name="connsiteX135" fmla="*/ 99822 w 179641"/>
                <a:gd name="connsiteY135" fmla="*/ 71342 h 179641"/>
                <a:gd name="connsiteX136" fmla="*/ 49149 w 179641"/>
                <a:gd name="connsiteY136" fmla="*/ 71342 h 179641"/>
                <a:gd name="connsiteX137" fmla="*/ 45244 w 179641"/>
                <a:gd name="connsiteY137" fmla="*/ 68771 h 179641"/>
                <a:gd name="connsiteX138" fmla="*/ 49149 w 179641"/>
                <a:gd name="connsiteY138" fmla="*/ 66104 h 179641"/>
                <a:gd name="connsiteX139" fmla="*/ 49911 w 179641"/>
                <a:gd name="connsiteY139" fmla="*/ 66104 h 179641"/>
                <a:gd name="connsiteX140" fmla="*/ 49911 w 179641"/>
                <a:gd name="connsiteY140" fmla="*/ 69342 h 179641"/>
                <a:gd name="connsiteX141" fmla="*/ 111442 w 179641"/>
                <a:gd name="connsiteY141" fmla="*/ 69342 h 179641"/>
                <a:gd name="connsiteX142" fmla="*/ 111442 w 179641"/>
                <a:gd name="connsiteY142" fmla="*/ 66104 h 179641"/>
                <a:gd name="connsiteX143" fmla="*/ 114205 w 179641"/>
                <a:gd name="connsiteY143" fmla="*/ 66104 h 179641"/>
                <a:gd name="connsiteX144" fmla="*/ 122111 w 179641"/>
                <a:gd name="connsiteY144" fmla="*/ 59246 h 179641"/>
                <a:gd name="connsiteX145" fmla="*/ 114205 w 179641"/>
                <a:gd name="connsiteY145" fmla="*/ 52292 h 179641"/>
                <a:gd name="connsiteX146" fmla="*/ 114205 w 179641"/>
                <a:gd name="connsiteY146" fmla="*/ 52197 h 179641"/>
                <a:gd name="connsiteX147" fmla="*/ 49054 w 179641"/>
                <a:gd name="connsiteY147" fmla="*/ 52197 h 179641"/>
                <a:gd name="connsiteX148" fmla="*/ 45149 w 179641"/>
                <a:gd name="connsiteY148" fmla="*/ 49625 h 179641"/>
                <a:gd name="connsiteX149" fmla="*/ 49054 w 179641"/>
                <a:gd name="connsiteY149" fmla="*/ 46958 h 179641"/>
                <a:gd name="connsiteX150" fmla="*/ 49816 w 179641"/>
                <a:gd name="connsiteY150" fmla="*/ 46958 h 179641"/>
                <a:gd name="connsiteX151" fmla="*/ 49721 w 179641"/>
                <a:gd name="connsiteY151" fmla="*/ 50387 h 179641"/>
                <a:gd name="connsiteX152" fmla="*/ 111252 w 179641"/>
                <a:gd name="connsiteY152" fmla="*/ 50387 h 179641"/>
                <a:gd name="connsiteX153" fmla="*/ 111347 w 179641"/>
                <a:gd name="connsiteY153" fmla="*/ 46958 h 179641"/>
                <a:gd name="connsiteX154" fmla="*/ 114205 w 179641"/>
                <a:gd name="connsiteY154" fmla="*/ 46958 h 179641"/>
                <a:gd name="connsiteX155" fmla="*/ 122111 w 179641"/>
                <a:gd name="connsiteY155" fmla="*/ 40100 h 179641"/>
                <a:gd name="connsiteX156" fmla="*/ 114205 w 179641"/>
                <a:gd name="connsiteY156" fmla="*/ 33147 h 179641"/>
                <a:gd name="connsiteX157" fmla="*/ 114205 w 179641"/>
                <a:gd name="connsiteY157" fmla="*/ 33052 h 179641"/>
                <a:gd name="connsiteX158" fmla="*/ 49054 w 179641"/>
                <a:gd name="connsiteY158" fmla="*/ 33052 h 179641"/>
                <a:gd name="connsiteX159" fmla="*/ 45149 w 179641"/>
                <a:gd name="connsiteY159" fmla="*/ 30480 h 179641"/>
                <a:gd name="connsiteX160" fmla="*/ 49054 w 179641"/>
                <a:gd name="connsiteY160" fmla="*/ 27813 h 179641"/>
                <a:gd name="connsiteX161" fmla="*/ 49911 w 179641"/>
                <a:gd name="connsiteY161" fmla="*/ 27813 h 179641"/>
                <a:gd name="connsiteX162" fmla="*/ 49911 w 179641"/>
                <a:gd name="connsiteY162" fmla="*/ 30956 h 179641"/>
                <a:gd name="connsiteX163" fmla="*/ 111442 w 179641"/>
                <a:gd name="connsiteY163" fmla="*/ 30956 h 179641"/>
                <a:gd name="connsiteX164" fmla="*/ 111442 w 179641"/>
                <a:gd name="connsiteY164" fmla="*/ 27813 h 179641"/>
                <a:gd name="connsiteX165" fmla="*/ 154686 w 179641"/>
                <a:gd name="connsiteY165" fmla="*/ 27813 h 179641"/>
                <a:gd name="connsiteX166" fmla="*/ 154686 w 179641"/>
                <a:gd name="connsiteY166" fmla="*/ 27813 h 179641"/>
                <a:gd name="connsiteX167" fmla="*/ 111062 w 179641"/>
                <a:gd name="connsiteY167" fmla="*/ 153543 h 179641"/>
                <a:gd name="connsiteX168" fmla="*/ 111062 w 179641"/>
                <a:gd name="connsiteY168" fmla="*/ 160592 h 179641"/>
                <a:gd name="connsiteX169" fmla="*/ 49530 w 179641"/>
                <a:gd name="connsiteY169" fmla="*/ 160592 h 179641"/>
                <a:gd name="connsiteX170" fmla="*/ 49530 w 179641"/>
                <a:gd name="connsiteY170" fmla="*/ 153543 h 179641"/>
                <a:gd name="connsiteX171" fmla="*/ 111062 w 179641"/>
                <a:gd name="connsiteY171" fmla="*/ 153543 h 179641"/>
                <a:gd name="connsiteX172" fmla="*/ 111062 w 179641"/>
                <a:gd name="connsiteY172" fmla="*/ 153543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154972" y="151638"/>
                  </a:moveTo>
                  <a:cubicBezTo>
                    <a:pt x="138589" y="168878"/>
                    <a:pt x="115443" y="179642"/>
                    <a:pt x="89821" y="179642"/>
                  </a:cubicBezTo>
                  <a:cubicBezTo>
                    <a:pt x="40291" y="179642"/>
                    <a:pt x="0" y="139446"/>
                    <a:pt x="0" y="89821"/>
                  </a:cubicBezTo>
                  <a:cubicBezTo>
                    <a:pt x="0" y="40291"/>
                    <a:pt x="40196" y="0"/>
                    <a:pt x="89821" y="0"/>
                  </a:cubicBezTo>
                  <a:cubicBezTo>
                    <a:pt x="113062" y="0"/>
                    <a:pt x="134303" y="8858"/>
                    <a:pt x="150304" y="23432"/>
                  </a:cubicBezTo>
                  <a:lnTo>
                    <a:pt x="111157" y="23432"/>
                  </a:lnTo>
                  <a:lnTo>
                    <a:pt x="111062" y="19050"/>
                  </a:lnTo>
                  <a:lnTo>
                    <a:pt x="49530" y="19050"/>
                  </a:lnTo>
                  <a:lnTo>
                    <a:pt x="49530" y="23432"/>
                  </a:lnTo>
                  <a:lnTo>
                    <a:pt x="48768" y="23432"/>
                  </a:lnTo>
                  <a:cubicBezTo>
                    <a:pt x="48768" y="23432"/>
                    <a:pt x="40672" y="23432"/>
                    <a:pt x="40672" y="30480"/>
                  </a:cubicBezTo>
                  <a:cubicBezTo>
                    <a:pt x="40672" y="37243"/>
                    <a:pt x="48578" y="37243"/>
                    <a:pt x="48578" y="37243"/>
                  </a:cubicBezTo>
                  <a:lnTo>
                    <a:pt x="99155" y="37243"/>
                  </a:lnTo>
                  <a:lnTo>
                    <a:pt x="99155" y="37338"/>
                  </a:lnTo>
                  <a:lnTo>
                    <a:pt x="113729" y="37243"/>
                  </a:lnTo>
                  <a:cubicBezTo>
                    <a:pt x="113729" y="37243"/>
                    <a:pt x="117538" y="37243"/>
                    <a:pt x="117538" y="40100"/>
                  </a:cubicBezTo>
                  <a:cubicBezTo>
                    <a:pt x="117538" y="42958"/>
                    <a:pt x="113729" y="42577"/>
                    <a:pt x="113729" y="42577"/>
                  </a:cubicBezTo>
                  <a:lnTo>
                    <a:pt x="110966" y="42577"/>
                  </a:lnTo>
                  <a:lnTo>
                    <a:pt x="111062" y="39053"/>
                  </a:lnTo>
                  <a:lnTo>
                    <a:pt x="49530" y="39053"/>
                  </a:lnTo>
                  <a:lnTo>
                    <a:pt x="49435" y="42577"/>
                  </a:lnTo>
                  <a:lnTo>
                    <a:pt x="48673" y="42577"/>
                  </a:lnTo>
                  <a:cubicBezTo>
                    <a:pt x="48673" y="42577"/>
                    <a:pt x="40576" y="42577"/>
                    <a:pt x="40576" y="49625"/>
                  </a:cubicBezTo>
                  <a:cubicBezTo>
                    <a:pt x="40576" y="56388"/>
                    <a:pt x="48482" y="56388"/>
                    <a:pt x="48482" y="56388"/>
                  </a:cubicBezTo>
                  <a:lnTo>
                    <a:pt x="99060" y="56388"/>
                  </a:lnTo>
                  <a:lnTo>
                    <a:pt x="99060" y="56483"/>
                  </a:lnTo>
                  <a:lnTo>
                    <a:pt x="113633" y="56388"/>
                  </a:lnTo>
                  <a:cubicBezTo>
                    <a:pt x="113633" y="56388"/>
                    <a:pt x="117443" y="56388"/>
                    <a:pt x="117443" y="59246"/>
                  </a:cubicBezTo>
                  <a:cubicBezTo>
                    <a:pt x="117443" y="62103"/>
                    <a:pt x="113633" y="61722"/>
                    <a:pt x="113633" y="61722"/>
                  </a:cubicBezTo>
                  <a:lnTo>
                    <a:pt x="110871" y="61722"/>
                  </a:lnTo>
                  <a:lnTo>
                    <a:pt x="110871" y="58484"/>
                  </a:lnTo>
                  <a:lnTo>
                    <a:pt x="49340" y="58484"/>
                  </a:lnTo>
                  <a:lnTo>
                    <a:pt x="49340" y="61722"/>
                  </a:lnTo>
                  <a:lnTo>
                    <a:pt x="48673" y="61722"/>
                  </a:lnTo>
                  <a:cubicBezTo>
                    <a:pt x="48673" y="61722"/>
                    <a:pt x="40576" y="61722"/>
                    <a:pt x="40576" y="68771"/>
                  </a:cubicBezTo>
                  <a:cubicBezTo>
                    <a:pt x="40576" y="75533"/>
                    <a:pt x="48482" y="75533"/>
                    <a:pt x="48482" y="75533"/>
                  </a:cubicBezTo>
                  <a:lnTo>
                    <a:pt x="113633" y="75533"/>
                  </a:lnTo>
                  <a:lnTo>
                    <a:pt x="113633" y="75438"/>
                  </a:lnTo>
                  <a:cubicBezTo>
                    <a:pt x="113633" y="75438"/>
                    <a:pt x="117443" y="75438"/>
                    <a:pt x="117443" y="78296"/>
                  </a:cubicBezTo>
                  <a:cubicBezTo>
                    <a:pt x="117443" y="81153"/>
                    <a:pt x="113633" y="80772"/>
                    <a:pt x="113633" y="80772"/>
                  </a:cubicBezTo>
                  <a:lnTo>
                    <a:pt x="110776" y="80772"/>
                  </a:lnTo>
                  <a:lnTo>
                    <a:pt x="110776" y="77438"/>
                  </a:lnTo>
                  <a:lnTo>
                    <a:pt x="49244" y="77438"/>
                  </a:lnTo>
                  <a:lnTo>
                    <a:pt x="49244" y="80772"/>
                  </a:lnTo>
                  <a:lnTo>
                    <a:pt x="48578" y="80772"/>
                  </a:lnTo>
                  <a:cubicBezTo>
                    <a:pt x="48578" y="80772"/>
                    <a:pt x="40481" y="80772"/>
                    <a:pt x="40481" y="87821"/>
                  </a:cubicBezTo>
                  <a:cubicBezTo>
                    <a:pt x="40481" y="94583"/>
                    <a:pt x="48387" y="94583"/>
                    <a:pt x="48387" y="94583"/>
                  </a:cubicBezTo>
                  <a:lnTo>
                    <a:pt x="113538" y="94583"/>
                  </a:lnTo>
                  <a:lnTo>
                    <a:pt x="113538" y="94488"/>
                  </a:lnTo>
                  <a:cubicBezTo>
                    <a:pt x="113538" y="94488"/>
                    <a:pt x="117348" y="94488"/>
                    <a:pt x="117348" y="97346"/>
                  </a:cubicBezTo>
                  <a:cubicBezTo>
                    <a:pt x="117348" y="100203"/>
                    <a:pt x="113538" y="99822"/>
                    <a:pt x="113538" y="99822"/>
                  </a:cubicBezTo>
                  <a:lnTo>
                    <a:pt x="110680" y="99822"/>
                  </a:lnTo>
                  <a:lnTo>
                    <a:pt x="110680" y="96488"/>
                  </a:lnTo>
                  <a:lnTo>
                    <a:pt x="49149" y="96488"/>
                  </a:lnTo>
                  <a:lnTo>
                    <a:pt x="49149" y="99822"/>
                  </a:lnTo>
                  <a:lnTo>
                    <a:pt x="48482" y="99822"/>
                  </a:lnTo>
                  <a:cubicBezTo>
                    <a:pt x="48482" y="99822"/>
                    <a:pt x="40386" y="99822"/>
                    <a:pt x="40386" y="106871"/>
                  </a:cubicBezTo>
                  <a:cubicBezTo>
                    <a:pt x="40386" y="113633"/>
                    <a:pt x="48292" y="113633"/>
                    <a:pt x="48292" y="113633"/>
                  </a:cubicBezTo>
                  <a:lnTo>
                    <a:pt x="98870" y="113633"/>
                  </a:lnTo>
                  <a:lnTo>
                    <a:pt x="98870" y="113633"/>
                  </a:lnTo>
                  <a:lnTo>
                    <a:pt x="100108" y="113633"/>
                  </a:lnTo>
                  <a:lnTo>
                    <a:pt x="113443" y="113633"/>
                  </a:lnTo>
                  <a:lnTo>
                    <a:pt x="113443" y="113538"/>
                  </a:lnTo>
                  <a:cubicBezTo>
                    <a:pt x="113443" y="113538"/>
                    <a:pt x="117253" y="113538"/>
                    <a:pt x="117253" y="116396"/>
                  </a:cubicBezTo>
                  <a:cubicBezTo>
                    <a:pt x="117253" y="119253"/>
                    <a:pt x="113443" y="118872"/>
                    <a:pt x="113443" y="118872"/>
                  </a:cubicBezTo>
                  <a:lnTo>
                    <a:pt x="110585" y="118872"/>
                  </a:lnTo>
                  <a:lnTo>
                    <a:pt x="110585" y="115443"/>
                  </a:lnTo>
                  <a:lnTo>
                    <a:pt x="49054" y="115443"/>
                  </a:lnTo>
                  <a:lnTo>
                    <a:pt x="49054" y="118872"/>
                  </a:lnTo>
                  <a:lnTo>
                    <a:pt x="48387" y="118872"/>
                  </a:lnTo>
                  <a:cubicBezTo>
                    <a:pt x="48387" y="118872"/>
                    <a:pt x="40291" y="118872"/>
                    <a:pt x="40291" y="125921"/>
                  </a:cubicBezTo>
                  <a:cubicBezTo>
                    <a:pt x="40291" y="132683"/>
                    <a:pt x="48196" y="132683"/>
                    <a:pt x="48196" y="132683"/>
                  </a:cubicBezTo>
                  <a:lnTo>
                    <a:pt x="113348" y="132683"/>
                  </a:lnTo>
                  <a:lnTo>
                    <a:pt x="113348" y="132588"/>
                  </a:lnTo>
                  <a:cubicBezTo>
                    <a:pt x="113348" y="132588"/>
                    <a:pt x="117158" y="132588"/>
                    <a:pt x="117158" y="135446"/>
                  </a:cubicBezTo>
                  <a:cubicBezTo>
                    <a:pt x="117158" y="138303"/>
                    <a:pt x="113348" y="137922"/>
                    <a:pt x="113348" y="137922"/>
                  </a:cubicBezTo>
                  <a:lnTo>
                    <a:pt x="110490" y="137922"/>
                  </a:lnTo>
                  <a:lnTo>
                    <a:pt x="110490" y="134588"/>
                  </a:lnTo>
                  <a:lnTo>
                    <a:pt x="48958" y="134588"/>
                  </a:lnTo>
                  <a:lnTo>
                    <a:pt x="48958" y="137922"/>
                  </a:lnTo>
                  <a:lnTo>
                    <a:pt x="48292" y="137922"/>
                  </a:lnTo>
                  <a:cubicBezTo>
                    <a:pt x="48292" y="137922"/>
                    <a:pt x="40196" y="137922"/>
                    <a:pt x="40196" y="144971"/>
                  </a:cubicBezTo>
                  <a:cubicBezTo>
                    <a:pt x="40196" y="151733"/>
                    <a:pt x="48101" y="151733"/>
                    <a:pt x="48101" y="151733"/>
                  </a:cubicBezTo>
                  <a:lnTo>
                    <a:pt x="154972" y="151733"/>
                  </a:lnTo>
                  <a:lnTo>
                    <a:pt x="154972" y="151638"/>
                  </a:lnTo>
                  <a:close/>
                  <a:moveTo>
                    <a:pt x="154686" y="27813"/>
                  </a:moveTo>
                  <a:cubicBezTo>
                    <a:pt x="170117" y="43910"/>
                    <a:pt x="179642" y="65818"/>
                    <a:pt x="179642" y="89821"/>
                  </a:cubicBezTo>
                  <a:cubicBezTo>
                    <a:pt x="179642" y="111728"/>
                    <a:pt x="171736" y="131826"/>
                    <a:pt x="158687" y="147352"/>
                  </a:cubicBezTo>
                  <a:lnTo>
                    <a:pt x="48768" y="147352"/>
                  </a:lnTo>
                  <a:cubicBezTo>
                    <a:pt x="48768" y="147352"/>
                    <a:pt x="44958" y="147447"/>
                    <a:pt x="44863" y="144780"/>
                  </a:cubicBezTo>
                  <a:cubicBezTo>
                    <a:pt x="44767" y="142018"/>
                    <a:pt x="48768" y="142113"/>
                    <a:pt x="48768" y="142113"/>
                  </a:cubicBezTo>
                  <a:lnTo>
                    <a:pt x="49530" y="142113"/>
                  </a:lnTo>
                  <a:lnTo>
                    <a:pt x="49530" y="145447"/>
                  </a:lnTo>
                  <a:lnTo>
                    <a:pt x="111062" y="145447"/>
                  </a:lnTo>
                  <a:lnTo>
                    <a:pt x="111062" y="142113"/>
                  </a:lnTo>
                  <a:lnTo>
                    <a:pt x="113919" y="142113"/>
                  </a:lnTo>
                  <a:cubicBezTo>
                    <a:pt x="113919" y="142113"/>
                    <a:pt x="121825" y="142113"/>
                    <a:pt x="121825" y="135255"/>
                  </a:cubicBezTo>
                  <a:cubicBezTo>
                    <a:pt x="121825" y="128302"/>
                    <a:pt x="113919" y="128302"/>
                    <a:pt x="113919" y="128302"/>
                  </a:cubicBezTo>
                  <a:lnTo>
                    <a:pt x="99536" y="128302"/>
                  </a:lnTo>
                  <a:lnTo>
                    <a:pt x="99536" y="128397"/>
                  </a:lnTo>
                  <a:lnTo>
                    <a:pt x="48863" y="128397"/>
                  </a:lnTo>
                  <a:cubicBezTo>
                    <a:pt x="48863" y="128397"/>
                    <a:pt x="45053" y="128492"/>
                    <a:pt x="44958" y="125825"/>
                  </a:cubicBezTo>
                  <a:cubicBezTo>
                    <a:pt x="44863" y="123063"/>
                    <a:pt x="48863" y="123158"/>
                    <a:pt x="48863" y="123158"/>
                  </a:cubicBezTo>
                  <a:lnTo>
                    <a:pt x="49625" y="123158"/>
                  </a:lnTo>
                  <a:lnTo>
                    <a:pt x="49625" y="126397"/>
                  </a:lnTo>
                  <a:lnTo>
                    <a:pt x="111157" y="126397"/>
                  </a:lnTo>
                  <a:lnTo>
                    <a:pt x="111157" y="123158"/>
                  </a:lnTo>
                  <a:lnTo>
                    <a:pt x="114014" y="123158"/>
                  </a:lnTo>
                  <a:cubicBezTo>
                    <a:pt x="114014" y="123158"/>
                    <a:pt x="121920" y="123158"/>
                    <a:pt x="121920" y="116300"/>
                  </a:cubicBezTo>
                  <a:cubicBezTo>
                    <a:pt x="121920" y="109347"/>
                    <a:pt x="114014" y="109347"/>
                    <a:pt x="114014" y="109347"/>
                  </a:cubicBezTo>
                  <a:lnTo>
                    <a:pt x="99632" y="109347"/>
                  </a:lnTo>
                  <a:lnTo>
                    <a:pt x="99632" y="109347"/>
                  </a:lnTo>
                  <a:lnTo>
                    <a:pt x="48958" y="109347"/>
                  </a:lnTo>
                  <a:cubicBezTo>
                    <a:pt x="48958" y="109347"/>
                    <a:pt x="45149" y="109442"/>
                    <a:pt x="45053" y="106775"/>
                  </a:cubicBezTo>
                  <a:cubicBezTo>
                    <a:pt x="44958" y="104013"/>
                    <a:pt x="48958" y="104108"/>
                    <a:pt x="48958" y="104108"/>
                  </a:cubicBezTo>
                  <a:lnTo>
                    <a:pt x="49721" y="104108"/>
                  </a:lnTo>
                  <a:lnTo>
                    <a:pt x="49721" y="107442"/>
                  </a:lnTo>
                  <a:lnTo>
                    <a:pt x="111252" y="107442"/>
                  </a:lnTo>
                  <a:lnTo>
                    <a:pt x="111252" y="104108"/>
                  </a:lnTo>
                  <a:lnTo>
                    <a:pt x="114109" y="104108"/>
                  </a:lnTo>
                  <a:cubicBezTo>
                    <a:pt x="114109" y="104108"/>
                    <a:pt x="122015" y="104108"/>
                    <a:pt x="122015" y="97250"/>
                  </a:cubicBezTo>
                  <a:cubicBezTo>
                    <a:pt x="122015" y="90297"/>
                    <a:pt x="114109" y="90297"/>
                    <a:pt x="114109" y="90297"/>
                  </a:cubicBezTo>
                  <a:lnTo>
                    <a:pt x="99727" y="90297"/>
                  </a:lnTo>
                  <a:lnTo>
                    <a:pt x="99727" y="90392"/>
                  </a:lnTo>
                  <a:lnTo>
                    <a:pt x="49054" y="90392"/>
                  </a:lnTo>
                  <a:cubicBezTo>
                    <a:pt x="49054" y="90392"/>
                    <a:pt x="45244" y="90488"/>
                    <a:pt x="45149" y="87821"/>
                  </a:cubicBezTo>
                  <a:cubicBezTo>
                    <a:pt x="45053" y="85058"/>
                    <a:pt x="49054" y="85154"/>
                    <a:pt x="49054" y="85154"/>
                  </a:cubicBezTo>
                  <a:lnTo>
                    <a:pt x="49816" y="85154"/>
                  </a:lnTo>
                  <a:lnTo>
                    <a:pt x="49816" y="88583"/>
                  </a:lnTo>
                  <a:lnTo>
                    <a:pt x="111347" y="88583"/>
                  </a:lnTo>
                  <a:lnTo>
                    <a:pt x="111347" y="85154"/>
                  </a:lnTo>
                  <a:lnTo>
                    <a:pt x="114205" y="85154"/>
                  </a:lnTo>
                  <a:cubicBezTo>
                    <a:pt x="114205" y="85154"/>
                    <a:pt x="122111" y="85154"/>
                    <a:pt x="122111" y="78296"/>
                  </a:cubicBezTo>
                  <a:cubicBezTo>
                    <a:pt x="122111" y="71342"/>
                    <a:pt x="114205" y="71342"/>
                    <a:pt x="114205" y="71342"/>
                  </a:cubicBezTo>
                  <a:lnTo>
                    <a:pt x="99822" y="71342"/>
                  </a:lnTo>
                  <a:lnTo>
                    <a:pt x="99822" y="71342"/>
                  </a:lnTo>
                  <a:lnTo>
                    <a:pt x="49149" y="71342"/>
                  </a:lnTo>
                  <a:cubicBezTo>
                    <a:pt x="49149" y="71342"/>
                    <a:pt x="45339" y="71438"/>
                    <a:pt x="45244" y="68771"/>
                  </a:cubicBezTo>
                  <a:cubicBezTo>
                    <a:pt x="45149" y="66008"/>
                    <a:pt x="49149" y="66104"/>
                    <a:pt x="49149" y="66104"/>
                  </a:cubicBezTo>
                  <a:lnTo>
                    <a:pt x="49911" y="66104"/>
                  </a:lnTo>
                  <a:lnTo>
                    <a:pt x="49911" y="69342"/>
                  </a:lnTo>
                  <a:lnTo>
                    <a:pt x="111442" y="69342"/>
                  </a:lnTo>
                  <a:lnTo>
                    <a:pt x="111442" y="66104"/>
                  </a:lnTo>
                  <a:lnTo>
                    <a:pt x="114205" y="66104"/>
                  </a:lnTo>
                  <a:cubicBezTo>
                    <a:pt x="114205" y="66104"/>
                    <a:pt x="122111" y="66104"/>
                    <a:pt x="122111" y="59246"/>
                  </a:cubicBezTo>
                  <a:cubicBezTo>
                    <a:pt x="122111" y="52578"/>
                    <a:pt x="114871" y="52292"/>
                    <a:pt x="114205" y="52292"/>
                  </a:cubicBezTo>
                  <a:lnTo>
                    <a:pt x="114205" y="52197"/>
                  </a:lnTo>
                  <a:lnTo>
                    <a:pt x="49054" y="52197"/>
                  </a:lnTo>
                  <a:cubicBezTo>
                    <a:pt x="49054" y="52197"/>
                    <a:pt x="45244" y="52292"/>
                    <a:pt x="45149" y="49625"/>
                  </a:cubicBezTo>
                  <a:cubicBezTo>
                    <a:pt x="45053" y="46863"/>
                    <a:pt x="49054" y="46958"/>
                    <a:pt x="49054" y="46958"/>
                  </a:cubicBezTo>
                  <a:lnTo>
                    <a:pt x="49816" y="46958"/>
                  </a:lnTo>
                  <a:lnTo>
                    <a:pt x="49721" y="50387"/>
                  </a:lnTo>
                  <a:lnTo>
                    <a:pt x="111252" y="50387"/>
                  </a:lnTo>
                  <a:lnTo>
                    <a:pt x="111347" y="46958"/>
                  </a:lnTo>
                  <a:lnTo>
                    <a:pt x="114205" y="46958"/>
                  </a:lnTo>
                  <a:cubicBezTo>
                    <a:pt x="114205" y="46958"/>
                    <a:pt x="122111" y="46958"/>
                    <a:pt x="122111" y="40100"/>
                  </a:cubicBezTo>
                  <a:cubicBezTo>
                    <a:pt x="122111" y="33433"/>
                    <a:pt x="114871" y="33147"/>
                    <a:pt x="114205" y="33147"/>
                  </a:cubicBezTo>
                  <a:lnTo>
                    <a:pt x="114205" y="33052"/>
                  </a:lnTo>
                  <a:lnTo>
                    <a:pt x="49054" y="33052"/>
                  </a:lnTo>
                  <a:cubicBezTo>
                    <a:pt x="49054" y="33052"/>
                    <a:pt x="45244" y="33147"/>
                    <a:pt x="45149" y="30480"/>
                  </a:cubicBezTo>
                  <a:cubicBezTo>
                    <a:pt x="45053" y="27718"/>
                    <a:pt x="49054" y="27813"/>
                    <a:pt x="49054" y="27813"/>
                  </a:cubicBezTo>
                  <a:lnTo>
                    <a:pt x="49911" y="27813"/>
                  </a:lnTo>
                  <a:lnTo>
                    <a:pt x="49911" y="30956"/>
                  </a:lnTo>
                  <a:lnTo>
                    <a:pt x="111442" y="30956"/>
                  </a:lnTo>
                  <a:lnTo>
                    <a:pt x="111442" y="27813"/>
                  </a:lnTo>
                  <a:lnTo>
                    <a:pt x="154686" y="27813"/>
                  </a:lnTo>
                  <a:lnTo>
                    <a:pt x="154686" y="27813"/>
                  </a:lnTo>
                  <a:close/>
                  <a:moveTo>
                    <a:pt x="111062" y="153543"/>
                  </a:moveTo>
                  <a:lnTo>
                    <a:pt x="111062" y="160592"/>
                  </a:lnTo>
                  <a:lnTo>
                    <a:pt x="49530" y="160592"/>
                  </a:lnTo>
                  <a:lnTo>
                    <a:pt x="49530" y="153543"/>
                  </a:lnTo>
                  <a:lnTo>
                    <a:pt x="111062" y="153543"/>
                  </a:lnTo>
                  <a:lnTo>
                    <a:pt x="111062" y="153543"/>
                  </a:lnTo>
                  <a:close/>
                </a:path>
              </a:pathLst>
            </a:custGeom>
            <a:solidFill>
              <a:srgbClr val="50BED7"/>
            </a:solidFill>
            <a:ln w="9525" cap="flat">
              <a:noFill/>
              <a:prstDash val="solid"/>
              <a:miter/>
            </a:ln>
          </p:spPr>
          <p:txBody>
            <a:bodyPr rtlCol="0" anchor="ctr"/>
            <a:lstStyle/>
            <a:p>
              <a:endParaRPr lang="de-DE" sz="1799">
                <a:latin typeface="Siemens Sans" pitchFamily="2" charset="0"/>
              </a:endParaRPr>
            </a:p>
          </p:txBody>
        </p:sp>
        <p:sp>
          <p:nvSpPr>
            <p:cNvPr id="1667" name="Freihandform: Form 1666">
              <a:extLst>
                <a:ext uri="{FF2B5EF4-FFF2-40B4-BE49-F238E27FC236}">
                  <a16:creationId xmlns:a16="http://schemas.microsoft.com/office/drawing/2014/main" id="{E12CAE07-9662-4FDB-A8DF-40938B6A5990}"/>
                </a:ext>
              </a:extLst>
            </p:cNvPr>
            <p:cNvSpPr/>
            <p:nvPr/>
          </p:nvSpPr>
          <p:spPr>
            <a:xfrm>
              <a:off x="5423344" y="4032228"/>
              <a:ext cx="213359" cy="218122"/>
            </a:xfrm>
            <a:custGeom>
              <a:avLst/>
              <a:gdLst>
                <a:gd name="connsiteX0" fmla="*/ 213360 w 213359"/>
                <a:gd name="connsiteY0" fmla="*/ 109061 h 218122"/>
                <a:gd name="connsiteX1" fmla="*/ 106680 w 213359"/>
                <a:gd name="connsiteY1" fmla="*/ 218123 h 218122"/>
                <a:gd name="connsiteX2" fmla="*/ 0 w 213359"/>
                <a:gd name="connsiteY2" fmla="*/ 109061 h 218122"/>
                <a:gd name="connsiteX3" fmla="*/ 106680 w 213359"/>
                <a:gd name="connsiteY3" fmla="*/ 0 h 218122"/>
                <a:gd name="connsiteX4" fmla="*/ 213360 w 213359"/>
                <a:gd name="connsiteY4" fmla="*/ 109061 h 218122"/>
                <a:gd name="connsiteX5" fmla="*/ 213360 w 213359"/>
                <a:gd name="connsiteY5" fmla="*/ 109061 h 218122"/>
                <a:gd name="connsiteX6" fmla="*/ 201073 w 213359"/>
                <a:gd name="connsiteY6" fmla="*/ 109061 h 218122"/>
                <a:gd name="connsiteX7" fmla="*/ 106585 w 213359"/>
                <a:gd name="connsiteY7" fmla="*/ 202787 h 218122"/>
                <a:gd name="connsiteX8" fmla="*/ 12097 w 213359"/>
                <a:gd name="connsiteY8" fmla="*/ 109061 h 218122"/>
                <a:gd name="connsiteX9" fmla="*/ 106585 w 213359"/>
                <a:gd name="connsiteY9" fmla="*/ 15335 h 218122"/>
                <a:gd name="connsiteX10" fmla="*/ 201073 w 213359"/>
                <a:gd name="connsiteY10" fmla="*/ 109061 h 218122"/>
                <a:gd name="connsiteX11" fmla="*/ 201073 w 213359"/>
                <a:gd name="connsiteY11" fmla="*/ 109061 h 21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359" h="218122">
                  <a:moveTo>
                    <a:pt x="213360" y="109061"/>
                  </a:moveTo>
                  <a:cubicBezTo>
                    <a:pt x="213360" y="169259"/>
                    <a:pt x="165544" y="218123"/>
                    <a:pt x="106680" y="218123"/>
                  </a:cubicBezTo>
                  <a:cubicBezTo>
                    <a:pt x="47815" y="218123"/>
                    <a:pt x="0" y="169259"/>
                    <a:pt x="0" y="109061"/>
                  </a:cubicBezTo>
                  <a:cubicBezTo>
                    <a:pt x="0" y="48863"/>
                    <a:pt x="47815" y="0"/>
                    <a:pt x="106680" y="0"/>
                  </a:cubicBezTo>
                  <a:cubicBezTo>
                    <a:pt x="165544" y="0"/>
                    <a:pt x="213360" y="48863"/>
                    <a:pt x="213360" y="109061"/>
                  </a:cubicBezTo>
                  <a:lnTo>
                    <a:pt x="213360" y="109061"/>
                  </a:lnTo>
                  <a:close/>
                  <a:moveTo>
                    <a:pt x="201073" y="109061"/>
                  </a:moveTo>
                  <a:cubicBezTo>
                    <a:pt x="201073" y="160782"/>
                    <a:pt x="158782" y="202787"/>
                    <a:pt x="106585" y="202787"/>
                  </a:cubicBezTo>
                  <a:cubicBezTo>
                    <a:pt x="54388" y="202787"/>
                    <a:pt x="12097" y="160782"/>
                    <a:pt x="12097" y="109061"/>
                  </a:cubicBezTo>
                  <a:cubicBezTo>
                    <a:pt x="12097" y="57341"/>
                    <a:pt x="54388" y="15335"/>
                    <a:pt x="106585" y="15335"/>
                  </a:cubicBezTo>
                  <a:cubicBezTo>
                    <a:pt x="158782" y="15335"/>
                    <a:pt x="201073" y="57245"/>
                    <a:pt x="201073" y="109061"/>
                  </a:cubicBezTo>
                  <a:lnTo>
                    <a:pt x="201073" y="109061"/>
                  </a:lnTo>
                  <a:close/>
                </a:path>
              </a:pathLst>
            </a:custGeom>
            <a:solidFill>
              <a:srgbClr val="FFB900"/>
            </a:solidFill>
            <a:ln w="9525" cap="flat">
              <a:noFill/>
              <a:prstDash val="solid"/>
              <a:miter/>
            </a:ln>
          </p:spPr>
          <p:txBody>
            <a:bodyPr rtlCol="0" anchor="ctr"/>
            <a:lstStyle/>
            <a:p>
              <a:endParaRPr lang="de-DE" sz="1799">
                <a:latin typeface="Siemens Sans" pitchFamily="2" charset="0"/>
              </a:endParaRPr>
            </a:p>
          </p:txBody>
        </p:sp>
      </p:grpSp>
      <p:sp>
        <p:nvSpPr>
          <p:cNvPr id="1668" name="Rechteck 1667">
            <a:extLst>
              <a:ext uri="{FF2B5EF4-FFF2-40B4-BE49-F238E27FC236}">
                <a16:creationId xmlns:a16="http://schemas.microsoft.com/office/drawing/2014/main" id="{C29B2D1B-EE36-4586-9F9B-3AD295EB3DB2}"/>
              </a:ext>
            </a:extLst>
          </p:cNvPr>
          <p:cNvSpPr/>
          <p:nvPr/>
        </p:nvSpPr>
        <p:spPr>
          <a:xfrm>
            <a:off x="3797267" y="6055375"/>
            <a:ext cx="1449856" cy="430663"/>
          </a:xfrm>
          <a:prstGeom prst="rect">
            <a:avLst/>
          </a:prstGeom>
        </p:spPr>
        <p:txBody>
          <a:bodyPr wrap="square">
            <a:spAutoFit/>
          </a:bodyPr>
          <a:lstStyle/>
          <a:p>
            <a:pPr algn="ctr" defTabSz="913943">
              <a:defRPr/>
            </a:pPr>
            <a:r>
              <a:rPr lang="de-DE" sz="1099" b="1" kern="0">
                <a:solidFill>
                  <a:srgbClr val="000000"/>
                </a:solidFill>
                <a:latin typeface="Siemens Sans" pitchFamily="2" charset="0"/>
              </a:rPr>
              <a:t>Back-Up / </a:t>
            </a:r>
            <a:r>
              <a:rPr lang="de-DE" sz="1099" b="1" kern="0" err="1">
                <a:solidFill>
                  <a:srgbClr val="000000"/>
                </a:solidFill>
                <a:latin typeface="Siemens Sans" pitchFamily="2" charset="0"/>
              </a:rPr>
              <a:t>excess</a:t>
            </a:r>
            <a:r>
              <a:rPr lang="de-DE" sz="1099" b="1" kern="0">
                <a:solidFill>
                  <a:srgbClr val="000000"/>
                </a:solidFill>
                <a:latin typeface="Siemens Sans" pitchFamily="2" charset="0"/>
              </a:rPr>
              <a:t> cooler</a:t>
            </a:r>
          </a:p>
        </p:txBody>
      </p:sp>
      <p:sp>
        <p:nvSpPr>
          <p:cNvPr id="1669" name="Textfeld 1668">
            <a:extLst>
              <a:ext uri="{FF2B5EF4-FFF2-40B4-BE49-F238E27FC236}">
                <a16:creationId xmlns:a16="http://schemas.microsoft.com/office/drawing/2014/main" id="{E6D3D53B-86DE-4442-8629-3671CB7D0CDB}"/>
              </a:ext>
            </a:extLst>
          </p:cNvPr>
          <p:cNvSpPr txBox="1"/>
          <p:nvPr/>
        </p:nvSpPr>
        <p:spPr>
          <a:xfrm>
            <a:off x="8194168" y="2665392"/>
            <a:ext cx="3476905" cy="1257651"/>
          </a:xfrm>
          <a:prstGeom prst="rect">
            <a:avLst/>
          </a:prstGeom>
          <a:noFill/>
        </p:spPr>
        <p:txBody>
          <a:bodyPr wrap="square" lIns="0" tIns="0" rIns="0" bIns="0" rtlCol="0">
            <a:noAutofit/>
          </a:bodyPr>
          <a:lstStyle/>
          <a:p>
            <a:pPr>
              <a:lnSpc>
                <a:spcPct val="110000"/>
              </a:lnSpc>
            </a:pPr>
            <a:r>
              <a:rPr lang="en-US" sz="1199" b="1" cap="all" spc="100">
                <a:solidFill>
                  <a:srgbClr val="41AAAA"/>
                </a:solidFill>
              </a:rPr>
              <a:t>Challenges</a:t>
            </a:r>
          </a:p>
          <a:p>
            <a:pPr>
              <a:lnSpc>
                <a:spcPct val="110000"/>
              </a:lnSpc>
            </a:pPr>
            <a:endParaRPr lang="en-US" sz="1199" b="1" kern="0">
              <a:solidFill>
                <a:srgbClr val="3C464B"/>
              </a:solidFill>
              <a:ea typeface="+mj-ea"/>
              <a:cs typeface="Arial" pitchFamily="34" charset="0"/>
            </a:endParaRPr>
          </a:p>
          <a:p>
            <a:pPr marL="174538" indent="-174538" algn="just">
              <a:lnSpc>
                <a:spcPct val="110000"/>
              </a:lnSpc>
              <a:buFont typeface="Arial" panose="020B0604020202020204" pitchFamily="34" charset="0"/>
              <a:buChar char="•"/>
            </a:pPr>
            <a:r>
              <a:rPr lang="en-US" sz="1199">
                <a:solidFill>
                  <a:srgbClr val="3C464B"/>
                </a:solidFill>
              </a:rPr>
              <a:t>Heat demand and waste heat from H2 production may timewise not be congruent</a:t>
            </a:r>
          </a:p>
          <a:p>
            <a:pPr marL="174538" indent="-174538" algn="just">
              <a:lnSpc>
                <a:spcPct val="110000"/>
              </a:lnSpc>
              <a:buFont typeface="Arial" panose="020B0604020202020204" pitchFamily="34" charset="0"/>
              <a:buChar char="•"/>
            </a:pPr>
            <a:r>
              <a:rPr lang="en-US" sz="1199">
                <a:solidFill>
                  <a:srgbClr val="3C464B"/>
                </a:solidFill>
              </a:rPr>
              <a:t>Fluctuating heat from H2 production (esp. when driven be renewable electricity)</a:t>
            </a:r>
          </a:p>
        </p:txBody>
      </p:sp>
      <p:cxnSp>
        <p:nvCxnSpPr>
          <p:cNvPr id="1670" name="Gerader Verbinder 1669">
            <a:extLst>
              <a:ext uri="{FF2B5EF4-FFF2-40B4-BE49-F238E27FC236}">
                <a16:creationId xmlns:a16="http://schemas.microsoft.com/office/drawing/2014/main" id="{3FF636DE-DD2F-4B6A-AD27-56F6FA620FE3}"/>
              </a:ext>
            </a:extLst>
          </p:cNvPr>
          <p:cNvCxnSpPr/>
          <p:nvPr/>
        </p:nvCxnSpPr>
        <p:spPr bwMode="auto">
          <a:xfrm>
            <a:off x="8183203" y="2934958"/>
            <a:ext cx="3476905" cy="0"/>
          </a:xfrm>
          <a:prstGeom prst="line">
            <a:avLst/>
          </a:prstGeom>
          <a:solidFill>
            <a:schemeClr val="tx2"/>
          </a:solidFill>
          <a:ln w="19050" cap="flat" cmpd="sng" algn="ctr">
            <a:solidFill>
              <a:srgbClr val="41AAAA">
                <a:alpha val="48000"/>
              </a:srgbClr>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671" name="Textfeld 1670">
            <a:extLst>
              <a:ext uri="{FF2B5EF4-FFF2-40B4-BE49-F238E27FC236}">
                <a16:creationId xmlns:a16="http://schemas.microsoft.com/office/drawing/2014/main" id="{8784D3FF-52E8-4EC9-A9CC-05E2874466C3}"/>
              </a:ext>
            </a:extLst>
          </p:cNvPr>
          <p:cNvSpPr txBox="1"/>
          <p:nvPr/>
        </p:nvSpPr>
        <p:spPr>
          <a:xfrm>
            <a:off x="8183203" y="3996990"/>
            <a:ext cx="3476905" cy="1257651"/>
          </a:xfrm>
          <a:prstGeom prst="rect">
            <a:avLst/>
          </a:prstGeom>
          <a:noFill/>
        </p:spPr>
        <p:txBody>
          <a:bodyPr wrap="square" lIns="0" tIns="0" rIns="0" bIns="0" rtlCol="0">
            <a:noAutofit/>
          </a:bodyPr>
          <a:lstStyle/>
          <a:p>
            <a:pPr>
              <a:lnSpc>
                <a:spcPct val="110000"/>
              </a:lnSpc>
            </a:pPr>
            <a:r>
              <a:rPr lang="en-US" sz="1199" b="1" cap="all" spc="100">
                <a:solidFill>
                  <a:srgbClr val="41AAAA"/>
                </a:solidFill>
              </a:rPr>
              <a:t>Concept</a:t>
            </a:r>
          </a:p>
          <a:p>
            <a:pPr>
              <a:lnSpc>
                <a:spcPct val="110000"/>
              </a:lnSpc>
            </a:pPr>
            <a:endParaRPr lang="en-US" sz="1199" b="1" kern="0">
              <a:solidFill>
                <a:srgbClr val="3C464B"/>
              </a:solidFill>
              <a:ea typeface="+mj-ea"/>
              <a:cs typeface="Arial" pitchFamily="34" charset="0"/>
            </a:endParaRPr>
          </a:p>
          <a:p>
            <a:pPr marL="174538" indent="-174538" algn="just">
              <a:lnSpc>
                <a:spcPct val="110000"/>
              </a:lnSpc>
              <a:buFont typeface="Arial" panose="020B0604020202020204" pitchFamily="34" charset="0"/>
              <a:buChar char="•"/>
            </a:pPr>
            <a:r>
              <a:rPr lang="en-US" sz="1199">
                <a:solidFill>
                  <a:srgbClr val="3C464B"/>
                </a:solidFill>
              </a:rPr>
              <a:t>Decoupling of waste heat production and heat demand by thermal storage </a:t>
            </a:r>
          </a:p>
          <a:p>
            <a:pPr marL="174538" indent="-174538" algn="just">
              <a:lnSpc>
                <a:spcPct val="110000"/>
              </a:lnSpc>
              <a:buFont typeface="Arial" panose="020B0604020202020204" pitchFamily="34" charset="0"/>
              <a:buChar char="•"/>
            </a:pPr>
            <a:r>
              <a:rPr lang="en-US" sz="1199">
                <a:solidFill>
                  <a:srgbClr val="3C464B"/>
                </a:solidFill>
              </a:rPr>
              <a:t>Optimized sizing of heat pump by integrating a thermal waste heat storage for </a:t>
            </a:r>
            <a:r>
              <a:rPr lang="en-US" sz="1199" err="1">
                <a:solidFill>
                  <a:srgbClr val="3C464B"/>
                </a:solidFill>
              </a:rPr>
              <a:t>electrolyzers</a:t>
            </a:r>
            <a:r>
              <a:rPr lang="en-US" sz="1199">
                <a:solidFill>
                  <a:srgbClr val="3C464B"/>
                </a:solidFill>
              </a:rPr>
              <a:t> </a:t>
            </a:r>
          </a:p>
        </p:txBody>
      </p:sp>
      <p:cxnSp>
        <p:nvCxnSpPr>
          <p:cNvPr id="1672" name="Gerader Verbinder 1671">
            <a:extLst>
              <a:ext uri="{FF2B5EF4-FFF2-40B4-BE49-F238E27FC236}">
                <a16:creationId xmlns:a16="http://schemas.microsoft.com/office/drawing/2014/main" id="{2DA9FB89-B580-4149-ACE7-A8BA13D6EF49}"/>
              </a:ext>
            </a:extLst>
          </p:cNvPr>
          <p:cNvCxnSpPr/>
          <p:nvPr/>
        </p:nvCxnSpPr>
        <p:spPr bwMode="auto">
          <a:xfrm>
            <a:off x="8172238" y="4266557"/>
            <a:ext cx="3476905" cy="0"/>
          </a:xfrm>
          <a:prstGeom prst="line">
            <a:avLst/>
          </a:prstGeom>
          <a:solidFill>
            <a:schemeClr val="tx2"/>
          </a:solidFill>
          <a:ln w="19050" cap="flat" cmpd="sng" algn="ctr">
            <a:solidFill>
              <a:srgbClr val="41AAAA">
                <a:alpha val="48000"/>
              </a:srgbClr>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238" name="Pfeil: nach rechts 237">
            <a:extLst>
              <a:ext uri="{FF2B5EF4-FFF2-40B4-BE49-F238E27FC236}">
                <a16:creationId xmlns:a16="http://schemas.microsoft.com/office/drawing/2014/main" id="{67756F59-BF39-44E0-A150-7EAB5B40320F}"/>
              </a:ext>
            </a:extLst>
          </p:cNvPr>
          <p:cNvSpPr/>
          <p:nvPr/>
        </p:nvSpPr>
        <p:spPr>
          <a:xfrm rot="10800000">
            <a:off x="1010865" y="2872938"/>
            <a:ext cx="607769" cy="338378"/>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799">
              <a:solidFill>
                <a:schemeClr val="tx1"/>
              </a:solidFill>
            </a:endParaRPr>
          </a:p>
        </p:txBody>
      </p:sp>
      <p:sp>
        <p:nvSpPr>
          <p:cNvPr id="355" name="Pfeil: nach rechts 354">
            <a:extLst>
              <a:ext uri="{FF2B5EF4-FFF2-40B4-BE49-F238E27FC236}">
                <a16:creationId xmlns:a16="http://schemas.microsoft.com/office/drawing/2014/main" id="{A98A2729-30E5-4BD4-B82F-67BBAE8D05FB}"/>
              </a:ext>
            </a:extLst>
          </p:cNvPr>
          <p:cNvSpPr/>
          <p:nvPr/>
        </p:nvSpPr>
        <p:spPr>
          <a:xfrm>
            <a:off x="1006942" y="2158860"/>
            <a:ext cx="607769" cy="338378"/>
          </a:xfrm>
          <a:prstGeom prst="rightArrow">
            <a:avLst/>
          </a:prstGeom>
          <a:solidFill>
            <a:srgbClr val="EB780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799">
              <a:solidFill>
                <a:schemeClr val="tx1"/>
              </a:solidFill>
            </a:endParaRPr>
          </a:p>
        </p:txBody>
      </p:sp>
      <p:sp>
        <p:nvSpPr>
          <p:cNvPr id="356" name="Rechteck 355">
            <a:extLst>
              <a:ext uri="{FF2B5EF4-FFF2-40B4-BE49-F238E27FC236}">
                <a16:creationId xmlns:a16="http://schemas.microsoft.com/office/drawing/2014/main" id="{37B13AD1-259D-4B45-A11B-18CAE545D9CD}"/>
              </a:ext>
            </a:extLst>
          </p:cNvPr>
          <p:cNvSpPr/>
          <p:nvPr/>
        </p:nvSpPr>
        <p:spPr>
          <a:xfrm>
            <a:off x="260458" y="2026973"/>
            <a:ext cx="1229302" cy="215332"/>
          </a:xfrm>
          <a:prstGeom prst="rect">
            <a:avLst/>
          </a:prstGeom>
        </p:spPr>
        <p:txBody>
          <a:bodyPr wrap="square">
            <a:spAutoFit/>
          </a:bodyPr>
          <a:lstStyle/>
          <a:p>
            <a:pPr algn="ctr" defTabSz="913943">
              <a:defRPr/>
            </a:pPr>
            <a:r>
              <a:rPr lang="de-DE" sz="800" b="1" kern="0">
                <a:solidFill>
                  <a:srgbClr val="000000"/>
                </a:solidFill>
                <a:latin typeface="Siemens Sans" pitchFamily="2" charset="0"/>
              </a:rPr>
              <a:t>f</a:t>
            </a:r>
            <a:r>
              <a:rPr lang="de-DE" sz="800" b="1" kern="0" err="1">
                <a:solidFill>
                  <a:srgbClr val="000000"/>
                </a:solidFill>
                <a:latin typeface="Siemens Sans" pitchFamily="2" charset="0"/>
              </a:rPr>
              <a:t>rom</a:t>
            </a:r>
            <a:r>
              <a:rPr lang="de-DE" sz="800" b="1" kern="0">
                <a:solidFill>
                  <a:srgbClr val="000000"/>
                </a:solidFill>
                <a:latin typeface="Siemens Sans" pitchFamily="2" charset="0"/>
              </a:rPr>
              <a:t> </a:t>
            </a:r>
            <a:r>
              <a:rPr lang="de-DE" sz="800" b="1" kern="0" err="1">
                <a:solidFill>
                  <a:srgbClr val="000000"/>
                </a:solidFill>
                <a:latin typeface="Siemens Sans" pitchFamily="2" charset="0"/>
              </a:rPr>
              <a:t>heat</a:t>
            </a:r>
            <a:r>
              <a:rPr lang="de-DE" sz="800" b="1" kern="0">
                <a:solidFill>
                  <a:srgbClr val="000000"/>
                </a:solidFill>
                <a:latin typeface="Siemens Sans" pitchFamily="2" charset="0"/>
              </a:rPr>
              <a:t> </a:t>
            </a:r>
            <a:r>
              <a:rPr lang="de-DE" sz="800" b="1" kern="0" err="1">
                <a:solidFill>
                  <a:srgbClr val="000000"/>
                </a:solidFill>
                <a:latin typeface="Siemens Sans" pitchFamily="2" charset="0"/>
              </a:rPr>
              <a:t>consumers</a:t>
            </a:r>
            <a:endParaRPr lang="de-DE" sz="800" b="1" kern="0">
              <a:solidFill>
                <a:srgbClr val="000000"/>
              </a:solidFill>
              <a:latin typeface="Siemens Sans" pitchFamily="2" charset="0"/>
            </a:endParaRPr>
          </a:p>
        </p:txBody>
      </p:sp>
    </p:spTree>
    <p:extLst>
      <p:ext uri="{BB962C8B-B14F-4D97-AF65-F5344CB8AC3E}">
        <p14:creationId xmlns:p14="http://schemas.microsoft.com/office/powerpoint/2010/main" val="358143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452D4FA3-53B0-4360-85A8-A25725BA0C4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35" name="think-cell Slide" r:id="rId4" imgW="306" imgH="306" progId="TCLayout.ActiveDocument.1">
                  <p:embed/>
                </p:oleObj>
              </mc:Choice>
              <mc:Fallback>
                <p:oleObj name="think-cell Slide" r:id="rId4" imgW="306" imgH="306" progId="TCLayout.ActiveDocument.1">
                  <p:embed/>
                  <p:pic>
                    <p:nvPicPr>
                      <p:cNvPr id="8" name="Objekt 7" hidden="1">
                        <a:extLst>
                          <a:ext uri="{FF2B5EF4-FFF2-40B4-BE49-F238E27FC236}">
                            <a16:creationId xmlns:a16="http://schemas.microsoft.com/office/drawing/2014/main" id="{452D4FA3-53B0-4360-85A8-A25725BA0C4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840D953-6556-4BE2-8A3B-1E9E448BE8CB}"/>
              </a:ext>
            </a:extLst>
          </p:cNvPr>
          <p:cNvSpPr>
            <a:spLocks noGrp="1"/>
          </p:cNvSpPr>
          <p:nvPr>
            <p:ph type="title"/>
          </p:nvPr>
        </p:nvSpPr>
        <p:spPr/>
        <p:txBody>
          <a:bodyPr/>
          <a:lstStyle/>
          <a:p>
            <a:r>
              <a:rPr lang="en-US"/>
              <a:t>Agenda</a:t>
            </a:r>
          </a:p>
        </p:txBody>
      </p:sp>
      <p:sp>
        <p:nvSpPr>
          <p:cNvPr id="14" name="Process 1">
            <a:extLst>
              <a:ext uri="{FF2B5EF4-FFF2-40B4-BE49-F238E27FC236}">
                <a16:creationId xmlns:a16="http://schemas.microsoft.com/office/drawing/2014/main" id="{57E4E467-5249-4963-9413-8DB1AA93EB8D}"/>
              </a:ext>
            </a:extLst>
          </p:cNvPr>
          <p:cNvSpPr>
            <a:spLocks noChangeAspect="1"/>
          </p:cNvSpPr>
          <p:nvPr/>
        </p:nvSpPr>
        <p:spPr bwMode="auto">
          <a:xfrm>
            <a:off x="0" y="1702799"/>
            <a:ext cx="3277414" cy="3708348"/>
          </a:xfrm>
          <a:custGeom>
            <a:avLst/>
            <a:gdLst>
              <a:gd name="connsiteX0" fmla="*/ 1423240 w 3277414"/>
              <a:gd name="connsiteY0" fmla="*/ 0 h 3708348"/>
              <a:gd name="connsiteX1" fmla="*/ 3277414 w 3277414"/>
              <a:gd name="connsiteY1" fmla="*/ 1854174 h 3708348"/>
              <a:gd name="connsiteX2" fmla="*/ 1423240 w 3277414"/>
              <a:gd name="connsiteY2" fmla="*/ 3708348 h 3708348"/>
              <a:gd name="connsiteX3" fmla="*/ 112141 w 3277414"/>
              <a:gd name="connsiteY3" fmla="*/ 3165273 h 3708348"/>
              <a:gd name="connsiteX4" fmla="*/ 0 w 3277414"/>
              <a:gd name="connsiteY4" fmla="*/ 3041887 h 3708348"/>
              <a:gd name="connsiteX5" fmla="*/ 0 w 3277414"/>
              <a:gd name="connsiteY5" fmla="*/ 666461 h 3708348"/>
              <a:gd name="connsiteX6" fmla="*/ 112141 w 3277414"/>
              <a:gd name="connsiteY6" fmla="*/ 543075 h 3708348"/>
              <a:gd name="connsiteX7" fmla="*/ 1423240 w 3277414"/>
              <a:gd name="connsiteY7" fmla="*/ 0 h 370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7414" h="3708348">
                <a:moveTo>
                  <a:pt x="1423240" y="0"/>
                </a:moveTo>
                <a:cubicBezTo>
                  <a:pt x="2447272" y="0"/>
                  <a:pt x="3277414" y="830142"/>
                  <a:pt x="3277414" y="1854174"/>
                </a:cubicBezTo>
                <a:cubicBezTo>
                  <a:pt x="3277414" y="2878206"/>
                  <a:pt x="2447272" y="3708348"/>
                  <a:pt x="1423240" y="3708348"/>
                </a:cubicBezTo>
                <a:cubicBezTo>
                  <a:pt x="911224" y="3708348"/>
                  <a:pt x="447681" y="3500813"/>
                  <a:pt x="112141" y="3165273"/>
                </a:cubicBezTo>
                <a:lnTo>
                  <a:pt x="0" y="3041887"/>
                </a:lnTo>
                <a:lnTo>
                  <a:pt x="0" y="666461"/>
                </a:lnTo>
                <a:lnTo>
                  <a:pt x="112141" y="543075"/>
                </a:lnTo>
                <a:cubicBezTo>
                  <a:pt x="447681" y="207536"/>
                  <a:pt x="911224" y="0"/>
                  <a:pt x="1423240" y="0"/>
                </a:cubicBezTo>
                <a:close/>
              </a:path>
            </a:pathLst>
          </a:custGeom>
          <a:solidFill>
            <a:schemeClr val="accent2">
              <a:alpha val="40000"/>
            </a:schemeClr>
          </a:solidFill>
          <a:ln>
            <a:noFill/>
          </a:ln>
        </p:spPr>
        <p:txBody>
          <a:bodyPr vert="horz" wrap="none" lIns="0" tIns="396000" rIns="0" bIns="0" numCol="1" anchor="ctr" anchorCtr="0" compatLnSpc="1">
            <a:prstTxWarp prst="textNoShape">
              <a:avLst/>
            </a:prstTxWarp>
          </a:bodyPr>
          <a:lstStyle/>
          <a:p>
            <a:pPr algn="ctr">
              <a:lnSpc>
                <a:spcPct val="70000"/>
              </a:lnSpc>
            </a:pPr>
            <a:r>
              <a:rPr lang="en-US" sz="13800" b="1">
                <a:latin typeface="+mj-lt"/>
                <a:cs typeface="Times New Roman" panose="02020603050405020304" pitchFamily="18" charset="0"/>
              </a:rPr>
              <a:t>1</a:t>
            </a:r>
            <a:endParaRPr lang="en-US" b="1">
              <a:latin typeface="+mj-lt"/>
              <a:cs typeface="Times New Roman" panose="02020603050405020304" pitchFamily="18" charset="0"/>
            </a:endParaRPr>
          </a:p>
          <a:p>
            <a:pPr algn="ctr">
              <a:lnSpc>
                <a:spcPct val="70000"/>
              </a:lnSpc>
            </a:pPr>
            <a:r>
              <a:rPr lang="en-US" b="1">
                <a:latin typeface="+mj-lt"/>
                <a:cs typeface="Times New Roman" panose="02020603050405020304" pitchFamily="18" charset="0"/>
              </a:rPr>
              <a:t>Our mission</a:t>
            </a:r>
          </a:p>
          <a:p>
            <a:pPr algn="ctr">
              <a:lnSpc>
                <a:spcPct val="70000"/>
              </a:lnSpc>
            </a:pPr>
            <a:r>
              <a:rPr lang="en-US">
                <a:latin typeface="+mj-lt"/>
                <a:cs typeface="Times New Roman" panose="02020603050405020304" pitchFamily="18" charset="0"/>
              </a:rPr>
              <a:t>Decarbonization of heat</a:t>
            </a:r>
          </a:p>
        </p:txBody>
      </p:sp>
      <p:sp>
        <p:nvSpPr>
          <p:cNvPr id="10" name="Process 3">
            <a:extLst>
              <a:ext uri="{FF2B5EF4-FFF2-40B4-BE49-F238E27FC236}">
                <a16:creationId xmlns:a16="http://schemas.microsoft.com/office/drawing/2014/main" id="{FBFB2A8E-9E7A-41D3-A27A-BFAFA13919DB}"/>
              </a:ext>
            </a:extLst>
          </p:cNvPr>
          <p:cNvSpPr>
            <a:spLocks noChangeAspect="1"/>
          </p:cNvSpPr>
          <p:nvPr/>
        </p:nvSpPr>
        <p:spPr bwMode="auto">
          <a:xfrm>
            <a:off x="2569360" y="1779000"/>
            <a:ext cx="3708347" cy="3708347"/>
          </a:xfrm>
          <a:prstGeom prst="ellipse">
            <a:avLst/>
          </a:prstGeom>
          <a:solidFill>
            <a:schemeClr val="accent2">
              <a:alpha val="40000"/>
            </a:schemeClr>
          </a:solidFill>
          <a:ln>
            <a:noFill/>
          </a:ln>
        </p:spPr>
        <p:txBody>
          <a:bodyPr vert="horz" wrap="none" lIns="0" tIns="396000" rIns="0" bIns="0" numCol="1" anchor="t" anchorCtr="0" compatLnSpc="1">
            <a:prstTxWarp prst="textNoShape">
              <a:avLst/>
            </a:prstTxWarp>
          </a:bodyPr>
          <a:lstStyle/>
          <a:p>
            <a:pPr algn="ctr">
              <a:lnSpc>
                <a:spcPct val="70000"/>
              </a:lnSpc>
              <a:spcBef>
                <a:spcPts val="0"/>
              </a:spcBef>
            </a:pPr>
            <a:r>
              <a:rPr lang="en-US" sz="13800" b="1">
                <a:latin typeface="+mj-lt"/>
                <a:cs typeface="Times New Roman" panose="02020603050405020304" pitchFamily="18" charset="0"/>
              </a:rPr>
              <a:t>2</a:t>
            </a:r>
          </a:p>
          <a:p>
            <a:pPr algn="ctr"/>
            <a:r>
              <a:rPr lang="en-US" sz="1800" b="1"/>
              <a:t>Our portfolio</a:t>
            </a:r>
          </a:p>
          <a:p>
            <a:pPr algn="ctr"/>
            <a:r>
              <a:rPr lang="en-US" sz="1800"/>
              <a:t>Large-scale Heat Pumps</a:t>
            </a:r>
          </a:p>
          <a:p>
            <a:pPr marL="0" marR="0" lvl="0" indent="0" algn="ctr" defTabSz="914400" rtl="0" eaLnBrk="1" fontAlgn="auto" latinLnBrk="0" hangingPunct="1">
              <a:lnSpc>
                <a:spcPct val="100000"/>
              </a:lnSpc>
              <a:spcBef>
                <a:spcPts val="0"/>
              </a:spcBef>
              <a:spcAft>
                <a:spcPts val="600"/>
              </a:spcAft>
              <a:buClrTx/>
              <a:buSzTx/>
              <a:buFontTx/>
              <a:buNone/>
              <a:tabLst>
                <a:tab pos="1255713" algn="r"/>
              </a:tabLst>
              <a:defRPr/>
            </a:pPr>
            <a:br>
              <a:rPr kumimoji="0" lang="en-US" altLang="de-DE" sz="1800" b="1" i="0" u="none" strike="noStrike" kern="1200" cap="none" spc="0" normalizeH="0" baseline="0" noProof="0">
                <a:ln>
                  <a:noFill/>
                </a:ln>
                <a:solidFill>
                  <a:prstClr val="white"/>
                </a:solidFill>
                <a:effectLst/>
                <a:uLnTx/>
                <a:uFillTx/>
                <a:latin typeface="+mj-lt"/>
                <a:ea typeface="Arial Unicode MS"/>
                <a:cs typeface="+mn-cs"/>
              </a:rPr>
            </a:br>
            <a:endParaRPr kumimoji="0" lang="en-US" altLang="de-DE" sz="1400" b="0" i="0" u="none" strike="noStrike" kern="1200" cap="none" spc="0" normalizeH="0" baseline="0" noProof="0">
              <a:ln>
                <a:noFill/>
              </a:ln>
              <a:solidFill>
                <a:prstClr val="white"/>
              </a:solidFill>
              <a:effectLst/>
              <a:uLnTx/>
              <a:uFillTx/>
              <a:latin typeface="+mj-lt"/>
              <a:ea typeface="Arial Unicode MS"/>
              <a:cs typeface="Arial" pitchFamily="34" charset="0"/>
            </a:endParaRPr>
          </a:p>
        </p:txBody>
      </p:sp>
      <p:sp>
        <p:nvSpPr>
          <p:cNvPr id="11" name="Process 3">
            <a:extLst>
              <a:ext uri="{FF2B5EF4-FFF2-40B4-BE49-F238E27FC236}">
                <a16:creationId xmlns:a16="http://schemas.microsoft.com/office/drawing/2014/main" id="{E209460A-DD3A-4F26-BFC8-1A3A38781466}"/>
              </a:ext>
            </a:extLst>
          </p:cNvPr>
          <p:cNvSpPr>
            <a:spLocks noChangeAspect="1"/>
          </p:cNvSpPr>
          <p:nvPr/>
        </p:nvSpPr>
        <p:spPr bwMode="auto">
          <a:xfrm>
            <a:off x="5846774" y="1855201"/>
            <a:ext cx="3708347" cy="3708347"/>
          </a:xfrm>
          <a:prstGeom prst="ellipse">
            <a:avLst/>
          </a:prstGeom>
          <a:solidFill>
            <a:schemeClr val="accent2">
              <a:alpha val="40000"/>
            </a:schemeClr>
          </a:solidFill>
          <a:ln>
            <a:noFill/>
          </a:ln>
        </p:spPr>
        <p:txBody>
          <a:bodyPr vert="horz" wrap="none" lIns="0" tIns="396000" rIns="0" bIns="0" numCol="1" anchor="t" anchorCtr="0" compatLnSpc="1">
            <a:prstTxWarp prst="textNoShape">
              <a:avLst/>
            </a:prstTxWarp>
          </a:bodyPr>
          <a:lstStyle/>
          <a:p>
            <a:pPr algn="ctr">
              <a:lnSpc>
                <a:spcPct val="70000"/>
              </a:lnSpc>
              <a:spcBef>
                <a:spcPts val="0"/>
              </a:spcBef>
            </a:pPr>
            <a:r>
              <a:rPr lang="en-US" sz="13800" b="1">
                <a:latin typeface="+mj-lt"/>
                <a:cs typeface="Times New Roman" panose="02020603050405020304" pitchFamily="18" charset="0"/>
              </a:rPr>
              <a:t>3</a:t>
            </a:r>
          </a:p>
          <a:p>
            <a:pPr marL="0" marR="0" lvl="0" indent="0" algn="ctr" defTabSz="914400" rtl="0" eaLnBrk="1" fontAlgn="auto" latinLnBrk="0" hangingPunct="1">
              <a:lnSpc>
                <a:spcPct val="100000"/>
              </a:lnSpc>
              <a:spcBef>
                <a:spcPts val="0"/>
              </a:spcBef>
              <a:spcAft>
                <a:spcPts val="600"/>
              </a:spcAft>
              <a:buClrTx/>
              <a:buSzTx/>
              <a:buFontTx/>
              <a:buNone/>
              <a:tabLst>
                <a:tab pos="1255713" algn="r"/>
              </a:tabLst>
              <a:defRPr/>
            </a:pPr>
            <a:r>
              <a:rPr kumimoji="0" lang="en-US" altLang="de-DE" sz="1800" b="1" i="0" u="none" strike="noStrike" kern="1200" cap="none" spc="0" normalizeH="0" baseline="0" noProof="0">
                <a:ln>
                  <a:noFill/>
                </a:ln>
                <a:solidFill>
                  <a:prstClr val="white"/>
                </a:solidFill>
                <a:effectLst/>
                <a:uLnTx/>
                <a:uFillTx/>
                <a:latin typeface="+mj-lt"/>
                <a:ea typeface="Arial Unicode MS"/>
                <a:cs typeface="+mn-cs"/>
              </a:rPr>
              <a:t>Our use cases</a:t>
            </a:r>
            <a:br>
              <a:rPr kumimoji="0" lang="en-US" altLang="de-DE" sz="1800" b="1" i="0" u="none" strike="noStrike" kern="1200" cap="none" spc="0" normalizeH="0" baseline="0" noProof="0">
                <a:ln>
                  <a:noFill/>
                </a:ln>
                <a:solidFill>
                  <a:prstClr val="white"/>
                </a:solidFill>
                <a:effectLst/>
                <a:uLnTx/>
                <a:uFillTx/>
                <a:latin typeface="+mj-lt"/>
                <a:ea typeface="Arial Unicode MS"/>
                <a:cs typeface="+mn-cs"/>
              </a:rPr>
            </a:br>
            <a:endParaRPr kumimoji="0" lang="en-US" altLang="de-DE" sz="1400" b="0" i="0" u="none" strike="noStrike" kern="1200" cap="none" spc="0" normalizeH="0" baseline="0" noProof="0">
              <a:ln>
                <a:noFill/>
              </a:ln>
              <a:solidFill>
                <a:prstClr val="white"/>
              </a:solidFill>
              <a:effectLst/>
              <a:uLnTx/>
              <a:uFillTx/>
              <a:latin typeface="+mj-lt"/>
              <a:ea typeface="Arial Unicode MS"/>
              <a:cs typeface="Arial" pitchFamily="34" charset="0"/>
            </a:endParaRPr>
          </a:p>
        </p:txBody>
      </p:sp>
      <p:sp>
        <p:nvSpPr>
          <p:cNvPr id="12" name="Process 4">
            <a:extLst>
              <a:ext uri="{FF2B5EF4-FFF2-40B4-BE49-F238E27FC236}">
                <a16:creationId xmlns:a16="http://schemas.microsoft.com/office/drawing/2014/main" id="{D167635F-77D0-49D0-8B93-48707FC2BF0A}"/>
              </a:ext>
            </a:extLst>
          </p:cNvPr>
          <p:cNvSpPr>
            <a:spLocks noChangeAspect="1"/>
          </p:cNvSpPr>
          <p:nvPr/>
        </p:nvSpPr>
        <p:spPr bwMode="auto">
          <a:xfrm>
            <a:off x="8917202" y="1778999"/>
            <a:ext cx="3274798" cy="3708348"/>
          </a:xfrm>
          <a:custGeom>
            <a:avLst/>
            <a:gdLst>
              <a:gd name="connsiteX0" fmla="*/ 1854174 w 3274798"/>
              <a:gd name="connsiteY0" fmla="*/ 0 h 3708348"/>
              <a:gd name="connsiteX1" fmla="*/ 3165273 w 3274798"/>
              <a:gd name="connsiteY1" fmla="*/ 543075 h 3708348"/>
              <a:gd name="connsiteX2" fmla="*/ 3274798 w 3274798"/>
              <a:gd name="connsiteY2" fmla="*/ 663583 h 3708348"/>
              <a:gd name="connsiteX3" fmla="*/ 3274798 w 3274798"/>
              <a:gd name="connsiteY3" fmla="*/ 3044765 h 3708348"/>
              <a:gd name="connsiteX4" fmla="*/ 3165273 w 3274798"/>
              <a:gd name="connsiteY4" fmla="*/ 3165273 h 3708348"/>
              <a:gd name="connsiteX5" fmla="*/ 1854174 w 3274798"/>
              <a:gd name="connsiteY5" fmla="*/ 3708348 h 3708348"/>
              <a:gd name="connsiteX6" fmla="*/ 0 w 3274798"/>
              <a:gd name="connsiteY6" fmla="*/ 1854174 h 3708348"/>
              <a:gd name="connsiteX7" fmla="*/ 1854174 w 3274798"/>
              <a:gd name="connsiteY7" fmla="*/ 0 h 3708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4798" h="3708348">
                <a:moveTo>
                  <a:pt x="1854174" y="0"/>
                </a:moveTo>
                <a:cubicBezTo>
                  <a:pt x="2366190" y="0"/>
                  <a:pt x="2829734" y="207536"/>
                  <a:pt x="3165273" y="543075"/>
                </a:cubicBezTo>
                <a:lnTo>
                  <a:pt x="3274798" y="663583"/>
                </a:lnTo>
                <a:lnTo>
                  <a:pt x="3274798" y="3044765"/>
                </a:lnTo>
                <a:lnTo>
                  <a:pt x="3165273" y="3165273"/>
                </a:lnTo>
                <a:cubicBezTo>
                  <a:pt x="2829734" y="3500813"/>
                  <a:pt x="2366190" y="3708348"/>
                  <a:pt x="1854174" y="3708348"/>
                </a:cubicBezTo>
                <a:cubicBezTo>
                  <a:pt x="830142" y="3708348"/>
                  <a:pt x="0" y="2878206"/>
                  <a:pt x="0" y="1854174"/>
                </a:cubicBezTo>
                <a:cubicBezTo>
                  <a:pt x="0" y="830142"/>
                  <a:pt x="830142" y="0"/>
                  <a:pt x="1854174" y="0"/>
                </a:cubicBezTo>
                <a:close/>
              </a:path>
            </a:pathLst>
          </a:custGeom>
          <a:solidFill>
            <a:schemeClr val="accent3">
              <a:alpha val="80000"/>
            </a:schemeClr>
          </a:solidFill>
          <a:ln>
            <a:noFill/>
          </a:ln>
        </p:spPr>
        <p:txBody>
          <a:bodyPr vert="horz" wrap="none" lIns="0" tIns="936000" rIns="432000" bIns="0" numCol="1" anchor="t" anchorCtr="0" compatLnSpc="1">
            <a:prstTxWarp prst="textNoShape">
              <a:avLst/>
            </a:prstTxWarp>
            <a:noAutofit/>
          </a:bodyPr>
          <a:lstStyle/>
          <a:p>
            <a:pPr algn="ctr">
              <a:lnSpc>
                <a:spcPct val="70000"/>
              </a:lnSpc>
            </a:pPr>
            <a:r>
              <a:rPr lang="en-US" sz="13800" b="1">
                <a:latin typeface="+mj-lt"/>
                <a:cs typeface="Times New Roman" panose="02020603050405020304" pitchFamily="18" charset="0"/>
              </a:rPr>
              <a:t> 4</a:t>
            </a:r>
          </a:p>
          <a:p>
            <a:pPr algn="ctr">
              <a:lnSpc>
                <a:spcPct val="70000"/>
              </a:lnSpc>
            </a:pPr>
            <a:r>
              <a:rPr lang="en-US" altLang="de-DE" b="1">
                <a:latin typeface="+mj-lt"/>
                <a:cs typeface="Times New Roman" panose="02020603050405020304" pitchFamily="18" charset="0"/>
              </a:rPr>
              <a:t>        </a:t>
            </a:r>
          </a:p>
          <a:p>
            <a:pPr algn="ctr">
              <a:lnSpc>
                <a:spcPct val="70000"/>
              </a:lnSpc>
            </a:pPr>
            <a:r>
              <a:rPr lang="en-US" altLang="de-DE" b="1">
                <a:latin typeface="+mj-lt"/>
                <a:cs typeface="Times New Roman" panose="02020603050405020304" pitchFamily="18" charset="0"/>
              </a:rPr>
              <a:t>           Our references</a:t>
            </a:r>
          </a:p>
          <a:p>
            <a:pPr algn="ctr">
              <a:lnSpc>
                <a:spcPct val="70000"/>
              </a:lnSpc>
            </a:pPr>
            <a:r>
              <a:rPr lang="en-US" altLang="de-DE">
                <a:latin typeface="+mj-lt"/>
                <a:cs typeface="Times New Roman" panose="02020603050405020304" pitchFamily="18" charset="0"/>
              </a:rPr>
              <a:t>            e.g., Stockholm</a:t>
            </a:r>
          </a:p>
        </p:txBody>
      </p:sp>
    </p:spTree>
    <p:extLst>
      <p:ext uri="{BB962C8B-B14F-4D97-AF65-F5344CB8AC3E}">
        <p14:creationId xmlns:p14="http://schemas.microsoft.com/office/powerpoint/2010/main" val="3437590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80BA45B9-ECD8-48DB-A3D1-5213EF42CF59}"/>
              </a:ext>
            </a:extLst>
          </p:cNvPr>
          <p:cNvPicPr>
            <a:picLocks noChangeAspect="1"/>
          </p:cNvPicPr>
          <p:nvPr/>
        </p:nvPicPr>
        <p:blipFill rotWithShape="1">
          <a:blip r:embed="rId5"/>
          <a:srcRect r="15839"/>
          <a:stretch/>
        </p:blipFill>
        <p:spPr>
          <a:xfrm>
            <a:off x="2872484" y="2091098"/>
            <a:ext cx="2246430" cy="1460610"/>
          </a:xfrm>
          <a:prstGeom prst="rect">
            <a:avLst/>
          </a:prstGeom>
        </p:spPr>
      </p:pic>
      <p:graphicFrame>
        <p:nvGraphicFramePr>
          <p:cNvPr id="35" name="Objekt 34" hidden="1">
            <a:extLst>
              <a:ext uri="{FF2B5EF4-FFF2-40B4-BE49-F238E27FC236}">
                <a16:creationId xmlns:a16="http://schemas.microsoft.com/office/drawing/2014/main" id="{E3425E6B-8583-45D8-BF60-F3AA17833630}"/>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1" name="think-cell Slide" r:id="rId6" imgW="344" imgH="345" progId="TCLayout.ActiveDocument.1">
                  <p:embed/>
                </p:oleObj>
              </mc:Choice>
              <mc:Fallback>
                <p:oleObj name="think-cell Slide" r:id="rId6" imgW="344" imgH="345" progId="TCLayout.ActiveDocument.1">
                  <p:embed/>
                  <p:pic>
                    <p:nvPicPr>
                      <p:cNvPr id="35" name="Objekt 34" hidden="1">
                        <a:extLst>
                          <a:ext uri="{FF2B5EF4-FFF2-40B4-BE49-F238E27FC236}">
                            <a16:creationId xmlns:a16="http://schemas.microsoft.com/office/drawing/2014/main" id="{E3425E6B-8583-45D8-BF60-F3AA17833630}"/>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E57EACD-413E-479A-8270-D189CF8BED58}"/>
              </a:ext>
            </a:extLst>
          </p:cNvPr>
          <p:cNvSpPr>
            <a:spLocks noGrp="1"/>
          </p:cNvSpPr>
          <p:nvPr>
            <p:ph type="title"/>
          </p:nvPr>
        </p:nvSpPr>
        <p:spPr>
          <a:xfrm>
            <a:off x="1" y="1"/>
            <a:ext cx="6098400" cy="1711286"/>
          </a:xfrm>
        </p:spPr>
        <p:txBody>
          <a:bodyPr vert="horz">
            <a:spAutoFit/>
          </a:bodyPr>
          <a:lstStyle/>
          <a:p>
            <a:r>
              <a:rPr lang="en-US"/>
              <a:t>Siemens Energy and MVV with GKM </a:t>
            </a:r>
            <a:r>
              <a:rPr lang="en-US" b="0"/>
              <a:t>using a large-scale heat pump to do the first step towards green district heating </a:t>
            </a:r>
            <a:br>
              <a:rPr lang="en-US" b="0"/>
            </a:br>
            <a:endParaRPr lang="en-US" b="0"/>
          </a:p>
        </p:txBody>
      </p:sp>
      <p:sp>
        <p:nvSpPr>
          <p:cNvPr id="23" name="Textfeld 22">
            <a:extLst>
              <a:ext uri="{FF2B5EF4-FFF2-40B4-BE49-F238E27FC236}">
                <a16:creationId xmlns:a16="http://schemas.microsoft.com/office/drawing/2014/main" id="{33F3922C-C2D4-46B7-A1DC-AF5D4C1EAEBA}"/>
              </a:ext>
            </a:extLst>
          </p:cNvPr>
          <p:cNvSpPr txBox="1">
            <a:spLocks/>
          </p:cNvSpPr>
          <p:nvPr/>
        </p:nvSpPr>
        <p:spPr>
          <a:xfrm>
            <a:off x="6732586" y="1663075"/>
            <a:ext cx="4229063" cy="1031051"/>
          </a:xfrm>
          <a:prstGeom prst="rect">
            <a:avLst/>
          </a:prstGeom>
          <a:noFill/>
        </p:spPr>
        <p:txBody>
          <a:bodyPr wrap="square" lIns="0" tIns="0" rIns="0" bIns="0" anchor="t">
            <a:spAutoFit/>
          </a:bodyPr>
          <a:lstStyle/>
          <a:p>
            <a:pPr>
              <a:spcAft>
                <a:spcPts val="300"/>
              </a:spcAft>
              <a:defRPr/>
            </a:pPr>
            <a:r>
              <a:rPr kumimoji="0" lang="en-US" sz="1200" b="1" i="0" u="none" strike="noStrike" kern="0" cap="none" normalizeH="0" baseline="0" noProof="0">
                <a:ln>
                  <a:noFill/>
                </a:ln>
                <a:solidFill>
                  <a:srgbClr val="4D217A"/>
                </a:solidFill>
                <a:effectLst/>
                <a:uLnTx/>
                <a:uFillTx/>
                <a:ea typeface="Arial Unicode MS" panose="020B0604020202020204" pitchFamily="34" charset="-128"/>
              </a:rPr>
              <a:t>Customer Challenge/Driver</a:t>
            </a:r>
            <a:r>
              <a:rPr kumimoji="0" lang="en-US" sz="1200" b="1" i="0" u="none" strike="noStrike" kern="0" cap="none" normalizeH="0" baseline="0" noProof="0">
                <a:ln>
                  <a:noFill/>
                </a:ln>
                <a:solidFill>
                  <a:schemeClr val="bg1"/>
                </a:solidFill>
                <a:effectLst/>
                <a:uLnTx/>
                <a:uFillTx/>
                <a:ea typeface="Arial Unicode MS" panose="020B0604020202020204" pitchFamily="34" charset="-128"/>
              </a:rPr>
              <a:t> </a:t>
            </a:r>
          </a:p>
          <a:p>
            <a:pPr marL="0" lvl="1">
              <a:spcBef>
                <a:spcPct val="0"/>
              </a:spcBef>
              <a:spcAft>
                <a:spcPts val="300"/>
              </a:spcAft>
              <a:buClr>
                <a:schemeClr val="accent2"/>
              </a:buClr>
              <a:buSzPct val="100000"/>
              <a:tabLst>
                <a:tab pos="358596" algn="l"/>
              </a:tabLst>
              <a:defRPr/>
            </a:pPr>
            <a:r>
              <a:rPr lang="en-US" sz="1000" kern="0">
                <a:solidFill>
                  <a:srgbClr val="1B1534"/>
                </a:solidFill>
              </a:rPr>
              <a:t>Decrease the use of coal at GKM power plant by installation of a heat pump using the river as energy source. The new heat pump is the first step towards the goal of green district heating. MVV and the City of Mannheim is targeting to become CO</a:t>
            </a:r>
            <a:r>
              <a:rPr lang="en-US" sz="1000" kern="0" baseline="-25000">
                <a:solidFill>
                  <a:srgbClr val="1B1534"/>
                </a:solidFill>
              </a:rPr>
              <a:t>2</a:t>
            </a:r>
            <a:r>
              <a:rPr lang="en-US" sz="1000" kern="0">
                <a:solidFill>
                  <a:srgbClr val="1B1534"/>
                </a:solidFill>
              </a:rPr>
              <a:t> neutral in the district heating production by 2030.</a:t>
            </a:r>
          </a:p>
          <a:p>
            <a:pPr marL="0" lvl="1">
              <a:spcBef>
                <a:spcPct val="0"/>
              </a:spcBef>
              <a:spcAft>
                <a:spcPts val="300"/>
              </a:spcAft>
              <a:buClr>
                <a:schemeClr val="accent2"/>
              </a:buClr>
              <a:buSzPct val="100000"/>
              <a:tabLst>
                <a:tab pos="358596" algn="l"/>
              </a:tabLst>
              <a:defRPr/>
            </a:pPr>
            <a:endParaRPr lang="en-US" sz="1000" kern="0">
              <a:solidFill>
                <a:srgbClr val="1B1534"/>
              </a:solidFill>
            </a:endParaRPr>
          </a:p>
        </p:txBody>
      </p:sp>
      <p:sp>
        <p:nvSpPr>
          <p:cNvPr id="33" name="TextBox 39">
            <a:extLst>
              <a:ext uri="{FF2B5EF4-FFF2-40B4-BE49-F238E27FC236}">
                <a16:creationId xmlns:a16="http://schemas.microsoft.com/office/drawing/2014/main" id="{07C530CA-F87E-4FE0-A625-565F98E2957C}"/>
              </a:ext>
            </a:extLst>
          </p:cNvPr>
          <p:cNvSpPr txBox="1">
            <a:spLocks/>
          </p:cNvSpPr>
          <p:nvPr/>
        </p:nvSpPr>
        <p:spPr>
          <a:xfrm>
            <a:off x="627063" y="151659"/>
            <a:ext cx="5329237" cy="156133"/>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dirty="0">
                <a:solidFill>
                  <a:srgbClr val="6ADDFF"/>
                </a:solidFill>
                <a:ea typeface="Arial Unicode MS" panose="020B0604020202020204" pitchFamily="34" charset="-128"/>
              </a:rPr>
              <a:t>REFERENCE MVV &amp; GKM MANNHEIM, GERMANY | 2021</a:t>
            </a:r>
          </a:p>
        </p:txBody>
      </p:sp>
      <p:pic>
        <p:nvPicPr>
          <p:cNvPr id="54" name="Grafik 53">
            <a:extLst>
              <a:ext uri="{FF2B5EF4-FFF2-40B4-BE49-F238E27FC236}">
                <a16:creationId xmlns:a16="http://schemas.microsoft.com/office/drawing/2014/main" id="{4C3EF3AE-6E3E-4272-B87C-65136CA0DFB6}"/>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333480" y="1663075"/>
            <a:ext cx="334963" cy="423990"/>
          </a:xfrm>
          <a:prstGeom prst="rect">
            <a:avLst/>
          </a:prstGeom>
        </p:spPr>
      </p:pic>
      <p:cxnSp>
        <p:nvCxnSpPr>
          <p:cNvPr id="57" name="Gerader Verbinder 56">
            <a:extLst>
              <a:ext uri="{FF2B5EF4-FFF2-40B4-BE49-F238E27FC236}">
                <a16:creationId xmlns:a16="http://schemas.microsoft.com/office/drawing/2014/main" id="{71C8A44F-3F35-4CEC-828A-B38B892D7578}"/>
              </a:ext>
            </a:extLst>
          </p:cNvPr>
          <p:cNvCxnSpPr>
            <a:cxnSpLocks/>
          </p:cNvCxnSpPr>
          <p:nvPr/>
        </p:nvCxnSpPr>
        <p:spPr>
          <a:xfrm>
            <a:off x="6732587" y="2656929"/>
            <a:ext cx="4981573" cy="0"/>
          </a:xfrm>
          <a:prstGeom prst="line">
            <a:avLst/>
          </a:prstGeom>
          <a:ln w="9525" cap="rnd">
            <a:gradFill flip="none" rotWithShape="1">
              <a:gsLst>
                <a:gs pos="0">
                  <a:schemeClr val="accent6"/>
                </a:gs>
                <a:gs pos="100000">
                  <a:schemeClr val="accent6">
                    <a:alpha val="2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sp>
        <p:nvSpPr>
          <p:cNvPr id="50" name="Textfeld 49">
            <a:extLst>
              <a:ext uri="{FF2B5EF4-FFF2-40B4-BE49-F238E27FC236}">
                <a16:creationId xmlns:a16="http://schemas.microsoft.com/office/drawing/2014/main" id="{DCC8C0B0-EEC7-4266-9AE9-6953E51AA5DB}"/>
              </a:ext>
            </a:extLst>
          </p:cNvPr>
          <p:cNvSpPr txBox="1">
            <a:spLocks/>
          </p:cNvSpPr>
          <p:nvPr/>
        </p:nvSpPr>
        <p:spPr>
          <a:xfrm>
            <a:off x="6732587" y="2723945"/>
            <a:ext cx="3977566" cy="684803"/>
          </a:xfrm>
          <a:prstGeom prst="rect">
            <a:avLst/>
          </a:prstGeom>
          <a:noFill/>
        </p:spPr>
        <p:txBody>
          <a:bodyPr wrap="square" lIns="0" tIns="0" rIns="0" bIns="0" anchor="t">
            <a:spAutoFit/>
          </a:bodyPr>
          <a:lstStyle/>
          <a:p>
            <a:pPr marL="0" marR="0" lvl="0" indent="0" defTabSz="914400" eaLnBrk="1" fontAlgn="auto" latinLnBrk="0" hangingPunct="1">
              <a:spcAft>
                <a:spcPts val="300"/>
              </a:spcAft>
              <a:buClrTx/>
              <a:buSzTx/>
              <a:buFontTx/>
              <a:buNone/>
              <a:tabLst/>
              <a:defRPr/>
            </a:pPr>
            <a:r>
              <a:rPr kumimoji="0" lang="en-US" sz="1200" b="1" i="0" u="none" strike="noStrike" kern="0" cap="none" normalizeH="0" baseline="0" noProof="0">
                <a:ln>
                  <a:noFill/>
                </a:ln>
                <a:solidFill>
                  <a:srgbClr val="4D217A"/>
                </a:solidFill>
                <a:effectLst/>
                <a:uLnTx/>
                <a:uFillTx/>
                <a:ea typeface="Arial Unicode MS" panose="020B0604020202020204" pitchFamily="34" charset="-128"/>
              </a:rPr>
              <a:t>Portfolio Elements</a:t>
            </a:r>
          </a:p>
          <a:p>
            <a:pPr marL="0" lvl="1">
              <a:spcBef>
                <a:spcPct val="0"/>
              </a:spcBef>
              <a:spcAft>
                <a:spcPts val="300"/>
              </a:spcAft>
              <a:buClr>
                <a:schemeClr val="accent2"/>
              </a:buClr>
              <a:buSzPct val="100000"/>
              <a:tabLst>
                <a:tab pos="358596" algn="l"/>
              </a:tabLst>
              <a:defRPr/>
            </a:pPr>
            <a:r>
              <a:rPr lang="en-US" sz="1000" kern="0">
                <a:solidFill>
                  <a:srgbClr val="1B1534"/>
                </a:solidFill>
              </a:rPr>
              <a:t>Low temperature heat pump SHP-C600 from </a:t>
            </a:r>
            <a:r>
              <a:rPr lang="en-US" sz="1000" kern="0" err="1">
                <a:solidFill>
                  <a:srgbClr val="1B1534"/>
                </a:solidFill>
              </a:rPr>
              <a:t>Finspang</a:t>
            </a:r>
            <a:r>
              <a:rPr lang="en-US" sz="1000" kern="0">
                <a:solidFill>
                  <a:srgbClr val="1B1534"/>
                </a:solidFill>
              </a:rPr>
              <a:t> </a:t>
            </a:r>
            <a:r>
              <a:rPr kumimoji="0" lang="en-US" sz="1000" b="0" i="0" u="none" strike="noStrike" kern="0" cap="none" spc="0" normalizeH="0" baseline="0" noProof="0">
                <a:ln>
                  <a:noFill/>
                </a:ln>
                <a:solidFill>
                  <a:srgbClr val="1B1534"/>
                </a:solidFill>
                <a:effectLst/>
                <a:uLnTx/>
                <a:uFillTx/>
              </a:rPr>
              <a:t>(20 </a:t>
            </a:r>
            <a:r>
              <a:rPr kumimoji="0" lang="en-US" sz="1000" b="0" i="0" u="none" strike="noStrike" kern="0" cap="none" spc="0" normalizeH="0" baseline="0" noProof="0" err="1">
                <a:ln>
                  <a:noFill/>
                </a:ln>
                <a:solidFill>
                  <a:srgbClr val="1B1534"/>
                </a:solidFill>
                <a:effectLst/>
                <a:uLnTx/>
                <a:uFillTx/>
              </a:rPr>
              <a:t>MW</a:t>
            </a:r>
            <a:r>
              <a:rPr kumimoji="0" lang="en-US" sz="1000" b="0" i="0" u="none" strike="noStrike" kern="0" cap="none" spc="0" normalizeH="0" baseline="-25000" noProof="0" err="1">
                <a:ln>
                  <a:noFill/>
                </a:ln>
                <a:solidFill>
                  <a:srgbClr val="1B1534"/>
                </a:solidFill>
                <a:effectLst/>
                <a:uLnTx/>
                <a:uFillTx/>
              </a:rPr>
              <a:t>th</a:t>
            </a:r>
            <a:r>
              <a:rPr kumimoji="0" lang="en-US" sz="1000" b="0" i="0" u="none" strike="noStrike" kern="0" cap="none" spc="0" normalizeH="0" baseline="0" noProof="0">
                <a:ln>
                  <a:noFill/>
                </a:ln>
                <a:solidFill>
                  <a:srgbClr val="1B1534"/>
                </a:solidFill>
                <a:effectLst/>
                <a:uLnTx/>
                <a:uFillTx/>
              </a:rPr>
              <a:t>) enabling temperature levels up to 99 °C</a:t>
            </a:r>
            <a:r>
              <a:rPr lang="en-US" sz="1000" kern="0">
                <a:solidFill>
                  <a:srgbClr val="1B1534"/>
                </a:solidFill>
              </a:rPr>
              <a:t>, compressor with gear, electrical motor, heat exchangers, storage tank &amp; control system</a:t>
            </a:r>
          </a:p>
        </p:txBody>
      </p:sp>
      <p:sp>
        <p:nvSpPr>
          <p:cNvPr id="70" name="Textfeld 69">
            <a:extLst>
              <a:ext uri="{FF2B5EF4-FFF2-40B4-BE49-F238E27FC236}">
                <a16:creationId xmlns:a16="http://schemas.microsoft.com/office/drawing/2014/main" id="{0D1730AA-35BA-4914-BDB1-F4E5CC79B225}"/>
              </a:ext>
            </a:extLst>
          </p:cNvPr>
          <p:cNvSpPr txBox="1">
            <a:spLocks/>
          </p:cNvSpPr>
          <p:nvPr/>
        </p:nvSpPr>
        <p:spPr>
          <a:xfrm>
            <a:off x="6732586" y="3796271"/>
            <a:ext cx="4383089" cy="530915"/>
          </a:xfrm>
          <a:prstGeom prst="rect">
            <a:avLst/>
          </a:prstGeom>
          <a:noFill/>
        </p:spPr>
        <p:txBody>
          <a:bodyPr wrap="square" lIns="0" tIns="0" rIns="0" bIns="0" anchor="t">
            <a:spAutoFit/>
          </a:bodyPr>
          <a:lstStyle/>
          <a:p>
            <a:pPr marL="0" marR="0" lvl="0" indent="0" defTabSz="914400" eaLnBrk="1" fontAlgn="auto" latinLnBrk="0" hangingPunct="1">
              <a:spcAft>
                <a:spcPts val="300"/>
              </a:spcAft>
              <a:buClrTx/>
              <a:buSzTx/>
              <a:buFontTx/>
              <a:buNone/>
              <a:tabLst/>
              <a:defRPr/>
            </a:pPr>
            <a:r>
              <a:rPr kumimoji="0" lang="en-US" sz="1200" b="1" i="0" u="none" strike="noStrike" kern="0" cap="none" normalizeH="0" baseline="0" noProof="0">
                <a:ln>
                  <a:noFill/>
                </a:ln>
                <a:solidFill>
                  <a:schemeClr val="accent2"/>
                </a:solidFill>
                <a:effectLst/>
                <a:uLnTx/>
                <a:uFillTx/>
                <a:ea typeface="Arial Unicode MS"/>
              </a:rPr>
              <a:t>Scope</a:t>
            </a:r>
          </a:p>
          <a:p>
            <a:pPr marL="0" lvl="1">
              <a:spcBef>
                <a:spcPct val="0"/>
              </a:spcBef>
              <a:spcAft>
                <a:spcPts val="300"/>
              </a:spcAft>
              <a:buClr>
                <a:schemeClr val="accent2"/>
              </a:buClr>
              <a:buSzPct val="100000"/>
              <a:tabLst>
                <a:tab pos="358596" algn="l"/>
              </a:tabLst>
              <a:defRPr/>
            </a:pPr>
            <a:r>
              <a:rPr lang="en-US" sz="1000" kern="0">
                <a:solidFill>
                  <a:srgbClr val="1B1534"/>
                </a:solidFill>
              </a:rPr>
              <a:t>Delivery of a complete heat pump SHP-C600 including full installation and commissioning</a:t>
            </a:r>
            <a:endParaRPr lang="en-US" sz="1000" kern="0">
              <a:solidFill>
                <a:srgbClr val="1B1534"/>
              </a:solidFill>
              <a:cs typeface="Arial"/>
            </a:endParaRPr>
          </a:p>
        </p:txBody>
      </p:sp>
      <p:sp>
        <p:nvSpPr>
          <p:cNvPr id="71" name="Textfeld 70">
            <a:extLst>
              <a:ext uri="{FF2B5EF4-FFF2-40B4-BE49-F238E27FC236}">
                <a16:creationId xmlns:a16="http://schemas.microsoft.com/office/drawing/2014/main" id="{8D420578-F209-41B3-A3BE-78F1F962DBF4}"/>
              </a:ext>
            </a:extLst>
          </p:cNvPr>
          <p:cNvSpPr txBox="1">
            <a:spLocks/>
          </p:cNvSpPr>
          <p:nvPr/>
        </p:nvSpPr>
        <p:spPr>
          <a:xfrm>
            <a:off x="6732587" y="4666188"/>
            <a:ext cx="4600893" cy="1300356"/>
          </a:xfrm>
          <a:prstGeom prst="rect">
            <a:avLst/>
          </a:prstGeom>
          <a:noFill/>
        </p:spPr>
        <p:txBody>
          <a:bodyPr wrap="square" lIns="0" tIns="0" rIns="0" bIns="0" anchor="t">
            <a:noAutofit/>
          </a:bodyPr>
          <a:lstStyle/>
          <a:p>
            <a:pPr marL="0" marR="0" lvl="0" indent="0" defTabSz="914400" eaLnBrk="1" fontAlgn="auto" latinLnBrk="0" hangingPunct="1">
              <a:spcBef>
                <a:spcPts val="600"/>
              </a:spcBef>
              <a:spcAft>
                <a:spcPts val="300"/>
              </a:spcAft>
              <a:buClrTx/>
              <a:buSzTx/>
              <a:buFontTx/>
              <a:buNone/>
              <a:tabLst/>
              <a:defRPr/>
            </a:pPr>
            <a:r>
              <a:rPr kumimoji="0" lang="en-US" sz="1200" b="1" i="0" u="none" strike="noStrike" kern="0" cap="none" normalizeH="0" baseline="0" noProof="0" dirty="0">
                <a:ln>
                  <a:noFill/>
                </a:ln>
                <a:solidFill>
                  <a:schemeClr val="accent2"/>
                </a:solidFill>
                <a:effectLst/>
                <a:uLnTx/>
                <a:uFillTx/>
                <a:ea typeface="Arial Unicode MS" panose="020B0604020202020204" pitchFamily="34" charset="-128"/>
              </a:rPr>
              <a:t>Customer Benefit</a:t>
            </a:r>
          </a:p>
          <a:p>
            <a:pPr marL="179910" lvl="1" indent="-179910">
              <a:spcBef>
                <a:spcPct val="0"/>
              </a:spcBef>
              <a:spcAft>
                <a:spcPts val="300"/>
              </a:spcAft>
              <a:buClr>
                <a:schemeClr val="accent2"/>
              </a:buClr>
              <a:buSzPct val="100000"/>
              <a:buFont typeface="Arial" panose="020B0604020202020204" pitchFamily="34" charset="0"/>
              <a:buChar char="•"/>
              <a:tabLst>
                <a:tab pos="358596" algn="l"/>
              </a:tabLst>
              <a:defRPr/>
            </a:pPr>
            <a:r>
              <a:rPr lang="en-US" sz="1000" kern="0" dirty="0">
                <a:solidFill>
                  <a:srgbClr val="1B1534"/>
                </a:solidFill>
              </a:rPr>
              <a:t>Decrease the use of coal</a:t>
            </a:r>
          </a:p>
          <a:p>
            <a:pPr marL="179910" lvl="1" indent="-179910">
              <a:spcBef>
                <a:spcPct val="0"/>
              </a:spcBef>
              <a:spcAft>
                <a:spcPts val="300"/>
              </a:spcAft>
              <a:buClr>
                <a:schemeClr val="accent2"/>
              </a:buClr>
              <a:buSzPct val="100000"/>
              <a:buFont typeface="Arial" panose="020B0604020202020204" pitchFamily="34" charset="0"/>
              <a:buChar char="•"/>
              <a:tabLst>
                <a:tab pos="358596" algn="l"/>
              </a:tabLst>
              <a:defRPr/>
            </a:pPr>
            <a:r>
              <a:rPr lang="en-US" sz="1000" kern="0" dirty="0">
                <a:solidFill>
                  <a:srgbClr val="1B1534"/>
                </a:solidFill>
              </a:rPr>
              <a:t>Use the river Rhine as heat source</a:t>
            </a:r>
          </a:p>
          <a:p>
            <a:pPr marL="179910" lvl="1" indent="-179910">
              <a:spcBef>
                <a:spcPct val="0"/>
              </a:spcBef>
              <a:spcAft>
                <a:spcPts val="300"/>
              </a:spcAft>
              <a:buClr>
                <a:schemeClr val="accent2"/>
              </a:buClr>
              <a:buSzPct val="100000"/>
              <a:buFont typeface="Arial" panose="020B0604020202020204" pitchFamily="34" charset="0"/>
              <a:buChar char="•"/>
              <a:tabLst>
                <a:tab pos="358596" algn="l"/>
              </a:tabLst>
              <a:defRPr/>
            </a:pPr>
            <a:r>
              <a:rPr lang="en-US" sz="1000" kern="0" dirty="0">
                <a:solidFill>
                  <a:srgbClr val="1B1534"/>
                </a:solidFill>
              </a:rPr>
              <a:t>Provide 50 GWh/a heat for the district heating network</a:t>
            </a:r>
          </a:p>
          <a:p>
            <a:pPr marL="179910" lvl="1" indent="-179910">
              <a:spcBef>
                <a:spcPct val="0"/>
              </a:spcBef>
              <a:spcAft>
                <a:spcPts val="300"/>
              </a:spcAft>
              <a:buClr>
                <a:schemeClr val="accent2"/>
              </a:buClr>
              <a:buSzPct val="100000"/>
              <a:buFont typeface="Arial" panose="020B0604020202020204" pitchFamily="34" charset="0"/>
              <a:buChar char="•"/>
              <a:tabLst>
                <a:tab pos="358596" algn="l"/>
              </a:tabLst>
              <a:defRPr/>
            </a:pPr>
            <a:r>
              <a:rPr lang="en-US" sz="1000" kern="0" dirty="0">
                <a:solidFill>
                  <a:srgbClr val="1B1534"/>
                </a:solidFill>
              </a:rPr>
              <a:t>More than 10,000 t of CO</a:t>
            </a:r>
            <a:r>
              <a:rPr lang="en-US" sz="1000" kern="0" baseline="-25000" dirty="0">
                <a:solidFill>
                  <a:srgbClr val="1B1534"/>
                </a:solidFill>
              </a:rPr>
              <a:t>2</a:t>
            </a:r>
            <a:r>
              <a:rPr lang="en-US" sz="1000" kern="0" dirty="0">
                <a:solidFill>
                  <a:srgbClr val="1B1534"/>
                </a:solidFill>
              </a:rPr>
              <a:t> emissions savings per year </a:t>
            </a:r>
            <a:br>
              <a:rPr lang="en-US" sz="1000" dirty="0"/>
            </a:br>
            <a:r>
              <a:rPr lang="en-US" sz="1000" b="0" i="0" dirty="0">
                <a:solidFill>
                  <a:srgbClr val="202124"/>
                </a:solidFill>
                <a:effectLst/>
                <a:latin typeface="arial" panose="020B0604020202020204" pitchFamily="34" charset="0"/>
              </a:rPr>
              <a:t>versus heat from a gas boiler at 2,500 full operating hours</a:t>
            </a:r>
            <a:endParaRPr lang="en-US" sz="1000" kern="0" dirty="0">
              <a:solidFill>
                <a:srgbClr val="1B1534"/>
              </a:solidFill>
            </a:endParaRPr>
          </a:p>
        </p:txBody>
      </p:sp>
      <p:sp>
        <p:nvSpPr>
          <p:cNvPr id="72" name="Icon">
            <a:extLst>
              <a:ext uri="{FF2B5EF4-FFF2-40B4-BE49-F238E27FC236}">
                <a16:creationId xmlns:a16="http://schemas.microsoft.com/office/drawing/2014/main" id="{5EE32828-706F-42BD-AF41-A4B3E291DFE3}"/>
              </a:ext>
            </a:extLst>
          </p:cNvPr>
          <p:cNvSpPr>
            <a:spLocks/>
          </p:cNvSpPr>
          <p:nvPr/>
        </p:nvSpPr>
        <p:spPr>
          <a:xfrm>
            <a:off x="11361438" y="2790752"/>
            <a:ext cx="279047" cy="383270"/>
          </a:xfrm>
          <a:custGeom>
            <a:avLst/>
            <a:gdLst>
              <a:gd name="connsiteX0" fmla="*/ 218042 w 334452"/>
              <a:gd name="connsiteY0" fmla="*/ 280751 h 459871"/>
              <a:gd name="connsiteX1" fmla="*/ 227894 w 334452"/>
              <a:gd name="connsiteY1" fmla="*/ 290604 h 459871"/>
              <a:gd name="connsiteX2" fmla="*/ 153291 w 334452"/>
              <a:gd name="connsiteY2" fmla="*/ 365207 h 459871"/>
              <a:gd name="connsiteX3" fmla="*/ 113526 w 334452"/>
              <a:gd name="connsiteY3" fmla="*/ 325442 h 459871"/>
              <a:gd name="connsiteX4" fmla="*/ 123378 w 334452"/>
              <a:gd name="connsiteY4" fmla="*/ 315590 h 459871"/>
              <a:gd name="connsiteX5" fmla="*/ 153291 w 334452"/>
              <a:gd name="connsiteY5" fmla="*/ 345502 h 459871"/>
              <a:gd name="connsiteX6" fmla="*/ 218042 w 334452"/>
              <a:gd name="connsiteY6" fmla="*/ 141396 h 459871"/>
              <a:gd name="connsiteX7" fmla="*/ 227894 w 334452"/>
              <a:gd name="connsiteY7" fmla="*/ 151249 h 459871"/>
              <a:gd name="connsiteX8" fmla="*/ 153291 w 334452"/>
              <a:gd name="connsiteY8" fmla="*/ 225852 h 459871"/>
              <a:gd name="connsiteX9" fmla="*/ 113526 w 334452"/>
              <a:gd name="connsiteY9" fmla="*/ 186087 h 459871"/>
              <a:gd name="connsiteX10" fmla="*/ 123378 w 334452"/>
              <a:gd name="connsiteY10" fmla="*/ 176235 h 459871"/>
              <a:gd name="connsiteX11" fmla="*/ 153291 w 334452"/>
              <a:gd name="connsiteY11" fmla="*/ 206148 h 459871"/>
              <a:gd name="connsiteX12" fmla="*/ 0 w 334452"/>
              <a:gd name="connsiteY12" fmla="*/ 27871 h 459871"/>
              <a:gd name="connsiteX13" fmla="*/ 55742 w 334452"/>
              <a:gd name="connsiteY13" fmla="*/ 27871 h 459871"/>
              <a:gd name="connsiteX14" fmla="*/ 55742 w 334452"/>
              <a:gd name="connsiteY14" fmla="*/ 41806 h 459871"/>
              <a:gd name="connsiteX15" fmla="*/ 13936 w 334452"/>
              <a:gd name="connsiteY15" fmla="*/ 41806 h 459871"/>
              <a:gd name="connsiteX16" fmla="*/ 13936 w 334452"/>
              <a:gd name="connsiteY16" fmla="*/ 445935 h 459871"/>
              <a:gd name="connsiteX17" fmla="*/ 334452 w 334452"/>
              <a:gd name="connsiteY17" fmla="*/ 445935 h 459871"/>
              <a:gd name="connsiteX18" fmla="*/ 334452 w 334452"/>
              <a:gd name="connsiteY18" fmla="*/ 459871 h 459871"/>
              <a:gd name="connsiteX19" fmla="*/ 0 w 334452"/>
              <a:gd name="connsiteY19" fmla="*/ 459871 h 459871"/>
              <a:gd name="connsiteX20" fmla="*/ 97549 w 334452"/>
              <a:gd name="connsiteY20" fmla="*/ 13935 h 459871"/>
              <a:gd name="connsiteX21" fmla="*/ 97549 w 334452"/>
              <a:gd name="connsiteY21" fmla="*/ 34839 h 459871"/>
              <a:gd name="connsiteX22" fmla="*/ 118452 w 334452"/>
              <a:gd name="connsiteY22" fmla="*/ 55742 h 459871"/>
              <a:gd name="connsiteX23" fmla="*/ 216000 w 334452"/>
              <a:gd name="connsiteY23" fmla="*/ 55742 h 459871"/>
              <a:gd name="connsiteX24" fmla="*/ 236904 w 334452"/>
              <a:gd name="connsiteY24" fmla="*/ 34839 h 459871"/>
              <a:gd name="connsiteX25" fmla="*/ 236904 w 334452"/>
              <a:gd name="connsiteY25" fmla="*/ 13935 h 459871"/>
              <a:gd name="connsiteX26" fmla="*/ 83613 w 334452"/>
              <a:gd name="connsiteY26" fmla="*/ 0 h 459871"/>
              <a:gd name="connsiteX27" fmla="*/ 250839 w 334452"/>
              <a:gd name="connsiteY27" fmla="*/ 0 h 459871"/>
              <a:gd name="connsiteX28" fmla="*/ 250839 w 334452"/>
              <a:gd name="connsiteY28" fmla="*/ 27871 h 459871"/>
              <a:gd name="connsiteX29" fmla="*/ 334452 w 334452"/>
              <a:gd name="connsiteY29" fmla="*/ 27871 h 459871"/>
              <a:gd name="connsiteX30" fmla="*/ 334452 w 334452"/>
              <a:gd name="connsiteY30" fmla="*/ 418065 h 459871"/>
              <a:gd name="connsiteX31" fmla="*/ 320517 w 334452"/>
              <a:gd name="connsiteY31" fmla="*/ 418065 h 459871"/>
              <a:gd name="connsiteX32" fmla="*/ 320517 w 334452"/>
              <a:gd name="connsiteY32" fmla="*/ 41806 h 459871"/>
              <a:gd name="connsiteX33" fmla="*/ 250135 w 334452"/>
              <a:gd name="connsiteY33" fmla="*/ 41806 h 459871"/>
              <a:gd name="connsiteX34" fmla="*/ 216000 w 334452"/>
              <a:gd name="connsiteY34" fmla="*/ 69677 h 459871"/>
              <a:gd name="connsiteX35" fmla="*/ 118452 w 334452"/>
              <a:gd name="connsiteY35" fmla="*/ 69677 h 459871"/>
              <a:gd name="connsiteX36" fmla="*/ 83613 w 334452"/>
              <a:gd name="connsiteY36" fmla="*/ 34839 h 459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34452" h="459871">
                <a:moveTo>
                  <a:pt x="218042" y="280751"/>
                </a:moveTo>
                <a:lnTo>
                  <a:pt x="227894" y="290604"/>
                </a:lnTo>
                <a:lnTo>
                  <a:pt x="153291" y="365207"/>
                </a:lnTo>
                <a:lnTo>
                  <a:pt x="113526" y="325442"/>
                </a:lnTo>
                <a:lnTo>
                  <a:pt x="123378" y="315590"/>
                </a:lnTo>
                <a:lnTo>
                  <a:pt x="153291" y="345502"/>
                </a:lnTo>
                <a:close/>
                <a:moveTo>
                  <a:pt x="218042" y="141396"/>
                </a:moveTo>
                <a:lnTo>
                  <a:pt x="227894" y="151249"/>
                </a:lnTo>
                <a:lnTo>
                  <a:pt x="153291" y="225852"/>
                </a:lnTo>
                <a:lnTo>
                  <a:pt x="113526" y="186087"/>
                </a:lnTo>
                <a:lnTo>
                  <a:pt x="123378" y="176235"/>
                </a:lnTo>
                <a:lnTo>
                  <a:pt x="153291" y="206148"/>
                </a:lnTo>
                <a:close/>
                <a:moveTo>
                  <a:pt x="0" y="27871"/>
                </a:moveTo>
                <a:lnTo>
                  <a:pt x="55742" y="27871"/>
                </a:lnTo>
                <a:lnTo>
                  <a:pt x="55742" y="41806"/>
                </a:lnTo>
                <a:lnTo>
                  <a:pt x="13936" y="41806"/>
                </a:lnTo>
                <a:lnTo>
                  <a:pt x="13936" y="445935"/>
                </a:lnTo>
                <a:lnTo>
                  <a:pt x="334452" y="445935"/>
                </a:lnTo>
                <a:lnTo>
                  <a:pt x="334452" y="459871"/>
                </a:lnTo>
                <a:lnTo>
                  <a:pt x="0" y="459871"/>
                </a:lnTo>
                <a:close/>
                <a:moveTo>
                  <a:pt x="97549" y="13935"/>
                </a:moveTo>
                <a:lnTo>
                  <a:pt x="97549" y="34839"/>
                </a:lnTo>
                <a:cubicBezTo>
                  <a:pt x="97549" y="46366"/>
                  <a:pt x="106925" y="55742"/>
                  <a:pt x="118452" y="55742"/>
                </a:cubicBezTo>
                <a:lnTo>
                  <a:pt x="216000" y="55742"/>
                </a:lnTo>
                <a:cubicBezTo>
                  <a:pt x="227527" y="55742"/>
                  <a:pt x="236904" y="46366"/>
                  <a:pt x="236904" y="34839"/>
                </a:cubicBezTo>
                <a:lnTo>
                  <a:pt x="236904" y="13935"/>
                </a:lnTo>
                <a:close/>
                <a:moveTo>
                  <a:pt x="83613" y="0"/>
                </a:moveTo>
                <a:lnTo>
                  <a:pt x="250839" y="0"/>
                </a:lnTo>
                <a:lnTo>
                  <a:pt x="250839" y="27871"/>
                </a:lnTo>
                <a:lnTo>
                  <a:pt x="334452" y="27871"/>
                </a:lnTo>
                <a:lnTo>
                  <a:pt x="334452" y="418065"/>
                </a:lnTo>
                <a:lnTo>
                  <a:pt x="320517" y="418065"/>
                </a:lnTo>
                <a:lnTo>
                  <a:pt x="320517" y="41806"/>
                </a:lnTo>
                <a:lnTo>
                  <a:pt x="250135" y="41806"/>
                </a:lnTo>
                <a:cubicBezTo>
                  <a:pt x="246895" y="57689"/>
                  <a:pt x="232825" y="69677"/>
                  <a:pt x="216000" y="69677"/>
                </a:cubicBezTo>
                <a:lnTo>
                  <a:pt x="118452" y="69677"/>
                </a:lnTo>
                <a:cubicBezTo>
                  <a:pt x="99243" y="69677"/>
                  <a:pt x="83613" y="54047"/>
                  <a:pt x="83613" y="34839"/>
                </a:cubicBezTo>
                <a:close/>
              </a:path>
            </a:pathLst>
          </a:custGeom>
          <a:solidFill>
            <a:schemeClr val="accent2"/>
          </a:solidFill>
          <a:ln w="13827" cap="flat">
            <a:noFill/>
            <a:prstDash val="solid"/>
            <a:miter/>
          </a:ln>
        </p:spPr>
        <p:txBody>
          <a:bodyPr rtlCol="0" anchor="ctr"/>
          <a:lstStyle/>
          <a:p>
            <a:endParaRPr lang="en-US"/>
          </a:p>
        </p:txBody>
      </p:sp>
      <p:pic>
        <p:nvPicPr>
          <p:cNvPr id="74" name="Grafik 73">
            <a:extLst>
              <a:ext uri="{FF2B5EF4-FFF2-40B4-BE49-F238E27FC236}">
                <a16:creationId xmlns:a16="http://schemas.microsoft.com/office/drawing/2014/main" id="{7EE6571F-2E73-4E00-A678-AE924C70EF09}"/>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1296605" y="3880566"/>
            <a:ext cx="408712" cy="384670"/>
          </a:xfrm>
          <a:prstGeom prst="rect">
            <a:avLst/>
          </a:prstGeom>
        </p:spPr>
      </p:pic>
      <p:pic>
        <p:nvPicPr>
          <p:cNvPr id="75" name="Grafik 74">
            <a:extLst>
              <a:ext uri="{FF2B5EF4-FFF2-40B4-BE49-F238E27FC236}">
                <a16:creationId xmlns:a16="http://schemas.microsoft.com/office/drawing/2014/main" id="{06DFA1CE-901C-46B0-AF71-F0A9484426AC}"/>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1262558" y="4704288"/>
            <a:ext cx="476806" cy="453779"/>
          </a:xfrm>
          <a:prstGeom prst="rect">
            <a:avLst/>
          </a:prstGeom>
        </p:spPr>
      </p:pic>
      <p:cxnSp>
        <p:nvCxnSpPr>
          <p:cNvPr id="76" name="Gerader Verbinder 75">
            <a:extLst>
              <a:ext uri="{FF2B5EF4-FFF2-40B4-BE49-F238E27FC236}">
                <a16:creationId xmlns:a16="http://schemas.microsoft.com/office/drawing/2014/main" id="{11EFF4BE-F919-42D9-BB3F-FCDB17AB770A}"/>
              </a:ext>
            </a:extLst>
          </p:cNvPr>
          <p:cNvCxnSpPr>
            <a:cxnSpLocks/>
          </p:cNvCxnSpPr>
          <p:nvPr/>
        </p:nvCxnSpPr>
        <p:spPr>
          <a:xfrm>
            <a:off x="6723744" y="2656929"/>
            <a:ext cx="4981573" cy="0"/>
          </a:xfrm>
          <a:prstGeom prst="line">
            <a:avLst/>
          </a:prstGeom>
          <a:ln w="9525" cap="rnd">
            <a:gradFill flip="none" rotWithShape="1">
              <a:gsLst>
                <a:gs pos="0">
                  <a:schemeClr val="accent6"/>
                </a:gs>
                <a:gs pos="100000">
                  <a:schemeClr val="accent6">
                    <a:alpha val="2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cxnSp>
        <p:nvCxnSpPr>
          <p:cNvPr id="77" name="Gerader Verbinder 76">
            <a:extLst>
              <a:ext uri="{FF2B5EF4-FFF2-40B4-BE49-F238E27FC236}">
                <a16:creationId xmlns:a16="http://schemas.microsoft.com/office/drawing/2014/main" id="{4A92D350-B51A-4151-98C9-0660E7D3BBE5}"/>
              </a:ext>
            </a:extLst>
          </p:cNvPr>
          <p:cNvCxnSpPr>
            <a:cxnSpLocks/>
          </p:cNvCxnSpPr>
          <p:nvPr/>
        </p:nvCxnSpPr>
        <p:spPr>
          <a:xfrm>
            <a:off x="6732587" y="3729254"/>
            <a:ext cx="4981573" cy="0"/>
          </a:xfrm>
          <a:prstGeom prst="line">
            <a:avLst/>
          </a:prstGeom>
          <a:ln w="9525" cap="rnd">
            <a:gradFill flip="none" rotWithShape="1">
              <a:gsLst>
                <a:gs pos="0">
                  <a:schemeClr val="accent6"/>
                </a:gs>
                <a:gs pos="100000">
                  <a:schemeClr val="accent6">
                    <a:alpha val="2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cxnSp>
        <p:nvCxnSpPr>
          <p:cNvPr id="78" name="Gerader Verbinder 77">
            <a:extLst>
              <a:ext uri="{FF2B5EF4-FFF2-40B4-BE49-F238E27FC236}">
                <a16:creationId xmlns:a16="http://schemas.microsoft.com/office/drawing/2014/main" id="{2C6EA25F-2D6F-4F67-9B96-B00F79F40E63}"/>
              </a:ext>
            </a:extLst>
          </p:cNvPr>
          <p:cNvCxnSpPr>
            <a:cxnSpLocks/>
          </p:cNvCxnSpPr>
          <p:nvPr/>
        </p:nvCxnSpPr>
        <p:spPr>
          <a:xfrm>
            <a:off x="6732587" y="4599172"/>
            <a:ext cx="4981573" cy="0"/>
          </a:xfrm>
          <a:prstGeom prst="line">
            <a:avLst/>
          </a:prstGeom>
          <a:ln w="9525" cap="rnd">
            <a:gradFill flip="none" rotWithShape="1">
              <a:gsLst>
                <a:gs pos="0">
                  <a:schemeClr val="accent6"/>
                </a:gs>
                <a:gs pos="100000">
                  <a:schemeClr val="accent6">
                    <a:alpha val="2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sp>
        <p:nvSpPr>
          <p:cNvPr id="48" name="TextBox 432">
            <a:extLst>
              <a:ext uri="{FF2B5EF4-FFF2-40B4-BE49-F238E27FC236}">
                <a16:creationId xmlns:a16="http://schemas.microsoft.com/office/drawing/2014/main" id="{1C23856C-6CCF-44C3-97D7-019A1B2A4F8C}"/>
              </a:ext>
            </a:extLst>
          </p:cNvPr>
          <p:cNvSpPr txBox="1">
            <a:spLocks/>
          </p:cNvSpPr>
          <p:nvPr/>
        </p:nvSpPr>
        <p:spPr>
          <a:xfrm>
            <a:off x="7650163" y="133934"/>
            <a:ext cx="4064000" cy="156133"/>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endParaRPr lang="en-US" sz="1000">
              <a:solidFill>
                <a:schemeClr val="accent3"/>
              </a:solidFill>
            </a:endParaRPr>
          </a:p>
        </p:txBody>
      </p:sp>
      <p:sp>
        <p:nvSpPr>
          <p:cNvPr id="64" name="Rechteck 63">
            <a:extLst>
              <a:ext uri="{FF2B5EF4-FFF2-40B4-BE49-F238E27FC236}">
                <a16:creationId xmlns:a16="http://schemas.microsoft.com/office/drawing/2014/main" id="{F537E2BE-9520-44C3-A2D7-503BA4A31941}"/>
              </a:ext>
            </a:extLst>
          </p:cNvPr>
          <p:cNvSpPr>
            <a:spLocks/>
          </p:cNvSpPr>
          <p:nvPr/>
        </p:nvSpPr>
        <p:spPr>
          <a:xfrm>
            <a:off x="627063" y="5501487"/>
            <a:ext cx="1215076" cy="530915"/>
          </a:xfrm>
          <a:prstGeom prst="rect">
            <a:avLst/>
          </a:prstGeom>
        </p:spPr>
        <p:txBody>
          <a:bodyPr wrap="none" lIns="0" tIns="0" rIns="0" bIns="0" anchor="t">
            <a:noAutofit/>
          </a:bodyPr>
          <a:lstStyle/>
          <a:p>
            <a:pPr>
              <a:spcAft>
                <a:spcPts val="300"/>
              </a:spcAft>
            </a:pPr>
            <a:r>
              <a:rPr lang="en-US" sz="1200" b="1">
                <a:solidFill>
                  <a:srgbClr val="6ADDFF"/>
                </a:solidFill>
                <a:ea typeface="Arial Unicode MS" panose="020B0604020202020204" pitchFamily="34" charset="-128"/>
              </a:rPr>
              <a:t>PROJECT TYPE</a:t>
            </a:r>
            <a:r>
              <a:rPr lang="en-US" sz="1200" b="1"/>
              <a:t> </a:t>
            </a:r>
          </a:p>
          <a:p>
            <a:pPr>
              <a:spcAft>
                <a:spcPts val="300"/>
              </a:spcAft>
            </a:pPr>
            <a:r>
              <a:rPr lang="en-US" sz="1000"/>
              <a:t>Heat &amp; Green </a:t>
            </a:r>
            <a:br>
              <a:rPr lang="en-US" sz="1000"/>
            </a:br>
            <a:r>
              <a:rPr lang="en-US" sz="1000"/>
              <a:t>Municipalities</a:t>
            </a:r>
            <a:endParaRPr lang="de-DE" sz="1000"/>
          </a:p>
        </p:txBody>
      </p:sp>
      <p:sp>
        <p:nvSpPr>
          <p:cNvPr id="65" name="Rechteck 64">
            <a:extLst>
              <a:ext uri="{FF2B5EF4-FFF2-40B4-BE49-F238E27FC236}">
                <a16:creationId xmlns:a16="http://schemas.microsoft.com/office/drawing/2014/main" id="{9F3EDA56-1398-4C3C-9240-D2C881086EA0}"/>
              </a:ext>
            </a:extLst>
          </p:cNvPr>
          <p:cNvSpPr>
            <a:spLocks/>
          </p:cNvSpPr>
          <p:nvPr/>
        </p:nvSpPr>
        <p:spPr>
          <a:xfrm>
            <a:off x="2023876" y="5505855"/>
            <a:ext cx="661583" cy="66158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rgbClr val="6ADDFF"/>
              </a:solidFill>
            </a:endParaRPr>
          </a:p>
        </p:txBody>
      </p:sp>
      <p:sp>
        <p:nvSpPr>
          <p:cNvPr id="66" name="Background">
            <a:extLst>
              <a:ext uri="{FF2B5EF4-FFF2-40B4-BE49-F238E27FC236}">
                <a16:creationId xmlns:a16="http://schemas.microsoft.com/office/drawing/2014/main" id="{42B763A9-CDA9-4F7E-86C9-B7D01B06B3E9}"/>
              </a:ext>
            </a:extLst>
          </p:cNvPr>
          <p:cNvSpPr>
            <a:spLocks/>
          </p:cNvSpPr>
          <p:nvPr/>
        </p:nvSpPr>
        <p:spPr>
          <a:xfrm>
            <a:off x="2005969" y="5496901"/>
            <a:ext cx="679490" cy="679490"/>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sp>
        <p:nvSpPr>
          <p:cNvPr id="67" name="Background">
            <a:extLst>
              <a:ext uri="{FF2B5EF4-FFF2-40B4-BE49-F238E27FC236}">
                <a16:creationId xmlns:a16="http://schemas.microsoft.com/office/drawing/2014/main" id="{844847B8-2CD2-4EA6-9627-C033F8270760}"/>
              </a:ext>
            </a:extLst>
          </p:cNvPr>
          <p:cNvSpPr/>
          <p:nvPr/>
        </p:nvSpPr>
        <p:spPr>
          <a:xfrm>
            <a:off x="1922668" y="5404646"/>
            <a:ext cx="864000" cy="864000"/>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sp>
        <p:nvSpPr>
          <p:cNvPr id="68" name="Background">
            <a:extLst>
              <a:ext uri="{FF2B5EF4-FFF2-40B4-BE49-F238E27FC236}">
                <a16:creationId xmlns:a16="http://schemas.microsoft.com/office/drawing/2014/main" id="{EB75A6CC-555D-4548-AF1C-5FE40981B534}"/>
              </a:ext>
            </a:extLst>
          </p:cNvPr>
          <p:cNvSpPr>
            <a:spLocks/>
          </p:cNvSpPr>
          <p:nvPr/>
        </p:nvSpPr>
        <p:spPr>
          <a:xfrm>
            <a:off x="2023771" y="5514703"/>
            <a:ext cx="643886" cy="643886"/>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sp>
        <p:nvSpPr>
          <p:cNvPr id="69" name="Background">
            <a:extLst>
              <a:ext uri="{FF2B5EF4-FFF2-40B4-BE49-F238E27FC236}">
                <a16:creationId xmlns:a16="http://schemas.microsoft.com/office/drawing/2014/main" id="{1FCEB946-A0BD-401F-B819-F4B7A0C305B2}"/>
              </a:ext>
            </a:extLst>
          </p:cNvPr>
          <p:cNvSpPr>
            <a:spLocks/>
          </p:cNvSpPr>
          <p:nvPr/>
        </p:nvSpPr>
        <p:spPr>
          <a:xfrm>
            <a:off x="1953876" y="5444808"/>
            <a:ext cx="783675" cy="783675"/>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sp>
        <p:nvSpPr>
          <p:cNvPr id="73" name="Rechteck 72">
            <a:extLst>
              <a:ext uri="{FF2B5EF4-FFF2-40B4-BE49-F238E27FC236}">
                <a16:creationId xmlns:a16="http://schemas.microsoft.com/office/drawing/2014/main" id="{1BEABC44-710A-4C43-9008-586FA0AB9B28}"/>
              </a:ext>
            </a:extLst>
          </p:cNvPr>
          <p:cNvSpPr>
            <a:spLocks/>
          </p:cNvSpPr>
          <p:nvPr/>
        </p:nvSpPr>
        <p:spPr>
          <a:xfrm>
            <a:off x="2849289" y="5505855"/>
            <a:ext cx="661583" cy="66158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rgbClr val="6ADDFF"/>
              </a:solidFill>
            </a:endParaRPr>
          </a:p>
        </p:txBody>
      </p:sp>
      <p:sp>
        <p:nvSpPr>
          <p:cNvPr id="81" name="Background">
            <a:extLst>
              <a:ext uri="{FF2B5EF4-FFF2-40B4-BE49-F238E27FC236}">
                <a16:creationId xmlns:a16="http://schemas.microsoft.com/office/drawing/2014/main" id="{32CBE033-7AA3-4B7A-9763-953DD4A4C112}"/>
              </a:ext>
            </a:extLst>
          </p:cNvPr>
          <p:cNvSpPr/>
          <p:nvPr/>
        </p:nvSpPr>
        <p:spPr>
          <a:xfrm>
            <a:off x="2014922" y="5505854"/>
            <a:ext cx="661583" cy="661583"/>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grpSp>
        <p:nvGrpSpPr>
          <p:cNvPr id="83" name="Group 1">
            <a:extLst>
              <a:ext uri="{FF2B5EF4-FFF2-40B4-BE49-F238E27FC236}">
                <a16:creationId xmlns:a16="http://schemas.microsoft.com/office/drawing/2014/main" id="{D14CE15B-4BAA-4E4E-8DE2-D2FFC27A35FB}"/>
              </a:ext>
            </a:extLst>
          </p:cNvPr>
          <p:cNvGrpSpPr>
            <a:grpSpLocks/>
          </p:cNvGrpSpPr>
          <p:nvPr/>
        </p:nvGrpSpPr>
        <p:grpSpPr>
          <a:xfrm>
            <a:off x="2862065" y="5518631"/>
            <a:ext cx="636031" cy="636031"/>
            <a:chOff x="2786400" y="1702800"/>
            <a:chExt cx="864000" cy="864000"/>
          </a:xfrm>
        </p:grpSpPr>
        <p:sp>
          <p:nvSpPr>
            <p:cNvPr id="84" name="Background">
              <a:extLst>
                <a:ext uri="{FF2B5EF4-FFF2-40B4-BE49-F238E27FC236}">
                  <a16:creationId xmlns:a16="http://schemas.microsoft.com/office/drawing/2014/main" id="{4A0F8A0E-B25D-420E-ABC6-893E06AD6157}"/>
                </a:ext>
              </a:extLst>
            </p:cNvPr>
            <p:cNvSpPr/>
            <p:nvPr/>
          </p:nvSpPr>
          <p:spPr>
            <a:xfrm>
              <a:off x="2786400" y="1702800"/>
              <a:ext cx="864000" cy="864000"/>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sp>
          <p:nvSpPr>
            <p:cNvPr id="85" name="Icon">
              <a:extLst>
                <a:ext uri="{FF2B5EF4-FFF2-40B4-BE49-F238E27FC236}">
                  <a16:creationId xmlns:a16="http://schemas.microsoft.com/office/drawing/2014/main" id="{7AD08188-9C92-407D-9C57-2426B7C8C124}"/>
                </a:ext>
              </a:extLst>
            </p:cNvPr>
            <p:cNvSpPr/>
            <p:nvPr/>
          </p:nvSpPr>
          <p:spPr>
            <a:xfrm>
              <a:off x="2981496" y="1790495"/>
              <a:ext cx="473806" cy="552744"/>
            </a:xfrm>
            <a:custGeom>
              <a:avLst/>
              <a:gdLst>
                <a:gd name="connsiteX0" fmla="*/ 295591 w 473806"/>
                <a:gd name="connsiteY0" fmla="*/ 475153 h 552744"/>
                <a:gd name="connsiteX1" fmla="*/ 344264 w 473806"/>
                <a:gd name="connsiteY1" fmla="*/ 540007 h 552744"/>
                <a:gd name="connsiteX2" fmla="*/ 338589 w 473806"/>
                <a:gd name="connsiteY2" fmla="*/ 552737 h 552744"/>
                <a:gd name="connsiteX3" fmla="*/ 281996 w 473806"/>
                <a:gd name="connsiteY3" fmla="*/ 478230 h 552744"/>
                <a:gd name="connsiteX4" fmla="*/ 264774 w 473806"/>
                <a:gd name="connsiteY4" fmla="*/ 281581 h 552744"/>
                <a:gd name="connsiteX5" fmla="*/ 243265 w 473806"/>
                <a:gd name="connsiteY5" fmla="*/ 368038 h 552744"/>
                <a:gd name="connsiteX6" fmla="*/ 222968 w 473806"/>
                <a:gd name="connsiteY6" fmla="*/ 448807 h 552744"/>
                <a:gd name="connsiteX7" fmla="*/ 274572 w 473806"/>
                <a:gd name="connsiteY7" fmla="*/ 540000 h 552744"/>
                <a:gd name="connsiteX8" fmla="*/ 268931 w 473806"/>
                <a:gd name="connsiteY8" fmla="*/ 552744 h 552744"/>
                <a:gd name="connsiteX9" fmla="*/ 209032 w 473806"/>
                <a:gd name="connsiteY9" fmla="*/ 448834 h 552744"/>
                <a:gd name="connsiteX10" fmla="*/ 230542 w 473806"/>
                <a:gd name="connsiteY10" fmla="*/ 362377 h 552744"/>
                <a:gd name="connsiteX11" fmla="*/ 250839 w 473806"/>
                <a:gd name="connsiteY11" fmla="*/ 281609 h 552744"/>
                <a:gd name="connsiteX12" fmla="*/ 212190 w 473806"/>
                <a:gd name="connsiteY12" fmla="*/ 177834 h 552744"/>
                <a:gd name="connsiteX13" fmla="*/ 261916 w 473806"/>
                <a:gd name="connsiteY13" fmla="*/ 252369 h 552744"/>
                <a:gd name="connsiteX14" fmla="*/ 248240 w 473806"/>
                <a:gd name="connsiteY14" fmla="*/ 255078 h 552744"/>
                <a:gd name="connsiteX15" fmla="*/ 205855 w 473806"/>
                <a:gd name="connsiteY15" fmla="*/ 190245 h 552744"/>
                <a:gd name="connsiteX16" fmla="*/ 281847 w 473806"/>
                <a:gd name="connsiteY16" fmla="*/ 177827 h 552744"/>
                <a:gd name="connsiteX17" fmla="*/ 334452 w 473806"/>
                <a:gd name="connsiteY17" fmla="*/ 281581 h 552744"/>
                <a:gd name="connsiteX18" fmla="*/ 312942 w 473806"/>
                <a:gd name="connsiteY18" fmla="*/ 368038 h 552744"/>
                <a:gd name="connsiteX19" fmla="*/ 292645 w 473806"/>
                <a:gd name="connsiteY19" fmla="*/ 448807 h 552744"/>
                <a:gd name="connsiteX20" fmla="*/ 278710 w 473806"/>
                <a:gd name="connsiteY20" fmla="*/ 448834 h 552744"/>
                <a:gd name="connsiteX21" fmla="*/ 300219 w 473806"/>
                <a:gd name="connsiteY21" fmla="*/ 362377 h 552744"/>
                <a:gd name="connsiteX22" fmla="*/ 320516 w 473806"/>
                <a:gd name="connsiteY22" fmla="*/ 281609 h 552744"/>
                <a:gd name="connsiteX23" fmla="*/ 275545 w 473806"/>
                <a:gd name="connsiteY23" fmla="*/ 190259 h 552744"/>
                <a:gd name="connsiteX24" fmla="*/ 142492 w 473806"/>
                <a:gd name="connsiteY24" fmla="*/ 177827 h 552744"/>
                <a:gd name="connsiteX25" fmla="*/ 195097 w 473806"/>
                <a:gd name="connsiteY25" fmla="*/ 281581 h 552744"/>
                <a:gd name="connsiteX26" fmla="*/ 173587 w 473806"/>
                <a:gd name="connsiteY26" fmla="*/ 368038 h 552744"/>
                <a:gd name="connsiteX27" fmla="*/ 153290 w 473806"/>
                <a:gd name="connsiteY27" fmla="*/ 448807 h 552744"/>
                <a:gd name="connsiteX28" fmla="*/ 204895 w 473806"/>
                <a:gd name="connsiteY28" fmla="*/ 540000 h 552744"/>
                <a:gd name="connsiteX29" fmla="*/ 199254 w 473806"/>
                <a:gd name="connsiteY29" fmla="*/ 552744 h 552744"/>
                <a:gd name="connsiteX30" fmla="*/ 139355 w 473806"/>
                <a:gd name="connsiteY30" fmla="*/ 448834 h 552744"/>
                <a:gd name="connsiteX31" fmla="*/ 160864 w 473806"/>
                <a:gd name="connsiteY31" fmla="*/ 362377 h 552744"/>
                <a:gd name="connsiteX32" fmla="*/ 181161 w 473806"/>
                <a:gd name="connsiteY32" fmla="*/ 281609 h 552744"/>
                <a:gd name="connsiteX33" fmla="*/ 136190 w 473806"/>
                <a:gd name="connsiteY33" fmla="*/ 190259 h 552744"/>
                <a:gd name="connsiteX34" fmla="*/ 236903 w 473806"/>
                <a:gd name="connsiteY34" fmla="*/ 0 h 552744"/>
                <a:gd name="connsiteX35" fmla="*/ 473806 w 473806"/>
                <a:gd name="connsiteY35" fmla="*/ 236904 h 552744"/>
                <a:gd name="connsiteX36" fmla="*/ 473806 w 473806"/>
                <a:gd name="connsiteY36" fmla="*/ 497595 h 552744"/>
                <a:gd name="connsiteX37" fmla="*/ 376258 w 473806"/>
                <a:gd name="connsiteY37" fmla="*/ 497595 h 552744"/>
                <a:gd name="connsiteX38" fmla="*/ 376258 w 473806"/>
                <a:gd name="connsiteY38" fmla="*/ 483659 h 552744"/>
                <a:gd name="connsiteX39" fmla="*/ 459871 w 473806"/>
                <a:gd name="connsiteY39" fmla="*/ 483659 h 552744"/>
                <a:gd name="connsiteX40" fmla="*/ 459871 w 473806"/>
                <a:gd name="connsiteY40" fmla="*/ 242673 h 552744"/>
                <a:gd name="connsiteX41" fmla="*/ 236903 w 473806"/>
                <a:gd name="connsiteY41" fmla="*/ 19706 h 552744"/>
                <a:gd name="connsiteX42" fmla="*/ 13935 w 473806"/>
                <a:gd name="connsiteY42" fmla="*/ 242673 h 552744"/>
                <a:gd name="connsiteX43" fmla="*/ 13935 w 473806"/>
                <a:gd name="connsiteY43" fmla="*/ 483659 h 552744"/>
                <a:gd name="connsiteX44" fmla="*/ 97548 w 473806"/>
                <a:gd name="connsiteY44" fmla="*/ 483659 h 552744"/>
                <a:gd name="connsiteX45" fmla="*/ 97548 w 473806"/>
                <a:gd name="connsiteY45" fmla="*/ 497595 h 552744"/>
                <a:gd name="connsiteX46" fmla="*/ 0 w 473806"/>
                <a:gd name="connsiteY46" fmla="*/ 497595 h 552744"/>
                <a:gd name="connsiteX47" fmla="*/ 0 w 473806"/>
                <a:gd name="connsiteY47" fmla="*/ 236904 h 55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73806" h="552744">
                  <a:moveTo>
                    <a:pt x="295591" y="475153"/>
                  </a:moveTo>
                  <a:cubicBezTo>
                    <a:pt x="306255" y="522364"/>
                    <a:pt x="342720" y="539313"/>
                    <a:pt x="344264" y="540007"/>
                  </a:cubicBezTo>
                  <a:lnTo>
                    <a:pt x="338589" y="552737"/>
                  </a:lnTo>
                  <a:cubicBezTo>
                    <a:pt x="336786" y="551935"/>
                    <a:pt x="294251" y="532474"/>
                    <a:pt x="281996" y="478230"/>
                  </a:cubicBezTo>
                  <a:close/>
                  <a:moveTo>
                    <a:pt x="264774" y="281581"/>
                  </a:moveTo>
                  <a:cubicBezTo>
                    <a:pt x="264843" y="319584"/>
                    <a:pt x="253874" y="344217"/>
                    <a:pt x="243265" y="368038"/>
                  </a:cubicBezTo>
                  <a:cubicBezTo>
                    <a:pt x="232801" y="391561"/>
                    <a:pt x="222906" y="413784"/>
                    <a:pt x="222968" y="448807"/>
                  </a:cubicBezTo>
                  <a:cubicBezTo>
                    <a:pt x="223090" y="516157"/>
                    <a:pt x="272469" y="539061"/>
                    <a:pt x="274572" y="540000"/>
                  </a:cubicBezTo>
                  <a:lnTo>
                    <a:pt x="268931" y="552744"/>
                  </a:lnTo>
                  <a:cubicBezTo>
                    <a:pt x="266490" y="551670"/>
                    <a:pt x="209169" y="525513"/>
                    <a:pt x="209032" y="448834"/>
                  </a:cubicBezTo>
                  <a:cubicBezTo>
                    <a:pt x="208964" y="410831"/>
                    <a:pt x="219933" y="386199"/>
                    <a:pt x="230542" y="362377"/>
                  </a:cubicBezTo>
                  <a:cubicBezTo>
                    <a:pt x="241006" y="338854"/>
                    <a:pt x="250900" y="316631"/>
                    <a:pt x="250839" y="281609"/>
                  </a:cubicBezTo>
                  <a:close/>
                  <a:moveTo>
                    <a:pt x="212190" y="177834"/>
                  </a:moveTo>
                  <a:cubicBezTo>
                    <a:pt x="213775" y="178644"/>
                    <a:pt x="251200" y="198206"/>
                    <a:pt x="261916" y="252369"/>
                  </a:cubicBezTo>
                  <a:lnTo>
                    <a:pt x="248240" y="255078"/>
                  </a:lnTo>
                  <a:cubicBezTo>
                    <a:pt x="238904" y="207848"/>
                    <a:pt x="207196" y="190946"/>
                    <a:pt x="205855" y="190245"/>
                  </a:cubicBezTo>
                  <a:close/>
                  <a:moveTo>
                    <a:pt x="281847" y="177827"/>
                  </a:moveTo>
                  <a:cubicBezTo>
                    <a:pt x="283990" y="178903"/>
                    <a:pt x="334315" y="205154"/>
                    <a:pt x="334452" y="281581"/>
                  </a:cubicBezTo>
                  <a:cubicBezTo>
                    <a:pt x="334520" y="319584"/>
                    <a:pt x="323551" y="344217"/>
                    <a:pt x="312942" y="368038"/>
                  </a:cubicBezTo>
                  <a:cubicBezTo>
                    <a:pt x="302478" y="391561"/>
                    <a:pt x="292584" y="413785"/>
                    <a:pt x="292645" y="448807"/>
                  </a:cubicBezTo>
                  <a:lnTo>
                    <a:pt x="278710" y="448834"/>
                  </a:lnTo>
                  <a:cubicBezTo>
                    <a:pt x="278641" y="410831"/>
                    <a:pt x="289610" y="386200"/>
                    <a:pt x="300219" y="362377"/>
                  </a:cubicBezTo>
                  <a:cubicBezTo>
                    <a:pt x="310683" y="338854"/>
                    <a:pt x="320577" y="316631"/>
                    <a:pt x="320516" y="281609"/>
                  </a:cubicBezTo>
                  <a:cubicBezTo>
                    <a:pt x="320394" y="214088"/>
                    <a:pt x="277383" y="191198"/>
                    <a:pt x="275545" y="190259"/>
                  </a:cubicBezTo>
                  <a:close/>
                  <a:moveTo>
                    <a:pt x="142492" y="177827"/>
                  </a:moveTo>
                  <a:cubicBezTo>
                    <a:pt x="144635" y="178903"/>
                    <a:pt x="194960" y="205153"/>
                    <a:pt x="195097" y="281581"/>
                  </a:cubicBezTo>
                  <a:cubicBezTo>
                    <a:pt x="195165" y="319584"/>
                    <a:pt x="184196" y="344217"/>
                    <a:pt x="173587" y="368038"/>
                  </a:cubicBezTo>
                  <a:cubicBezTo>
                    <a:pt x="163123" y="391561"/>
                    <a:pt x="153229" y="413784"/>
                    <a:pt x="153290" y="448807"/>
                  </a:cubicBezTo>
                  <a:cubicBezTo>
                    <a:pt x="153413" y="516157"/>
                    <a:pt x="202792" y="539061"/>
                    <a:pt x="204895" y="540000"/>
                  </a:cubicBezTo>
                  <a:lnTo>
                    <a:pt x="199254" y="552744"/>
                  </a:lnTo>
                  <a:cubicBezTo>
                    <a:pt x="196812" y="551670"/>
                    <a:pt x="139491" y="525513"/>
                    <a:pt x="139355" y="448834"/>
                  </a:cubicBezTo>
                  <a:cubicBezTo>
                    <a:pt x="139287" y="410831"/>
                    <a:pt x="150255" y="386200"/>
                    <a:pt x="160864" y="362377"/>
                  </a:cubicBezTo>
                  <a:cubicBezTo>
                    <a:pt x="171328" y="338854"/>
                    <a:pt x="181223" y="316631"/>
                    <a:pt x="181161" y="281609"/>
                  </a:cubicBezTo>
                  <a:cubicBezTo>
                    <a:pt x="181039" y="214088"/>
                    <a:pt x="138028" y="191198"/>
                    <a:pt x="136190" y="190259"/>
                  </a:cubicBezTo>
                  <a:close/>
                  <a:moveTo>
                    <a:pt x="236903" y="0"/>
                  </a:moveTo>
                  <a:lnTo>
                    <a:pt x="473806" y="236904"/>
                  </a:lnTo>
                  <a:lnTo>
                    <a:pt x="473806" y="497595"/>
                  </a:lnTo>
                  <a:lnTo>
                    <a:pt x="376258" y="497595"/>
                  </a:lnTo>
                  <a:lnTo>
                    <a:pt x="376258" y="483659"/>
                  </a:lnTo>
                  <a:lnTo>
                    <a:pt x="459871" y="483659"/>
                  </a:lnTo>
                  <a:lnTo>
                    <a:pt x="459871" y="242673"/>
                  </a:lnTo>
                  <a:lnTo>
                    <a:pt x="236903" y="19706"/>
                  </a:lnTo>
                  <a:lnTo>
                    <a:pt x="13935" y="242673"/>
                  </a:lnTo>
                  <a:lnTo>
                    <a:pt x="13935" y="483659"/>
                  </a:lnTo>
                  <a:lnTo>
                    <a:pt x="97548" y="483659"/>
                  </a:lnTo>
                  <a:lnTo>
                    <a:pt x="97548" y="497595"/>
                  </a:lnTo>
                  <a:lnTo>
                    <a:pt x="0" y="497595"/>
                  </a:lnTo>
                  <a:lnTo>
                    <a:pt x="0" y="236904"/>
                  </a:lnTo>
                  <a:close/>
                </a:path>
              </a:pathLst>
            </a:custGeom>
            <a:solidFill>
              <a:srgbClr val="FFFFFF"/>
            </a:solidFill>
            <a:ln w="13827" cap="flat">
              <a:noFill/>
              <a:prstDash val="solid"/>
              <a:miter/>
            </a:ln>
          </p:spPr>
          <p:txBody>
            <a:bodyPr rtlCol="0" anchor="ctr"/>
            <a:lstStyle/>
            <a:p>
              <a:endParaRPr lang="en-US"/>
            </a:p>
          </p:txBody>
        </p:sp>
        <p:sp>
          <p:nvSpPr>
            <p:cNvPr id="86" name="Label">
              <a:extLst>
                <a:ext uri="{FF2B5EF4-FFF2-40B4-BE49-F238E27FC236}">
                  <a16:creationId xmlns:a16="http://schemas.microsoft.com/office/drawing/2014/main" id="{DEDEEB3F-0E22-4943-837B-B41DABA0BD82}"/>
                </a:ext>
              </a:extLst>
            </p:cNvPr>
            <p:cNvSpPr/>
            <p:nvPr/>
          </p:nvSpPr>
          <p:spPr>
            <a:xfrm>
              <a:off x="2999957" y="2427424"/>
              <a:ext cx="440275" cy="73094"/>
            </a:xfrm>
            <a:custGeom>
              <a:avLst/>
              <a:gdLst>
                <a:gd name="connsiteX0" fmla="*/ 119453 w 440275"/>
                <a:gd name="connsiteY0" fmla="*/ 36587 h 73094"/>
                <a:gd name="connsiteX1" fmla="*/ 108090 w 440275"/>
                <a:gd name="connsiteY1" fmla="*/ 44005 h 73094"/>
                <a:gd name="connsiteX2" fmla="*/ 114458 w 440275"/>
                <a:gd name="connsiteY2" fmla="*/ 50211 h 73094"/>
                <a:gd name="connsiteX3" fmla="*/ 123725 w 440275"/>
                <a:gd name="connsiteY3" fmla="*/ 44487 h 73094"/>
                <a:gd name="connsiteX4" fmla="*/ 123725 w 440275"/>
                <a:gd name="connsiteY4" fmla="*/ 36750 h 73094"/>
                <a:gd name="connsiteX5" fmla="*/ 119453 w 440275"/>
                <a:gd name="connsiteY5" fmla="*/ 36587 h 73094"/>
                <a:gd name="connsiteX6" fmla="*/ 384614 w 440275"/>
                <a:gd name="connsiteY6" fmla="*/ 21033 h 73094"/>
                <a:gd name="connsiteX7" fmla="*/ 375102 w 440275"/>
                <a:gd name="connsiteY7" fmla="*/ 27802 h 73094"/>
                <a:gd name="connsiteX8" fmla="*/ 375102 w 440275"/>
                <a:gd name="connsiteY8" fmla="*/ 42391 h 73094"/>
                <a:gd name="connsiteX9" fmla="*/ 384852 w 440275"/>
                <a:gd name="connsiteY9" fmla="*/ 49401 h 73094"/>
                <a:gd name="connsiteX10" fmla="*/ 393883 w 440275"/>
                <a:gd name="connsiteY10" fmla="*/ 35057 h 73094"/>
                <a:gd name="connsiteX11" fmla="*/ 384614 w 440275"/>
                <a:gd name="connsiteY11" fmla="*/ 21033 h 73094"/>
                <a:gd name="connsiteX12" fmla="*/ 215552 w 440275"/>
                <a:gd name="connsiteY12" fmla="*/ 21033 h 73094"/>
                <a:gd name="connsiteX13" fmla="*/ 206039 w 440275"/>
                <a:gd name="connsiteY13" fmla="*/ 27802 h 73094"/>
                <a:gd name="connsiteX14" fmla="*/ 206039 w 440275"/>
                <a:gd name="connsiteY14" fmla="*/ 42391 h 73094"/>
                <a:gd name="connsiteX15" fmla="*/ 215790 w 440275"/>
                <a:gd name="connsiteY15" fmla="*/ 49401 h 73094"/>
                <a:gd name="connsiteX16" fmla="*/ 224819 w 440275"/>
                <a:gd name="connsiteY16" fmla="*/ 35057 h 73094"/>
                <a:gd name="connsiteX17" fmla="*/ 215552 w 440275"/>
                <a:gd name="connsiteY17" fmla="*/ 21033 h 73094"/>
                <a:gd name="connsiteX18" fmla="*/ 72985 w 440275"/>
                <a:gd name="connsiteY18" fmla="*/ 20713 h 73094"/>
                <a:gd name="connsiteX19" fmla="*/ 63234 w 440275"/>
                <a:gd name="connsiteY19" fmla="*/ 31593 h 73094"/>
                <a:gd name="connsiteX20" fmla="*/ 82253 w 440275"/>
                <a:gd name="connsiteY20" fmla="*/ 31593 h 73094"/>
                <a:gd name="connsiteX21" fmla="*/ 72985 w 440275"/>
                <a:gd name="connsiteY21" fmla="*/ 20713 h 73094"/>
                <a:gd name="connsiteX22" fmla="*/ 244457 w 440275"/>
                <a:gd name="connsiteY22" fmla="*/ 14671 h 73094"/>
                <a:gd name="connsiteX23" fmla="*/ 253881 w 440275"/>
                <a:gd name="connsiteY23" fmla="*/ 14671 h 73094"/>
                <a:gd name="connsiteX24" fmla="*/ 253881 w 440275"/>
                <a:gd name="connsiteY24" fmla="*/ 38928 h 73094"/>
                <a:gd name="connsiteX25" fmla="*/ 254691 w 440275"/>
                <a:gd name="connsiteY25" fmla="*/ 45856 h 73094"/>
                <a:gd name="connsiteX26" fmla="*/ 260332 w 440275"/>
                <a:gd name="connsiteY26" fmla="*/ 49401 h 73094"/>
                <a:gd name="connsiteX27" fmla="*/ 270966 w 440275"/>
                <a:gd name="connsiteY27" fmla="*/ 42474 h 73094"/>
                <a:gd name="connsiteX28" fmla="*/ 270966 w 440275"/>
                <a:gd name="connsiteY28" fmla="*/ 14671 h 73094"/>
                <a:gd name="connsiteX29" fmla="*/ 280398 w 440275"/>
                <a:gd name="connsiteY29" fmla="*/ 14671 h 73094"/>
                <a:gd name="connsiteX30" fmla="*/ 280398 w 440275"/>
                <a:gd name="connsiteY30" fmla="*/ 41344 h 73094"/>
                <a:gd name="connsiteX31" fmla="*/ 280799 w 440275"/>
                <a:gd name="connsiteY31" fmla="*/ 55770 h 73094"/>
                <a:gd name="connsiteX32" fmla="*/ 271858 w 440275"/>
                <a:gd name="connsiteY32" fmla="*/ 55770 h 73094"/>
                <a:gd name="connsiteX33" fmla="*/ 271613 w 440275"/>
                <a:gd name="connsiteY33" fmla="*/ 49727 h 73094"/>
                <a:gd name="connsiteX34" fmla="*/ 257269 w 440275"/>
                <a:gd name="connsiteY34" fmla="*/ 56654 h 73094"/>
                <a:gd name="connsiteX35" fmla="*/ 246225 w 440275"/>
                <a:gd name="connsiteY35" fmla="*/ 50857 h 73094"/>
                <a:gd name="connsiteX36" fmla="*/ 244457 w 440275"/>
                <a:gd name="connsiteY36" fmla="*/ 39412 h 73094"/>
                <a:gd name="connsiteX37" fmla="*/ 426170 w 440275"/>
                <a:gd name="connsiteY37" fmla="*/ 13779 h 73094"/>
                <a:gd name="connsiteX38" fmla="*/ 439546 w 440275"/>
                <a:gd name="connsiteY38" fmla="*/ 16767 h 73094"/>
                <a:gd name="connsiteX39" fmla="*/ 437131 w 440275"/>
                <a:gd name="connsiteY39" fmla="*/ 23938 h 73094"/>
                <a:gd name="connsiteX40" fmla="*/ 426571 w 440275"/>
                <a:gd name="connsiteY40" fmla="*/ 20794 h 73094"/>
                <a:gd name="connsiteX41" fmla="*/ 420290 w 440275"/>
                <a:gd name="connsiteY41" fmla="*/ 25470 h 73094"/>
                <a:gd name="connsiteX42" fmla="*/ 422542 w 440275"/>
                <a:gd name="connsiteY42" fmla="*/ 29015 h 73094"/>
                <a:gd name="connsiteX43" fmla="*/ 428993 w 440275"/>
                <a:gd name="connsiteY43" fmla="*/ 31675 h 73094"/>
                <a:gd name="connsiteX44" fmla="*/ 440275 w 440275"/>
                <a:gd name="connsiteY44" fmla="*/ 43439 h 73094"/>
                <a:gd name="connsiteX45" fmla="*/ 424237 w 440275"/>
                <a:gd name="connsiteY45" fmla="*/ 56654 h 73094"/>
                <a:gd name="connsiteX46" fmla="*/ 410778 w 440275"/>
                <a:gd name="connsiteY46" fmla="*/ 53435 h 73094"/>
                <a:gd name="connsiteX47" fmla="*/ 413275 w 440275"/>
                <a:gd name="connsiteY47" fmla="*/ 46257 h 73094"/>
                <a:gd name="connsiteX48" fmla="*/ 424155 w 440275"/>
                <a:gd name="connsiteY48" fmla="*/ 49564 h 73094"/>
                <a:gd name="connsiteX49" fmla="*/ 430926 w 440275"/>
                <a:gd name="connsiteY49" fmla="*/ 44324 h 73094"/>
                <a:gd name="connsiteX50" fmla="*/ 429312 w 440275"/>
                <a:gd name="connsiteY50" fmla="*/ 40861 h 73094"/>
                <a:gd name="connsiteX51" fmla="*/ 422705 w 440275"/>
                <a:gd name="connsiteY51" fmla="*/ 38037 h 73094"/>
                <a:gd name="connsiteX52" fmla="*/ 414159 w 440275"/>
                <a:gd name="connsiteY52" fmla="*/ 33771 h 73094"/>
                <a:gd name="connsiteX53" fmla="*/ 411016 w 440275"/>
                <a:gd name="connsiteY53" fmla="*/ 26190 h 73094"/>
                <a:gd name="connsiteX54" fmla="*/ 426170 w 440275"/>
                <a:gd name="connsiteY54" fmla="*/ 13779 h 73094"/>
                <a:gd name="connsiteX55" fmla="*/ 387111 w 440275"/>
                <a:gd name="connsiteY55" fmla="*/ 13779 h 73094"/>
                <a:gd name="connsiteX56" fmla="*/ 403633 w 440275"/>
                <a:gd name="connsiteY56" fmla="*/ 35138 h 73094"/>
                <a:gd name="connsiteX57" fmla="*/ 398474 w 440275"/>
                <a:gd name="connsiteY57" fmla="*/ 51578 h 73094"/>
                <a:gd name="connsiteX58" fmla="*/ 387029 w 440275"/>
                <a:gd name="connsiteY58" fmla="*/ 56654 h 73094"/>
                <a:gd name="connsiteX59" fmla="*/ 375102 w 440275"/>
                <a:gd name="connsiteY59" fmla="*/ 50530 h 73094"/>
                <a:gd name="connsiteX60" fmla="*/ 375102 w 440275"/>
                <a:gd name="connsiteY60" fmla="*/ 73094 h 73094"/>
                <a:gd name="connsiteX61" fmla="*/ 365670 w 440275"/>
                <a:gd name="connsiteY61" fmla="*/ 73094 h 73094"/>
                <a:gd name="connsiteX62" fmla="*/ 365670 w 440275"/>
                <a:gd name="connsiteY62" fmla="*/ 31111 h 73094"/>
                <a:gd name="connsiteX63" fmla="*/ 365269 w 440275"/>
                <a:gd name="connsiteY63" fmla="*/ 14671 h 73094"/>
                <a:gd name="connsiteX64" fmla="*/ 374373 w 440275"/>
                <a:gd name="connsiteY64" fmla="*/ 14671 h 73094"/>
                <a:gd name="connsiteX65" fmla="*/ 374700 w 440275"/>
                <a:gd name="connsiteY65" fmla="*/ 20312 h 73094"/>
                <a:gd name="connsiteX66" fmla="*/ 387111 w 440275"/>
                <a:gd name="connsiteY66" fmla="*/ 13779 h 73094"/>
                <a:gd name="connsiteX67" fmla="*/ 316230 w 440275"/>
                <a:gd name="connsiteY67" fmla="*/ 13779 h 73094"/>
                <a:gd name="connsiteX68" fmla="*/ 327355 w 440275"/>
                <a:gd name="connsiteY68" fmla="*/ 21278 h 73094"/>
                <a:gd name="connsiteX69" fmla="*/ 341216 w 440275"/>
                <a:gd name="connsiteY69" fmla="*/ 13779 h 73094"/>
                <a:gd name="connsiteX70" fmla="*/ 351852 w 440275"/>
                <a:gd name="connsiteY70" fmla="*/ 19583 h 73094"/>
                <a:gd name="connsiteX71" fmla="*/ 353545 w 440275"/>
                <a:gd name="connsiteY71" fmla="*/ 31028 h 73094"/>
                <a:gd name="connsiteX72" fmla="*/ 353545 w 440275"/>
                <a:gd name="connsiteY72" fmla="*/ 55770 h 73094"/>
                <a:gd name="connsiteX73" fmla="*/ 344115 w 440275"/>
                <a:gd name="connsiteY73" fmla="*/ 55770 h 73094"/>
                <a:gd name="connsiteX74" fmla="*/ 344115 w 440275"/>
                <a:gd name="connsiteY74" fmla="*/ 31512 h 73094"/>
                <a:gd name="connsiteX75" fmla="*/ 343393 w 440275"/>
                <a:gd name="connsiteY75" fmla="*/ 24578 h 73094"/>
                <a:gd name="connsiteX76" fmla="*/ 338153 w 440275"/>
                <a:gd name="connsiteY76" fmla="*/ 21033 h 73094"/>
                <a:gd name="connsiteX77" fmla="*/ 328403 w 440275"/>
                <a:gd name="connsiteY77" fmla="*/ 27967 h 73094"/>
                <a:gd name="connsiteX78" fmla="*/ 328403 w 440275"/>
                <a:gd name="connsiteY78" fmla="*/ 55770 h 73094"/>
                <a:gd name="connsiteX79" fmla="*/ 318972 w 440275"/>
                <a:gd name="connsiteY79" fmla="*/ 55770 h 73094"/>
                <a:gd name="connsiteX80" fmla="*/ 318972 w 440275"/>
                <a:gd name="connsiteY80" fmla="*/ 30545 h 73094"/>
                <a:gd name="connsiteX81" fmla="*/ 313168 w 440275"/>
                <a:gd name="connsiteY81" fmla="*/ 21033 h 73094"/>
                <a:gd name="connsiteX82" fmla="*/ 303260 w 440275"/>
                <a:gd name="connsiteY82" fmla="*/ 27967 h 73094"/>
                <a:gd name="connsiteX83" fmla="*/ 303260 w 440275"/>
                <a:gd name="connsiteY83" fmla="*/ 55770 h 73094"/>
                <a:gd name="connsiteX84" fmla="*/ 293830 w 440275"/>
                <a:gd name="connsiteY84" fmla="*/ 55770 h 73094"/>
                <a:gd name="connsiteX85" fmla="*/ 293830 w 440275"/>
                <a:gd name="connsiteY85" fmla="*/ 29096 h 73094"/>
                <a:gd name="connsiteX86" fmla="*/ 293429 w 440275"/>
                <a:gd name="connsiteY86" fmla="*/ 14671 h 73094"/>
                <a:gd name="connsiteX87" fmla="*/ 302370 w 440275"/>
                <a:gd name="connsiteY87" fmla="*/ 14671 h 73094"/>
                <a:gd name="connsiteX88" fmla="*/ 302696 w 440275"/>
                <a:gd name="connsiteY88" fmla="*/ 20713 h 73094"/>
                <a:gd name="connsiteX89" fmla="*/ 316230 w 440275"/>
                <a:gd name="connsiteY89" fmla="*/ 13779 h 73094"/>
                <a:gd name="connsiteX90" fmla="*/ 218049 w 440275"/>
                <a:gd name="connsiteY90" fmla="*/ 13779 h 73094"/>
                <a:gd name="connsiteX91" fmla="*/ 234569 w 440275"/>
                <a:gd name="connsiteY91" fmla="*/ 35138 h 73094"/>
                <a:gd name="connsiteX92" fmla="*/ 229412 w 440275"/>
                <a:gd name="connsiteY92" fmla="*/ 51578 h 73094"/>
                <a:gd name="connsiteX93" fmla="*/ 217967 w 440275"/>
                <a:gd name="connsiteY93" fmla="*/ 56654 h 73094"/>
                <a:gd name="connsiteX94" fmla="*/ 206039 w 440275"/>
                <a:gd name="connsiteY94" fmla="*/ 50530 h 73094"/>
                <a:gd name="connsiteX95" fmla="*/ 206039 w 440275"/>
                <a:gd name="connsiteY95" fmla="*/ 73094 h 73094"/>
                <a:gd name="connsiteX96" fmla="*/ 196608 w 440275"/>
                <a:gd name="connsiteY96" fmla="*/ 73094 h 73094"/>
                <a:gd name="connsiteX97" fmla="*/ 196608 w 440275"/>
                <a:gd name="connsiteY97" fmla="*/ 31111 h 73094"/>
                <a:gd name="connsiteX98" fmla="*/ 196206 w 440275"/>
                <a:gd name="connsiteY98" fmla="*/ 14671 h 73094"/>
                <a:gd name="connsiteX99" fmla="*/ 205310 w 440275"/>
                <a:gd name="connsiteY99" fmla="*/ 14671 h 73094"/>
                <a:gd name="connsiteX100" fmla="*/ 205638 w 440275"/>
                <a:gd name="connsiteY100" fmla="*/ 20312 h 73094"/>
                <a:gd name="connsiteX101" fmla="*/ 218049 w 440275"/>
                <a:gd name="connsiteY101" fmla="*/ 13779 h 73094"/>
                <a:gd name="connsiteX102" fmla="*/ 115907 w 440275"/>
                <a:gd name="connsiteY102" fmla="*/ 13779 h 73094"/>
                <a:gd name="connsiteX103" fmla="*/ 130088 w 440275"/>
                <a:gd name="connsiteY103" fmla="*/ 19182 h 73094"/>
                <a:gd name="connsiteX104" fmla="*/ 133157 w 440275"/>
                <a:gd name="connsiteY104" fmla="*/ 33044 h 73094"/>
                <a:gd name="connsiteX105" fmla="*/ 133157 w 440275"/>
                <a:gd name="connsiteY105" fmla="*/ 45290 h 73094"/>
                <a:gd name="connsiteX106" fmla="*/ 133558 w 440275"/>
                <a:gd name="connsiteY106" fmla="*/ 55770 h 73094"/>
                <a:gd name="connsiteX107" fmla="*/ 124610 w 440275"/>
                <a:gd name="connsiteY107" fmla="*/ 55770 h 73094"/>
                <a:gd name="connsiteX108" fmla="*/ 124291 w 440275"/>
                <a:gd name="connsiteY108" fmla="*/ 51094 h 73094"/>
                <a:gd name="connsiteX109" fmla="*/ 111552 w 440275"/>
                <a:gd name="connsiteY109" fmla="*/ 56654 h 73094"/>
                <a:gd name="connsiteX110" fmla="*/ 98337 w 440275"/>
                <a:gd name="connsiteY110" fmla="*/ 44243 h 73094"/>
                <a:gd name="connsiteX111" fmla="*/ 104863 w 440275"/>
                <a:gd name="connsiteY111" fmla="*/ 32723 h 73094"/>
                <a:gd name="connsiteX112" fmla="*/ 117038 w 440275"/>
                <a:gd name="connsiteY112" fmla="*/ 30627 h 73094"/>
                <a:gd name="connsiteX113" fmla="*/ 123725 w 440275"/>
                <a:gd name="connsiteY113" fmla="*/ 30865 h 73094"/>
                <a:gd name="connsiteX114" fmla="*/ 123725 w 440275"/>
                <a:gd name="connsiteY114" fmla="*/ 30063 h 73094"/>
                <a:gd name="connsiteX115" fmla="*/ 114614 w 440275"/>
                <a:gd name="connsiteY115" fmla="*/ 20713 h 73094"/>
                <a:gd name="connsiteX116" fmla="*/ 103496 w 440275"/>
                <a:gd name="connsiteY116" fmla="*/ 24176 h 73094"/>
                <a:gd name="connsiteX117" fmla="*/ 100999 w 440275"/>
                <a:gd name="connsiteY117" fmla="*/ 17407 h 73094"/>
                <a:gd name="connsiteX118" fmla="*/ 115907 w 440275"/>
                <a:gd name="connsiteY118" fmla="*/ 13779 h 73094"/>
                <a:gd name="connsiteX119" fmla="*/ 72985 w 440275"/>
                <a:gd name="connsiteY119" fmla="*/ 13779 h 73094"/>
                <a:gd name="connsiteX120" fmla="*/ 89908 w 440275"/>
                <a:gd name="connsiteY120" fmla="*/ 23856 h 73094"/>
                <a:gd name="connsiteX121" fmla="*/ 91922 w 440275"/>
                <a:gd name="connsiteY121" fmla="*/ 38200 h 73094"/>
                <a:gd name="connsiteX122" fmla="*/ 63234 w 440275"/>
                <a:gd name="connsiteY122" fmla="*/ 38200 h 73094"/>
                <a:gd name="connsiteX123" fmla="*/ 75081 w 440275"/>
                <a:gd name="connsiteY123" fmla="*/ 49564 h 73094"/>
                <a:gd name="connsiteX124" fmla="*/ 87328 w 440275"/>
                <a:gd name="connsiteY124" fmla="*/ 45618 h 73094"/>
                <a:gd name="connsiteX125" fmla="*/ 90635 w 440275"/>
                <a:gd name="connsiteY125" fmla="*/ 52545 h 73094"/>
                <a:gd name="connsiteX126" fmla="*/ 74835 w 440275"/>
                <a:gd name="connsiteY126" fmla="*/ 56654 h 73094"/>
                <a:gd name="connsiteX127" fmla="*/ 53320 w 440275"/>
                <a:gd name="connsiteY127" fmla="*/ 35301 h 73094"/>
                <a:gd name="connsiteX128" fmla="*/ 72985 w 440275"/>
                <a:gd name="connsiteY128" fmla="*/ 13779 h 73094"/>
                <a:gd name="connsiteX129" fmla="*/ 158197 w 440275"/>
                <a:gd name="connsiteY129" fmla="*/ 3946 h 73094"/>
                <a:gd name="connsiteX130" fmla="*/ 158197 w 440275"/>
                <a:gd name="connsiteY130" fmla="*/ 14671 h 73094"/>
                <a:gd name="connsiteX131" fmla="*/ 167540 w 440275"/>
                <a:gd name="connsiteY131" fmla="*/ 14671 h 73094"/>
                <a:gd name="connsiteX132" fmla="*/ 167540 w 440275"/>
                <a:gd name="connsiteY132" fmla="*/ 21842 h 73094"/>
                <a:gd name="connsiteX133" fmla="*/ 158197 w 440275"/>
                <a:gd name="connsiteY133" fmla="*/ 21842 h 73094"/>
                <a:gd name="connsiteX134" fmla="*/ 158197 w 440275"/>
                <a:gd name="connsiteY134" fmla="*/ 40942 h 73094"/>
                <a:gd name="connsiteX135" fmla="*/ 163674 w 440275"/>
                <a:gd name="connsiteY135" fmla="*/ 49080 h 73094"/>
                <a:gd name="connsiteX136" fmla="*/ 168104 w 440275"/>
                <a:gd name="connsiteY136" fmla="*/ 48115 h 73094"/>
                <a:gd name="connsiteX137" fmla="*/ 168996 w 440275"/>
                <a:gd name="connsiteY137" fmla="*/ 55286 h 73094"/>
                <a:gd name="connsiteX138" fmla="*/ 160612 w 440275"/>
                <a:gd name="connsiteY138" fmla="*/ 56654 h 73094"/>
                <a:gd name="connsiteX139" fmla="*/ 150780 w 440275"/>
                <a:gd name="connsiteY139" fmla="*/ 52387 h 73094"/>
                <a:gd name="connsiteX140" fmla="*/ 148766 w 440275"/>
                <a:gd name="connsiteY140" fmla="*/ 41426 h 73094"/>
                <a:gd name="connsiteX141" fmla="*/ 148766 w 440275"/>
                <a:gd name="connsiteY141" fmla="*/ 21842 h 73094"/>
                <a:gd name="connsiteX142" fmla="*/ 142159 w 440275"/>
                <a:gd name="connsiteY142" fmla="*/ 21842 h 73094"/>
                <a:gd name="connsiteX143" fmla="*/ 142159 w 440275"/>
                <a:gd name="connsiteY143" fmla="*/ 14671 h 73094"/>
                <a:gd name="connsiteX144" fmla="*/ 148766 w 440275"/>
                <a:gd name="connsiteY144" fmla="*/ 14671 h 73094"/>
                <a:gd name="connsiteX145" fmla="*/ 148766 w 440275"/>
                <a:gd name="connsiteY145" fmla="*/ 5723 h 73094"/>
                <a:gd name="connsiteX146" fmla="*/ 0 w 440275"/>
                <a:gd name="connsiteY146" fmla="*/ 0 h 73094"/>
                <a:gd name="connsiteX147" fmla="*/ 9751 w 440275"/>
                <a:gd name="connsiteY147" fmla="*/ 0 h 73094"/>
                <a:gd name="connsiteX148" fmla="*/ 9751 w 440275"/>
                <a:gd name="connsiteY148" fmla="*/ 23374 h 73094"/>
                <a:gd name="connsiteX149" fmla="*/ 33118 w 440275"/>
                <a:gd name="connsiteY149" fmla="*/ 23374 h 73094"/>
                <a:gd name="connsiteX150" fmla="*/ 33118 w 440275"/>
                <a:gd name="connsiteY150" fmla="*/ 0 h 73094"/>
                <a:gd name="connsiteX151" fmla="*/ 42869 w 440275"/>
                <a:gd name="connsiteY151" fmla="*/ 0 h 73094"/>
                <a:gd name="connsiteX152" fmla="*/ 42869 w 440275"/>
                <a:gd name="connsiteY152" fmla="*/ 55770 h 73094"/>
                <a:gd name="connsiteX153" fmla="*/ 33118 w 440275"/>
                <a:gd name="connsiteY153" fmla="*/ 55770 h 73094"/>
                <a:gd name="connsiteX154" fmla="*/ 33118 w 440275"/>
                <a:gd name="connsiteY154" fmla="*/ 31274 h 73094"/>
                <a:gd name="connsiteX155" fmla="*/ 9751 w 440275"/>
                <a:gd name="connsiteY155" fmla="*/ 31274 h 73094"/>
                <a:gd name="connsiteX156" fmla="*/ 9751 w 440275"/>
                <a:gd name="connsiteY156" fmla="*/ 55770 h 73094"/>
                <a:gd name="connsiteX157" fmla="*/ 0 w 440275"/>
                <a:gd name="connsiteY157" fmla="*/ 55770 h 73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440275" h="73094">
                  <a:moveTo>
                    <a:pt x="119453" y="36587"/>
                  </a:moveTo>
                  <a:cubicBezTo>
                    <a:pt x="111716" y="36587"/>
                    <a:pt x="108090" y="38928"/>
                    <a:pt x="108090" y="44005"/>
                  </a:cubicBezTo>
                  <a:cubicBezTo>
                    <a:pt x="108090" y="47787"/>
                    <a:pt x="110587" y="50211"/>
                    <a:pt x="114458" y="50211"/>
                  </a:cubicBezTo>
                  <a:cubicBezTo>
                    <a:pt x="118084" y="50211"/>
                    <a:pt x="121065" y="48353"/>
                    <a:pt x="123725" y="44487"/>
                  </a:cubicBezTo>
                  <a:lnTo>
                    <a:pt x="123725" y="36750"/>
                  </a:lnTo>
                  <a:cubicBezTo>
                    <a:pt x="121868" y="36587"/>
                    <a:pt x="120902" y="36587"/>
                    <a:pt x="119453" y="36587"/>
                  </a:cubicBezTo>
                  <a:close/>
                  <a:moveTo>
                    <a:pt x="384614" y="21033"/>
                  </a:moveTo>
                  <a:cubicBezTo>
                    <a:pt x="380988" y="21033"/>
                    <a:pt x="377925" y="23211"/>
                    <a:pt x="375102" y="27802"/>
                  </a:cubicBezTo>
                  <a:lnTo>
                    <a:pt x="375102" y="42391"/>
                  </a:lnTo>
                  <a:cubicBezTo>
                    <a:pt x="378083" y="47230"/>
                    <a:pt x="381062" y="49401"/>
                    <a:pt x="384852" y="49401"/>
                  </a:cubicBezTo>
                  <a:cubicBezTo>
                    <a:pt x="390337" y="49401"/>
                    <a:pt x="393883" y="43760"/>
                    <a:pt x="393883" y="35057"/>
                  </a:cubicBezTo>
                  <a:cubicBezTo>
                    <a:pt x="393883" y="26435"/>
                    <a:pt x="390255" y="21033"/>
                    <a:pt x="384614" y="21033"/>
                  </a:cubicBezTo>
                  <a:close/>
                  <a:moveTo>
                    <a:pt x="215552" y="21033"/>
                  </a:moveTo>
                  <a:cubicBezTo>
                    <a:pt x="211924" y="21033"/>
                    <a:pt x="208863" y="23211"/>
                    <a:pt x="206039" y="27802"/>
                  </a:cubicBezTo>
                  <a:lnTo>
                    <a:pt x="206039" y="42391"/>
                  </a:lnTo>
                  <a:cubicBezTo>
                    <a:pt x="209019" y="47230"/>
                    <a:pt x="211999" y="49401"/>
                    <a:pt x="215790" y="49401"/>
                  </a:cubicBezTo>
                  <a:cubicBezTo>
                    <a:pt x="221274" y="49401"/>
                    <a:pt x="224819" y="43760"/>
                    <a:pt x="224819" y="35057"/>
                  </a:cubicBezTo>
                  <a:cubicBezTo>
                    <a:pt x="224819" y="26435"/>
                    <a:pt x="221193" y="21033"/>
                    <a:pt x="215552" y="21033"/>
                  </a:cubicBezTo>
                  <a:close/>
                  <a:moveTo>
                    <a:pt x="72985" y="20713"/>
                  </a:moveTo>
                  <a:cubicBezTo>
                    <a:pt x="67263" y="20713"/>
                    <a:pt x="63555" y="24823"/>
                    <a:pt x="63234" y="31593"/>
                  </a:cubicBezTo>
                  <a:lnTo>
                    <a:pt x="82253" y="31593"/>
                  </a:lnTo>
                  <a:cubicBezTo>
                    <a:pt x="82089" y="24660"/>
                    <a:pt x="78708" y="20713"/>
                    <a:pt x="72985" y="20713"/>
                  </a:cubicBezTo>
                  <a:close/>
                  <a:moveTo>
                    <a:pt x="244457" y="14671"/>
                  </a:moveTo>
                  <a:lnTo>
                    <a:pt x="253881" y="14671"/>
                  </a:lnTo>
                  <a:lnTo>
                    <a:pt x="253881" y="38928"/>
                  </a:lnTo>
                  <a:cubicBezTo>
                    <a:pt x="253881" y="42712"/>
                    <a:pt x="254044" y="44324"/>
                    <a:pt x="254691" y="45856"/>
                  </a:cubicBezTo>
                  <a:cubicBezTo>
                    <a:pt x="255576" y="48115"/>
                    <a:pt x="257589" y="49401"/>
                    <a:pt x="260332" y="49401"/>
                  </a:cubicBezTo>
                  <a:cubicBezTo>
                    <a:pt x="263958" y="49401"/>
                    <a:pt x="267741" y="46904"/>
                    <a:pt x="270966" y="42474"/>
                  </a:cubicBezTo>
                  <a:lnTo>
                    <a:pt x="270966" y="14671"/>
                  </a:lnTo>
                  <a:lnTo>
                    <a:pt x="280398" y="14671"/>
                  </a:lnTo>
                  <a:lnTo>
                    <a:pt x="280398" y="41344"/>
                  </a:lnTo>
                  <a:cubicBezTo>
                    <a:pt x="280398" y="46985"/>
                    <a:pt x="280480" y="50291"/>
                    <a:pt x="280799" y="55770"/>
                  </a:cubicBezTo>
                  <a:lnTo>
                    <a:pt x="271858" y="55770"/>
                  </a:lnTo>
                  <a:lnTo>
                    <a:pt x="271613" y="49727"/>
                  </a:lnTo>
                  <a:cubicBezTo>
                    <a:pt x="266776" y="54804"/>
                    <a:pt x="262829" y="56654"/>
                    <a:pt x="257269" y="56654"/>
                  </a:cubicBezTo>
                  <a:cubicBezTo>
                    <a:pt x="252111" y="56654"/>
                    <a:pt x="248158" y="54639"/>
                    <a:pt x="246225" y="50857"/>
                  </a:cubicBezTo>
                  <a:cubicBezTo>
                    <a:pt x="244940" y="48353"/>
                    <a:pt x="244457" y="45291"/>
                    <a:pt x="244457" y="39412"/>
                  </a:cubicBezTo>
                  <a:close/>
                  <a:moveTo>
                    <a:pt x="426170" y="13779"/>
                  </a:moveTo>
                  <a:cubicBezTo>
                    <a:pt x="430681" y="13779"/>
                    <a:pt x="434790" y="14671"/>
                    <a:pt x="439546" y="16767"/>
                  </a:cubicBezTo>
                  <a:lnTo>
                    <a:pt x="437131" y="23938"/>
                  </a:lnTo>
                  <a:cubicBezTo>
                    <a:pt x="433667" y="21924"/>
                    <a:pt x="429878" y="20794"/>
                    <a:pt x="426571" y="20794"/>
                  </a:cubicBezTo>
                  <a:cubicBezTo>
                    <a:pt x="422705" y="20794"/>
                    <a:pt x="420290" y="22564"/>
                    <a:pt x="420290" y="25470"/>
                  </a:cubicBezTo>
                  <a:cubicBezTo>
                    <a:pt x="420290" y="27082"/>
                    <a:pt x="421011" y="28130"/>
                    <a:pt x="422542" y="29015"/>
                  </a:cubicBezTo>
                  <a:cubicBezTo>
                    <a:pt x="423836" y="29735"/>
                    <a:pt x="423836" y="29735"/>
                    <a:pt x="428993" y="31675"/>
                  </a:cubicBezTo>
                  <a:cubicBezTo>
                    <a:pt x="437451" y="34819"/>
                    <a:pt x="440275" y="37798"/>
                    <a:pt x="440275" y="43439"/>
                  </a:cubicBezTo>
                  <a:cubicBezTo>
                    <a:pt x="440275" y="51497"/>
                    <a:pt x="433988" y="56654"/>
                    <a:pt x="424237" y="56654"/>
                  </a:cubicBezTo>
                  <a:cubicBezTo>
                    <a:pt x="419318" y="56654"/>
                    <a:pt x="415207" y="55687"/>
                    <a:pt x="410778" y="53435"/>
                  </a:cubicBezTo>
                  <a:lnTo>
                    <a:pt x="413275" y="46257"/>
                  </a:lnTo>
                  <a:cubicBezTo>
                    <a:pt x="417630" y="48679"/>
                    <a:pt x="420446" y="49564"/>
                    <a:pt x="424155" y="49564"/>
                  </a:cubicBezTo>
                  <a:cubicBezTo>
                    <a:pt x="428429" y="49564"/>
                    <a:pt x="430926" y="47631"/>
                    <a:pt x="430926" y="44324"/>
                  </a:cubicBezTo>
                  <a:cubicBezTo>
                    <a:pt x="430926" y="42875"/>
                    <a:pt x="430360" y="41589"/>
                    <a:pt x="429312" y="40861"/>
                  </a:cubicBezTo>
                  <a:cubicBezTo>
                    <a:pt x="428264" y="40052"/>
                    <a:pt x="427216" y="39649"/>
                    <a:pt x="422705" y="38037"/>
                  </a:cubicBezTo>
                  <a:cubicBezTo>
                    <a:pt x="417786" y="36268"/>
                    <a:pt x="416016" y="35383"/>
                    <a:pt x="414159" y="33771"/>
                  </a:cubicBezTo>
                  <a:cubicBezTo>
                    <a:pt x="412145" y="31913"/>
                    <a:pt x="411016" y="29252"/>
                    <a:pt x="411016" y="26190"/>
                  </a:cubicBezTo>
                  <a:cubicBezTo>
                    <a:pt x="411016" y="18535"/>
                    <a:pt x="416820" y="13779"/>
                    <a:pt x="426170" y="13779"/>
                  </a:cubicBezTo>
                  <a:close/>
                  <a:moveTo>
                    <a:pt x="387111" y="13779"/>
                  </a:moveTo>
                  <a:cubicBezTo>
                    <a:pt x="397100" y="13779"/>
                    <a:pt x="403633" y="22244"/>
                    <a:pt x="403633" y="35138"/>
                  </a:cubicBezTo>
                  <a:cubicBezTo>
                    <a:pt x="403633" y="41909"/>
                    <a:pt x="401856" y="47631"/>
                    <a:pt x="398474" y="51578"/>
                  </a:cubicBezTo>
                  <a:cubicBezTo>
                    <a:pt x="395569" y="55041"/>
                    <a:pt x="392025" y="56654"/>
                    <a:pt x="387029" y="56654"/>
                  </a:cubicBezTo>
                  <a:cubicBezTo>
                    <a:pt x="381872" y="56654"/>
                    <a:pt x="378409" y="54885"/>
                    <a:pt x="375102" y="50530"/>
                  </a:cubicBezTo>
                  <a:lnTo>
                    <a:pt x="375102" y="73094"/>
                  </a:lnTo>
                  <a:lnTo>
                    <a:pt x="365670" y="73094"/>
                  </a:lnTo>
                  <a:lnTo>
                    <a:pt x="365670" y="31111"/>
                  </a:lnTo>
                  <a:cubicBezTo>
                    <a:pt x="365670" y="22727"/>
                    <a:pt x="365589" y="19665"/>
                    <a:pt x="365269" y="14671"/>
                  </a:cubicBezTo>
                  <a:lnTo>
                    <a:pt x="374373" y="14671"/>
                  </a:lnTo>
                  <a:lnTo>
                    <a:pt x="374700" y="20312"/>
                  </a:lnTo>
                  <a:cubicBezTo>
                    <a:pt x="378409" y="15637"/>
                    <a:pt x="381954" y="13779"/>
                    <a:pt x="387111" y="13779"/>
                  </a:cubicBezTo>
                  <a:close/>
                  <a:moveTo>
                    <a:pt x="316230" y="13779"/>
                  </a:moveTo>
                  <a:cubicBezTo>
                    <a:pt x="321878" y="13779"/>
                    <a:pt x="325661" y="16283"/>
                    <a:pt x="327355" y="21278"/>
                  </a:cubicBezTo>
                  <a:cubicBezTo>
                    <a:pt x="332193" y="15719"/>
                    <a:pt x="335813" y="13779"/>
                    <a:pt x="341216" y="13779"/>
                  </a:cubicBezTo>
                  <a:cubicBezTo>
                    <a:pt x="346129" y="13779"/>
                    <a:pt x="349919" y="15800"/>
                    <a:pt x="351852" y="19583"/>
                  </a:cubicBezTo>
                  <a:cubicBezTo>
                    <a:pt x="353063" y="22080"/>
                    <a:pt x="353545" y="25142"/>
                    <a:pt x="353545" y="31028"/>
                  </a:cubicBezTo>
                  <a:lnTo>
                    <a:pt x="353545" y="55770"/>
                  </a:lnTo>
                  <a:lnTo>
                    <a:pt x="344115" y="55770"/>
                  </a:lnTo>
                  <a:lnTo>
                    <a:pt x="344115" y="31512"/>
                  </a:lnTo>
                  <a:cubicBezTo>
                    <a:pt x="344115" y="27802"/>
                    <a:pt x="343959" y="26116"/>
                    <a:pt x="343393" y="24578"/>
                  </a:cubicBezTo>
                  <a:cubicBezTo>
                    <a:pt x="342583" y="22326"/>
                    <a:pt x="340650" y="21033"/>
                    <a:pt x="338153" y="21033"/>
                  </a:cubicBezTo>
                  <a:cubicBezTo>
                    <a:pt x="334765" y="21033"/>
                    <a:pt x="331466" y="23374"/>
                    <a:pt x="328403" y="27967"/>
                  </a:cubicBezTo>
                  <a:lnTo>
                    <a:pt x="328403" y="55770"/>
                  </a:lnTo>
                  <a:lnTo>
                    <a:pt x="318972" y="55770"/>
                  </a:lnTo>
                  <a:lnTo>
                    <a:pt x="318972" y="30545"/>
                  </a:lnTo>
                  <a:cubicBezTo>
                    <a:pt x="318972" y="23856"/>
                    <a:pt x="317278" y="21033"/>
                    <a:pt x="313168" y="21033"/>
                  </a:cubicBezTo>
                  <a:cubicBezTo>
                    <a:pt x="309868" y="21033"/>
                    <a:pt x="306404" y="23454"/>
                    <a:pt x="303260" y="27967"/>
                  </a:cubicBezTo>
                  <a:lnTo>
                    <a:pt x="303260" y="55770"/>
                  </a:lnTo>
                  <a:lnTo>
                    <a:pt x="293830" y="55770"/>
                  </a:lnTo>
                  <a:lnTo>
                    <a:pt x="293830" y="29096"/>
                  </a:lnTo>
                  <a:cubicBezTo>
                    <a:pt x="293830" y="23530"/>
                    <a:pt x="293748" y="21360"/>
                    <a:pt x="293429" y="14671"/>
                  </a:cubicBezTo>
                  <a:lnTo>
                    <a:pt x="302370" y="14671"/>
                  </a:lnTo>
                  <a:lnTo>
                    <a:pt x="302696" y="20713"/>
                  </a:lnTo>
                  <a:cubicBezTo>
                    <a:pt x="307289" y="15637"/>
                    <a:pt x="310915" y="13779"/>
                    <a:pt x="316230" y="13779"/>
                  </a:cubicBezTo>
                  <a:close/>
                  <a:moveTo>
                    <a:pt x="218049" y="13779"/>
                  </a:moveTo>
                  <a:cubicBezTo>
                    <a:pt x="228038" y="13779"/>
                    <a:pt x="234569" y="22244"/>
                    <a:pt x="234569" y="35138"/>
                  </a:cubicBezTo>
                  <a:cubicBezTo>
                    <a:pt x="234569" y="41909"/>
                    <a:pt x="232794" y="47631"/>
                    <a:pt x="229412" y="51578"/>
                  </a:cubicBezTo>
                  <a:cubicBezTo>
                    <a:pt x="226506" y="55041"/>
                    <a:pt x="222961" y="56654"/>
                    <a:pt x="217967" y="56654"/>
                  </a:cubicBezTo>
                  <a:cubicBezTo>
                    <a:pt x="212809" y="56654"/>
                    <a:pt x="209346" y="54885"/>
                    <a:pt x="206039" y="50530"/>
                  </a:cubicBezTo>
                  <a:lnTo>
                    <a:pt x="206039" y="73094"/>
                  </a:lnTo>
                  <a:lnTo>
                    <a:pt x="196608" y="73094"/>
                  </a:lnTo>
                  <a:lnTo>
                    <a:pt x="196608" y="31111"/>
                  </a:lnTo>
                  <a:cubicBezTo>
                    <a:pt x="196608" y="22727"/>
                    <a:pt x="196526" y="19665"/>
                    <a:pt x="196206" y="14671"/>
                  </a:cubicBezTo>
                  <a:lnTo>
                    <a:pt x="205310" y="14671"/>
                  </a:lnTo>
                  <a:lnTo>
                    <a:pt x="205638" y="20312"/>
                  </a:lnTo>
                  <a:cubicBezTo>
                    <a:pt x="209346" y="15637"/>
                    <a:pt x="212891" y="13779"/>
                    <a:pt x="218049" y="13779"/>
                  </a:cubicBezTo>
                  <a:close/>
                  <a:moveTo>
                    <a:pt x="115907" y="13779"/>
                  </a:moveTo>
                  <a:cubicBezTo>
                    <a:pt x="122358" y="13779"/>
                    <a:pt x="127353" y="15637"/>
                    <a:pt x="130088" y="19182"/>
                  </a:cubicBezTo>
                  <a:cubicBezTo>
                    <a:pt x="132428" y="22080"/>
                    <a:pt x="133157" y="25224"/>
                    <a:pt x="133157" y="33044"/>
                  </a:cubicBezTo>
                  <a:lnTo>
                    <a:pt x="133157" y="45290"/>
                  </a:lnTo>
                  <a:cubicBezTo>
                    <a:pt x="133157" y="48761"/>
                    <a:pt x="133313" y="53674"/>
                    <a:pt x="133558" y="55770"/>
                  </a:cubicBezTo>
                  <a:lnTo>
                    <a:pt x="124610" y="55770"/>
                  </a:lnTo>
                  <a:lnTo>
                    <a:pt x="124291" y="51094"/>
                  </a:lnTo>
                  <a:cubicBezTo>
                    <a:pt x="120337" y="55123"/>
                    <a:pt x="116955" y="56654"/>
                    <a:pt x="111552" y="56654"/>
                  </a:cubicBezTo>
                  <a:cubicBezTo>
                    <a:pt x="103258" y="56654"/>
                    <a:pt x="98337" y="51979"/>
                    <a:pt x="98337" y="44243"/>
                  </a:cubicBezTo>
                  <a:cubicBezTo>
                    <a:pt x="98337" y="39085"/>
                    <a:pt x="100679" y="34975"/>
                    <a:pt x="104863" y="32723"/>
                  </a:cubicBezTo>
                  <a:cubicBezTo>
                    <a:pt x="107606" y="31274"/>
                    <a:pt x="111396" y="30627"/>
                    <a:pt x="117038" y="30627"/>
                  </a:cubicBezTo>
                  <a:cubicBezTo>
                    <a:pt x="118650" y="30627"/>
                    <a:pt x="120017" y="30709"/>
                    <a:pt x="123725" y="30865"/>
                  </a:cubicBezTo>
                  <a:lnTo>
                    <a:pt x="123725" y="30063"/>
                  </a:lnTo>
                  <a:cubicBezTo>
                    <a:pt x="123725" y="24020"/>
                    <a:pt x="120581" y="20713"/>
                    <a:pt x="114614" y="20713"/>
                  </a:cubicBezTo>
                  <a:cubicBezTo>
                    <a:pt x="111069" y="20713"/>
                    <a:pt x="107687" y="21761"/>
                    <a:pt x="103496" y="24176"/>
                  </a:cubicBezTo>
                  <a:lnTo>
                    <a:pt x="100999" y="17407"/>
                  </a:lnTo>
                  <a:cubicBezTo>
                    <a:pt x="105994" y="14909"/>
                    <a:pt x="110505" y="13779"/>
                    <a:pt x="115907" y="13779"/>
                  </a:cubicBezTo>
                  <a:close/>
                  <a:moveTo>
                    <a:pt x="72985" y="13779"/>
                  </a:moveTo>
                  <a:cubicBezTo>
                    <a:pt x="81524" y="13779"/>
                    <a:pt x="87411" y="17331"/>
                    <a:pt x="89908" y="23856"/>
                  </a:cubicBezTo>
                  <a:cubicBezTo>
                    <a:pt x="91357" y="27646"/>
                    <a:pt x="91839" y="31111"/>
                    <a:pt x="91922" y="38200"/>
                  </a:cubicBezTo>
                  <a:lnTo>
                    <a:pt x="63234" y="38200"/>
                  </a:lnTo>
                  <a:cubicBezTo>
                    <a:pt x="63956" y="45937"/>
                    <a:pt x="67745" y="49564"/>
                    <a:pt x="75081" y="49564"/>
                  </a:cubicBezTo>
                  <a:cubicBezTo>
                    <a:pt x="79190" y="49564"/>
                    <a:pt x="83137" y="48278"/>
                    <a:pt x="87328" y="45618"/>
                  </a:cubicBezTo>
                  <a:lnTo>
                    <a:pt x="90635" y="52545"/>
                  </a:lnTo>
                  <a:cubicBezTo>
                    <a:pt x="85716" y="55368"/>
                    <a:pt x="80802" y="56654"/>
                    <a:pt x="74835" y="56654"/>
                  </a:cubicBezTo>
                  <a:cubicBezTo>
                    <a:pt x="61057" y="56654"/>
                    <a:pt x="53320" y="48998"/>
                    <a:pt x="53320" y="35301"/>
                  </a:cubicBezTo>
                  <a:cubicBezTo>
                    <a:pt x="53320" y="21924"/>
                    <a:pt x="60812" y="13779"/>
                    <a:pt x="72985" y="13779"/>
                  </a:cubicBezTo>
                  <a:close/>
                  <a:moveTo>
                    <a:pt x="158197" y="3946"/>
                  </a:moveTo>
                  <a:lnTo>
                    <a:pt x="158197" y="14671"/>
                  </a:lnTo>
                  <a:lnTo>
                    <a:pt x="167540" y="14671"/>
                  </a:lnTo>
                  <a:lnTo>
                    <a:pt x="167540" y="21842"/>
                  </a:lnTo>
                  <a:lnTo>
                    <a:pt x="158197" y="21842"/>
                  </a:lnTo>
                  <a:lnTo>
                    <a:pt x="158197" y="40942"/>
                  </a:lnTo>
                  <a:cubicBezTo>
                    <a:pt x="158197" y="46985"/>
                    <a:pt x="159564" y="49080"/>
                    <a:pt x="163674" y="49080"/>
                  </a:cubicBezTo>
                  <a:cubicBezTo>
                    <a:pt x="165042" y="49080"/>
                    <a:pt x="166090" y="48835"/>
                    <a:pt x="168104" y="48115"/>
                  </a:cubicBezTo>
                  <a:lnTo>
                    <a:pt x="168996" y="55286"/>
                  </a:lnTo>
                  <a:cubicBezTo>
                    <a:pt x="166008" y="56252"/>
                    <a:pt x="163429" y="56654"/>
                    <a:pt x="160612" y="56654"/>
                  </a:cubicBezTo>
                  <a:cubicBezTo>
                    <a:pt x="155938" y="56654"/>
                    <a:pt x="152630" y="55205"/>
                    <a:pt x="150780" y="52387"/>
                  </a:cubicBezTo>
                  <a:cubicBezTo>
                    <a:pt x="149330" y="50211"/>
                    <a:pt x="148766" y="47148"/>
                    <a:pt x="148766" y="41426"/>
                  </a:cubicBezTo>
                  <a:lnTo>
                    <a:pt x="148766" y="21842"/>
                  </a:lnTo>
                  <a:lnTo>
                    <a:pt x="142159" y="21842"/>
                  </a:lnTo>
                  <a:lnTo>
                    <a:pt x="142159" y="14671"/>
                  </a:lnTo>
                  <a:lnTo>
                    <a:pt x="148766" y="14671"/>
                  </a:lnTo>
                  <a:lnTo>
                    <a:pt x="148766" y="5723"/>
                  </a:lnTo>
                  <a:close/>
                  <a:moveTo>
                    <a:pt x="0" y="0"/>
                  </a:moveTo>
                  <a:lnTo>
                    <a:pt x="9751" y="0"/>
                  </a:lnTo>
                  <a:lnTo>
                    <a:pt x="9751" y="23374"/>
                  </a:lnTo>
                  <a:lnTo>
                    <a:pt x="33118" y="23374"/>
                  </a:lnTo>
                  <a:lnTo>
                    <a:pt x="33118" y="0"/>
                  </a:lnTo>
                  <a:lnTo>
                    <a:pt x="42869" y="0"/>
                  </a:lnTo>
                  <a:lnTo>
                    <a:pt x="42869" y="55770"/>
                  </a:lnTo>
                  <a:lnTo>
                    <a:pt x="33118" y="55770"/>
                  </a:lnTo>
                  <a:lnTo>
                    <a:pt x="33118" y="31274"/>
                  </a:lnTo>
                  <a:lnTo>
                    <a:pt x="9751" y="31274"/>
                  </a:lnTo>
                  <a:lnTo>
                    <a:pt x="9751" y="55770"/>
                  </a:lnTo>
                  <a:lnTo>
                    <a:pt x="0" y="55770"/>
                  </a:lnTo>
                  <a:close/>
                </a:path>
              </a:pathLst>
            </a:custGeom>
            <a:solidFill>
              <a:srgbClr val="FFFFFF"/>
            </a:solidFill>
            <a:ln w="13827" cap="flat">
              <a:noFill/>
              <a:prstDash val="solid"/>
              <a:miter/>
            </a:ln>
          </p:spPr>
          <p:txBody>
            <a:bodyPr rtlCol="0" anchor="ctr"/>
            <a:lstStyle/>
            <a:p>
              <a:endParaRPr lang="en-US"/>
            </a:p>
          </p:txBody>
        </p:sp>
      </p:grpSp>
      <p:sp>
        <p:nvSpPr>
          <p:cNvPr id="87" name="Rechteck 86">
            <a:extLst>
              <a:ext uri="{FF2B5EF4-FFF2-40B4-BE49-F238E27FC236}">
                <a16:creationId xmlns:a16="http://schemas.microsoft.com/office/drawing/2014/main" id="{0D9C6D6D-3351-4C13-B26D-DF2E3B37FDE3}"/>
              </a:ext>
            </a:extLst>
          </p:cNvPr>
          <p:cNvSpPr>
            <a:spLocks/>
          </p:cNvSpPr>
          <p:nvPr/>
        </p:nvSpPr>
        <p:spPr>
          <a:xfrm>
            <a:off x="3670544" y="5505855"/>
            <a:ext cx="661583" cy="66158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rgbClr val="6ADDFF"/>
              </a:solidFill>
            </a:endParaRPr>
          </a:p>
        </p:txBody>
      </p:sp>
      <p:grpSp>
        <p:nvGrpSpPr>
          <p:cNvPr id="88" name="Gruppieren 87">
            <a:extLst>
              <a:ext uri="{FF2B5EF4-FFF2-40B4-BE49-F238E27FC236}">
                <a16:creationId xmlns:a16="http://schemas.microsoft.com/office/drawing/2014/main" id="{4FFAC6E9-F609-439E-9002-88CD4CA66206}"/>
              </a:ext>
            </a:extLst>
          </p:cNvPr>
          <p:cNvGrpSpPr/>
          <p:nvPr/>
        </p:nvGrpSpPr>
        <p:grpSpPr>
          <a:xfrm>
            <a:off x="3796724" y="5571748"/>
            <a:ext cx="404812" cy="522672"/>
            <a:chOff x="3796724" y="5571749"/>
            <a:chExt cx="404812" cy="522672"/>
          </a:xfrm>
        </p:grpSpPr>
        <p:pic>
          <p:nvPicPr>
            <p:cNvPr id="89" name="Grafik 88">
              <a:extLst>
                <a:ext uri="{FF2B5EF4-FFF2-40B4-BE49-F238E27FC236}">
                  <a16:creationId xmlns:a16="http://schemas.microsoft.com/office/drawing/2014/main" id="{91303CC3-D1B9-4AC2-A8E4-68E629EAFA9F}"/>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3800864" y="5571749"/>
              <a:ext cx="400672" cy="400672"/>
            </a:xfrm>
            <a:prstGeom prst="rect">
              <a:avLst/>
            </a:prstGeom>
          </p:spPr>
        </p:pic>
        <p:sp>
          <p:nvSpPr>
            <p:cNvPr id="91" name="Textfeld 90">
              <a:extLst>
                <a:ext uri="{FF2B5EF4-FFF2-40B4-BE49-F238E27FC236}">
                  <a16:creationId xmlns:a16="http://schemas.microsoft.com/office/drawing/2014/main" id="{C38ABE46-7764-4EF9-9904-62EDE04231E4}"/>
                </a:ext>
              </a:extLst>
            </p:cNvPr>
            <p:cNvSpPr txBox="1">
              <a:spLocks/>
            </p:cNvSpPr>
            <p:nvPr/>
          </p:nvSpPr>
          <p:spPr>
            <a:xfrm>
              <a:off x="3796724" y="6017477"/>
              <a:ext cx="404812" cy="76944"/>
            </a:xfrm>
            <a:prstGeom prst="rect">
              <a:avLst/>
            </a:prstGeom>
            <a:noFill/>
          </p:spPr>
          <p:txBody>
            <a:bodyPr wrap="square" lIns="0" tIns="0" rIns="0" bIns="0" rtlCol="0">
              <a:noAutofit/>
            </a:bodyPr>
            <a:lstStyle/>
            <a:p>
              <a:pPr algn="ctr"/>
              <a:r>
                <a:rPr lang="en-US" sz="500">
                  <a:latin typeface="Arial" panose="020B0604020202020204" pitchFamily="34" charset="0"/>
                </a:rPr>
                <a:t>Efficiency</a:t>
              </a:r>
            </a:p>
          </p:txBody>
        </p:sp>
      </p:grpSp>
      <p:sp>
        <p:nvSpPr>
          <p:cNvPr id="92" name="Rechteck 91">
            <a:extLst>
              <a:ext uri="{FF2B5EF4-FFF2-40B4-BE49-F238E27FC236}">
                <a16:creationId xmlns:a16="http://schemas.microsoft.com/office/drawing/2014/main" id="{8324909D-97EA-4644-A4F1-A9E572611A9D}"/>
              </a:ext>
            </a:extLst>
          </p:cNvPr>
          <p:cNvSpPr>
            <a:spLocks/>
          </p:cNvSpPr>
          <p:nvPr/>
        </p:nvSpPr>
        <p:spPr>
          <a:xfrm>
            <a:off x="4457330" y="5505855"/>
            <a:ext cx="661583" cy="66158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rgbClr val="6ADDFF"/>
              </a:solidFill>
            </a:endParaRPr>
          </a:p>
        </p:txBody>
      </p:sp>
      <p:pic>
        <p:nvPicPr>
          <p:cNvPr id="93" name="Grafik 92">
            <a:extLst>
              <a:ext uri="{FF2B5EF4-FFF2-40B4-BE49-F238E27FC236}">
                <a16:creationId xmlns:a16="http://schemas.microsoft.com/office/drawing/2014/main" id="{C58100DA-673F-4C30-B720-1E3BFC577839}"/>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4562744" y="5607470"/>
            <a:ext cx="478364" cy="288020"/>
          </a:xfrm>
          <a:prstGeom prst="rect">
            <a:avLst/>
          </a:prstGeom>
        </p:spPr>
      </p:pic>
      <p:sp>
        <p:nvSpPr>
          <p:cNvPr id="95" name="Textfeld 94">
            <a:extLst>
              <a:ext uri="{FF2B5EF4-FFF2-40B4-BE49-F238E27FC236}">
                <a16:creationId xmlns:a16="http://schemas.microsoft.com/office/drawing/2014/main" id="{A50933CE-5E4C-4BF8-9ACE-D3C0AEC483C7}"/>
              </a:ext>
            </a:extLst>
          </p:cNvPr>
          <p:cNvSpPr txBox="1">
            <a:spLocks/>
          </p:cNvSpPr>
          <p:nvPr/>
        </p:nvSpPr>
        <p:spPr>
          <a:xfrm>
            <a:off x="4599520" y="6009878"/>
            <a:ext cx="404812" cy="76944"/>
          </a:xfrm>
          <a:prstGeom prst="rect">
            <a:avLst/>
          </a:prstGeom>
          <a:noFill/>
        </p:spPr>
        <p:txBody>
          <a:bodyPr wrap="square" lIns="0" tIns="0" rIns="0" bIns="0" rtlCol="0">
            <a:noAutofit/>
          </a:bodyPr>
          <a:lstStyle/>
          <a:p>
            <a:pPr algn="ctr"/>
            <a:r>
              <a:rPr lang="en-US" sz="500">
                <a:latin typeface="Arial" panose="020B0604020202020204" pitchFamily="34" charset="0"/>
              </a:rPr>
              <a:t>CO</a:t>
            </a:r>
            <a:r>
              <a:rPr lang="en-US" sz="500" baseline="-25000">
                <a:latin typeface="Arial" panose="020B0604020202020204" pitchFamily="34" charset="0"/>
              </a:rPr>
              <a:t>2</a:t>
            </a:r>
            <a:r>
              <a:rPr lang="en-US" sz="500">
                <a:latin typeface="Arial" panose="020B0604020202020204" pitchFamily="34" charset="0"/>
              </a:rPr>
              <a:t>-savings</a:t>
            </a:r>
          </a:p>
        </p:txBody>
      </p:sp>
      <p:pic>
        <p:nvPicPr>
          <p:cNvPr id="99" name="Graphic 282">
            <a:extLst>
              <a:ext uri="{FF2B5EF4-FFF2-40B4-BE49-F238E27FC236}">
                <a16:creationId xmlns:a16="http://schemas.microsoft.com/office/drawing/2014/main" id="{9C3F064A-A092-4657-A63B-2CD03C9D1DF6}"/>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2052398" y="5550124"/>
            <a:ext cx="604538" cy="604538"/>
          </a:xfrm>
          <a:prstGeom prst="rect">
            <a:avLst/>
          </a:prstGeom>
        </p:spPr>
      </p:pic>
      <p:pic>
        <p:nvPicPr>
          <p:cNvPr id="55" name="Picture 2" descr="Grosskraftwerk Mannheim :: Unternehmen">
            <a:extLst>
              <a:ext uri="{FF2B5EF4-FFF2-40B4-BE49-F238E27FC236}">
                <a16:creationId xmlns:a16="http://schemas.microsoft.com/office/drawing/2014/main" id="{38DAFB17-B425-4D1D-BB59-F4DA1D791670}"/>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r="6667"/>
          <a:stretch/>
        </p:blipFill>
        <p:spPr bwMode="auto">
          <a:xfrm>
            <a:off x="625368" y="2097536"/>
            <a:ext cx="2362665" cy="1322409"/>
          </a:xfrm>
          <a:prstGeom prst="rect">
            <a:avLst/>
          </a:prstGeom>
          <a:noFill/>
          <a:extLst>
            <a:ext uri="{909E8E84-426E-40DD-AFC4-6F175D3DCCD1}">
              <a14:hiddenFill xmlns:a14="http://schemas.microsoft.com/office/drawing/2010/main">
                <a:solidFill>
                  <a:srgbClr val="FFFFFF"/>
                </a:solidFill>
              </a14:hiddenFill>
            </a:ext>
          </a:extLst>
        </p:spPr>
      </p:pic>
      <p:sp>
        <p:nvSpPr>
          <p:cNvPr id="7" name="Rechteck 6">
            <a:extLst>
              <a:ext uri="{FF2B5EF4-FFF2-40B4-BE49-F238E27FC236}">
                <a16:creationId xmlns:a16="http://schemas.microsoft.com/office/drawing/2014/main" id="{E145E466-37DB-4E1E-B382-AF07F9847D06}"/>
              </a:ext>
            </a:extLst>
          </p:cNvPr>
          <p:cNvSpPr/>
          <p:nvPr/>
        </p:nvSpPr>
        <p:spPr>
          <a:xfrm>
            <a:off x="627063" y="3418433"/>
            <a:ext cx="4491850" cy="173963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sp>
        <p:nvSpPr>
          <p:cNvPr id="10" name="Rechteck 9">
            <a:extLst>
              <a:ext uri="{FF2B5EF4-FFF2-40B4-BE49-F238E27FC236}">
                <a16:creationId xmlns:a16="http://schemas.microsoft.com/office/drawing/2014/main" id="{AAB14841-E1F1-424E-A717-9B6D3EAF9C6D}"/>
              </a:ext>
            </a:extLst>
          </p:cNvPr>
          <p:cNvSpPr/>
          <p:nvPr/>
        </p:nvSpPr>
        <p:spPr>
          <a:xfrm>
            <a:off x="616526" y="2087065"/>
            <a:ext cx="4511914" cy="307984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a:solidFill>
                <a:schemeClr val="tx1"/>
              </a:solidFill>
            </a:endParaRPr>
          </a:p>
        </p:txBody>
      </p:sp>
      <p:grpSp>
        <p:nvGrpSpPr>
          <p:cNvPr id="110" name="Gruppieren 109">
            <a:extLst>
              <a:ext uri="{FF2B5EF4-FFF2-40B4-BE49-F238E27FC236}">
                <a16:creationId xmlns:a16="http://schemas.microsoft.com/office/drawing/2014/main" id="{A254481B-D386-40D6-B116-13DBA22F52B0}"/>
              </a:ext>
            </a:extLst>
          </p:cNvPr>
          <p:cNvGrpSpPr/>
          <p:nvPr/>
        </p:nvGrpSpPr>
        <p:grpSpPr>
          <a:xfrm>
            <a:off x="4100763" y="1820109"/>
            <a:ext cx="1893516" cy="575159"/>
            <a:chOff x="1752613" y="1991966"/>
            <a:chExt cx="1539299" cy="575159"/>
          </a:xfrm>
        </p:grpSpPr>
        <p:sp>
          <p:nvSpPr>
            <p:cNvPr id="111" name="Rechteck: abgerundete Ecken 110">
              <a:extLst>
                <a:ext uri="{FF2B5EF4-FFF2-40B4-BE49-F238E27FC236}">
                  <a16:creationId xmlns:a16="http://schemas.microsoft.com/office/drawing/2014/main" id="{7435503D-F5AB-4BB8-835E-CA2644643CAD}"/>
                </a:ext>
              </a:extLst>
            </p:cNvPr>
            <p:cNvSpPr/>
            <p:nvPr/>
          </p:nvSpPr>
          <p:spPr>
            <a:xfrm>
              <a:off x="1752613" y="1991966"/>
              <a:ext cx="1539299" cy="57515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8000" tIns="0" rIns="0" bIns="0" rtlCol="0" anchor="ctr"/>
            <a:lstStyle/>
            <a:p>
              <a:r>
                <a:rPr lang="en-US" sz="1000" b="1"/>
                <a:t>&gt; 10,000 </a:t>
              </a:r>
            </a:p>
            <a:p>
              <a:r>
                <a:rPr lang="en-US" sz="1000" b="1"/>
                <a:t>tons CO</a:t>
              </a:r>
              <a:r>
                <a:rPr lang="en-US" sz="1000" b="1" baseline="-25000"/>
                <a:t>2</a:t>
              </a:r>
              <a:r>
                <a:rPr lang="en-US" sz="1000" b="1"/>
                <a:t>/a </a:t>
              </a:r>
            </a:p>
            <a:p>
              <a:r>
                <a:rPr lang="en-US" sz="1000" b="1"/>
                <a:t>savings</a:t>
              </a:r>
            </a:p>
          </p:txBody>
        </p:sp>
        <p:sp>
          <p:nvSpPr>
            <p:cNvPr id="112" name="Icon">
              <a:extLst>
                <a:ext uri="{FF2B5EF4-FFF2-40B4-BE49-F238E27FC236}">
                  <a16:creationId xmlns:a16="http://schemas.microsoft.com/office/drawing/2014/main" id="{86634BB0-AB56-4EC4-A888-2B96175E744D}"/>
                </a:ext>
              </a:extLst>
            </p:cNvPr>
            <p:cNvSpPr/>
            <p:nvPr/>
          </p:nvSpPr>
          <p:spPr>
            <a:xfrm>
              <a:off x="1909734" y="2117610"/>
              <a:ext cx="506222" cy="320538"/>
            </a:xfrm>
            <a:custGeom>
              <a:avLst/>
              <a:gdLst>
                <a:gd name="connsiteX0" fmla="*/ 28307 w 532168"/>
                <a:gd name="connsiteY0" fmla="*/ 127944 h 320428"/>
                <a:gd name="connsiteX1" fmla="*/ 60029 w 532168"/>
                <a:gd name="connsiteY1" fmla="*/ 132122 h 320428"/>
                <a:gd name="connsiteX2" fmla="*/ 151298 w 532168"/>
                <a:gd name="connsiteY2" fmla="*/ 184815 h 320428"/>
                <a:gd name="connsiteX3" fmla="*/ 144330 w 532168"/>
                <a:gd name="connsiteY3" fmla="*/ 196886 h 320428"/>
                <a:gd name="connsiteX4" fmla="*/ 53061 w 532168"/>
                <a:gd name="connsiteY4" fmla="*/ 144193 h 320428"/>
                <a:gd name="connsiteX5" fmla="*/ 18373 w 532168"/>
                <a:gd name="connsiteY5" fmla="*/ 149719 h 320428"/>
                <a:gd name="connsiteX6" fmla="*/ 159184 w 532168"/>
                <a:gd name="connsiteY6" fmla="*/ 267878 h 320428"/>
                <a:gd name="connsiteX7" fmla="*/ 194804 w 532168"/>
                <a:gd name="connsiteY7" fmla="*/ 279104 h 320428"/>
                <a:gd name="connsiteX8" fmla="*/ 387384 w 532168"/>
                <a:gd name="connsiteY8" fmla="*/ 262256 h 320428"/>
                <a:gd name="connsiteX9" fmla="*/ 472425 w 532168"/>
                <a:gd name="connsiteY9" fmla="*/ 301905 h 320428"/>
                <a:gd name="connsiteX10" fmla="*/ 513647 w 532168"/>
                <a:gd name="connsiteY10" fmla="*/ 213496 h 320428"/>
                <a:gd name="connsiteX11" fmla="*/ 410771 w 532168"/>
                <a:gd name="connsiteY11" fmla="*/ 165524 h 320428"/>
                <a:gd name="connsiteX12" fmla="*/ 365086 w 532168"/>
                <a:gd name="connsiteY12" fmla="*/ 159510 h 320428"/>
                <a:gd name="connsiteX13" fmla="*/ 201044 w 532168"/>
                <a:gd name="connsiteY13" fmla="*/ 188436 h 320428"/>
                <a:gd name="connsiteX14" fmla="*/ 190035 w 532168"/>
                <a:gd name="connsiteY14" fmla="*/ 195451 h 320428"/>
                <a:gd name="connsiteX15" fmla="*/ 187211 w 532168"/>
                <a:gd name="connsiteY15" fmla="*/ 208188 h 320428"/>
                <a:gd name="connsiteX16" fmla="*/ 205494 w 532168"/>
                <a:gd name="connsiteY16" fmla="*/ 222219 h 320428"/>
                <a:gd name="connsiteX17" fmla="*/ 335950 w 532168"/>
                <a:gd name="connsiteY17" fmla="*/ 210801 h 320428"/>
                <a:gd name="connsiteX18" fmla="*/ 337161 w 532168"/>
                <a:gd name="connsiteY18" fmla="*/ 224682 h 320428"/>
                <a:gd name="connsiteX19" fmla="*/ 206705 w 532168"/>
                <a:gd name="connsiteY19" fmla="*/ 236101 h 320428"/>
                <a:gd name="connsiteX20" fmla="*/ 173493 w 532168"/>
                <a:gd name="connsiteY20" fmla="*/ 210611 h 320428"/>
                <a:gd name="connsiteX21" fmla="*/ 178624 w 532168"/>
                <a:gd name="connsiteY21" fmla="*/ 187456 h 320428"/>
                <a:gd name="connsiteX22" fmla="*/ 198621 w 532168"/>
                <a:gd name="connsiteY22" fmla="*/ 174718 h 320428"/>
                <a:gd name="connsiteX23" fmla="*/ 362663 w 532168"/>
                <a:gd name="connsiteY23" fmla="*/ 145792 h 320428"/>
                <a:gd name="connsiteX24" fmla="*/ 416663 w 532168"/>
                <a:gd name="connsiteY24" fmla="*/ 152896 h 320428"/>
                <a:gd name="connsiteX25" fmla="*/ 532168 w 532168"/>
                <a:gd name="connsiteY25" fmla="*/ 206759 h 320428"/>
                <a:gd name="connsiteX26" fmla="*/ 479162 w 532168"/>
                <a:gd name="connsiteY26" fmla="*/ 320428 h 320428"/>
                <a:gd name="connsiteX27" fmla="*/ 384880 w 532168"/>
                <a:gd name="connsiteY27" fmla="*/ 276465 h 320428"/>
                <a:gd name="connsiteX28" fmla="*/ 196015 w 532168"/>
                <a:gd name="connsiteY28" fmla="*/ 292985 h 320428"/>
                <a:gd name="connsiteX29" fmla="*/ 150229 w 532168"/>
                <a:gd name="connsiteY29" fmla="*/ 278547 h 320428"/>
                <a:gd name="connsiteX30" fmla="*/ 0 w 532168"/>
                <a:gd name="connsiteY30" fmla="*/ 152488 h 320428"/>
                <a:gd name="connsiteX31" fmla="*/ 2919 w 532168"/>
                <a:gd name="connsiteY31" fmla="*/ 147425 h 320428"/>
                <a:gd name="connsiteX32" fmla="*/ 28307 w 532168"/>
                <a:gd name="connsiteY32" fmla="*/ 127944 h 320428"/>
                <a:gd name="connsiteX33" fmla="*/ 352144 w 532168"/>
                <a:gd name="connsiteY33" fmla="*/ 53707 h 320428"/>
                <a:gd name="connsiteX34" fmla="*/ 369828 w 532168"/>
                <a:gd name="connsiteY34" fmla="*/ 67255 h 320428"/>
                <a:gd name="connsiteX35" fmla="*/ 361303 w 532168"/>
                <a:gd name="connsiteY35" fmla="*/ 83443 h 320428"/>
                <a:gd name="connsiteX36" fmla="*/ 349510 w 532168"/>
                <a:gd name="connsiteY36" fmla="*/ 93854 h 320428"/>
                <a:gd name="connsiteX37" fmla="*/ 370209 w 532168"/>
                <a:gd name="connsiteY37" fmla="*/ 93854 h 320428"/>
                <a:gd name="connsiteX38" fmla="*/ 370209 w 532168"/>
                <a:gd name="connsiteY38" fmla="*/ 102135 h 320428"/>
                <a:gd name="connsiteX39" fmla="*/ 335207 w 532168"/>
                <a:gd name="connsiteY39" fmla="*/ 102135 h 320428"/>
                <a:gd name="connsiteX40" fmla="*/ 335207 w 532168"/>
                <a:gd name="connsiteY40" fmla="*/ 93854 h 320428"/>
                <a:gd name="connsiteX41" fmla="*/ 350388 w 532168"/>
                <a:gd name="connsiteY41" fmla="*/ 81436 h 320428"/>
                <a:gd name="connsiteX42" fmla="*/ 358914 w 532168"/>
                <a:gd name="connsiteY42" fmla="*/ 68133 h 320428"/>
                <a:gd name="connsiteX43" fmla="*/ 350884 w 532168"/>
                <a:gd name="connsiteY43" fmla="*/ 62110 h 320428"/>
                <a:gd name="connsiteX44" fmla="*/ 337589 w 532168"/>
                <a:gd name="connsiteY44" fmla="*/ 66125 h 320428"/>
                <a:gd name="connsiteX45" fmla="*/ 335330 w 532168"/>
                <a:gd name="connsiteY45" fmla="*/ 57600 h 320428"/>
                <a:gd name="connsiteX46" fmla="*/ 352144 w 532168"/>
                <a:gd name="connsiteY46" fmla="*/ 53707 h 320428"/>
                <a:gd name="connsiteX47" fmla="*/ 286548 w 532168"/>
                <a:gd name="connsiteY47" fmla="*/ 12295 h 320428"/>
                <a:gd name="connsiteX48" fmla="*/ 262087 w 532168"/>
                <a:gd name="connsiteY48" fmla="*/ 44412 h 320428"/>
                <a:gd name="connsiteX49" fmla="*/ 286548 w 532168"/>
                <a:gd name="connsiteY49" fmla="*/ 77285 h 320428"/>
                <a:gd name="connsiteX50" fmla="*/ 311018 w 532168"/>
                <a:gd name="connsiteY50" fmla="*/ 44794 h 320428"/>
                <a:gd name="connsiteX51" fmla="*/ 286548 w 532168"/>
                <a:gd name="connsiteY51" fmla="*/ 12295 h 320428"/>
                <a:gd name="connsiteX52" fmla="*/ 286548 w 532168"/>
                <a:gd name="connsiteY52" fmla="*/ 0 h 320428"/>
                <a:gd name="connsiteX53" fmla="*/ 317162 w 532168"/>
                <a:gd name="connsiteY53" fmla="*/ 13806 h 320428"/>
                <a:gd name="connsiteX54" fmla="*/ 326825 w 532168"/>
                <a:gd name="connsiteY54" fmla="*/ 44794 h 320428"/>
                <a:gd name="connsiteX55" fmla="*/ 314155 w 532168"/>
                <a:gd name="connsiteY55" fmla="*/ 79163 h 320428"/>
                <a:gd name="connsiteX56" fmla="*/ 286548 w 532168"/>
                <a:gd name="connsiteY56" fmla="*/ 89580 h 320428"/>
                <a:gd name="connsiteX57" fmla="*/ 255942 w 532168"/>
                <a:gd name="connsiteY57" fmla="*/ 75781 h 320428"/>
                <a:gd name="connsiteX58" fmla="*/ 246280 w 532168"/>
                <a:gd name="connsiteY58" fmla="*/ 44290 h 320428"/>
                <a:gd name="connsiteX59" fmla="*/ 258949 w 532168"/>
                <a:gd name="connsiteY59" fmla="*/ 10418 h 320428"/>
                <a:gd name="connsiteX60" fmla="*/ 286548 w 532168"/>
                <a:gd name="connsiteY60" fmla="*/ 0 h 320428"/>
                <a:gd name="connsiteX61" fmla="*/ 215565 w 532168"/>
                <a:gd name="connsiteY61" fmla="*/ 0 h 320428"/>
                <a:gd name="connsiteX62" fmla="*/ 241156 w 532168"/>
                <a:gd name="connsiteY62" fmla="*/ 5776 h 320428"/>
                <a:gd name="connsiteX63" fmla="*/ 236141 w 532168"/>
                <a:gd name="connsiteY63" fmla="*/ 17691 h 320428"/>
                <a:gd name="connsiteX64" fmla="*/ 216321 w 532168"/>
                <a:gd name="connsiteY64" fmla="*/ 12295 h 320428"/>
                <a:gd name="connsiteX65" fmla="*/ 189722 w 532168"/>
                <a:gd name="connsiteY65" fmla="*/ 45045 h 320428"/>
                <a:gd name="connsiteX66" fmla="*/ 217069 w 532168"/>
                <a:gd name="connsiteY66" fmla="*/ 77285 h 320428"/>
                <a:gd name="connsiteX67" fmla="*/ 237774 w 532168"/>
                <a:gd name="connsiteY67" fmla="*/ 71514 h 320428"/>
                <a:gd name="connsiteX68" fmla="*/ 242034 w 532168"/>
                <a:gd name="connsiteY68" fmla="*/ 83811 h 320428"/>
                <a:gd name="connsiteX69" fmla="*/ 216321 w 532168"/>
                <a:gd name="connsiteY69" fmla="*/ 89580 h 320428"/>
                <a:gd name="connsiteX70" fmla="*/ 173915 w 532168"/>
                <a:gd name="connsiteY70" fmla="*/ 45420 h 320428"/>
                <a:gd name="connsiteX71" fmla="*/ 215565 w 532168"/>
                <a:gd name="connsiteY71" fmla="*/ 0 h 3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32168" h="320428">
                  <a:moveTo>
                    <a:pt x="28307" y="127944"/>
                  </a:moveTo>
                  <a:cubicBezTo>
                    <a:pt x="39099" y="125058"/>
                    <a:pt x="50360" y="126550"/>
                    <a:pt x="60029" y="132122"/>
                  </a:cubicBezTo>
                  <a:lnTo>
                    <a:pt x="151298" y="184815"/>
                  </a:lnTo>
                  <a:lnTo>
                    <a:pt x="144330" y="196886"/>
                  </a:lnTo>
                  <a:lnTo>
                    <a:pt x="53061" y="144193"/>
                  </a:lnTo>
                  <a:cubicBezTo>
                    <a:pt x="41459" y="137476"/>
                    <a:pt x="26974" y="140117"/>
                    <a:pt x="18373" y="149719"/>
                  </a:cubicBezTo>
                  <a:lnTo>
                    <a:pt x="159184" y="267878"/>
                  </a:lnTo>
                  <a:cubicBezTo>
                    <a:pt x="169166" y="276246"/>
                    <a:pt x="181855" y="280166"/>
                    <a:pt x="194804" y="279104"/>
                  </a:cubicBezTo>
                  <a:lnTo>
                    <a:pt x="387384" y="262256"/>
                  </a:lnTo>
                  <a:lnTo>
                    <a:pt x="472425" y="301905"/>
                  </a:lnTo>
                  <a:lnTo>
                    <a:pt x="513647" y="213496"/>
                  </a:lnTo>
                  <a:lnTo>
                    <a:pt x="410771" y="165524"/>
                  </a:lnTo>
                  <a:cubicBezTo>
                    <a:pt x="396453" y="158849"/>
                    <a:pt x="380667" y="156774"/>
                    <a:pt x="365086" y="159510"/>
                  </a:cubicBezTo>
                  <a:lnTo>
                    <a:pt x="201044" y="188436"/>
                  </a:lnTo>
                  <a:cubicBezTo>
                    <a:pt x="196560" y="189231"/>
                    <a:pt x="192648" y="191722"/>
                    <a:pt x="190035" y="195451"/>
                  </a:cubicBezTo>
                  <a:cubicBezTo>
                    <a:pt x="187423" y="199180"/>
                    <a:pt x="186422" y="203705"/>
                    <a:pt x="187211" y="208188"/>
                  </a:cubicBezTo>
                  <a:cubicBezTo>
                    <a:pt x="188762" y="216973"/>
                    <a:pt x="196819" y="222947"/>
                    <a:pt x="205494" y="222219"/>
                  </a:cubicBezTo>
                  <a:lnTo>
                    <a:pt x="335950" y="210801"/>
                  </a:lnTo>
                  <a:lnTo>
                    <a:pt x="337161" y="224682"/>
                  </a:lnTo>
                  <a:lnTo>
                    <a:pt x="206705" y="236101"/>
                  </a:lnTo>
                  <a:cubicBezTo>
                    <a:pt x="190633" y="237515"/>
                    <a:pt x="176310" y="226553"/>
                    <a:pt x="173493" y="210611"/>
                  </a:cubicBezTo>
                  <a:cubicBezTo>
                    <a:pt x="172050" y="202459"/>
                    <a:pt x="173874" y="194240"/>
                    <a:pt x="178624" y="187456"/>
                  </a:cubicBezTo>
                  <a:cubicBezTo>
                    <a:pt x="183366" y="180678"/>
                    <a:pt x="190470" y="176153"/>
                    <a:pt x="198621" y="174718"/>
                  </a:cubicBezTo>
                  <a:lnTo>
                    <a:pt x="362663" y="145792"/>
                  </a:lnTo>
                  <a:cubicBezTo>
                    <a:pt x="381062" y="142546"/>
                    <a:pt x="399727" y="145003"/>
                    <a:pt x="416663" y="152896"/>
                  </a:cubicBezTo>
                  <a:lnTo>
                    <a:pt x="532168" y="206759"/>
                  </a:lnTo>
                  <a:lnTo>
                    <a:pt x="479162" y="320428"/>
                  </a:lnTo>
                  <a:lnTo>
                    <a:pt x="384880" y="276465"/>
                  </a:lnTo>
                  <a:lnTo>
                    <a:pt x="196015" y="292985"/>
                  </a:lnTo>
                  <a:cubicBezTo>
                    <a:pt x="179332" y="294448"/>
                    <a:pt x="163048" y="289312"/>
                    <a:pt x="150229" y="278547"/>
                  </a:cubicBezTo>
                  <a:lnTo>
                    <a:pt x="0" y="152488"/>
                  </a:lnTo>
                  <a:lnTo>
                    <a:pt x="2919" y="147425"/>
                  </a:lnTo>
                  <a:cubicBezTo>
                    <a:pt x="8506" y="137756"/>
                    <a:pt x="17521" y="130836"/>
                    <a:pt x="28307" y="127944"/>
                  </a:cubicBezTo>
                  <a:close/>
                  <a:moveTo>
                    <a:pt x="352144" y="53707"/>
                  </a:moveTo>
                  <a:cubicBezTo>
                    <a:pt x="363309" y="53707"/>
                    <a:pt x="369828" y="58730"/>
                    <a:pt x="369828" y="67255"/>
                  </a:cubicBezTo>
                  <a:cubicBezTo>
                    <a:pt x="369828" y="72902"/>
                    <a:pt x="367447" y="77292"/>
                    <a:pt x="361303" y="83443"/>
                  </a:cubicBezTo>
                  <a:cubicBezTo>
                    <a:pt x="357410" y="87205"/>
                    <a:pt x="353396" y="90845"/>
                    <a:pt x="349510" y="93854"/>
                  </a:cubicBezTo>
                  <a:lnTo>
                    <a:pt x="370209" y="93854"/>
                  </a:lnTo>
                  <a:lnTo>
                    <a:pt x="370209" y="102135"/>
                  </a:lnTo>
                  <a:lnTo>
                    <a:pt x="335207" y="102135"/>
                  </a:lnTo>
                  <a:lnTo>
                    <a:pt x="335207" y="93854"/>
                  </a:lnTo>
                  <a:cubicBezTo>
                    <a:pt x="340352" y="90090"/>
                    <a:pt x="345618" y="85702"/>
                    <a:pt x="350388" y="81436"/>
                  </a:cubicBezTo>
                  <a:cubicBezTo>
                    <a:pt x="356410" y="75788"/>
                    <a:pt x="358914" y="71903"/>
                    <a:pt x="358914" y="68133"/>
                  </a:cubicBezTo>
                  <a:cubicBezTo>
                    <a:pt x="358914" y="64499"/>
                    <a:pt x="355784" y="62110"/>
                    <a:pt x="350884" y="62110"/>
                  </a:cubicBezTo>
                  <a:cubicBezTo>
                    <a:pt x="347251" y="62110"/>
                    <a:pt x="343611" y="63118"/>
                    <a:pt x="337589" y="66125"/>
                  </a:cubicBezTo>
                  <a:lnTo>
                    <a:pt x="335330" y="57600"/>
                  </a:lnTo>
                  <a:cubicBezTo>
                    <a:pt x="341100" y="54966"/>
                    <a:pt x="346626" y="53707"/>
                    <a:pt x="352144" y="53707"/>
                  </a:cubicBezTo>
                  <a:close/>
                  <a:moveTo>
                    <a:pt x="286548" y="12295"/>
                  </a:moveTo>
                  <a:cubicBezTo>
                    <a:pt x="271619" y="12295"/>
                    <a:pt x="262087" y="24843"/>
                    <a:pt x="262087" y="44412"/>
                  </a:cubicBezTo>
                  <a:cubicBezTo>
                    <a:pt x="262087" y="64737"/>
                    <a:pt x="271368" y="77285"/>
                    <a:pt x="286548" y="77285"/>
                  </a:cubicBezTo>
                  <a:cubicBezTo>
                    <a:pt x="301607" y="77285"/>
                    <a:pt x="311018" y="64737"/>
                    <a:pt x="311018" y="44794"/>
                  </a:cubicBezTo>
                  <a:cubicBezTo>
                    <a:pt x="311018" y="24843"/>
                    <a:pt x="301607" y="12295"/>
                    <a:pt x="286548" y="12295"/>
                  </a:cubicBezTo>
                  <a:close/>
                  <a:moveTo>
                    <a:pt x="286548" y="0"/>
                  </a:moveTo>
                  <a:cubicBezTo>
                    <a:pt x="300103" y="0"/>
                    <a:pt x="310010" y="4518"/>
                    <a:pt x="317162" y="13806"/>
                  </a:cubicBezTo>
                  <a:cubicBezTo>
                    <a:pt x="323558" y="22081"/>
                    <a:pt x="326825" y="32620"/>
                    <a:pt x="326825" y="44794"/>
                  </a:cubicBezTo>
                  <a:cubicBezTo>
                    <a:pt x="326825" y="58716"/>
                    <a:pt x="322428" y="70888"/>
                    <a:pt x="314155" y="79163"/>
                  </a:cubicBezTo>
                  <a:cubicBezTo>
                    <a:pt x="307378" y="86191"/>
                    <a:pt x="298218" y="89580"/>
                    <a:pt x="286548" y="89580"/>
                  </a:cubicBezTo>
                  <a:cubicBezTo>
                    <a:pt x="273123" y="89580"/>
                    <a:pt x="263094" y="85062"/>
                    <a:pt x="255942" y="75781"/>
                  </a:cubicBezTo>
                  <a:cubicBezTo>
                    <a:pt x="249417" y="67371"/>
                    <a:pt x="246280" y="56960"/>
                    <a:pt x="246280" y="44290"/>
                  </a:cubicBezTo>
                  <a:cubicBezTo>
                    <a:pt x="246280" y="30864"/>
                    <a:pt x="250921" y="18446"/>
                    <a:pt x="258949" y="10418"/>
                  </a:cubicBezTo>
                  <a:cubicBezTo>
                    <a:pt x="265727" y="3389"/>
                    <a:pt x="274886" y="0"/>
                    <a:pt x="286548" y="0"/>
                  </a:cubicBezTo>
                  <a:close/>
                  <a:moveTo>
                    <a:pt x="215565" y="0"/>
                  </a:moveTo>
                  <a:cubicBezTo>
                    <a:pt x="224601" y="0"/>
                    <a:pt x="231875" y="1633"/>
                    <a:pt x="241156" y="5776"/>
                  </a:cubicBezTo>
                  <a:lnTo>
                    <a:pt x="236141" y="17691"/>
                  </a:lnTo>
                  <a:cubicBezTo>
                    <a:pt x="228616" y="13806"/>
                    <a:pt x="222840" y="12295"/>
                    <a:pt x="216321" y="12295"/>
                  </a:cubicBezTo>
                  <a:cubicBezTo>
                    <a:pt x="200010" y="12295"/>
                    <a:pt x="189722" y="24972"/>
                    <a:pt x="189722" y="45045"/>
                  </a:cubicBezTo>
                  <a:cubicBezTo>
                    <a:pt x="189722" y="64990"/>
                    <a:pt x="200133" y="77285"/>
                    <a:pt x="217069" y="77285"/>
                  </a:cubicBezTo>
                  <a:cubicBezTo>
                    <a:pt x="224350" y="77285"/>
                    <a:pt x="229242" y="75904"/>
                    <a:pt x="237774" y="71514"/>
                  </a:cubicBezTo>
                  <a:lnTo>
                    <a:pt x="242034" y="83811"/>
                  </a:lnTo>
                  <a:cubicBezTo>
                    <a:pt x="232378" y="88199"/>
                    <a:pt x="225975" y="89580"/>
                    <a:pt x="216321" y="89580"/>
                  </a:cubicBezTo>
                  <a:cubicBezTo>
                    <a:pt x="189844" y="89580"/>
                    <a:pt x="173915" y="73018"/>
                    <a:pt x="173915" y="45420"/>
                  </a:cubicBezTo>
                  <a:cubicBezTo>
                    <a:pt x="173915" y="17568"/>
                    <a:pt x="189973" y="0"/>
                    <a:pt x="215565" y="0"/>
                  </a:cubicBezTo>
                  <a:close/>
                </a:path>
              </a:pathLst>
            </a:custGeom>
            <a:solidFill>
              <a:srgbClr val="FFFFFF"/>
            </a:solidFill>
            <a:ln w="13827" cap="flat">
              <a:noFill/>
              <a:prstDash val="solid"/>
              <a:miter/>
            </a:ln>
          </p:spPr>
          <p:txBody>
            <a:bodyPr lIns="828000" rtlCol="0" anchor="ctr"/>
            <a:lstStyle/>
            <a:p>
              <a:endParaRPr lang="en-US"/>
            </a:p>
          </p:txBody>
        </p:sp>
      </p:grpSp>
      <p:pic>
        <p:nvPicPr>
          <p:cNvPr id="12" name="Grafik 11" descr="Ein Bild, das drinnen, Haushaltsgerät enthält.&#10;&#10;Automatisch generierte Beschreibung">
            <a:extLst>
              <a:ext uri="{FF2B5EF4-FFF2-40B4-BE49-F238E27FC236}">
                <a16:creationId xmlns:a16="http://schemas.microsoft.com/office/drawing/2014/main" id="{B0CF7F9A-A06E-4D94-8C60-D656B51F236F}"/>
              </a:ext>
            </a:extLst>
          </p:cNvPr>
          <p:cNvPicPr>
            <a:picLocks noChangeAspect="1"/>
          </p:cNvPicPr>
          <p:nvPr/>
        </p:nvPicPr>
        <p:blipFill>
          <a:blip r:embed="rId21"/>
          <a:stretch>
            <a:fillRect/>
          </a:stretch>
        </p:blipFill>
        <p:spPr>
          <a:xfrm>
            <a:off x="695693" y="3243505"/>
            <a:ext cx="4249033" cy="2306618"/>
          </a:xfrm>
          <a:prstGeom prst="rect">
            <a:avLst/>
          </a:prstGeom>
        </p:spPr>
      </p:pic>
      <p:sp>
        <p:nvSpPr>
          <p:cNvPr id="113" name="Textfeld 112">
            <a:extLst>
              <a:ext uri="{FF2B5EF4-FFF2-40B4-BE49-F238E27FC236}">
                <a16:creationId xmlns:a16="http://schemas.microsoft.com/office/drawing/2014/main" id="{2F9E27C1-9CFB-4E03-AF96-1E8932B42114}"/>
              </a:ext>
            </a:extLst>
          </p:cNvPr>
          <p:cNvSpPr txBox="1">
            <a:spLocks/>
          </p:cNvSpPr>
          <p:nvPr/>
        </p:nvSpPr>
        <p:spPr>
          <a:xfrm>
            <a:off x="7197078" y="521527"/>
            <a:ext cx="2387676" cy="156133"/>
          </a:xfrm>
          <a:prstGeom prst="rect">
            <a:avLst/>
          </a:prstGeom>
          <a:noFill/>
        </p:spPr>
        <p:txBody>
          <a:bodyPr wrap="square" lIns="0" tIns="0" rIns="0" bIns="0" rtlCol="0">
            <a:spAutoFit/>
          </a:bodyPr>
          <a:lstStyle/>
          <a:p>
            <a:pPr>
              <a:lnSpc>
                <a:spcPct val="110000"/>
              </a:lnSpc>
              <a:spcBef>
                <a:spcPct val="0"/>
              </a:spcBef>
              <a:spcAft>
                <a:spcPts val="600"/>
              </a:spcAft>
              <a:buClr>
                <a:srgbClr val="8A00E5"/>
              </a:buClr>
              <a:buSzPct val="100000"/>
              <a:tabLst>
                <a:tab pos="358596" algn="l"/>
              </a:tabLst>
              <a:defRPr/>
            </a:pPr>
            <a:r>
              <a:rPr lang="en-US" sz="1000" b="1">
                <a:solidFill>
                  <a:srgbClr val="00B050"/>
                </a:solidFill>
                <a:latin typeface="+mj-lt"/>
              </a:rPr>
              <a:t>Press release</a:t>
            </a:r>
            <a:endParaRPr kumimoji="0" lang="en-US" sz="1000" b="1" i="0" u="none" strike="noStrike" kern="0" cap="none" spc="0" normalizeH="0" baseline="0" noProof="0">
              <a:ln>
                <a:noFill/>
              </a:ln>
              <a:solidFill>
                <a:srgbClr val="00B050"/>
              </a:solidFill>
              <a:effectLst/>
              <a:uLnTx/>
              <a:uFillTx/>
              <a:latin typeface="+mj-lt"/>
            </a:endParaRPr>
          </a:p>
        </p:txBody>
      </p:sp>
      <p:pic>
        <p:nvPicPr>
          <p:cNvPr id="114" name="Grafik 113">
            <a:extLst>
              <a:ext uri="{FF2B5EF4-FFF2-40B4-BE49-F238E27FC236}">
                <a16:creationId xmlns:a16="http://schemas.microsoft.com/office/drawing/2014/main" id="{F04B3DD0-33A8-407F-BE00-C2B00F390CB4}"/>
              </a:ext>
            </a:extLst>
          </p:cNvPr>
          <p:cNvPicPr>
            <a:picLocks noChangeAspect="1"/>
          </p:cNvPicPr>
          <p:nvPr/>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6723063" y="483488"/>
            <a:ext cx="371537" cy="232211"/>
          </a:xfrm>
          <a:prstGeom prst="rect">
            <a:avLst/>
          </a:prstGeom>
        </p:spPr>
      </p:pic>
      <p:sp>
        <p:nvSpPr>
          <p:cNvPr id="58" name="Rechteck 57">
            <a:extLst>
              <a:ext uri="{FF2B5EF4-FFF2-40B4-BE49-F238E27FC236}">
                <a16:creationId xmlns:a16="http://schemas.microsoft.com/office/drawing/2014/main" id="{42CF6207-EDFB-4215-993A-A696164BDA3C}"/>
              </a:ext>
            </a:extLst>
          </p:cNvPr>
          <p:cNvSpPr/>
          <p:nvPr/>
        </p:nvSpPr>
        <p:spPr>
          <a:xfrm>
            <a:off x="6235702" y="82192"/>
            <a:ext cx="5867255" cy="98817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chemeClr val="tx1"/>
              </a:solidFill>
            </a:endParaRPr>
          </a:p>
        </p:txBody>
      </p:sp>
      <p:sp>
        <p:nvSpPr>
          <p:cNvPr id="59" name="Textfeld 585">
            <a:extLst>
              <a:ext uri="{FF2B5EF4-FFF2-40B4-BE49-F238E27FC236}">
                <a16:creationId xmlns:a16="http://schemas.microsoft.com/office/drawing/2014/main" id="{1399D0E5-4D7E-40D0-878E-CD4C7DDD8AC3}"/>
              </a:ext>
            </a:extLst>
          </p:cNvPr>
          <p:cNvSpPr txBox="1">
            <a:spLocks/>
          </p:cNvSpPr>
          <p:nvPr/>
        </p:nvSpPr>
        <p:spPr>
          <a:xfrm>
            <a:off x="10183569" y="340913"/>
            <a:ext cx="1919388" cy="553998"/>
          </a:xfrm>
          <a:prstGeom prst="rect">
            <a:avLst/>
          </a:prstGeom>
          <a:noFill/>
        </p:spPr>
        <p:txBody>
          <a:bodyPr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de-DE" b="1">
                <a:solidFill>
                  <a:srgbClr val="00B050"/>
                </a:solidFill>
              </a:rPr>
              <a:t>Deep Decarbonization</a:t>
            </a:r>
          </a:p>
        </p:txBody>
      </p:sp>
      <p:grpSp>
        <p:nvGrpSpPr>
          <p:cNvPr id="62" name="Gruppieren 61">
            <a:extLst>
              <a:ext uri="{FF2B5EF4-FFF2-40B4-BE49-F238E27FC236}">
                <a16:creationId xmlns:a16="http://schemas.microsoft.com/office/drawing/2014/main" id="{E9CF8FCE-B72A-447F-9460-992C4F3CDB48}"/>
              </a:ext>
            </a:extLst>
          </p:cNvPr>
          <p:cNvGrpSpPr>
            <a:grpSpLocks/>
          </p:cNvGrpSpPr>
          <p:nvPr/>
        </p:nvGrpSpPr>
        <p:grpSpPr>
          <a:xfrm>
            <a:off x="9394250" y="259245"/>
            <a:ext cx="685399" cy="685399"/>
            <a:chOff x="4407989" y="3864394"/>
            <a:chExt cx="720000" cy="720000"/>
          </a:xfrm>
        </p:grpSpPr>
        <p:sp>
          <p:nvSpPr>
            <p:cNvPr id="63" name="Ellipse 62">
              <a:extLst>
                <a:ext uri="{FF2B5EF4-FFF2-40B4-BE49-F238E27FC236}">
                  <a16:creationId xmlns:a16="http://schemas.microsoft.com/office/drawing/2014/main" id="{2E8EEA7C-A8F8-47B6-AEA1-586BD3F40C54}"/>
                </a:ext>
              </a:extLst>
            </p:cNvPr>
            <p:cNvSpPr>
              <a:spLocks noChangeAspect="1"/>
            </p:cNvSpPr>
            <p:nvPr/>
          </p:nvSpPr>
          <p:spPr>
            <a:xfrm>
              <a:off x="4407989" y="3864394"/>
              <a:ext cx="720000" cy="720000"/>
            </a:xfrm>
            <a:prstGeom prst="ellipse">
              <a:avLst/>
            </a:prstGeom>
            <a:solidFill>
              <a:schemeClr val="bg1"/>
            </a:solid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a:solidFill>
                  <a:schemeClr val="tx1"/>
                </a:solidFill>
              </a:endParaRPr>
            </a:p>
          </p:txBody>
        </p:sp>
        <p:sp>
          <p:nvSpPr>
            <p:cNvPr id="79" name="Ellipse 78">
              <a:extLst>
                <a:ext uri="{FF2B5EF4-FFF2-40B4-BE49-F238E27FC236}">
                  <a16:creationId xmlns:a16="http://schemas.microsoft.com/office/drawing/2014/main" id="{0057E76B-122F-40B4-A02F-5DFB0D765B74}"/>
                </a:ext>
              </a:extLst>
            </p:cNvPr>
            <p:cNvSpPr>
              <a:spLocks noChangeAspect="1"/>
            </p:cNvSpPr>
            <p:nvPr/>
          </p:nvSpPr>
          <p:spPr>
            <a:xfrm>
              <a:off x="4479685" y="3936090"/>
              <a:ext cx="576608" cy="576608"/>
            </a:xfrm>
            <a:prstGeom prst="ellipse">
              <a:avLst/>
            </a:prstGeom>
            <a:solidFill>
              <a:schemeClr val="bg1"/>
            </a:solidFill>
            <a:ln w="19050">
              <a:solidFill>
                <a:srgbClr val="27B66D"/>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a:solidFill>
                  <a:schemeClr val="tx1"/>
                </a:solidFill>
              </a:endParaRPr>
            </a:p>
          </p:txBody>
        </p:sp>
      </p:grpSp>
      <p:sp>
        <p:nvSpPr>
          <p:cNvPr id="80" name="Icon">
            <a:extLst>
              <a:ext uri="{FF2B5EF4-FFF2-40B4-BE49-F238E27FC236}">
                <a16:creationId xmlns:a16="http://schemas.microsoft.com/office/drawing/2014/main" id="{C3525419-0C74-464F-B2D9-53F8BB2FB756}"/>
              </a:ext>
            </a:extLst>
          </p:cNvPr>
          <p:cNvSpPr/>
          <p:nvPr/>
        </p:nvSpPr>
        <p:spPr>
          <a:xfrm>
            <a:off x="9566420" y="381220"/>
            <a:ext cx="348791" cy="406901"/>
          </a:xfrm>
          <a:custGeom>
            <a:avLst/>
            <a:gdLst>
              <a:gd name="connsiteX0" fmla="*/ 295591 w 473806"/>
              <a:gd name="connsiteY0" fmla="*/ 475153 h 552744"/>
              <a:gd name="connsiteX1" fmla="*/ 344264 w 473806"/>
              <a:gd name="connsiteY1" fmla="*/ 540007 h 552744"/>
              <a:gd name="connsiteX2" fmla="*/ 338589 w 473806"/>
              <a:gd name="connsiteY2" fmla="*/ 552737 h 552744"/>
              <a:gd name="connsiteX3" fmla="*/ 281996 w 473806"/>
              <a:gd name="connsiteY3" fmla="*/ 478230 h 552744"/>
              <a:gd name="connsiteX4" fmla="*/ 264774 w 473806"/>
              <a:gd name="connsiteY4" fmla="*/ 281581 h 552744"/>
              <a:gd name="connsiteX5" fmla="*/ 243265 w 473806"/>
              <a:gd name="connsiteY5" fmla="*/ 368038 h 552744"/>
              <a:gd name="connsiteX6" fmla="*/ 222968 w 473806"/>
              <a:gd name="connsiteY6" fmla="*/ 448807 h 552744"/>
              <a:gd name="connsiteX7" fmla="*/ 274572 w 473806"/>
              <a:gd name="connsiteY7" fmla="*/ 540000 h 552744"/>
              <a:gd name="connsiteX8" fmla="*/ 268931 w 473806"/>
              <a:gd name="connsiteY8" fmla="*/ 552744 h 552744"/>
              <a:gd name="connsiteX9" fmla="*/ 209032 w 473806"/>
              <a:gd name="connsiteY9" fmla="*/ 448834 h 552744"/>
              <a:gd name="connsiteX10" fmla="*/ 230542 w 473806"/>
              <a:gd name="connsiteY10" fmla="*/ 362377 h 552744"/>
              <a:gd name="connsiteX11" fmla="*/ 250839 w 473806"/>
              <a:gd name="connsiteY11" fmla="*/ 281609 h 552744"/>
              <a:gd name="connsiteX12" fmla="*/ 212190 w 473806"/>
              <a:gd name="connsiteY12" fmla="*/ 177834 h 552744"/>
              <a:gd name="connsiteX13" fmla="*/ 261916 w 473806"/>
              <a:gd name="connsiteY13" fmla="*/ 252369 h 552744"/>
              <a:gd name="connsiteX14" fmla="*/ 248240 w 473806"/>
              <a:gd name="connsiteY14" fmla="*/ 255078 h 552744"/>
              <a:gd name="connsiteX15" fmla="*/ 205855 w 473806"/>
              <a:gd name="connsiteY15" fmla="*/ 190245 h 552744"/>
              <a:gd name="connsiteX16" fmla="*/ 281847 w 473806"/>
              <a:gd name="connsiteY16" fmla="*/ 177827 h 552744"/>
              <a:gd name="connsiteX17" fmla="*/ 334452 w 473806"/>
              <a:gd name="connsiteY17" fmla="*/ 281581 h 552744"/>
              <a:gd name="connsiteX18" fmla="*/ 312942 w 473806"/>
              <a:gd name="connsiteY18" fmla="*/ 368038 h 552744"/>
              <a:gd name="connsiteX19" fmla="*/ 292645 w 473806"/>
              <a:gd name="connsiteY19" fmla="*/ 448807 h 552744"/>
              <a:gd name="connsiteX20" fmla="*/ 278710 w 473806"/>
              <a:gd name="connsiteY20" fmla="*/ 448834 h 552744"/>
              <a:gd name="connsiteX21" fmla="*/ 300219 w 473806"/>
              <a:gd name="connsiteY21" fmla="*/ 362377 h 552744"/>
              <a:gd name="connsiteX22" fmla="*/ 320516 w 473806"/>
              <a:gd name="connsiteY22" fmla="*/ 281609 h 552744"/>
              <a:gd name="connsiteX23" fmla="*/ 275545 w 473806"/>
              <a:gd name="connsiteY23" fmla="*/ 190259 h 552744"/>
              <a:gd name="connsiteX24" fmla="*/ 142492 w 473806"/>
              <a:gd name="connsiteY24" fmla="*/ 177827 h 552744"/>
              <a:gd name="connsiteX25" fmla="*/ 195097 w 473806"/>
              <a:gd name="connsiteY25" fmla="*/ 281581 h 552744"/>
              <a:gd name="connsiteX26" fmla="*/ 173587 w 473806"/>
              <a:gd name="connsiteY26" fmla="*/ 368038 h 552744"/>
              <a:gd name="connsiteX27" fmla="*/ 153290 w 473806"/>
              <a:gd name="connsiteY27" fmla="*/ 448807 h 552744"/>
              <a:gd name="connsiteX28" fmla="*/ 204895 w 473806"/>
              <a:gd name="connsiteY28" fmla="*/ 540000 h 552744"/>
              <a:gd name="connsiteX29" fmla="*/ 199254 w 473806"/>
              <a:gd name="connsiteY29" fmla="*/ 552744 h 552744"/>
              <a:gd name="connsiteX30" fmla="*/ 139355 w 473806"/>
              <a:gd name="connsiteY30" fmla="*/ 448834 h 552744"/>
              <a:gd name="connsiteX31" fmla="*/ 160864 w 473806"/>
              <a:gd name="connsiteY31" fmla="*/ 362377 h 552744"/>
              <a:gd name="connsiteX32" fmla="*/ 181161 w 473806"/>
              <a:gd name="connsiteY32" fmla="*/ 281609 h 552744"/>
              <a:gd name="connsiteX33" fmla="*/ 136190 w 473806"/>
              <a:gd name="connsiteY33" fmla="*/ 190259 h 552744"/>
              <a:gd name="connsiteX34" fmla="*/ 236903 w 473806"/>
              <a:gd name="connsiteY34" fmla="*/ 0 h 552744"/>
              <a:gd name="connsiteX35" fmla="*/ 473806 w 473806"/>
              <a:gd name="connsiteY35" fmla="*/ 236904 h 552744"/>
              <a:gd name="connsiteX36" fmla="*/ 473806 w 473806"/>
              <a:gd name="connsiteY36" fmla="*/ 497595 h 552744"/>
              <a:gd name="connsiteX37" fmla="*/ 376258 w 473806"/>
              <a:gd name="connsiteY37" fmla="*/ 497595 h 552744"/>
              <a:gd name="connsiteX38" fmla="*/ 376258 w 473806"/>
              <a:gd name="connsiteY38" fmla="*/ 483659 h 552744"/>
              <a:gd name="connsiteX39" fmla="*/ 459871 w 473806"/>
              <a:gd name="connsiteY39" fmla="*/ 483659 h 552744"/>
              <a:gd name="connsiteX40" fmla="*/ 459871 w 473806"/>
              <a:gd name="connsiteY40" fmla="*/ 242673 h 552744"/>
              <a:gd name="connsiteX41" fmla="*/ 236903 w 473806"/>
              <a:gd name="connsiteY41" fmla="*/ 19706 h 552744"/>
              <a:gd name="connsiteX42" fmla="*/ 13935 w 473806"/>
              <a:gd name="connsiteY42" fmla="*/ 242673 h 552744"/>
              <a:gd name="connsiteX43" fmla="*/ 13935 w 473806"/>
              <a:gd name="connsiteY43" fmla="*/ 483659 h 552744"/>
              <a:gd name="connsiteX44" fmla="*/ 97548 w 473806"/>
              <a:gd name="connsiteY44" fmla="*/ 483659 h 552744"/>
              <a:gd name="connsiteX45" fmla="*/ 97548 w 473806"/>
              <a:gd name="connsiteY45" fmla="*/ 497595 h 552744"/>
              <a:gd name="connsiteX46" fmla="*/ 0 w 473806"/>
              <a:gd name="connsiteY46" fmla="*/ 497595 h 552744"/>
              <a:gd name="connsiteX47" fmla="*/ 0 w 473806"/>
              <a:gd name="connsiteY47" fmla="*/ 236904 h 55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73806" h="552744">
                <a:moveTo>
                  <a:pt x="295591" y="475153"/>
                </a:moveTo>
                <a:cubicBezTo>
                  <a:pt x="306255" y="522364"/>
                  <a:pt x="342720" y="539313"/>
                  <a:pt x="344264" y="540007"/>
                </a:cubicBezTo>
                <a:lnTo>
                  <a:pt x="338589" y="552737"/>
                </a:lnTo>
                <a:cubicBezTo>
                  <a:pt x="336786" y="551935"/>
                  <a:pt x="294251" y="532474"/>
                  <a:pt x="281996" y="478230"/>
                </a:cubicBezTo>
                <a:close/>
                <a:moveTo>
                  <a:pt x="264774" y="281581"/>
                </a:moveTo>
                <a:cubicBezTo>
                  <a:pt x="264843" y="319584"/>
                  <a:pt x="253874" y="344217"/>
                  <a:pt x="243265" y="368038"/>
                </a:cubicBezTo>
                <a:cubicBezTo>
                  <a:pt x="232801" y="391561"/>
                  <a:pt x="222906" y="413784"/>
                  <a:pt x="222968" y="448807"/>
                </a:cubicBezTo>
                <a:cubicBezTo>
                  <a:pt x="223090" y="516157"/>
                  <a:pt x="272469" y="539061"/>
                  <a:pt x="274572" y="540000"/>
                </a:cubicBezTo>
                <a:lnTo>
                  <a:pt x="268931" y="552744"/>
                </a:lnTo>
                <a:cubicBezTo>
                  <a:pt x="266490" y="551670"/>
                  <a:pt x="209169" y="525513"/>
                  <a:pt x="209032" y="448834"/>
                </a:cubicBezTo>
                <a:cubicBezTo>
                  <a:pt x="208964" y="410831"/>
                  <a:pt x="219933" y="386199"/>
                  <a:pt x="230542" y="362377"/>
                </a:cubicBezTo>
                <a:cubicBezTo>
                  <a:pt x="241006" y="338854"/>
                  <a:pt x="250900" y="316631"/>
                  <a:pt x="250839" y="281609"/>
                </a:cubicBezTo>
                <a:close/>
                <a:moveTo>
                  <a:pt x="212190" y="177834"/>
                </a:moveTo>
                <a:cubicBezTo>
                  <a:pt x="213775" y="178644"/>
                  <a:pt x="251200" y="198206"/>
                  <a:pt x="261916" y="252369"/>
                </a:cubicBezTo>
                <a:lnTo>
                  <a:pt x="248240" y="255078"/>
                </a:lnTo>
                <a:cubicBezTo>
                  <a:pt x="238904" y="207848"/>
                  <a:pt x="207196" y="190946"/>
                  <a:pt x="205855" y="190245"/>
                </a:cubicBezTo>
                <a:close/>
                <a:moveTo>
                  <a:pt x="281847" y="177827"/>
                </a:moveTo>
                <a:cubicBezTo>
                  <a:pt x="283990" y="178903"/>
                  <a:pt x="334315" y="205154"/>
                  <a:pt x="334452" y="281581"/>
                </a:cubicBezTo>
                <a:cubicBezTo>
                  <a:pt x="334520" y="319584"/>
                  <a:pt x="323551" y="344217"/>
                  <a:pt x="312942" y="368038"/>
                </a:cubicBezTo>
                <a:cubicBezTo>
                  <a:pt x="302478" y="391561"/>
                  <a:pt x="292584" y="413785"/>
                  <a:pt x="292645" y="448807"/>
                </a:cubicBezTo>
                <a:lnTo>
                  <a:pt x="278710" y="448834"/>
                </a:lnTo>
                <a:cubicBezTo>
                  <a:pt x="278641" y="410831"/>
                  <a:pt x="289610" y="386200"/>
                  <a:pt x="300219" y="362377"/>
                </a:cubicBezTo>
                <a:cubicBezTo>
                  <a:pt x="310683" y="338854"/>
                  <a:pt x="320577" y="316631"/>
                  <a:pt x="320516" y="281609"/>
                </a:cubicBezTo>
                <a:cubicBezTo>
                  <a:pt x="320394" y="214088"/>
                  <a:pt x="277383" y="191198"/>
                  <a:pt x="275545" y="190259"/>
                </a:cubicBezTo>
                <a:close/>
                <a:moveTo>
                  <a:pt x="142492" y="177827"/>
                </a:moveTo>
                <a:cubicBezTo>
                  <a:pt x="144635" y="178903"/>
                  <a:pt x="194960" y="205153"/>
                  <a:pt x="195097" y="281581"/>
                </a:cubicBezTo>
                <a:cubicBezTo>
                  <a:pt x="195165" y="319584"/>
                  <a:pt x="184196" y="344217"/>
                  <a:pt x="173587" y="368038"/>
                </a:cubicBezTo>
                <a:cubicBezTo>
                  <a:pt x="163123" y="391561"/>
                  <a:pt x="153229" y="413784"/>
                  <a:pt x="153290" y="448807"/>
                </a:cubicBezTo>
                <a:cubicBezTo>
                  <a:pt x="153413" y="516157"/>
                  <a:pt x="202792" y="539061"/>
                  <a:pt x="204895" y="540000"/>
                </a:cubicBezTo>
                <a:lnTo>
                  <a:pt x="199254" y="552744"/>
                </a:lnTo>
                <a:cubicBezTo>
                  <a:pt x="196812" y="551670"/>
                  <a:pt x="139491" y="525513"/>
                  <a:pt x="139355" y="448834"/>
                </a:cubicBezTo>
                <a:cubicBezTo>
                  <a:pt x="139287" y="410831"/>
                  <a:pt x="150255" y="386200"/>
                  <a:pt x="160864" y="362377"/>
                </a:cubicBezTo>
                <a:cubicBezTo>
                  <a:pt x="171328" y="338854"/>
                  <a:pt x="181223" y="316631"/>
                  <a:pt x="181161" y="281609"/>
                </a:cubicBezTo>
                <a:cubicBezTo>
                  <a:pt x="181039" y="214088"/>
                  <a:pt x="138028" y="191198"/>
                  <a:pt x="136190" y="190259"/>
                </a:cubicBezTo>
                <a:close/>
                <a:moveTo>
                  <a:pt x="236903" y="0"/>
                </a:moveTo>
                <a:lnTo>
                  <a:pt x="473806" y="236904"/>
                </a:lnTo>
                <a:lnTo>
                  <a:pt x="473806" y="497595"/>
                </a:lnTo>
                <a:lnTo>
                  <a:pt x="376258" y="497595"/>
                </a:lnTo>
                <a:lnTo>
                  <a:pt x="376258" y="483659"/>
                </a:lnTo>
                <a:lnTo>
                  <a:pt x="459871" y="483659"/>
                </a:lnTo>
                <a:lnTo>
                  <a:pt x="459871" y="242673"/>
                </a:lnTo>
                <a:lnTo>
                  <a:pt x="236903" y="19706"/>
                </a:lnTo>
                <a:lnTo>
                  <a:pt x="13935" y="242673"/>
                </a:lnTo>
                <a:lnTo>
                  <a:pt x="13935" y="483659"/>
                </a:lnTo>
                <a:lnTo>
                  <a:pt x="97548" y="483659"/>
                </a:lnTo>
                <a:lnTo>
                  <a:pt x="97548" y="497595"/>
                </a:lnTo>
                <a:lnTo>
                  <a:pt x="0" y="497595"/>
                </a:lnTo>
                <a:lnTo>
                  <a:pt x="0" y="236904"/>
                </a:lnTo>
                <a:close/>
              </a:path>
            </a:pathLst>
          </a:custGeom>
          <a:solidFill>
            <a:srgbClr val="FFFFFF"/>
          </a:solidFill>
          <a:ln w="13827" cap="flat">
            <a:noFill/>
            <a:prstDash val="solid"/>
            <a:miter/>
          </a:ln>
        </p:spPr>
        <p:txBody>
          <a:bodyPr rtlCol="0" anchor="ctr"/>
          <a:lstStyle/>
          <a:p>
            <a:endParaRPr lang="en-US"/>
          </a:p>
        </p:txBody>
      </p:sp>
      <p:sp>
        <p:nvSpPr>
          <p:cNvPr id="82" name="Textfeld 81">
            <a:extLst>
              <a:ext uri="{FF2B5EF4-FFF2-40B4-BE49-F238E27FC236}">
                <a16:creationId xmlns:a16="http://schemas.microsoft.com/office/drawing/2014/main" id="{45623E02-8B09-4040-94A6-154355429F42}"/>
              </a:ext>
            </a:extLst>
          </p:cNvPr>
          <p:cNvSpPr txBox="1">
            <a:spLocks/>
          </p:cNvSpPr>
          <p:nvPr/>
        </p:nvSpPr>
        <p:spPr>
          <a:xfrm>
            <a:off x="6723063" y="421965"/>
            <a:ext cx="2387676" cy="325410"/>
          </a:xfrm>
          <a:prstGeom prst="rect">
            <a:avLst/>
          </a:prstGeom>
          <a:noFill/>
        </p:spPr>
        <p:txBody>
          <a:bodyPr wrap="square" lIns="0" tIns="0" rIns="0" bIns="0" rtlCol="0">
            <a:spAutoFit/>
          </a:bodyPr>
          <a:lstStyle/>
          <a:p>
            <a:pPr>
              <a:lnSpc>
                <a:spcPct val="110000"/>
              </a:lnSpc>
              <a:spcBef>
                <a:spcPct val="0"/>
              </a:spcBef>
              <a:spcAft>
                <a:spcPts val="600"/>
              </a:spcAft>
              <a:buClr>
                <a:srgbClr val="8A00E5"/>
              </a:buClr>
              <a:buSzPct val="100000"/>
              <a:tabLst>
                <a:tab pos="358596" algn="l"/>
              </a:tabLst>
              <a:defRPr/>
            </a:pPr>
            <a:r>
              <a:rPr lang="en-US" sz="1000">
                <a:solidFill>
                  <a:srgbClr val="00B050"/>
                </a:solidFill>
                <a:latin typeface="+mj-lt"/>
              </a:rPr>
              <a:t>Press release together with GKM / MVV will come in March 2022</a:t>
            </a:r>
            <a:endParaRPr kumimoji="0" lang="en-US" sz="1000" i="0" u="none" strike="noStrike" kern="0" cap="none" spc="0" normalizeH="0" baseline="0" noProof="0">
              <a:ln>
                <a:noFill/>
              </a:ln>
              <a:solidFill>
                <a:srgbClr val="00B050"/>
              </a:solidFill>
              <a:effectLst/>
              <a:uLnTx/>
              <a:uFillTx/>
              <a:latin typeface="+mj-lt"/>
            </a:endParaRPr>
          </a:p>
        </p:txBody>
      </p:sp>
    </p:spTree>
    <p:extLst>
      <p:ext uri="{BB962C8B-B14F-4D97-AF65-F5344CB8AC3E}">
        <p14:creationId xmlns:p14="http://schemas.microsoft.com/office/powerpoint/2010/main" val="2267710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Objekt 34" hidden="1">
            <a:extLst>
              <a:ext uri="{FF2B5EF4-FFF2-40B4-BE49-F238E27FC236}">
                <a16:creationId xmlns:a16="http://schemas.microsoft.com/office/drawing/2014/main" id="{E3425E6B-8583-45D8-BF60-F3AA17833630}"/>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9" name="think-cell Slide" r:id="rId4" imgW="344" imgH="345" progId="TCLayout.ActiveDocument.1">
                  <p:embed/>
                </p:oleObj>
              </mc:Choice>
              <mc:Fallback>
                <p:oleObj name="think-cell Slide" r:id="rId4" imgW="344" imgH="345" progId="TCLayout.ActiveDocument.1">
                  <p:embed/>
                  <p:pic>
                    <p:nvPicPr>
                      <p:cNvPr id="35" name="Objekt 34" hidden="1">
                        <a:extLst>
                          <a:ext uri="{FF2B5EF4-FFF2-40B4-BE49-F238E27FC236}">
                            <a16:creationId xmlns:a16="http://schemas.microsoft.com/office/drawing/2014/main" id="{E3425E6B-8583-45D8-BF60-F3AA1783363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E57EACD-413E-479A-8270-D189CF8BED58}"/>
              </a:ext>
            </a:extLst>
          </p:cNvPr>
          <p:cNvSpPr>
            <a:spLocks noGrp="1"/>
          </p:cNvSpPr>
          <p:nvPr>
            <p:ph type="title"/>
          </p:nvPr>
        </p:nvSpPr>
        <p:spPr>
          <a:xfrm>
            <a:off x="1" y="1"/>
            <a:ext cx="6098400" cy="1711286"/>
          </a:xfrm>
        </p:spPr>
        <p:txBody>
          <a:bodyPr vert="horz">
            <a:spAutoFit/>
          </a:bodyPr>
          <a:lstStyle/>
          <a:p>
            <a:r>
              <a:rPr lang="en-US"/>
              <a:t>Vattenfall and Siemens Energy help advance a climate-friendly heating supply for Berlin with large scale heat pump</a:t>
            </a:r>
          </a:p>
        </p:txBody>
      </p:sp>
      <p:sp>
        <p:nvSpPr>
          <p:cNvPr id="12" name="Rechteck 11">
            <a:extLst>
              <a:ext uri="{FF2B5EF4-FFF2-40B4-BE49-F238E27FC236}">
                <a16:creationId xmlns:a16="http://schemas.microsoft.com/office/drawing/2014/main" id="{2330A80A-A0F2-4E21-8FAB-B140E32A2466}"/>
              </a:ext>
            </a:extLst>
          </p:cNvPr>
          <p:cNvSpPr>
            <a:spLocks/>
          </p:cNvSpPr>
          <p:nvPr/>
        </p:nvSpPr>
        <p:spPr>
          <a:xfrm>
            <a:off x="627063" y="5501487"/>
            <a:ext cx="1215076" cy="530915"/>
          </a:xfrm>
          <a:prstGeom prst="rect">
            <a:avLst/>
          </a:prstGeom>
        </p:spPr>
        <p:txBody>
          <a:bodyPr wrap="none" lIns="0" tIns="0" rIns="0" bIns="0" anchor="t">
            <a:noAutofit/>
          </a:bodyPr>
          <a:lstStyle/>
          <a:p>
            <a:pPr>
              <a:spcAft>
                <a:spcPts val="300"/>
              </a:spcAft>
            </a:pPr>
            <a:r>
              <a:rPr lang="en-US" sz="1200" b="1">
                <a:solidFill>
                  <a:srgbClr val="6ADDFF"/>
                </a:solidFill>
                <a:ea typeface="Arial Unicode MS" panose="020B0604020202020204" pitchFamily="34" charset="-128"/>
              </a:rPr>
              <a:t>PROJECT TYPE</a:t>
            </a:r>
            <a:r>
              <a:rPr lang="en-US" sz="1200" b="1"/>
              <a:t> </a:t>
            </a:r>
          </a:p>
          <a:p>
            <a:pPr>
              <a:spcAft>
                <a:spcPts val="300"/>
              </a:spcAft>
            </a:pPr>
            <a:r>
              <a:rPr lang="en-US" sz="1000"/>
              <a:t>Heat &amp; Green </a:t>
            </a:r>
            <a:br>
              <a:rPr lang="en-US" sz="1000"/>
            </a:br>
            <a:r>
              <a:rPr lang="en-US" sz="1000"/>
              <a:t>Municipalities</a:t>
            </a:r>
            <a:endParaRPr lang="de-DE" sz="1000"/>
          </a:p>
        </p:txBody>
      </p:sp>
      <p:sp>
        <p:nvSpPr>
          <p:cNvPr id="23" name="Textfeld 22">
            <a:extLst>
              <a:ext uri="{FF2B5EF4-FFF2-40B4-BE49-F238E27FC236}">
                <a16:creationId xmlns:a16="http://schemas.microsoft.com/office/drawing/2014/main" id="{33F3922C-C2D4-46B7-A1DC-AF5D4C1EAEBA}"/>
              </a:ext>
            </a:extLst>
          </p:cNvPr>
          <p:cNvSpPr txBox="1">
            <a:spLocks/>
          </p:cNvSpPr>
          <p:nvPr/>
        </p:nvSpPr>
        <p:spPr>
          <a:xfrm>
            <a:off x="6732587" y="1716865"/>
            <a:ext cx="3059114" cy="592470"/>
          </a:xfrm>
          <a:prstGeom prst="rect">
            <a:avLst/>
          </a:prstGeom>
          <a:noFill/>
        </p:spPr>
        <p:txBody>
          <a:bodyPr wrap="square" lIns="0" tIns="0" rIns="0" bIns="0" anchor="t">
            <a:noAutofit/>
          </a:bodyPr>
          <a:lstStyle/>
          <a:p>
            <a:pPr>
              <a:spcAft>
                <a:spcPts val="300"/>
              </a:spcAft>
              <a:defRPr/>
            </a:pPr>
            <a:r>
              <a:rPr kumimoji="0" lang="en-US" sz="1200" b="1" i="0" u="none" strike="noStrike" kern="0" cap="none" normalizeH="0" baseline="0" noProof="0">
                <a:ln>
                  <a:noFill/>
                </a:ln>
                <a:solidFill>
                  <a:srgbClr val="4D217A"/>
                </a:solidFill>
                <a:effectLst/>
                <a:uLnTx/>
                <a:uFillTx/>
                <a:ea typeface="Arial Unicode MS" panose="020B0604020202020204" pitchFamily="34" charset="-128"/>
              </a:rPr>
              <a:t>Customer Challenge/Driver</a:t>
            </a:r>
            <a:r>
              <a:rPr kumimoji="0" lang="en-US" sz="1200" b="1" i="0" u="none" strike="noStrike" kern="0" cap="none" normalizeH="0" baseline="0" noProof="0">
                <a:ln>
                  <a:noFill/>
                </a:ln>
                <a:solidFill>
                  <a:schemeClr val="bg1"/>
                </a:solidFill>
                <a:effectLst/>
                <a:uLnTx/>
                <a:uFillTx/>
                <a:ea typeface="Arial Unicode MS" panose="020B0604020202020204" pitchFamily="34" charset="-128"/>
              </a:rPr>
              <a:t> </a:t>
            </a:r>
          </a:p>
          <a:p>
            <a:pPr>
              <a:defRPr/>
            </a:pPr>
            <a:r>
              <a:rPr lang="en-US" sz="1200">
                <a:solidFill>
                  <a:schemeClr val="bg1"/>
                </a:solidFill>
              </a:rPr>
              <a:t>Utilize unused waste-heat of district cooling as heat source for district heating</a:t>
            </a:r>
          </a:p>
        </p:txBody>
      </p:sp>
      <p:sp>
        <p:nvSpPr>
          <p:cNvPr id="28" name="Textfeld 27">
            <a:extLst>
              <a:ext uri="{FF2B5EF4-FFF2-40B4-BE49-F238E27FC236}">
                <a16:creationId xmlns:a16="http://schemas.microsoft.com/office/drawing/2014/main" id="{1508852A-113E-4A1B-8F6A-BE3841BFDCFE}"/>
              </a:ext>
            </a:extLst>
          </p:cNvPr>
          <p:cNvSpPr txBox="1">
            <a:spLocks/>
          </p:cNvSpPr>
          <p:nvPr/>
        </p:nvSpPr>
        <p:spPr>
          <a:xfrm>
            <a:off x="6732586" y="2647719"/>
            <a:ext cx="4163603" cy="592470"/>
          </a:xfrm>
          <a:prstGeom prst="rect">
            <a:avLst/>
          </a:prstGeom>
          <a:noFill/>
        </p:spPr>
        <p:txBody>
          <a:bodyPr wrap="square" lIns="0" tIns="0" rIns="0" bIns="0" anchor="t">
            <a:noAutofit/>
          </a:bodyPr>
          <a:lstStyle/>
          <a:p>
            <a:pPr marL="0" marR="0" lvl="0" indent="0" defTabSz="914400" eaLnBrk="1" fontAlgn="auto" latinLnBrk="0" hangingPunct="1">
              <a:spcAft>
                <a:spcPts val="300"/>
              </a:spcAft>
              <a:buClrTx/>
              <a:buSzTx/>
              <a:buFontTx/>
              <a:buNone/>
              <a:tabLst/>
              <a:defRPr/>
            </a:pPr>
            <a:r>
              <a:rPr kumimoji="0" lang="en-US" sz="1200" b="1" i="0" u="none" strike="noStrike" kern="0" cap="none" normalizeH="0" baseline="0" noProof="0">
                <a:ln>
                  <a:noFill/>
                </a:ln>
                <a:solidFill>
                  <a:srgbClr val="4D217A"/>
                </a:solidFill>
                <a:effectLst/>
                <a:uLnTx/>
                <a:uFillTx/>
                <a:ea typeface="Arial Unicode MS" panose="020B0604020202020204" pitchFamily="34" charset="-128"/>
              </a:rPr>
              <a:t>Portfolio Elements</a:t>
            </a:r>
          </a:p>
          <a:p>
            <a:pPr marL="0" marR="0" lvl="1" defTabSz="914400" eaLnBrk="1" fontAlgn="auto" latinLnBrk="0" hangingPunct="1">
              <a:spcBef>
                <a:spcPct val="0"/>
              </a:spcBef>
              <a:spcAft>
                <a:spcPts val="300"/>
              </a:spcAft>
              <a:buClr>
                <a:srgbClr val="8A00E5"/>
              </a:buClr>
              <a:buSzPct val="100000"/>
              <a:tabLst>
                <a:tab pos="358596" algn="l"/>
              </a:tabLst>
              <a:defRPr/>
            </a:pPr>
            <a:r>
              <a:rPr kumimoji="0" lang="en-US" sz="1200" b="0" i="0" u="none" strike="noStrike" kern="0" cap="none" spc="0" normalizeH="0" baseline="0" noProof="0">
                <a:ln>
                  <a:noFill/>
                </a:ln>
                <a:solidFill>
                  <a:srgbClr val="1B1534"/>
                </a:solidFill>
                <a:effectLst/>
                <a:uLnTx/>
                <a:uFillTx/>
              </a:rPr>
              <a:t>High-temperature heat pump (8 </a:t>
            </a:r>
            <a:r>
              <a:rPr kumimoji="0" lang="en-US" sz="1200" b="0" i="0" u="none" strike="noStrike" kern="0" cap="none" spc="0" normalizeH="0" baseline="0" noProof="0" err="1">
                <a:ln>
                  <a:noFill/>
                </a:ln>
                <a:solidFill>
                  <a:srgbClr val="1B1534"/>
                </a:solidFill>
                <a:effectLst/>
                <a:uLnTx/>
                <a:uFillTx/>
              </a:rPr>
              <a:t>MW</a:t>
            </a:r>
            <a:r>
              <a:rPr kumimoji="0" lang="en-US" sz="1200" b="0" i="0" u="none" strike="noStrike" kern="0" cap="none" spc="0" normalizeH="0" baseline="-25000" noProof="0" err="1">
                <a:ln>
                  <a:noFill/>
                </a:ln>
                <a:solidFill>
                  <a:srgbClr val="1B1534"/>
                </a:solidFill>
                <a:effectLst/>
                <a:uLnTx/>
                <a:uFillTx/>
              </a:rPr>
              <a:t>th</a:t>
            </a:r>
            <a:r>
              <a:rPr kumimoji="0" lang="en-US" sz="1200" b="0" i="0" u="none" strike="noStrike" kern="0" cap="none" spc="0" normalizeH="0" baseline="0" noProof="0">
                <a:ln>
                  <a:noFill/>
                </a:ln>
                <a:solidFill>
                  <a:srgbClr val="1B1534"/>
                </a:solidFill>
                <a:effectLst/>
                <a:uLnTx/>
                <a:uFillTx/>
              </a:rPr>
              <a:t>) enabling </a:t>
            </a:r>
            <a:br>
              <a:rPr kumimoji="0" lang="en-US" sz="1200" b="0" i="0" u="none" strike="noStrike" kern="0" cap="none" spc="0" normalizeH="0" baseline="0" noProof="0">
                <a:ln>
                  <a:noFill/>
                </a:ln>
                <a:solidFill>
                  <a:srgbClr val="1B1534"/>
                </a:solidFill>
                <a:effectLst/>
                <a:uLnTx/>
                <a:uFillTx/>
              </a:rPr>
            </a:br>
            <a:r>
              <a:rPr kumimoji="0" lang="en-US" sz="1200" b="0" i="0" u="none" strike="noStrike" kern="0" cap="none" spc="0" normalizeH="0" baseline="0" noProof="0">
                <a:ln>
                  <a:noFill/>
                </a:ln>
                <a:solidFill>
                  <a:srgbClr val="1B1534"/>
                </a:solidFill>
                <a:effectLst/>
                <a:uLnTx/>
                <a:uFillTx/>
              </a:rPr>
              <a:t>temperature levels from 85 to 120 °C</a:t>
            </a:r>
          </a:p>
        </p:txBody>
      </p:sp>
      <p:sp>
        <p:nvSpPr>
          <p:cNvPr id="29" name="Textfeld 28">
            <a:extLst>
              <a:ext uri="{FF2B5EF4-FFF2-40B4-BE49-F238E27FC236}">
                <a16:creationId xmlns:a16="http://schemas.microsoft.com/office/drawing/2014/main" id="{0D0824C0-9A3C-47E3-B8F7-572535F90625}"/>
              </a:ext>
            </a:extLst>
          </p:cNvPr>
          <p:cNvSpPr txBox="1">
            <a:spLocks/>
          </p:cNvSpPr>
          <p:nvPr/>
        </p:nvSpPr>
        <p:spPr>
          <a:xfrm>
            <a:off x="6732586" y="3374223"/>
            <a:ext cx="3878264" cy="777136"/>
          </a:xfrm>
          <a:prstGeom prst="rect">
            <a:avLst/>
          </a:prstGeom>
          <a:noFill/>
        </p:spPr>
        <p:txBody>
          <a:bodyPr wrap="square" lIns="0" tIns="0" rIns="0" bIns="0" anchor="t">
            <a:noAutofit/>
          </a:bodyPr>
          <a:lstStyle/>
          <a:p>
            <a:pPr marL="0" marR="0" lvl="0" indent="0" defTabSz="914400" eaLnBrk="1" fontAlgn="auto" latinLnBrk="0" hangingPunct="1">
              <a:spcAft>
                <a:spcPts val="300"/>
              </a:spcAft>
              <a:buClrTx/>
              <a:buSzTx/>
              <a:buFontTx/>
              <a:buNone/>
              <a:tabLst/>
              <a:defRPr/>
            </a:pPr>
            <a:r>
              <a:rPr kumimoji="0" lang="en-US" sz="1200" b="1" i="0" u="none" strike="noStrike" kern="0" cap="none" normalizeH="0" baseline="0" noProof="0">
                <a:ln>
                  <a:noFill/>
                </a:ln>
                <a:solidFill>
                  <a:schemeClr val="accent2"/>
                </a:solidFill>
                <a:effectLst/>
                <a:uLnTx/>
                <a:uFillTx/>
                <a:ea typeface="Arial Unicode MS" panose="020B0604020202020204" pitchFamily="34" charset="-128"/>
              </a:rPr>
              <a:t>Scope</a:t>
            </a:r>
          </a:p>
          <a:p>
            <a:pPr marL="0" marR="0" lvl="1" indent="0" algn="l" defTabSz="914400" rtl="0" eaLnBrk="1" fontAlgn="auto" latinLnBrk="0" hangingPunct="1">
              <a:buClr>
                <a:srgbClr val="8A00E5"/>
              </a:buClr>
              <a:buSzPct val="100000"/>
              <a:buFontTx/>
              <a:buNone/>
              <a:tabLst>
                <a:tab pos="358596" algn="l"/>
              </a:tabLst>
              <a:defRPr/>
            </a:pPr>
            <a:r>
              <a:rPr kumimoji="0" lang="en-US" sz="1200" b="0" i="0" u="none" strike="noStrike" kern="0" cap="none" spc="0" normalizeH="0" baseline="0" noProof="0">
                <a:ln>
                  <a:noFill/>
                </a:ln>
                <a:solidFill>
                  <a:srgbClr val="1B1534"/>
                </a:solidFill>
                <a:effectLst/>
                <a:uLnTx/>
                <a:uFillTx/>
                <a:latin typeface="Arial"/>
                <a:ea typeface="+mn-ea"/>
                <a:cs typeface="+mn-cs"/>
              </a:rPr>
              <a:t>Our role: Provide new large scale heat pump technology </a:t>
            </a:r>
          </a:p>
          <a:p>
            <a:pPr marL="0" marR="0" lvl="1" indent="0" algn="l" defTabSz="914400" rtl="0" eaLnBrk="1" fontAlgn="auto" latinLnBrk="0" hangingPunct="1">
              <a:buClr>
                <a:srgbClr val="8A00E5"/>
              </a:buClr>
              <a:buSzPct val="100000"/>
              <a:buFontTx/>
              <a:buNone/>
              <a:tabLst>
                <a:tab pos="358596" algn="l"/>
              </a:tabLst>
              <a:defRPr/>
            </a:pPr>
            <a:r>
              <a:rPr kumimoji="0" lang="en-US" sz="1200" b="0" i="0" u="none" strike="noStrike" kern="0" cap="none" spc="0" normalizeH="0" baseline="0" noProof="0">
                <a:ln>
                  <a:noFill/>
                </a:ln>
                <a:solidFill>
                  <a:srgbClr val="1B1534"/>
                </a:solidFill>
                <a:effectLst/>
                <a:uLnTx/>
                <a:uFillTx/>
                <a:latin typeface="Arial"/>
                <a:ea typeface="+mn-ea"/>
                <a:cs typeface="+mn-cs"/>
              </a:rPr>
              <a:t>Partner: Vattenfall </a:t>
            </a:r>
            <a:r>
              <a:rPr kumimoji="0" lang="en-US" sz="1200" b="0" i="0" u="none" strike="noStrike" kern="0" cap="none" spc="0" normalizeH="0" baseline="0" noProof="0" err="1">
                <a:ln>
                  <a:noFill/>
                </a:ln>
                <a:solidFill>
                  <a:srgbClr val="1B1534"/>
                </a:solidFill>
                <a:effectLst/>
                <a:uLnTx/>
                <a:uFillTx/>
                <a:latin typeface="Arial"/>
                <a:ea typeface="+mn-ea"/>
                <a:cs typeface="+mn-cs"/>
              </a:rPr>
              <a:t>Wärme</a:t>
            </a:r>
            <a:r>
              <a:rPr kumimoji="0" lang="en-US" sz="1200" b="0" i="0" u="none" strike="noStrike" kern="0" cap="none" spc="0" normalizeH="0" baseline="0" noProof="0">
                <a:ln>
                  <a:noFill/>
                </a:ln>
                <a:solidFill>
                  <a:srgbClr val="1B1534"/>
                </a:solidFill>
                <a:effectLst/>
                <a:uLnTx/>
                <a:uFillTx/>
                <a:latin typeface="Arial"/>
                <a:ea typeface="+mn-ea"/>
                <a:cs typeface="+mn-cs"/>
              </a:rPr>
              <a:t> Berlin</a:t>
            </a:r>
          </a:p>
        </p:txBody>
      </p:sp>
      <p:sp>
        <p:nvSpPr>
          <p:cNvPr id="30" name="Textfeld 29">
            <a:extLst>
              <a:ext uri="{FF2B5EF4-FFF2-40B4-BE49-F238E27FC236}">
                <a16:creationId xmlns:a16="http://schemas.microsoft.com/office/drawing/2014/main" id="{19EBE881-B8E1-4585-88C5-7B393AE63699}"/>
              </a:ext>
            </a:extLst>
          </p:cNvPr>
          <p:cNvSpPr txBox="1">
            <a:spLocks/>
          </p:cNvSpPr>
          <p:nvPr/>
        </p:nvSpPr>
        <p:spPr>
          <a:xfrm>
            <a:off x="6732587" y="4470058"/>
            <a:ext cx="4628851" cy="1038746"/>
          </a:xfrm>
          <a:prstGeom prst="rect">
            <a:avLst/>
          </a:prstGeom>
          <a:noFill/>
        </p:spPr>
        <p:txBody>
          <a:bodyPr wrap="square" lIns="0" tIns="0" rIns="0" bIns="0" anchor="t">
            <a:noAutofit/>
          </a:bodyPr>
          <a:lstStyle/>
          <a:p>
            <a:pPr marL="0" marR="0" lvl="0" indent="0" defTabSz="914400" eaLnBrk="1" fontAlgn="auto" latinLnBrk="0" hangingPunct="1">
              <a:spcAft>
                <a:spcPts val="300"/>
              </a:spcAft>
              <a:buClrTx/>
              <a:buSzTx/>
              <a:buFontTx/>
              <a:buNone/>
              <a:tabLst/>
              <a:defRPr/>
            </a:pPr>
            <a:r>
              <a:rPr kumimoji="0" lang="en-US" sz="1200" b="1" i="0" u="none" strike="noStrike" kern="0" cap="none" normalizeH="0" baseline="0" noProof="0">
                <a:ln>
                  <a:noFill/>
                </a:ln>
                <a:solidFill>
                  <a:schemeClr val="accent2"/>
                </a:solidFill>
                <a:effectLst/>
                <a:uLnTx/>
                <a:uFillTx/>
                <a:ea typeface="Arial Unicode MS" panose="020B0604020202020204" pitchFamily="34" charset="-128"/>
              </a:rPr>
              <a:t>Customer Benefit</a:t>
            </a:r>
          </a:p>
          <a:p>
            <a:pPr marL="179910" lvl="1" indent="-179910">
              <a:spcBef>
                <a:spcPct val="0"/>
              </a:spcBef>
              <a:spcAft>
                <a:spcPts val="300"/>
              </a:spcAft>
              <a:buClr>
                <a:schemeClr val="accent2"/>
              </a:buClr>
              <a:buSzPct val="100000"/>
              <a:buFont typeface="Arial" panose="020B0604020202020204" pitchFamily="34" charset="0"/>
              <a:buChar char="•"/>
              <a:tabLst>
                <a:tab pos="358596" algn="l"/>
              </a:tabLst>
              <a:defRPr/>
            </a:pPr>
            <a:r>
              <a:rPr lang="en-US" sz="1200" kern="0">
                <a:solidFill>
                  <a:srgbClr val="1B1534"/>
                </a:solidFill>
              </a:rPr>
              <a:t>Avoid unused heat being dissipated into the environment </a:t>
            </a:r>
          </a:p>
          <a:p>
            <a:pPr marL="179910" lvl="1" indent="-179910">
              <a:spcBef>
                <a:spcPct val="0"/>
              </a:spcBef>
              <a:spcAft>
                <a:spcPts val="300"/>
              </a:spcAft>
              <a:buClr>
                <a:schemeClr val="accent2"/>
              </a:buClr>
              <a:buSzPct val="100000"/>
              <a:buFont typeface="Arial" panose="020B0604020202020204" pitchFamily="34" charset="0"/>
              <a:buChar char="•"/>
              <a:tabLst>
                <a:tab pos="358596" algn="l"/>
              </a:tabLst>
              <a:defRPr/>
            </a:pPr>
            <a:r>
              <a:rPr lang="en-US" sz="1200" kern="0">
                <a:solidFill>
                  <a:srgbClr val="1B1534"/>
                </a:solidFill>
              </a:rPr>
              <a:t>Provide 55 GWh/a additional heat for the district heating network</a:t>
            </a:r>
          </a:p>
          <a:p>
            <a:pPr marL="179910" lvl="1" indent="-179910">
              <a:spcBef>
                <a:spcPct val="0"/>
              </a:spcBef>
              <a:spcAft>
                <a:spcPts val="300"/>
              </a:spcAft>
              <a:buClr>
                <a:schemeClr val="accent2"/>
              </a:buClr>
              <a:buSzPct val="100000"/>
              <a:buFont typeface="Arial" panose="020B0604020202020204" pitchFamily="34" charset="0"/>
              <a:buChar char="•"/>
              <a:tabLst>
                <a:tab pos="358596" algn="l"/>
              </a:tabLst>
              <a:defRPr/>
            </a:pPr>
            <a:r>
              <a:rPr lang="en-US" sz="1200" kern="0">
                <a:solidFill>
                  <a:srgbClr val="1B1534"/>
                </a:solidFill>
              </a:rPr>
              <a:t>6,500 t of CO</a:t>
            </a:r>
            <a:r>
              <a:rPr lang="en-US" sz="1200" kern="0" baseline="-25000">
                <a:solidFill>
                  <a:srgbClr val="1B1534"/>
                </a:solidFill>
              </a:rPr>
              <a:t>2</a:t>
            </a:r>
            <a:r>
              <a:rPr lang="en-US" sz="1200" kern="0">
                <a:solidFill>
                  <a:srgbClr val="1B1534"/>
                </a:solidFill>
              </a:rPr>
              <a:t> emissions savings</a:t>
            </a:r>
          </a:p>
          <a:p>
            <a:pPr marL="179910" lvl="1" indent="-179910">
              <a:spcBef>
                <a:spcPct val="0"/>
              </a:spcBef>
              <a:spcAft>
                <a:spcPts val="300"/>
              </a:spcAft>
              <a:buClr>
                <a:schemeClr val="accent2"/>
              </a:buClr>
              <a:buSzPct val="100000"/>
              <a:buFont typeface="Arial" panose="020B0604020202020204" pitchFamily="34" charset="0"/>
              <a:buChar char="•"/>
              <a:tabLst>
                <a:tab pos="358596" algn="l"/>
              </a:tabLst>
              <a:defRPr/>
            </a:pPr>
            <a:r>
              <a:rPr lang="en-US" sz="1200" kern="0">
                <a:solidFill>
                  <a:srgbClr val="1B1534"/>
                </a:solidFill>
              </a:rPr>
              <a:t>120,000 m³ of cooling water savings</a:t>
            </a:r>
          </a:p>
        </p:txBody>
      </p:sp>
      <p:sp>
        <p:nvSpPr>
          <p:cNvPr id="33" name="TextBox 39">
            <a:extLst>
              <a:ext uri="{FF2B5EF4-FFF2-40B4-BE49-F238E27FC236}">
                <a16:creationId xmlns:a16="http://schemas.microsoft.com/office/drawing/2014/main" id="{07C530CA-F87E-4FE0-A625-565F98E2957C}"/>
              </a:ext>
            </a:extLst>
          </p:cNvPr>
          <p:cNvSpPr txBox="1">
            <a:spLocks/>
          </p:cNvSpPr>
          <p:nvPr/>
        </p:nvSpPr>
        <p:spPr>
          <a:xfrm>
            <a:off x="627063" y="151659"/>
            <a:ext cx="5329237" cy="156133"/>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dirty="0">
                <a:solidFill>
                  <a:srgbClr val="6ADDFF"/>
                </a:solidFill>
                <a:ea typeface="Arial Unicode MS" panose="020B0604020202020204" pitchFamily="34" charset="-128"/>
              </a:rPr>
              <a:t>REFERENCE QWARK³ PROJECT, VATTENFALL, BERLIN | MARCH 2021</a:t>
            </a:r>
          </a:p>
        </p:txBody>
      </p:sp>
      <p:sp>
        <p:nvSpPr>
          <p:cNvPr id="45" name="Textfeld 44">
            <a:hlinkClick r:id="rId6"/>
            <a:extLst>
              <a:ext uri="{FF2B5EF4-FFF2-40B4-BE49-F238E27FC236}">
                <a16:creationId xmlns:a16="http://schemas.microsoft.com/office/drawing/2014/main" id="{8BD0636F-98A3-42B3-87F3-CC1A892D21E3}"/>
              </a:ext>
            </a:extLst>
          </p:cNvPr>
          <p:cNvSpPr txBox="1">
            <a:spLocks/>
          </p:cNvSpPr>
          <p:nvPr/>
        </p:nvSpPr>
        <p:spPr>
          <a:xfrm>
            <a:off x="7197078" y="151659"/>
            <a:ext cx="2387676" cy="156133"/>
          </a:xfrm>
          <a:prstGeom prst="rect">
            <a:avLst/>
          </a:prstGeom>
          <a:noFill/>
        </p:spPr>
        <p:txBody>
          <a:bodyPr wrap="square" lIns="0" tIns="0" rIns="0" bIns="0" rtlCol="0">
            <a:spAutoFit/>
          </a:bodyPr>
          <a:lstStyle/>
          <a:p>
            <a:pPr>
              <a:lnSpc>
                <a:spcPct val="110000"/>
              </a:lnSpc>
              <a:spcBef>
                <a:spcPct val="0"/>
              </a:spcBef>
              <a:spcAft>
                <a:spcPts val="600"/>
              </a:spcAft>
              <a:buClr>
                <a:srgbClr val="8A00E5"/>
              </a:buClr>
              <a:buSzPct val="100000"/>
              <a:tabLst>
                <a:tab pos="358596" algn="l"/>
              </a:tabLst>
              <a:defRPr/>
            </a:pPr>
            <a:r>
              <a:rPr lang="en-US" sz="1000" b="1">
                <a:solidFill>
                  <a:schemeClr val="accent3"/>
                </a:solidFill>
                <a:latin typeface="+mj-lt"/>
              </a:rPr>
              <a:t>Press release</a:t>
            </a:r>
            <a:endParaRPr kumimoji="0" lang="en-US" sz="1000" b="1" i="0" u="none" strike="noStrike" kern="0" cap="none" spc="0" normalizeH="0" baseline="0" noProof="0">
              <a:ln>
                <a:noFill/>
              </a:ln>
              <a:solidFill>
                <a:schemeClr val="accent3"/>
              </a:solidFill>
              <a:effectLst/>
              <a:uLnTx/>
              <a:uFillTx/>
              <a:latin typeface="+mj-lt"/>
            </a:endParaRPr>
          </a:p>
        </p:txBody>
      </p:sp>
      <p:pic>
        <p:nvPicPr>
          <p:cNvPr id="46" name="Grafik 45">
            <a:hlinkClick r:id="rId6"/>
            <a:extLst>
              <a:ext uri="{FF2B5EF4-FFF2-40B4-BE49-F238E27FC236}">
                <a16:creationId xmlns:a16="http://schemas.microsoft.com/office/drawing/2014/main" id="{F08667D9-6B64-44F4-8639-720BD5DEF7D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23063" y="113620"/>
            <a:ext cx="371537" cy="232211"/>
          </a:xfrm>
          <a:prstGeom prst="rect">
            <a:avLst/>
          </a:prstGeom>
        </p:spPr>
      </p:pic>
      <p:sp>
        <p:nvSpPr>
          <p:cNvPr id="53" name="Icon">
            <a:extLst>
              <a:ext uri="{FF2B5EF4-FFF2-40B4-BE49-F238E27FC236}">
                <a16:creationId xmlns:a16="http://schemas.microsoft.com/office/drawing/2014/main" id="{0C230A21-B796-41C3-99D8-32D49BE22788}"/>
              </a:ext>
            </a:extLst>
          </p:cNvPr>
          <p:cNvSpPr>
            <a:spLocks/>
          </p:cNvSpPr>
          <p:nvPr/>
        </p:nvSpPr>
        <p:spPr>
          <a:xfrm>
            <a:off x="11361438" y="2704694"/>
            <a:ext cx="279047" cy="383270"/>
          </a:xfrm>
          <a:custGeom>
            <a:avLst/>
            <a:gdLst>
              <a:gd name="connsiteX0" fmla="*/ 218042 w 334452"/>
              <a:gd name="connsiteY0" fmla="*/ 280751 h 459871"/>
              <a:gd name="connsiteX1" fmla="*/ 227894 w 334452"/>
              <a:gd name="connsiteY1" fmla="*/ 290604 h 459871"/>
              <a:gd name="connsiteX2" fmla="*/ 153291 w 334452"/>
              <a:gd name="connsiteY2" fmla="*/ 365207 h 459871"/>
              <a:gd name="connsiteX3" fmla="*/ 113526 w 334452"/>
              <a:gd name="connsiteY3" fmla="*/ 325442 h 459871"/>
              <a:gd name="connsiteX4" fmla="*/ 123378 w 334452"/>
              <a:gd name="connsiteY4" fmla="*/ 315590 h 459871"/>
              <a:gd name="connsiteX5" fmla="*/ 153291 w 334452"/>
              <a:gd name="connsiteY5" fmla="*/ 345502 h 459871"/>
              <a:gd name="connsiteX6" fmla="*/ 218042 w 334452"/>
              <a:gd name="connsiteY6" fmla="*/ 141396 h 459871"/>
              <a:gd name="connsiteX7" fmla="*/ 227894 w 334452"/>
              <a:gd name="connsiteY7" fmla="*/ 151249 h 459871"/>
              <a:gd name="connsiteX8" fmla="*/ 153291 w 334452"/>
              <a:gd name="connsiteY8" fmla="*/ 225852 h 459871"/>
              <a:gd name="connsiteX9" fmla="*/ 113526 w 334452"/>
              <a:gd name="connsiteY9" fmla="*/ 186087 h 459871"/>
              <a:gd name="connsiteX10" fmla="*/ 123378 w 334452"/>
              <a:gd name="connsiteY10" fmla="*/ 176235 h 459871"/>
              <a:gd name="connsiteX11" fmla="*/ 153291 w 334452"/>
              <a:gd name="connsiteY11" fmla="*/ 206148 h 459871"/>
              <a:gd name="connsiteX12" fmla="*/ 0 w 334452"/>
              <a:gd name="connsiteY12" fmla="*/ 27871 h 459871"/>
              <a:gd name="connsiteX13" fmla="*/ 55742 w 334452"/>
              <a:gd name="connsiteY13" fmla="*/ 27871 h 459871"/>
              <a:gd name="connsiteX14" fmla="*/ 55742 w 334452"/>
              <a:gd name="connsiteY14" fmla="*/ 41806 h 459871"/>
              <a:gd name="connsiteX15" fmla="*/ 13936 w 334452"/>
              <a:gd name="connsiteY15" fmla="*/ 41806 h 459871"/>
              <a:gd name="connsiteX16" fmla="*/ 13936 w 334452"/>
              <a:gd name="connsiteY16" fmla="*/ 445935 h 459871"/>
              <a:gd name="connsiteX17" fmla="*/ 334452 w 334452"/>
              <a:gd name="connsiteY17" fmla="*/ 445935 h 459871"/>
              <a:gd name="connsiteX18" fmla="*/ 334452 w 334452"/>
              <a:gd name="connsiteY18" fmla="*/ 459871 h 459871"/>
              <a:gd name="connsiteX19" fmla="*/ 0 w 334452"/>
              <a:gd name="connsiteY19" fmla="*/ 459871 h 459871"/>
              <a:gd name="connsiteX20" fmla="*/ 97549 w 334452"/>
              <a:gd name="connsiteY20" fmla="*/ 13935 h 459871"/>
              <a:gd name="connsiteX21" fmla="*/ 97549 w 334452"/>
              <a:gd name="connsiteY21" fmla="*/ 34839 h 459871"/>
              <a:gd name="connsiteX22" fmla="*/ 118452 w 334452"/>
              <a:gd name="connsiteY22" fmla="*/ 55742 h 459871"/>
              <a:gd name="connsiteX23" fmla="*/ 216000 w 334452"/>
              <a:gd name="connsiteY23" fmla="*/ 55742 h 459871"/>
              <a:gd name="connsiteX24" fmla="*/ 236904 w 334452"/>
              <a:gd name="connsiteY24" fmla="*/ 34839 h 459871"/>
              <a:gd name="connsiteX25" fmla="*/ 236904 w 334452"/>
              <a:gd name="connsiteY25" fmla="*/ 13935 h 459871"/>
              <a:gd name="connsiteX26" fmla="*/ 83613 w 334452"/>
              <a:gd name="connsiteY26" fmla="*/ 0 h 459871"/>
              <a:gd name="connsiteX27" fmla="*/ 250839 w 334452"/>
              <a:gd name="connsiteY27" fmla="*/ 0 h 459871"/>
              <a:gd name="connsiteX28" fmla="*/ 250839 w 334452"/>
              <a:gd name="connsiteY28" fmla="*/ 27871 h 459871"/>
              <a:gd name="connsiteX29" fmla="*/ 334452 w 334452"/>
              <a:gd name="connsiteY29" fmla="*/ 27871 h 459871"/>
              <a:gd name="connsiteX30" fmla="*/ 334452 w 334452"/>
              <a:gd name="connsiteY30" fmla="*/ 418065 h 459871"/>
              <a:gd name="connsiteX31" fmla="*/ 320517 w 334452"/>
              <a:gd name="connsiteY31" fmla="*/ 418065 h 459871"/>
              <a:gd name="connsiteX32" fmla="*/ 320517 w 334452"/>
              <a:gd name="connsiteY32" fmla="*/ 41806 h 459871"/>
              <a:gd name="connsiteX33" fmla="*/ 250135 w 334452"/>
              <a:gd name="connsiteY33" fmla="*/ 41806 h 459871"/>
              <a:gd name="connsiteX34" fmla="*/ 216000 w 334452"/>
              <a:gd name="connsiteY34" fmla="*/ 69677 h 459871"/>
              <a:gd name="connsiteX35" fmla="*/ 118452 w 334452"/>
              <a:gd name="connsiteY35" fmla="*/ 69677 h 459871"/>
              <a:gd name="connsiteX36" fmla="*/ 83613 w 334452"/>
              <a:gd name="connsiteY36" fmla="*/ 34839 h 459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34452" h="459871">
                <a:moveTo>
                  <a:pt x="218042" y="280751"/>
                </a:moveTo>
                <a:lnTo>
                  <a:pt x="227894" y="290604"/>
                </a:lnTo>
                <a:lnTo>
                  <a:pt x="153291" y="365207"/>
                </a:lnTo>
                <a:lnTo>
                  <a:pt x="113526" y="325442"/>
                </a:lnTo>
                <a:lnTo>
                  <a:pt x="123378" y="315590"/>
                </a:lnTo>
                <a:lnTo>
                  <a:pt x="153291" y="345502"/>
                </a:lnTo>
                <a:close/>
                <a:moveTo>
                  <a:pt x="218042" y="141396"/>
                </a:moveTo>
                <a:lnTo>
                  <a:pt x="227894" y="151249"/>
                </a:lnTo>
                <a:lnTo>
                  <a:pt x="153291" y="225852"/>
                </a:lnTo>
                <a:lnTo>
                  <a:pt x="113526" y="186087"/>
                </a:lnTo>
                <a:lnTo>
                  <a:pt x="123378" y="176235"/>
                </a:lnTo>
                <a:lnTo>
                  <a:pt x="153291" y="206148"/>
                </a:lnTo>
                <a:close/>
                <a:moveTo>
                  <a:pt x="0" y="27871"/>
                </a:moveTo>
                <a:lnTo>
                  <a:pt x="55742" y="27871"/>
                </a:lnTo>
                <a:lnTo>
                  <a:pt x="55742" y="41806"/>
                </a:lnTo>
                <a:lnTo>
                  <a:pt x="13936" y="41806"/>
                </a:lnTo>
                <a:lnTo>
                  <a:pt x="13936" y="445935"/>
                </a:lnTo>
                <a:lnTo>
                  <a:pt x="334452" y="445935"/>
                </a:lnTo>
                <a:lnTo>
                  <a:pt x="334452" y="459871"/>
                </a:lnTo>
                <a:lnTo>
                  <a:pt x="0" y="459871"/>
                </a:lnTo>
                <a:close/>
                <a:moveTo>
                  <a:pt x="97549" y="13935"/>
                </a:moveTo>
                <a:lnTo>
                  <a:pt x="97549" y="34839"/>
                </a:lnTo>
                <a:cubicBezTo>
                  <a:pt x="97549" y="46366"/>
                  <a:pt x="106925" y="55742"/>
                  <a:pt x="118452" y="55742"/>
                </a:cubicBezTo>
                <a:lnTo>
                  <a:pt x="216000" y="55742"/>
                </a:lnTo>
                <a:cubicBezTo>
                  <a:pt x="227527" y="55742"/>
                  <a:pt x="236904" y="46366"/>
                  <a:pt x="236904" y="34839"/>
                </a:cubicBezTo>
                <a:lnTo>
                  <a:pt x="236904" y="13935"/>
                </a:lnTo>
                <a:close/>
                <a:moveTo>
                  <a:pt x="83613" y="0"/>
                </a:moveTo>
                <a:lnTo>
                  <a:pt x="250839" y="0"/>
                </a:lnTo>
                <a:lnTo>
                  <a:pt x="250839" y="27871"/>
                </a:lnTo>
                <a:lnTo>
                  <a:pt x="334452" y="27871"/>
                </a:lnTo>
                <a:lnTo>
                  <a:pt x="334452" y="418065"/>
                </a:lnTo>
                <a:lnTo>
                  <a:pt x="320517" y="418065"/>
                </a:lnTo>
                <a:lnTo>
                  <a:pt x="320517" y="41806"/>
                </a:lnTo>
                <a:lnTo>
                  <a:pt x="250135" y="41806"/>
                </a:lnTo>
                <a:cubicBezTo>
                  <a:pt x="246895" y="57689"/>
                  <a:pt x="232825" y="69677"/>
                  <a:pt x="216000" y="69677"/>
                </a:cubicBezTo>
                <a:lnTo>
                  <a:pt x="118452" y="69677"/>
                </a:lnTo>
                <a:cubicBezTo>
                  <a:pt x="99243" y="69677"/>
                  <a:pt x="83613" y="54047"/>
                  <a:pt x="83613" y="34839"/>
                </a:cubicBezTo>
                <a:close/>
              </a:path>
            </a:pathLst>
          </a:custGeom>
          <a:solidFill>
            <a:schemeClr val="accent2"/>
          </a:solidFill>
          <a:ln w="13827" cap="flat">
            <a:noFill/>
            <a:prstDash val="solid"/>
            <a:miter/>
          </a:ln>
        </p:spPr>
        <p:txBody>
          <a:bodyPr rtlCol="0" anchor="ctr"/>
          <a:lstStyle/>
          <a:p>
            <a:endParaRPr lang="en-US"/>
          </a:p>
        </p:txBody>
      </p:sp>
      <p:pic>
        <p:nvPicPr>
          <p:cNvPr id="54" name="Grafik 53">
            <a:extLst>
              <a:ext uri="{FF2B5EF4-FFF2-40B4-BE49-F238E27FC236}">
                <a16:creationId xmlns:a16="http://schemas.microsoft.com/office/drawing/2014/main" id="{4C3EF3AE-6E3E-4272-B87C-65136CA0DFB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333480" y="1716865"/>
            <a:ext cx="334963" cy="423990"/>
          </a:xfrm>
          <a:prstGeom prst="rect">
            <a:avLst/>
          </a:prstGeom>
        </p:spPr>
      </p:pic>
      <p:pic>
        <p:nvPicPr>
          <p:cNvPr id="55" name="Grafik 54">
            <a:extLst>
              <a:ext uri="{FF2B5EF4-FFF2-40B4-BE49-F238E27FC236}">
                <a16:creationId xmlns:a16="http://schemas.microsoft.com/office/drawing/2014/main" id="{BF97F544-C241-4906-B31A-988812E3A07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296606" y="3459948"/>
            <a:ext cx="408712" cy="384670"/>
          </a:xfrm>
          <a:prstGeom prst="rect">
            <a:avLst/>
          </a:prstGeom>
        </p:spPr>
      </p:pic>
      <p:pic>
        <p:nvPicPr>
          <p:cNvPr id="56" name="Grafik 55">
            <a:extLst>
              <a:ext uri="{FF2B5EF4-FFF2-40B4-BE49-F238E27FC236}">
                <a16:creationId xmlns:a16="http://schemas.microsoft.com/office/drawing/2014/main" id="{418FBE10-70EE-45EB-8A4B-B259CBDF9A9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1262558" y="4508158"/>
            <a:ext cx="476806" cy="453779"/>
          </a:xfrm>
          <a:prstGeom prst="rect">
            <a:avLst/>
          </a:prstGeom>
        </p:spPr>
      </p:pic>
      <p:cxnSp>
        <p:nvCxnSpPr>
          <p:cNvPr id="57" name="Gerader Verbinder 56">
            <a:extLst>
              <a:ext uri="{FF2B5EF4-FFF2-40B4-BE49-F238E27FC236}">
                <a16:creationId xmlns:a16="http://schemas.microsoft.com/office/drawing/2014/main" id="{71C8A44F-3F35-4CEC-828A-B38B892D7578}"/>
              </a:ext>
            </a:extLst>
          </p:cNvPr>
          <p:cNvCxnSpPr>
            <a:cxnSpLocks/>
          </p:cNvCxnSpPr>
          <p:nvPr/>
        </p:nvCxnSpPr>
        <p:spPr>
          <a:xfrm>
            <a:off x="6732587" y="2580703"/>
            <a:ext cx="4981573" cy="0"/>
          </a:xfrm>
          <a:prstGeom prst="line">
            <a:avLst/>
          </a:prstGeom>
          <a:ln w="9525" cap="rnd">
            <a:gradFill flip="none" rotWithShape="1">
              <a:gsLst>
                <a:gs pos="0">
                  <a:schemeClr val="accent6"/>
                </a:gs>
                <a:gs pos="100000">
                  <a:schemeClr val="accent6">
                    <a:alpha val="2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cxnSp>
        <p:nvCxnSpPr>
          <p:cNvPr id="58" name="Gerader Verbinder 57">
            <a:extLst>
              <a:ext uri="{FF2B5EF4-FFF2-40B4-BE49-F238E27FC236}">
                <a16:creationId xmlns:a16="http://schemas.microsoft.com/office/drawing/2014/main" id="{37DEA0E2-9B5E-4CC6-8728-C43D449011BB}"/>
              </a:ext>
            </a:extLst>
          </p:cNvPr>
          <p:cNvCxnSpPr>
            <a:cxnSpLocks/>
          </p:cNvCxnSpPr>
          <p:nvPr/>
        </p:nvCxnSpPr>
        <p:spPr>
          <a:xfrm>
            <a:off x="6732587" y="3307206"/>
            <a:ext cx="4981573" cy="0"/>
          </a:xfrm>
          <a:prstGeom prst="line">
            <a:avLst/>
          </a:prstGeom>
          <a:ln w="9525" cap="rnd">
            <a:gradFill flip="none" rotWithShape="1">
              <a:gsLst>
                <a:gs pos="0">
                  <a:schemeClr val="accent6"/>
                </a:gs>
                <a:gs pos="100000">
                  <a:schemeClr val="accent6">
                    <a:alpha val="2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cxnSp>
        <p:nvCxnSpPr>
          <p:cNvPr id="59" name="Gerader Verbinder 58">
            <a:extLst>
              <a:ext uri="{FF2B5EF4-FFF2-40B4-BE49-F238E27FC236}">
                <a16:creationId xmlns:a16="http://schemas.microsoft.com/office/drawing/2014/main" id="{37C68E87-11BA-46BF-8767-C9AE3213D426}"/>
              </a:ext>
            </a:extLst>
          </p:cNvPr>
          <p:cNvCxnSpPr>
            <a:cxnSpLocks/>
          </p:cNvCxnSpPr>
          <p:nvPr/>
        </p:nvCxnSpPr>
        <p:spPr>
          <a:xfrm>
            <a:off x="6732587" y="4403042"/>
            <a:ext cx="4981573" cy="0"/>
          </a:xfrm>
          <a:prstGeom prst="line">
            <a:avLst/>
          </a:prstGeom>
          <a:ln w="9525" cap="rnd">
            <a:gradFill flip="none" rotWithShape="1">
              <a:gsLst>
                <a:gs pos="0">
                  <a:schemeClr val="accent6"/>
                </a:gs>
                <a:gs pos="100000">
                  <a:schemeClr val="accent6">
                    <a:alpha val="2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sp>
        <p:nvSpPr>
          <p:cNvPr id="101" name="Rechteck 100">
            <a:extLst>
              <a:ext uri="{FF2B5EF4-FFF2-40B4-BE49-F238E27FC236}">
                <a16:creationId xmlns:a16="http://schemas.microsoft.com/office/drawing/2014/main" id="{0D10CD73-0532-4730-B4B9-C1239021AB74}"/>
              </a:ext>
            </a:extLst>
          </p:cNvPr>
          <p:cNvSpPr>
            <a:spLocks/>
          </p:cNvSpPr>
          <p:nvPr/>
        </p:nvSpPr>
        <p:spPr>
          <a:xfrm>
            <a:off x="2023876" y="5505855"/>
            <a:ext cx="661583" cy="66158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rgbClr val="6ADDFF"/>
              </a:solidFill>
            </a:endParaRPr>
          </a:p>
        </p:txBody>
      </p:sp>
      <p:sp>
        <p:nvSpPr>
          <p:cNvPr id="102" name="Background">
            <a:extLst>
              <a:ext uri="{FF2B5EF4-FFF2-40B4-BE49-F238E27FC236}">
                <a16:creationId xmlns:a16="http://schemas.microsoft.com/office/drawing/2014/main" id="{6290FC2E-5AAA-4277-8D95-814C7576A509}"/>
              </a:ext>
            </a:extLst>
          </p:cNvPr>
          <p:cNvSpPr>
            <a:spLocks/>
          </p:cNvSpPr>
          <p:nvPr/>
        </p:nvSpPr>
        <p:spPr>
          <a:xfrm>
            <a:off x="2005969" y="5496901"/>
            <a:ext cx="679490" cy="679490"/>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sp>
        <p:nvSpPr>
          <p:cNvPr id="103" name="Background">
            <a:extLst>
              <a:ext uri="{FF2B5EF4-FFF2-40B4-BE49-F238E27FC236}">
                <a16:creationId xmlns:a16="http://schemas.microsoft.com/office/drawing/2014/main" id="{92FED530-3A92-438B-AF10-E6F310669033}"/>
              </a:ext>
            </a:extLst>
          </p:cNvPr>
          <p:cNvSpPr/>
          <p:nvPr/>
        </p:nvSpPr>
        <p:spPr>
          <a:xfrm>
            <a:off x="1922668" y="5404646"/>
            <a:ext cx="864000" cy="864000"/>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sp>
        <p:nvSpPr>
          <p:cNvPr id="104" name="Background">
            <a:extLst>
              <a:ext uri="{FF2B5EF4-FFF2-40B4-BE49-F238E27FC236}">
                <a16:creationId xmlns:a16="http://schemas.microsoft.com/office/drawing/2014/main" id="{66F4E6D4-C182-4493-A097-994F160EBF6B}"/>
              </a:ext>
            </a:extLst>
          </p:cNvPr>
          <p:cNvSpPr>
            <a:spLocks/>
          </p:cNvSpPr>
          <p:nvPr/>
        </p:nvSpPr>
        <p:spPr>
          <a:xfrm>
            <a:off x="2023771" y="5514703"/>
            <a:ext cx="643886" cy="643886"/>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sp>
        <p:nvSpPr>
          <p:cNvPr id="106" name="Background">
            <a:extLst>
              <a:ext uri="{FF2B5EF4-FFF2-40B4-BE49-F238E27FC236}">
                <a16:creationId xmlns:a16="http://schemas.microsoft.com/office/drawing/2014/main" id="{F3CB8CC4-C5B2-4A32-94DE-31AE9C0525E6}"/>
              </a:ext>
            </a:extLst>
          </p:cNvPr>
          <p:cNvSpPr>
            <a:spLocks/>
          </p:cNvSpPr>
          <p:nvPr/>
        </p:nvSpPr>
        <p:spPr>
          <a:xfrm>
            <a:off x="1953876" y="5444808"/>
            <a:ext cx="783675" cy="783675"/>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sp>
        <p:nvSpPr>
          <p:cNvPr id="116" name="Rechteck 115">
            <a:extLst>
              <a:ext uri="{FF2B5EF4-FFF2-40B4-BE49-F238E27FC236}">
                <a16:creationId xmlns:a16="http://schemas.microsoft.com/office/drawing/2014/main" id="{2E99C77B-CC43-4481-B886-E357EE197ADE}"/>
              </a:ext>
            </a:extLst>
          </p:cNvPr>
          <p:cNvSpPr>
            <a:spLocks/>
          </p:cNvSpPr>
          <p:nvPr/>
        </p:nvSpPr>
        <p:spPr>
          <a:xfrm>
            <a:off x="2849289" y="5505855"/>
            <a:ext cx="661583" cy="66158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rgbClr val="6ADDFF"/>
              </a:solidFill>
            </a:endParaRPr>
          </a:p>
        </p:txBody>
      </p:sp>
      <p:sp>
        <p:nvSpPr>
          <p:cNvPr id="156" name="Background">
            <a:extLst>
              <a:ext uri="{FF2B5EF4-FFF2-40B4-BE49-F238E27FC236}">
                <a16:creationId xmlns:a16="http://schemas.microsoft.com/office/drawing/2014/main" id="{38B593A8-9295-4BE5-8379-B2CB04B8BC28}"/>
              </a:ext>
            </a:extLst>
          </p:cNvPr>
          <p:cNvSpPr/>
          <p:nvPr/>
        </p:nvSpPr>
        <p:spPr>
          <a:xfrm>
            <a:off x="2014922" y="5505854"/>
            <a:ext cx="661583" cy="661583"/>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grpSp>
        <p:nvGrpSpPr>
          <p:cNvPr id="158" name="Group 1">
            <a:extLst>
              <a:ext uri="{FF2B5EF4-FFF2-40B4-BE49-F238E27FC236}">
                <a16:creationId xmlns:a16="http://schemas.microsoft.com/office/drawing/2014/main" id="{D8998B78-1D10-4312-B30C-E4B17CBBB343}"/>
              </a:ext>
            </a:extLst>
          </p:cNvPr>
          <p:cNvGrpSpPr>
            <a:grpSpLocks/>
          </p:cNvGrpSpPr>
          <p:nvPr/>
        </p:nvGrpSpPr>
        <p:grpSpPr>
          <a:xfrm>
            <a:off x="2862065" y="5518631"/>
            <a:ext cx="636031" cy="636031"/>
            <a:chOff x="2786400" y="1702800"/>
            <a:chExt cx="864000" cy="864000"/>
          </a:xfrm>
        </p:grpSpPr>
        <p:sp>
          <p:nvSpPr>
            <p:cNvPr id="159" name="Background">
              <a:extLst>
                <a:ext uri="{FF2B5EF4-FFF2-40B4-BE49-F238E27FC236}">
                  <a16:creationId xmlns:a16="http://schemas.microsoft.com/office/drawing/2014/main" id="{D7D9446C-38E8-48C0-B99E-B5EAB6A4DA15}"/>
                </a:ext>
              </a:extLst>
            </p:cNvPr>
            <p:cNvSpPr/>
            <p:nvPr/>
          </p:nvSpPr>
          <p:spPr>
            <a:xfrm>
              <a:off x="2786400" y="1702800"/>
              <a:ext cx="864000" cy="864000"/>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sp>
          <p:nvSpPr>
            <p:cNvPr id="160" name="Icon">
              <a:extLst>
                <a:ext uri="{FF2B5EF4-FFF2-40B4-BE49-F238E27FC236}">
                  <a16:creationId xmlns:a16="http://schemas.microsoft.com/office/drawing/2014/main" id="{31012E55-4B25-4682-9F35-730327653EEB}"/>
                </a:ext>
              </a:extLst>
            </p:cNvPr>
            <p:cNvSpPr/>
            <p:nvPr/>
          </p:nvSpPr>
          <p:spPr>
            <a:xfrm>
              <a:off x="2981496" y="1790495"/>
              <a:ext cx="473806" cy="552744"/>
            </a:xfrm>
            <a:custGeom>
              <a:avLst/>
              <a:gdLst>
                <a:gd name="connsiteX0" fmla="*/ 295591 w 473806"/>
                <a:gd name="connsiteY0" fmla="*/ 475153 h 552744"/>
                <a:gd name="connsiteX1" fmla="*/ 344264 w 473806"/>
                <a:gd name="connsiteY1" fmla="*/ 540007 h 552744"/>
                <a:gd name="connsiteX2" fmla="*/ 338589 w 473806"/>
                <a:gd name="connsiteY2" fmla="*/ 552737 h 552744"/>
                <a:gd name="connsiteX3" fmla="*/ 281996 w 473806"/>
                <a:gd name="connsiteY3" fmla="*/ 478230 h 552744"/>
                <a:gd name="connsiteX4" fmla="*/ 264774 w 473806"/>
                <a:gd name="connsiteY4" fmla="*/ 281581 h 552744"/>
                <a:gd name="connsiteX5" fmla="*/ 243265 w 473806"/>
                <a:gd name="connsiteY5" fmla="*/ 368038 h 552744"/>
                <a:gd name="connsiteX6" fmla="*/ 222968 w 473806"/>
                <a:gd name="connsiteY6" fmla="*/ 448807 h 552744"/>
                <a:gd name="connsiteX7" fmla="*/ 274572 w 473806"/>
                <a:gd name="connsiteY7" fmla="*/ 540000 h 552744"/>
                <a:gd name="connsiteX8" fmla="*/ 268931 w 473806"/>
                <a:gd name="connsiteY8" fmla="*/ 552744 h 552744"/>
                <a:gd name="connsiteX9" fmla="*/ 209032 w 473806"/>
                <a:gd name="connsiteY9" fmla="*/ 448834 h 552744"/>
                <a:gd name="connsiteX10" fmla="*/ 230542 w 473806"/>
                <a:gd name="connsiteY10" fmla="*/ 362377 h 552744"/>
                <a:gd name="connsiteX11" fmla="*/ 250839 w 473806"/>
                <a:gd name="connsiteY11" fmla="*/ 281609 h 552744"/>
                <a:gd name="connsiteX12" fmla="*/ 212190 w 473806"/>
                <a:gd name="connsiteY12" fmla="*/ 177834 h 552744"/>
                <a:gd name="connsiteX13" fmla="*/ 261916 w 473806"/>
                <a:gd name="connsiteY13" fmla="*/ 252369 h 552744"/>
                <a:gd name="connsiteX14" fmla="*/ 248240 w 473806"/>
                <a:gd name="connsiteY14" fmla="*/ 255078 h 552744"/>
                <a:gd name="connsiteX15" fmla="*/ 205855 w 473806"/>
                <a:gd name="connsiteY15" fmla="*/ 190245 h 552744"/>
                <a:gd name="connsiteX16" fmla="*/ 281847 w 473806"/>
                <a:gd name="connsiteY16" fmla="*/ 177827 h 552744"/>
                <a:gd name="connsiteX17" fmla="*/ 334452 w 473806"/>
                <a:gd name="connsiteY17" fmla="*/ 281581 h 552744"/>
                <a:gd name="connsiteX18" fmla="*/ 312942 w 473806"/>
                <a:gd name="connsiteY18" fmla="*/ 368038 h 552744"/>
                <a:gd name="connsiteX19" fmla="*/ 292645 w 473806"/>
                <a:gd name="connsiteY19" fmla="*/ 448807 h 552744"/>
                <a:gd name="connsiteX20" fmla="*/ 278710 w 473806"/>
                <a:gd name="connsiteY20" fmla="*/ 448834 h 552744"/>
                <a:gd name="connsiteX21" fmla="*/ 300219 w 473806"/>
                <a:gd name="connsiteY21" fmla="*/ 362377 h 552744"/>
                <a:gd name="connsiteX22" fmla="*/ 320516 w 473806"/>
                <a:gd name="connsiteY22" fmla="*/ 281609 h 552744"/>
                <a:gd name="connsiteX23" fmla="*/ 275545 w 473806"/>
                <a:gd name="connsiteY23" fmla="*/ 190259 h 552744"/>
                <a:gd name="connsiteX24" fmla="*/ 142492 w 473806"/>
                <a:gd name="connsiteY24" fmla="*/ 177827 h 552744"/>
                <a:gd name="connsiteX25" fmla="*/ 195097 w 473806"/>
                <a:gd name="connsiteY25" fmla="*/ 281581 h 552744"/>
                <a:gd name="connsiteX26" fmla="*/ 173587 w 473806"/>
                <a:gd name="connsiteY26" fmla="*/ 368038 h 552744"/>
                <a:gd name="connsiteX27" fmla="*/ 153290 w 473806"/>
                <a:gd name="connsiteY27" fmla="*/ 448807 h 552744"/>
                <a:gd name="connsiteX28" fmla="*/ 204895 w 473806"/>
                <a:gd name="connsiteY28" fmla="*/ 540000 h 552744"/>
                <a:gd name="connsiteX29" fmla="*/ 199254 w 473806"/>
                <a:gd name="connsiteY29" fmla="*/ 552744 h 552744"/>
                <a:gd name="connsiteX30" fmla="*/ 139355 w 473806"/>
                <a:gd name="connsiteY30" fmla="*/ 448834 h 552744"/>
                <a:gd name="connsiteX31" fmla="*/ 160864 w 473806"/>
                <a:gd name="connsiteY31" fmla="*/ 362377 h 552744"/>
                <a:gd name="connsiteX32" fmla="*/ 181161 w 473806"/>
                <a:gd name="connsiteY32" fmla="*/ 281609 h 552744"/>
                <a:gd name="connsiteX33" fmla="*/ 136190 w 473806"/>
                <a:gd name="connsiteY33" fmla="*/ 190259 h 552744"/>
                <a:gd name="connsiteX34" fmla="*/ 236903 w 473806"/>
                <a:gd name="connsiteY34" fmla="*/ 0 h 552744"/>
                <a:gd name="connsiteX35" fmla="*/ 473806 w 473806"/>
                <a:gd name="connsiteY35" fmla="*/ 236904 h 552744"/>
                <a:gd name="connsiteX36" fmla="*/ 473806 w 473806"/>
                <a:gd name="connsiteY36" fmla="*/ 497595 h 552744"/>
                <a:gd name="connsiteX37" fmla="*/ 376258 w 473806"/>
                <a:gd name="connsiteY37" fmla="*/ 497595 h 552744"/>
                <a:gd name="connsiteX38" fmla="*/ 376258 w 473806"/>
                <a:gd name="connsiteY38" fmla="*/ 483659 h 552744"/>
                <a:gd name="connsiteX39" fmla="*/ 459871 w 473806"/>
                <a:gd name="connsiteY39" fmla="*/ 483659 h 552744"/>
                <a:gd name="connsiteX40" fmla="*/ 459871 w 473806"/>
                <a:gd name="connsiteY40" fmla="*/ 242673 h 552744"/>
                <a:gd name="connsiteX41" fmla="*/ 236903 w 473806"/>
                <a:gd name="connsiteY41" fmla="*/ 19706 h 552744"/>
                <a:gd name="connsiteX42" fmla="*/ 13935 w 473806"/>
                <a:gd name="connsiteY42" fmla="*/ 242673 h 552744"/>
                <a:gd name="connsiteX43" fmla="*/ 13935 w 473806"/>
                <a:gd name="connsiteY43" fmla="*/ 483659 h 552744"/>
                <a:gd name="connsiteX44" fmla="*/ 97548 w 473806"/>
                <a:gd name="connsiteY44" fmla="*/ 483659 h 552744"/>
                <a:gd name="connsiteX45" fmla="*/ 97548 w 473806"/>
                <a:gd name="connsiteY45" fmla="*/ 497595 h 552744"/>
                <a:gd name="connsiteX46" fmla="*/ 0 w 473806"/>
                <a:gd name="connsiteY46" fmla="*/ 497595 h 552744"/>
                <a:gd name="connsiteX47" fmla="*/ 0 w 473806"/>
                <a:gd name="connsiteY47" fmla="*/ 236904 h 55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73806" h="552744">
                  <a:moveTo>
                    <a:pt x="295591" y="475153"/>
                  </a:moveTo>
                  <a:cubicBezTo>
                    <a:pt x="306255" y="522364"/>
                    <a:pt x="342720" y="539313"/>
                    <a:pt x="344264" y="540007"/>
                  </a:cubicBezTo>
                  <a:lnTo>
                    <a:pt x="338589" y="552737"/>
                  </a:lnTo>
                  <a:cubicBezTo>
                    <a:pt x="336786" y="551935"/>
                    <a:pt x="294251" y="532474"/>
                    <a:pt x="281996" y="478230"/>
                  </a:cubicBezTo>
                  <a:close/>
                  <a:moveTo>
                    <a:pt x="264774" y="281581"/>
                  </a:moveTo>
                  <a:cubicBezTo>
                    <a:pt x="264843" y="319584"/>
                    <a:pt x="253874" y="344217"/>
                    <a:pt x="243265" y="368038"/>
                  </a:cubicBezTo>
                  <a:cubicBezTo>
                    <a:pt x="232801" y="391561"/>
                    <a:pt x="222906" y="413784"/>
                    <a:pt x="222968" y="448807"/>
                  </a:cubicBezTo>
                  <a:cubicBezTo>
                    <a:pt x="223090" y="516157"/>
                    <a:pt x="272469" y="539061"/>
                    <a:pt x="274572" y="540000"/>
                  </a:cubicBezTo>
                  <a:lnTo>
                    <a:pt x="268931" y="552744"/>
                  </a:lnTo>
                  <a:cubicBezTo>
                    <a:pt x="266490" y="551670"/>
                    <a:pt x="209169" y="525513"/>
                    <a:pt x="209032" y="448834"/>
                  </a:cubicBezTo>
                  <a:cubicBezTo>
                    <a:pt x="208964" y="410831"/>
                    <a:pt x="219933" y="386199"/>
                    <a:pt x="230542" y="362377"/>
                  </a:cubicBezTo>
                  <a:cubicBezTo>
                    <a:pt x="241006" y="338854"/>
                    <a:pt x="250900" y="316631"/>
                    <a:pt x="250839" y="281609"/>
                  </a:cubicBezTo>
                  <a:close/>
                  <a:moveTo>
                    <a:pt x="212190" y="177834"/>
                  </a:moveTo>
                  <a:cubicBezTo>
                    <a:pt x="213775" y="178644"/>
                    <a:pt x="251200" y="198206"/>
                    <a:pt x="261916" y="252369"/>
                  </a:cubicBezTo>
                  <a:lnTo>
                    <a:pt x="248240" y="255078"/>
                  </a:lnTo>
                  <a:cubicBezTo>
                    <a:pt x="238904" y="207848"/>
                    <a:pt x="207196" y="190946"/>
                    <a:pt x="205855" y="190245"/>
                  </a:cubicBezTo>
                  <a:close/>
                  <a:moveTo>
                    <a:pt x="281847" y="177827"/>
                  </a:moveTo>
                  <a:cubicBezTo>
                    <a:pt x="283990" y="178903"/>
                    <a:pt x="334315" y="205154"/>
                    <a:pt x="334452" y="281581"/>
                  </a:cubicBezTo>
                  <a:cubicBezTo>
                    <a:pt x="334520" y="319584"/>
                    <a:pt x="323551" y="344217"/>
                    <a:pt x="312942" y="368038"/>
                  </a:cubicBezTo>
                  <a:cubicBezTo>
                    <a:pt x="302478" y="391561"/>
                    <a:pt x="292584" y="413785"/>
                    <a:pt x="292645" y="448807"/>
                  </a:cubicBezTo>
                  <a:lnTo>
                    <a:pt x="278710" y="448834"/>
                  </a:lnTo>
                  <a:cubicBezTo>
                    <a:pt x="278641" y="410831"/>
                    <a:pt x="289610" y="386200"/>
                    <a:pt x="300219" y="362377"/>
                  </a:cubicBezTo>
                  <a:cubicBezTo>
                    <a:pt x="310683" y="338854"/>
                    <a:pt x="320577" y="316631"/>
                    <a:pt x="320516" y="281609"/>
                  </a:cubicBezTo>
                  <a:cubicBezTo>
                    <a:pt x="320394" y="214088"/>
                    <a:pt x="277383" y="191198"/>
                    <a:pt x="275545" y="190259"/>
                  </a:cubicBezTo>
                  <a:close/>
                  <a:moveTo>
                    <a:pt x="142492" y="177827"/>
                  </a:moveTo>
                  <a:cubicBezTo>
                    <a:pt x="144635" y="178903"/>
                    <a:pt x="194960" y="205153"/>
                    <a:pt x="195097" y="281581"/>
                  </a:cubicBezTo>
                  <a:cubicBezTo>
                    <a:pt x="195165" y="319584"/>
                    <a:pt x="184196" y="344217"/>
                    <a:pt x="173587" y="368038"/>
                  </a:cubicBezTo>
                  <a:cubicBezTo>
                    <a:pt x="163123" y="391561"/>
                    <a:pt x="153229" y="413784"/>
                    <a:pt x="153290" y="448807"/>
                  </a:cubicBezTo>
                  <a:cubicBezTo>
                    <a:pt x="153413" y="516157"/>
                    <a:pt x="202792" y="539061"/>
                    <a:pt x="204895" y="540000"/>
                  </a:cubicBezTo>
                  <a:lnTo>
                    <a:pt x="199254" y="552744"/>
                  </a:lnTo>
                  <a:cubicBezTo>
                    <a:pt x="196812" y="551670"/>
                    <a:pt x="139491" y="525513"/>
                    <a:pt x="139355" y="448834"/>
                  </a:cubicBezTo>
                  <a:cubicBezTo>
                    <a:pt x="139287" y="410831"/>
                    <a:pt x="150255" y="386200"/>
                    <a:pt x="160864" y="362377"/>
                  </a:cubicBezTo>
                  <a:cubicBezTo>
                    <a:pt x="171328" y="338854"/>
                    <a:pt x="181223" y="316631"/>
                    <a:pt x="181161" y="281609"/>
                  </a:cubicBezTo>
                  <a:cubicBezTo>
                    <a:pt x="181039" y="214088"/>
                    <a:pt x="138028" y="191198"/>
                    <a:pt x="136190" y="190259"/>
                  </a:cubicBezTo>
                  <a:close/>
                  <a:moveTo>
                    <a:pt x="236903" y="0"/>
                  </a:moveTo>
                  <a:lnTo>
                    <a:pt x="473806" y="236904"/>
                  </a:lnTo>
                  <a:lnTo>
                    <a:pt x="473806" y="497595"/>
                  </a:lnTo>
                  <a:lnTo>
                    <a:pt x="376258" y="497595"/>
                  </a:lnTo>
                  <a:lnTo>
                    <a:pt x="376258" y="483659"/>
                  </a:lnTo>
                  <a:lnTo>
                    <a:pt x="459871" y="483659"/>
                  </a:lnTo>
                  <a:lnTo>
                    <a:pt x="459871" y="242673"/>
                  </a:lnTo>
                  <a:lnTo>
                    <a:pt x="236903" y="19706"/>
                  </a:lnTo>
                  <a:lnTo>
                    <a:pt x="13935" y="242673"/>
                  </a:lnTo>
                  <a:lnTo>
                    <a:pt x="13935" y="483659"/>
                  </a:lnTo>
                  <a:lnTo>
                    <a:pt x="97548" y="483659"/>
                  </a:lnTo>
                  <a:lnTo>
                    <a:pt x="97548" y="497595"/>
                  </a:lnTo>
                  <a:lnTo>
                    <a:pt x="0" y="497595"/>
                  </a:lnTo>
                  <a:lnTo>
                    <a:pt x="0" y="236904"/>
                  </a:lnTo>
                  <a:close/>
                </a:path>
              </a:pathLst>
            </a:custGeom>
            <a:solidFill>
              <a:srgbClr val="FFFFFF"/>
            </a:solidFill>
            <a:ln w="13827" cap="flat">
              <a:noFill/>
              <a:prstDash val="solid"/>
              <a:miter/>
            </a:ln>
          </p:spPr>
          <p:txBody>
            <a:bodyPr rtlCol="0" anchor="ctr"/>
            <a:lstStyle/>
            <a:p>
              <a:endParaRPr lang="en-US"/>
            </a:p>
          </p:txBody>
        </p:sp>
        <p:sp>
          <p:nvSpPr>
            <p:cNvPr id="161" name="Label">
              <a:extLst>
                <a:ext uri="{FF2B5EF4-FFF2-40B4-BE49-F238E27FC236}">
                  <a16:creationId xmlns:a16="http://schemas.microsoft.com/office/drawing/2014/main" id="{29615A3D-47A7-453D-B799-089206409DD0}"/>
                </a:ext>
              </a:extLst>
            </p:cNvPr>
            <p:cNvSpPr/>
            <p:nvPr/>
          </p:nvSpPr>
          <p:spPr>
            <a:xfrm>
              <a:off x="2999957" y="2427424"/>
              <a:ext cx="440275" cy="73094"/>
            </a:xfrm>
            <a:custGeom>
              <a:avLst/>
              <a:gdLst>
                <a:gd name="connsiteX0" fmla="*/ 119453 w 440275"/>
                <a:gd name="connsiteY0" fmla="*/ 36587 h 73094"/>
                <a:gd name="connsiteX1" fmla="*/ 108090 w 440275"/>
                <a:gd name="connsiteY1" fmla="*/ 44005 h 73094"/>
                <a:gd name="connsiteX2" fmla="*/ 114458 w 440275"/>
                <a:gd name="connsiteY2" fmla="*/ 50211 h 73094"/>
                <a:gd name="connsiteX3" fmla="*/ 123725 w 440275"/>
                <a:gd name="connsiteY3" fmla="*/ 44487 h 73094"/>
                <a:gd name="connsiteX4" fmla="*/ 123725 w 440275"/>
                <a:gd name="connsiteY4" fmla="*/ 36750 h 73094"/>
                <a:gd name="connsiteX5" fmla="*/ 119453 w 440275"/>
                <a:gd name="connsiteY5" fmla="*/ 36587 h 73094"/>
                <a:gd name="connsiteX6" fmla="*/ 384614 w 440275"/>
                <a:gd name="connsiteY6" fmla="*/ 21033 h 73094"/>
                <a:gd name="connsiteX7" fmla="*/ 375102 w 440275"/>
                <a:gd name="connsiteY7" fmla="*/ 27802 h 73094"/>
                <a:gd name="connsiteX8" fmla="*/ 375102 w 440275"/>
                <a:gd name="connsiteY8" fmla="*/ 42391 h 73094"/>
                <a:gd name="connsiteX9" fmla="*/ 384852 w 440275"/>
                <a:gd name="connsiteY9" fmla="*/ 49401 h 73094"/>
                <a:gd name="connsiteX10" fmla="*/ 393883 w 440275"/>
                <a:gd name="connsiteY10" fmla="*/ 35057 h 73094"/>
                <a:gd name="connsiteX11" fmla="*/ 384614 w 440275"/>
                <a:gd name="connsiteY11" fmla="*/ 21033 h 73094"/>
                <a:gd name="connsiteX12" fmla="*/ 215552 w 440275"/>
                <a:gd name="connsiteY12" fmla="*/ 21033 h 73094"/>
                <a:gd name="connsiteX13" fmla="*/ 206039 w 440275"/>
                <a:gd name="connsiteY13" fmla="*/ 27802 h 73094"/>
                <a:gd name="connsiteX14" fmla="*/ 206039 w 440275"/>
                <a:gd name="connsiteY14" fmla="*/ 42391 h 73094"/>
                <a:gd name="connsiteX15" fmla="*/ 215790 w 440275"/>
                <a:gd name="connsiteY15" fmla="*/ 49401 h 73094"/>
                <a:gd name="connsiteX16" fmla="*/ 224819 w 440275"/>
                <a:gd name="connsiteY16" fmla="*/ 35057 h 73094"/>
                <a:gd name="connsiteX17" fmla="*/ 215552 w 440275"/>
                <a:gd name="connsiteY17" fmla="*/ 21033 h 73094"/>
                <a:gd name="connsiteX18" fmla="*/ 72985 w 440275"/>
                <a:gd name="connsiteY18" fmla="*/ 20713 h 73094"/>
                <a:gd name="connsiteX19" fmla="*/ 63234 w 440275"/>
                <a:gd name="connsiteY19" fmla="*/ 31593 h 73094"/>
                <a:gd name="connsiteX20" fmla="*/ 82253 w 440275"/>
                <a:gd name="connsiteY20" fmla="*/ 31593 h 73094"/>
                <a:gd name="connsiteX21" fmla="*/ 72985 w 440275"/>
                <a:gd name="connsiteY21" fmla="*/ 20713 h 73094"/>
                <a:gd name="connsiteX22" fmla="*/ 244457 w 440275"/>
                <a:gd name="connsiteY22" fmla="*/ 14671 h 73094"/>
                <a:gd name="connsiteX23" fmla="*/ 253881 w 440275"/>
                <a:gd name="connsiteY23" fmla="*/ 14671 h 73094"/>
                <a:gd name="connsiteX24" fmla="*/ 253881 w 440275"/>
                <a:gd name="connsiteY24" fmla="*/ 38928 h 73094"/>
                <a:gd name="connsiteX25" fmla="*/ 254691 w 440275"/>
                <a:gd name="connsiteY25" fmla="*/ 45856 h 73094"/>
                <a:gd name="connsiteX26" fmla="*/ 260332 w 440275"/>
                <a:gd name="connsiteY26" fmla="*/ 49401 h 73094"/>
                <a:gd name="connsiteX27" fmla="*/ 270966 w 440275"/>
                <a:gd name="connsiteY27" fmla="*/ 42474 h 73094"/>
                <a:gd name="connsiteX28" fmla="*/ 270966 w 440275"/>
                <a:gd name="connsiteY28" fmla="*/ 14671 h 73094"/>
                <a:gd name="connsiteX29" fmla="*/ 280398 w 440275"/>
                <a:gd name="connsiteY29" fmla="*/ 14671 h 73094"/>
                <a:gd name="connsiteX30" fmla="*/ 280398 w 440275"/>
                <a:gd name="connsiteY30" fmla="*/ 41344 h 73094"/>
                <a:gd name="connsiteX31" fmla="*/ 280799 w 440275"/>
                <a:gd name="connsiteY31" fmla="*/ 55770 h 73094"/>
                <a:gd name="connsiteX32" fmla="*/ 271858 w 440275"/>
                <a:gd name="connsiteY32" fmla="*/ 55770 h 73094"/>
                <a:gd name="connsiteX33" fmla="*/ 271613 w 440275"/>
                <a:gd name="connsiteY33" fmla="*/ 49727 h 73094"/>
                <a:gd name="connsiteX34" fmla="*/ 257269 w 440275"/>
                <a:gd name="connsiteY34" fmla="*/ 56654 h 73094"/>
                <a:gd name="connsiteX35" fmla="*/ 246225 w 440275"/>
                <a:gd name="connsiteY35" fmla="*/ 50857 h 73094"/>
                <a:gd name="connsiteX36" fmla="*/ 244457 w 440275"/>
                <a:gd name="connsiteY36" fmla="*/ 39412 h 73094"/>
                <a:gd name="connsiteX37" fmla="*/ 426170 w 440275"/>
                <a:gd name="connsiteY37" fmla="*/ 13779 h 73094"/>
                <a:gd name="connsiteX38" fmla="*/ 439546 w 440275"/>
                <a:gd name="connsiteY38" fmla="*/ 16767 h 73094"/>
                <a:gd name="connsiteX39" fmla="*/ 437131 w 440275"/>
                <a:gd name="connsiteY39" fmla="*/ 23938 h 73094"/>
                <a:gd name="connsiteX40" fmla="*/ 426571 w 440275"/>
                <a:gd name="connsiteY40" fmla="*/ 20794 h 73094"/>
                <a:gd name="connsiteX41" fmla="*/ 420290 w 440275"/>
                <a:gd name="connsiteY41" fmla="*/ 25470 h 73094"/>
                <a:gd name="connsiteX42" fmla="*/ 422542 w 440275"/>
                <a:gd name="connsiteY42" fmla="*/ 29015 h 73094"/>
                <a:gd name="connsiteX43" fmla="*/ 428993 w 440275"/>
                <a:gd name="connsiteY43" fmla="*/ 31675 h 73094"/>
                <a:gd name="connsiteX44" fmla="*/ 440275 w 440275"/>
                <a:gd name="connsiteY44" fmla="*/ 43439 h 73094"/>
                <a:gd name="connsiteX45" fmla="*/ 424237 w 440275"/>
                <a:gd name="connsiteY45" fmla="*/ 56654 h 73094"/>
                <a:gd name="connsiteX46" fmla="*/ 410778 w 440275"/>
                <a:gd name="connsiteY46" fmla="*/ 53435 h 73094"/>
                <a:gd name="connsiteX47" fmla="*/ 413275 w 440275"/>
                <a:gd name="connsiteY47" fmla="*/ 46257 h 73094"/>
                <a:gd name="connsiteX48" fmla="*/ 424155 w 440275"/>
                <a:gd name="connsiteY48" fmla="*/ 49564 h 73094"/>
                <a:gd name="connsiteX49" fmla="*/ 430926 w 440275"/>
                <a:gd name="connsiteY49" fmla="*/ 44324 h 73094"/>
                <a:gd name="connsiteX50" fmla="*/ 429312 w 440275"/>
                <a:gd name="connsiteY50" fmla="*/ 40861 h 73094"/>
                <a:gd name="connsiteX51" fmla="*/ 422705 w 440275"/>
                <a:gd name="connsiteY51" fmla="*/ 38037 h 73094"/>
                <a:gd name="connsiteX52" fmla="*/ 414159 w 440275"/>
                <a:gd name="connsiteY52" fmla="*/ 33771 h 73094"/>
                <a:gd name="connsiteX53" fmla="*/ 411016 w 440275"/>
                <a:gd name="connsiteY53" fmla="*/ 26190 h 73094"/>
                <a:gd name="connsiteX54" fmla="*/ 426170 w 440275"/>
                <a:gd name="connsiteY54" fmla="*/ 13779 h 73094"/>
                <a:gd name="connsiteX55" fmla="*/ 387111 w 440275"/>
                <a:gd name="connsiteY55" fmla="*/ 13779 h 73094"/>
                <a:gd name="connsiteX56" fmla="*/ 403633 w 440275"/>
                <a:gd name="connsiteY56" fmla="*/ 35138 h 73094"/>
                <a:gd name="connsiteX57" fmla="*/ 398474 w 440275"/>
                <a:gd name="connsiteY57" fmla="*/ 51578 h 73094"/>
                <a:gd name="connsiteX58" fmla="*/ 387029 w 440275"/>
                <a:gd name="connsiteY58" fmla="*/ 56654 h 73094"/>
                <a:gd name="connsiteX59" fmla="*/ 375102 w 440275"/>
                <a:gd name="connsiteY59" fmla="*/ 50530 h 73094"/>
                <a:gd name="connsiteX60" fmla="*/ 375102 w 440275"/>
                <a:gd name="connsiteY60" fmla="*/ 73094 h 73094"/>
                <a:gd name="connsiteX61" fmla="*/ 365670 w 440275"/>
                <a:gd name="connsiteY61" fmla="*/ 73094 h 73094"/>
                <a:gd name="connsiteX62" fmla="*/ 365670 w 440275"/>
                <a:gd name="connsiteY62" fmla="*/ 31111 h 73094"/>
                <a:gd name="connsiteX63" fmla="*/ 365269 w 440275"/>
                <a:gd name="connsiteY63" fmla="*/ 14671 h 73094"/>
                <a:gd name="connsiteX64" fmla="*/ 374373 w 440275"/>
                <a:gd name="connsiteY64" fmla="*/ 14671 h 73094"/>
                <a:gd name="connsiteX65" fmla="*/ 374700 w 440275"/>
                <a:gd name="connsiteY65" fmla="*/ 20312 h 73094"/>
                <a:gd name="connsiteX66" fmla="*/ 387111 w 440275"/>
                <a:gd name="connsiteY66" fmla="*/ 13779 h 73094"/>
                <a:gd name="connsiteX67" fmla="*/ 316230 w 440275"/>
                <a:gd name="connsiteY67" fmla="*/ 13779 h 73094"/>
                <a:gd name="connsiteX68" fmla="*/ 327355 w 440275"/>
                <a:gd name="connsiteY68" fmla="*/ 21278 h 73094"/>
                <a:gd name="connsiteX69" fmla="*/ 341216 w 440275"/>
                <a:gd name="connsiteY69" fmla="*/ 13779 h 73094"/>
                <a:gd name="connsiteX70" fmla="*/ 351852 w 440275"/>
                <a:gd name="connsiteY70" fmla="*/ 19583 h 73094"/>
                <a:gd name="connsiteX71" fmla="*/ 353545 w 440275"/>
                <a:gd name="connsiteY71" fmla="*/ 31028 h 73094"/>
                <a:gd name="connsiteX72" fmla="*/ 353545 w 440275"/>
                <a:gd name="connsiteY72" fmla="*/ 55770 h 73094"/>
                <a:gd name="connsiteX73" fmla="*/ 344115 w 440275"/>
                <a:gd name="connsiteY73" fmla="*/ 55770 h 73094"/>
                <a:gd name="connsiteX74" fmla="*/ 344115 w 440275"/>
                <a:gd name="connsiteY74" fmla="*/ 31512 h 73094"/>
                <a:gd name="connsiteX75" fmla="*/ 343393 w 440275"/>
                <a:gd name="connsiteY75" fmla="*/ 24578 h 73094"/>
                <a:gd name="connsiteX76" fmla="*/ 338153 w 440275"/>
                <a:gd name="connsiteY76" fmla="*/ 21033 h 73094"/>
                <a:gd name="connsiteX77" fmla="*/ 328403 w 440275"/>
                <a:gd name="connsiteY77" fmla="*/ 27967 h 73094"/>
                <a:gd name="connsiteX78" fmla="*/ 328403 w 440275"/>
                <a:gd name="connsiteY78" fmla="*/ 55770 h 73094"/>
                <a:gd name="connsiteX79" fmla="*/ 318972 w 440275"/>
                <a:gd name="connsiteY79" fmla="*/ 55770 h 73094"/>
                <a:gd name="connsiteX80" fmla="*/ 318972 w 440275"/>
                <a:gd name="connsiteY80" fmla="*/ 30545 h 73094"/>
                <a:gd name="connsiteX81" fmla="*/ 313168 w 440275"/>
                <a:gd name="connsiteY81" fmla="*/ 21033 h 73094"/>
                <a:gd name="connsiteX82" fmla="*/ 303260 w 440275"/>
                <a:gd name="connsiteY82" fmla="*/ 27967 h 73094"/>
                <a:gd name="connsiteX83" fmla="*/ 303260 w 440275"/>
                <a:gd name="connsiteY83" fmla="*/ 55770 h 73094"/>
                <a:gd name="connsiteX84" fmla="*/ 293830 w 440275"/>
                <a:gd name="connsiteY84" fmla="*/ 55770 h 73094"/>
                <a:gd name="connsiteX85" fmla="*/ 293830 w 440275"/>
                <a:gd name="connsiteY85" fmla="*/ 29096 h 73094"/>
                <a:gd name="connsiteX86" fmla="*/ 293429 w 440275"/>
                <a:gd name="connsiteY86" fmla="*/ 14671 h 73094"/>
                <a:gd name="connsiteX87" fmla="*/ 302370 w 440275"/>
                <a:gd name="connsiteY87" fmla="*/ 14671 h 73094"/>
                <a:gd name="connsiteX88" fmla="*/ 302696 w 440275"/>
                <a:gd name="connsiteY88" fmla="*/ 20713 h 73094"/>
                <a:gd name="connsiteX89" fmla="*/ 316230 w 440275"/>
                <a:gd name="connsiteY89" fmla="*/ 13779 h 73094"/>
                <a:gd name="connsiteX90" fmla="*/ 218049 w 440275"/>
                <a:gd name="connsiteY90" fmla="*/ 13779 h 73094"/>
                <a:gd name="connsiteX91" fmla="*/ 234569 w 440275"/>
                <a:gd name="connsiteY91" fmla="*/ 35138 h 73094"/>
                <a:gd name="connsiteX92" fmla="*/ 229412 w 440275"/>
                <a:gd name="connsiteY92" fmla="*/ 51578 h 73094"/>
                <a:gd name="connsiteX93" fmla="*/ 217967 w 440275"/>
                <a:gd name="connsiteY93" fmla="*/ 56654 h 73094"/>
                <a:gd name="connsiteX94" fmla="*/ 206039 w 440275"/>
                <a:gd name="connsiteY94" fmla="*/ 50530 h 73094"/>
                <a:gd name="connsiteX95" fmla="*/ 206039 w 440275"/>
                <a:gd name="connsiteY95" fmla="*/ 73094 h 73094"/>
                <a:gd name="connsiteX96" fmla="*/ 196608 w 440275"/>
                <a:gd name="connsiteY96" fmla="*/ 73094 h 73094"/>
                <a:gd name="connsiteX97" fmla="*/ 196608 w 440275"/>
                <a:gd name="connsiteY97" fmla="*/ 31111 h 73094"/>
                <a:gd name="connsiteX98" fmla="*/ 196206 w 440275"/>
                <a:gd name="connsiteY98" fmla="*/ 14671 h 73094"/>
                <a:gd name="connsiteX99" fmla="*/ 205310 w 440275"/>
                <a:gd name="connsiteY99" fmla="*/ 14671 h 73094"/>
                <a:gd name="connsiteX100" fmla="*/ 205638 w 440275"/>
                <a:gd name="connsiteY100" fmla="*/ 20312 h 73094"/>
                <a:gd name="connsiteX101" fmla="*/ 218049 w 440275"/>
                <a:gd name="connsiteY101" fmla="*/ 13779 h 73094"/>
                <a:gd name="connsiteX102" fmla="*/ 115907 w 440275"/>
                <a:gd name="connsiteY102" fmla="*/ 13779 h 73094"/>
                <a:gd name="connsiteX103" fmla="*/ 130088 w 440275"/>
                <a:gd name="connsiteY103" fmla="*/ 19182 h 73094"/>
                <a:gd name="connsiteX104" fmla="*/ 133157 w 440275"/>
                <a:gd name="connsiteY104" fmla="*/ 33044 h 73094"/>
                <a:gd name="connsiteX105" fmla="*/ 133157 w 440275"/>
                <a:gd name="connsiteY105" fmla="*/ 45290 h 73094"/>
                <a:gd name="connsiteX106" fmla="*/ 133558 w 440275"/>
                <a:gd name="connsiteY106" fmla="*/ 55770 h 73094"/>
                <a:gd name="connsiteX107" fmla="*/ 124610 w 440275"/>
                <a:gd name="connsiteY107" fmla="*/ 55770 h 73094"/>
                <a:gd name="connsiteX108" fmla="*/ 124291 w 440275"/>
                <a:gd name="connsiteY108" fmla="*/ 51094 h 73094"/>
                <a:gd name="connsiteX109" fmla="*/ 111552 w 440275"/>
                <a:gd name="connsiteY109" fmla="*/ 56654 h 73094"/>
                <a:gd name="connsiteX110" fmla="*/ 98337 w 440275"/>
                <a:gd name="connsiteY110" fmla="*/ 44243 h 73094"/>
                <a:gd name="connsiteX111" fmla="*/ 104863 w 440275"/>
                <a:gd name="connsiteY111" fmla="*/ 32723 h 73094"/>
                <a:gd name="connsiteX112" fmla="*/ 117038 w 440275"/>
                <a:gd name="connsiteY112" fmla="*/ 30627 h 73094"/>
                <a:gd name="connsiteX113" fmla="*/ 123725 w 440275"/>
                <a:gd name="connsiteY113" fmla="*/ 30865 h 73094"/>
                <a:gd name="connsiteX114" fmla="*/ 123725 w 440275"/>
                <a:gd name="connsiteY114" fmla="*/ 30063 h 73094"/>
                <a:gd name="connsiteX115" fmla="*/ 114614 w 440275"/>
                <a:gd name="connsiteY115" fmla="*/ 20713 h 73094"/>
                <a:gd name="connsiteX116" fmla="*/ 103496 w 440275"/>
                <a:gd name="connsiteY116" fmla="*/ 24176 h 73094"/>
                <a:gd name="connsiteX117" fmla="*/ 100999 w 440275"/>
                <a:gd name="connsiteY117" fmla="*/ 17407 h 73094"/>
                <a:gd name="connsiteX118" fmla="*/ 115907 w 440275"/>
                <a:gd name="connsiteY118" fmla="*/ 13779 h 73094"/>
                <a:gd name="connsiteX119" fmla="*/ 72985 w 440275"/>
                <a:gd name="connsiteY119" fmla="*/ 13779 h 73094"/>
                <a:gd name="connsiteX120" fmla="*/ 89908 w 440275"/>
                <a:gd name="connsiteY120" fmla="*/ 23856 h 73094"/>
                <a:gd name="connsiteX121" fmla="*/ 91922 w 440275"/>
                <a:gd name="connsiteY121" fmla="*/ 38200 h 73094"/>
                <a:gd name="connsiteX122" fmla="*/ 63234 w 440275"/>
                <a:gd name="connsiteY122" fmla="*/ 38200 h 73094"/>
                <a:gd name="connsiteX123" fmla="*/ 75081 w 440275"/>
                <a:gd name="connsiteY123" fmla="*/ 49564 h 73094"/>
                <a:gd name="connsiteX124" fmla="*/ 87328 w 440275"/>
                <a:gd name="connsiteY124" fmla="*/ 45618 h 73094"/>
                <a:gd name="connsiteX125" fmla="*/ 90635 w 440275"/>
                <a:gd name="connsiteY125" fmla="*/ 52545 h 73094"/>
                <a:gd name="connsiteX126" fmla="*/ 74835 w 440275"/>
                <a:gd name="connsiteY126" fmla="*/ 56654 h 73094"/>
                <a:gd name="connsiteX127" fmla="*/ 53320 w 440275"/>
                <a:gd name="connsiteY127" fmla="*/ 35301 h 73094"/>
                <a:gd name="connsiteX128" fmla="*/ 72985 w 440275"/>
                <a:gd name="connsiteY128" fmla="*/ 13779 h 73094"/>
                <a:gd name="connsiteX129" fmla="*/ 158197 w 440275"/>
                <a:gd name="connsiteY129" fmla="*/ 3946 h 73094"/>
                <a:gd name="connsiteX130" fmla="*/ 158197 w 440275"/>
                <a:gd name="connsiteY130" fmla="*/ 14671 h 73094"/>
                <a:gd name="connsiteX131" fmla="*/ 167540 w 440275"/>
                <a:gd name="connsiteY131" fmla="*/ 14671 h 73094"/>
                <a:gd name="connsiteX132" fmla="*/ 167540 w 440275"/>
                <a:gd name="connsiteY132" fmla="*/ 21842 h 73094"/>
                <a:gd name="connsiteX133" fmla="*/ 158197 w 440275"/>
                <a:gd name="connsiteY133" fmla="*/ 21842 h 73094"/>
                <a:gd name="connsiteX134" fmla="*/ 158197 w 440275"/>
                <a:gd name="connsiteY134" fmla="*/ 40942 h 73094"/>
                <a:gd name="connsiteX135" fmla="*/ 163674 w 440275"/>
                <a:gd name="connsiteY135" fmla="*/ 49080 h 73094"/>
                <a:gd name="connsiteX136" fmla="*/ 168104 w 440275"/>
                <a:gd name="connsiteY136" fmla="*/ 48115 h 73094"/>
                <a:gd name="connsiteX137" fmla="*/ 168996 w 440275"/>
                <a:gd name="connsiteY137" fmla="*/ 55286 h 73094"/>
                <a:gd name="connsiteX138" fmla="*/ 160612 w 440275"/>
                <a:gd name="connsiteY138" fmla="*/ 56654 h 73094"/>
                <a:gd name="connsiteX139" fmla="*/ 150780 w 440275"/>
                <a:gd name="connsiteY139" fmla="*/ 52387 h 73094"/>
                <a:gd name="connsiteX140" fmla="*/ 148766 w 440275"/>
                <a:gd name="connsiteY140" fmla="*/ 41426 h 73094"/>
                <a:gd name="connsiteX141" fmla="*/ 148766 w 440275"/>
                <a:gd name="connsiteY141" fmla="*/ 21842 h 73094"/>
                <a:gd name="connsiteX142" fmla="*/ 142159 w 440275"/>
                <a:gd name="connsiteY142" fmla="*/ 21842 h 73094"/>
                <a:gd name="connsiteX143" fmla="*/ 142159 w 440275"/>
                <a:gd name="connsiteY143" fmla="*/ 14671 h 73094"/>
                <a:gd name="connsiteX144" fmla="*/ 148766 w 440275"/>
                <a:gd name="connsiteY144" fmla="*/ 14671 h 73094"/>
                <a:gd name="connsiteX145" fmla="*/ 148766 w 440275"/>
                <a:gd name="connsiteY145" fmla="*/ 5723 h 73094"/>
                <a:gd name="connsiteX146" fmla="*/ 0 w 440275"/>
                <a:gd name="connsiteY146" fmla="*/ 0 h 73094"/>
                <a:gd name="connsiteX147" fmla="*/ 9751 w 440275"/>
                <a:gd name="connsiteY147" fmla="*/ 0 h 73094"/>
                <a:gd name="connsiteX148" fmla="*/ 9751 w 440275"/>
                <a:gd name="connsiteY148" fmla="*/ 23374 h 73094"/>
                <a:gd name="connsiteX149" fmla="*/ 33118 w 440275"/>
                <a:gd name="connsiteY149" fmla="*/ 23374 h 73094"/>
                <a:gd name="connsiteX150" fmla="*/ 33118 w 440275"/>
                <a:gd name="connsiteY150" fmla="*/ 0 h 73094"/>
                <a:gd name="connsiteX151" fmla="*/ 42869 w 440275"/>
                <a:gd name="connsiteY151" fmla="*/ 0 h 73094"/>
                <a:gd name="connsiteX152" fmla="*/ 42869 w 440275"/>
                <a:gd name="connsiteY152" fmla="*/ 55770 h 73094"/>
                <a:gd name="connsiteX153" fmla="*/ 33118 w 440275"/>
                <a:gd name="connsiteY153" fmla="*/ 55770 h 73094"/>
                <a:gd name="connsiteX154" fmla="*/ 33118 w 440275"/>
                <a:gd name="connsiteY154" fmla="*/ 31274 h 73094"/>
                <a:gd name="connsiteX155" fmla="*/ 9751 w 440275"/>
                <a:gd name="connsiteY155" fmla="*/ 31274 h 73094"/>
                <a:gd name="connsiteX156" fmla="*/ 9751 w 440275"/>
                <a:gd name="connsiteY156" fmla="*/ 55770 h 73094"/>
                <a:gd name="connsiteX157" fmla="*/ 0 w 440275"/>
                <a:gd name="connsiteY157" fmla="*/ 55770 h 73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440275" h="73094">
                  <a:moveTo>
                    <a:pt x="119453" y="36587"/>
                  </a:moveTo>
                  <a:cubicBezTo>
                    <a:pt x="111716" y="36587"/>
                    <a:pt x="108090" y="38928"/>
                    <a:pt x="108090" y="44005"/>
                  </a:cubicBezTo>
                  <a:cubicBezTo>
                    <a:pt x="108090" y="47787"/>
                    <a:pt x="110587" y="50211"/>
                    <a:pt x="114458" y="50211"/>
                  </a:cubicBezTo>
                  <a:cubicBezTo>
                    <a:pt x="118084" y="50211"/>
                    <a:pt x="121065" y="48353"/>
                    <a:pt x="123725" y="44487"/>
                  </a:cubicBezTo>
                  <a:lnTo>
                    <a:pt x="123725" y="36750"/>
                  </a:lnTo>
                  <a:cubicBezTo>
                    <a:pt x="121868" y="36587"/>
                    <a:pt x="120902" y="36587"/>
                    <a:pt x="119453" y="36587"/>
                  </a:cubicBezTo>
                  <a:close/>
                  <a:moveTo>
                    <a:pt x="384614" y="21033"/>
                  </a:moveTo>
                  <a:cubicBezTo>
                    <a:pt x="380988" y="21033"/>
                    <a:pt x="377925" y="23211"/>
                    <a:pt x="375102" y="27802"/>
                  </a:cubicBezTo>
                  <a:lnTo>
                    <a:pt x="375102" y="42391"/>
                  </a:lnTo>
                  <a:cubicBezTo>
                    <a:pt x="378083" y="47230"/>
                    <a:pt x="381062" y="49401"/>
                    <a:pt x="384852" y="49401"/>
                  </a:cubicBezTo>
                  <a:cubicBezTo>
                    <a:pt x="390337" y="49401"/>
                    <a:pt x="393883" y="43760"/>
                    <a:pt x="393883" y="35057"/>
                  </a:cubicBezTo>
                  <a:cubicBezTo>
                    <a:pt x="393883" y="26435"/>
                    <a:pt x="390255" y="21033"/>
                    <a:pt x="384614" y="21033"/>
                  </a:cubicBezTo>
                  <a:close/>
                  <a:moveTo>
                    <a:pt x="215552" y="21033"/>
                  </a:moveTo>
                  <a:cubicBezTo>
                    <a:pt x="211924" y="21033"/>
                    <a:pt x="208863" y="23211"/>
                    <a:pt x="206039" y="27802"/>
                  </a:cubicBezTo>
                  <a:lnTo>
                    <a:pt x="206039" y="42391"/>
                  </a:lnTo>
                  <a:cubicBezTo>
                    <a:pt x="209019" y="47230"/>
                    <a:pt x="211999" y="49401"/>
                    <a:pt x="215790" y="49401"/>
                  </a:cubicBezTo>
                  <a:cubicBezTo>
                    <a:pt x="221274" y="49401"/>
                    <a:pt x="224819" y="43760"/>
                    <a:pt x="224819" y="35057"/>
                  </a:cubicBezTo>
                  <a:cubicBezTo>
                    <a:pt x="224819" y="26435"/>
                    <a:pt x="221193" y="21033"/>
                    <a:pt x="215552" y="21033"/>
                  </a:cubicBezTo>
                  <a:close/>
                  <a:moveTo>
                    <a:pt x="72985" y="20713"/>
                  </a:moveTo>
                  <a:cubicBezTo>
                    <a:pt x="67263" y="20713"/>
                    <a:pt x="63555" y="24823"/>
                    <a:pt x="63234" y="31593"/>
                  </a:cubicBezTo>
                  <a:lnTo>
                    <a:pt x="82253" y="31593"/>
                  </a:lnTo>
                  <a:cubicBezTo>
                    <a:pt x="82089" y="24660"/>
                    <a:pt x="78708" y="20713"/>
                    <a:pt x="72985" y="20713"/>
                  </a:cubicBezTo>
                  <a:close/>
                  <a:moveTo>
                    <a:pt x="244457" y="14671"/>
                  </a:moveTo>
                  <a:lnTo>
                    <a:pt x="253881" y="14671"/>
                  </a:lnTo>
                  <a:lnTo>
                    <a:pt x="253881" y="38928"/>
                  </a:lnTo>
                  <a:cubicBezTo>
                    <a:pt x="253881" y="42712"/>
                    <a:pt x="254044" y="44324"/>
                    <a:pt x="254691" y="45856"/>
                  </a:cubicBezTo>
                  <a:cubicBezTo>
                    <a:pt x="255576" y="48115"/>
                    <a:pt x="257589" y="49401"/>
                    <a:pt x="260332" y="49401"/>
                  </a:cubicBezTo>
                  <a:cubicBezTo>
                    <a:pt x="263958" y="49401"/>
                    <a:pt x="267741" y="46904"/>
                    <a:pt x="270966" y="42474"/>
                  </a:cubicBezTo>
                  <a:lnTo>
                    <a:pt x="270966" y="14671"/>
                  </a:lnTo>
                  <a:lnTo>
                    <a:pt x="280398" y="14671"/>
                  </a:lnTo>
                  <a:lnTo>
                    <a:pt x="280398" y="41344"/>
                  </a:lnTo>
                  <a:cubicBezTo>
                    <a:pt x="280398" y="46985"/>
                    <a:pt x="280480" y="50291"/>
                    <a:pt x="280799" y="55770"/>
                  </a:cubicBezTo>
                  <a:lnTo>
                    <a:pt x="271858" y="55770"/>
                  </a:lnTo>
                  <a:lnTo>
                    <a:pt x="271613" y="49727"/>
                  </a:lnTo>
                  <a:cubicBezTo>
                    <a:pt x="266776" y="54804"/>
                    <a:pt x="262829" y="56654"/>
                    <a:pt x="257269" y="56654"/>
                  </a:cubicBezTo>
                  <a:cubicBezTo>
                    <a:pt x="252111" y="56654"/>
                    <a:pt x="248158" y="54639"/>
                    <a:pt x="246225" y="50857"/>
                  </a:cubicBezTo>
                  <a:cubicBezTo>
                    <a:pt x="244940" y="48353"/>
                    <a:pt x="244457" y="45291"/>
                    <a:pt x="244457" y="39412"/>
                  </a:cubicBezTo>
                  <a:close/>
                  <a:moveTo>
                    <a:pt x="426170" y="13779"/>
                  </a:moveTo>
                  <a:cubicBezTo>
                    <a:pt x="430681" y="13779"/>
                    <a:pt x="434790" y="14671"/>
                    <a:pt x="439546" y="16767"/>
                  </a:cubicBezTo>
                  <a:lnTo>
                    <a:pt x="437131" y="23938"/>
                  </a:lnTo>
                  <a:cubicBezTo>
                    <a:pt x="433667" y="21924"/>
                    <a:pt x="429878" y="20794"/>
                    <a:pt x="426571" y="20794"/>
                  </a:cubicBezTo>
                  <a:cubicBezTo>
                    <a:pt x="422705" y="20794"/>
                    <a:pt x="420290" y="22564"/>
                    <a:pt x="420290" y="25470"/>
                  </a:cubicBezTo>
                  <a:cubicBezTo>
                    <a:pt x="420290" y="27082"/>
                    <a:pt x="421011" y="28130"/>
                    <a:pt x="422542" y="29015"/>
                  </a:cubicBezTo>
                  <a:cubicBezTo>
                    <a:pt x="423836" y="29735"/>
                    <a:pt x="423836" y="29735"/>
                    <a:pt x="428993" y="31675"/>
                  </a:cubicBezTo>
                  <a:cubicBezTo>
                    <a:pt x="437451" y="34819"/>
                    <a:pt x="440275" y="37798"/>
                    <a:pt x="440275" y="43439"/>
                  </a:cubicBezTo>
                  <a:cubicBezTo>
                    <a:pt x="440275" y="51497"/>
                    <a:pt x="433988" y="56654"/>
                    <a:pt x="424237" y="56654"/>
                  </a:cubicBezTo>
                  <a:cubicBezTo>
                    <a:pt x="419318" y="56654"/>
                    <a:pt x="415207" y="55687"/>
                    <a:pt x="410778" y="53435"/>
                  </a:cubicBezTo>
                  <a:lnTo>
                    <a:pt x="413275" y="46257"/>
                  </a:lnTo>
                  <a:cubicBezTo>
                    <a:pt x="417630" y="48679"/>
                    <a:pt x="420446" y="49564"/>
                    <a:pt x="424155" y="49564"/>
                  </a:cubicBezTo>
                  <a:cubicBezTo>
                    <a:pt x="428429" y="49564"/>
                    <a:pt x="430926" y="47631"/>
                    <a:pt x="430926" y="44324"/>
                  </a:cubicBezTo>
                  <a:cubicBezTo>
                    <a:pt x="430926" y="42875"/>
                    <a:pt x="430360" y="41589"/>
                    <a:pt x="429312" y="40861"/>
                  </a:cubicBezTo>
                  <a:cubicBezTo>
                    <a:pt x="428264" y="40052"/>
                    <a:pt x="427216" y="39649"/>
                    <a:pt x="422705" y="38037"/>
                  </a:cubicBezTo>
                  <a:cubicBezTo>
                    <a:pt x="417786" y="36268"/>
                    <a:pt x="416016" y="35383"/>
                    <a:pt x="414159" y="33771"/>
                  </a:cubicBezTo>
                  <a:cubicBezTo>
                    <a:pt x="412145" y="31913"/>
                    <a:pt x="411016" y="29252"/>
                    <a:pt x="411016" y="26190"/>
                  </a:cubicBezTo>
                  <a:cubicBezTo>
                    <a:pt x="411016" y="18535"/>
                    <a:pt x="416820" y="13779"/>
                    <a:pt x="426170" y="13779"/>
                  </a:cubicBezTo>
                  <a:close/>
                  <a:moveTo>
                    <a:pt x="387111" y="13779"/>
                  </a:moveTo>
                  <a:cubicBezTo>
                    <a:pt x="397100" y="13779"/>
                    <a:pt x="403633" y="22244"/>
                    <a:pt x="403633" y="35138"/>
                  </a:cubicBezTo>
                  <a:cubicBezTo>
                    <a:pt x="403633" y="41909"/>
                    <a:pt x="401856" y="47631"/>
                    <a:pt x="398474" y="51578"/>
                  </a:cubicBezTo>
                  <a:cubicBezTo>
                    <a:pt x="395569" y="55041"/>
                    <a:pt x="392025" y="56654"/>
                    <a:pt x="387029" y="56654"/>
                  </a:cubicBezTo>
                  <a:cubicBezTo>
                    <a:pt x="381872" y="56654"/>
                    <a:pt x="378409" y="54885"/>
                    <a:pt x="375102" y="50530"/>
                  </a:cubicBezTo>
                  <a:lnTo>
                    <a:pt x="375102" y="73094"/>
                  </a:lnTo>
                  <a:lnTo>
                    <a:pt x="365670" y="73094"/>
                  </a:lnTo>
                  <a:lnTo>
                    <a:pt x="365670" y="31111"/>
                  </a:lnTo>
                  <a:cubicBezTo>
                    <a:pt x="365670" y="22727"/>
                    <a:pt x="365589" y="19665"/>
                    <a:pt x="365269" y="14671"/>
                  </a:cubicBezTo>
                  <a:lnTo>
                    <a:pt x="374373" y="14671"/>
                  </a:lnTo>
                  <a:lnTo>
                    <a:pt x="374700" y="20312"/>
                  </a:lnTo>
                  <a:cubicBezTo>
                    <a:pt x="378409" y="15637"/>
                    <a:pt x="381954" y="13779"/>
                    <a:pt x="387111" y="13779"/>
                  </a:cubicBezTo>
                  <a:close/>
                  <a:moveTo>
                    <a:pt x="316230" y="13779"/>
                  </a:moveTo>
                  <a:cubicBezTo>
                    <a:pt x="321878" y="13779"/>
                    <a:pt x="325661" y="16283"/>
                    <a:pt x="327355" y="21278"/>
                  </a:cubicBezTo>
                  <a:cubicBezTo>
                    <a:pt x="332193" y="15719"/>
                    <a:pt x="335813" y="13779"/>
                    <a:pt x="341216" y="13779"/>
                  </a:cubicBezTo>
                  <a:cubicBezTo>
                    <a:pt x="346129" y="13779"/>
                    <a:pt x="349919" y="15800"/>
                    <a:pt x="351852" y="19583"/>
                  </a:cubicBezTo>
                  <a:cubicBezTo>
                    <a:pt x="353063" y="22080"/>
                    <a:pt x="353545" y="25142"/>
                    <a:pt x="353545" y="31028"/>
                  </a:cubicBezTo>
                  <a:lnTo>
                    <a:pt x="353545" y="55770"/>
                  </a:lnTo>
                  <a:lnTo>
                    <a:pt x="344115" y="55770"/>
                  </a:lnTo>
                  <a:lnTo>
                    <a:pt x="344115" y="31512"/>
                  </a:lnTo>
                  <a:cubicBezTo>
                    <a:pt x="344115" y="27802"/>
                    <a:pt x="343959" y="26116"/>
                    <a:pt x="343393" y="24578"/>
                  </a:cubicBezTo>
                  <a:cubicBezTo>
                    <a:pt x="342583" y="22326"/>
                    <a:pt x="340650" y="21033"/>
                    <a:pt x="338153" y="21033"/>
                  </a:cubicBezTo>
                  <a:cubicBezTo>
                    <a:pt x="334765" y="21033"/>
                    <a:pt x="331466" y="23374"/>
                    <a:pt x="328403" y="27967"/>
                  </a:cubicBezTo>
                  <a:lnTo>
                    <a:pt x="328403" y="55770"/>
                  </a:lnTo>
                  <a:lnTo>
                    <a:pt x="318972" y="55770"/>
                  </a:lnTo>
                  <a:lnTo>
                    <a:pt x="318972" y="30545"/>
                  </a:lnTo>
                  <a:cubicBezTo>
                    <a:pt x="318972" y="23856"/>
                    <a:pt x="317278" y="21033"/>
                    <a:pt x="313168" y="21033"/>
                  </a:cubicBezTo>
                  <a:cubicBezTo>
                    <a:pt x="309868" y="21033"/>
                    <a:pt x="306404" y="23454"/>
                    <a:pt x="303260" y="27967"/>
                  </a:cubicBezTo>
                  <a:lnTo>
                    <a:pt x="303260" y="55770"/>
                  </a:lnTo>
                  <a:lnTo>
                    <a:pt x="293830" y="55770"/>
                  </a:lnTo>
                  <a:lnTo>
                    <a:pt x="293830" y="29096"/>
                  </a:lnTo>
                  <a:cubicBezTo>
                    <a:pt x="293830" y="23530"/>
                    <a:pt x="293748" y="21360"/>
                    <a:pt x="293429" y="14671"/>
                  </a:cubicBezTo>
                  <a:lnTo>
                    <a:pt x="302370" y="14671"/>
                  </a:lnTo>
                  <a:lnTo>
                    <a:pt x="302696" y="20713"/>
                  </a:lnTo>
                  <a:cubicBezTo>
                    <a:pt x="307289" y="15637"/>
                    <a:pt x="310915" y="13779"/>
                    <a:pt x="316230" y="13779"/>
                  </a:cubicBezTo>
                  <a:close/>
                  <a:moveTo>
                    <a:pt x="218049" y="13779"/>
                  </a:moveTo>
                  <a:cubicBezTo>
                    <a:pt x="228038" y="13779"/>
                    <a:pt x="234569" y="22244"/>
                    <a:pt x="234569" y="35138"/>
                  </a:cubicBezTo>
                  <a:cubicBezTo>
                    <a:pt x="234569" y="41909"/>
                    <a:pt x="232794" y="47631"/>
                    <a:pt x="229412" y="51578"/>
                  </a:cubicBezTo>
                  <a:cubicBezTo>
                    <a:pt x="226506" y="55041"/>
                    <a:pt x="222961" y="56654"/>
                    <a:pt x="217967" y="56654"/>
                  </a:cubicBezTo>
                  <a:cubicBezTo>
                    <a:pt x="212809" y="56654"/>
                    <a:pt x="209346" y="54885"/>
                    <a:pt x="206039" y="50530"/>
                  </a:cubicBezTo>
                  <a:lnTo>
                    <a:pt x="206039" y="73094"/>
                  </a:lnTo>
                  <a:lnTo>
                    <a:pt x="196608" y="73094"/>
                  </a:lnTo>
                  <a:lnTo>
                    <a:pt x="196608" y="31111"/>
                  </a:lnTo>
                  <a:cubicBezTo>
                    <a:pt x="196608" y="22727"/>
                    <a:pt x="196526" y="19665"/>
                    <a:pt x="196206" y="14671"/>
                  </a:cubicBezTo>
                  <a:lnTo>
                    <a:pt x="205310" y="14671"/>
                  </a:lnTo>
                  <a:lnTo>
                    <a:pt x="205638" y="20312"/>
                  </a:lnTo>
                  <a:cubicBezTo>
                    <a:pt x="209346" y="15637"/>
                    <a:pt x="212891" y="13779"/>
                    <a:pt x="218049" y="13779"/>
                  </a:cubicBezTo>
                  <a:close/>
                  <a:moveTo>
                    <a:pt x="115907" y="13779"/>
                  </a:moveTo>
                  <a:cubicBezTo>
                    <a:pt x="122358" y="13779"/>
                    <a:pt x="127353" y="15637"/>
                    <a:pt x="130088" y="19182"/>
                  </a:cubicBezTo>
                  <a:cubicBezTo>
                    <a:pt x="132428" y="22080"/>
                    <a:pt x="133157" y="25224"/>
                    <a:pt x="133157" y="33044"/>
                  </a:cubicBezTo>
                  <a:lnTo>
                    <a:pt x="133157" y="45290"/>
                  </a:lnTo>
                  <a:cubicBezTo>
                    <a:pt x="133157" y="48761"/>
                    <a:pt x="133313" y="53674"/>
                    <a:pt x="133558" y="55770"/>
                  </a:cubicBezTo>
                  <a:lnTo>
                    <a:pt x="124610" y="55770"/>
                  </a:lnTo>
                  <a:lnTo>
                    <a:pt x="124291" y="51094"/>
                  </a:lnTo>
                  <a:cubicBezTo>
                    <a:pt x="120337" y="55123"/>
                    <a:pt x="116955" y="56654"/>
                    <a:pt x="111552" y="56654"/>
                  </a:cubicBezTo>
                  <a:cubicBezTo>
                    <a:pt x="103258" y="56654"/>
                    <a:pt x="98337" y="51979"/>
                    <a:pt x="98337" y="44243"/>
                  </a:cubicBezTo>
                  <a:cubicBezTo>
                    <a:pt x="98337" y="39085"/>
                    <a:pt x="100679" y="34975"/>
                    <a:pt x="104863" y="32723"/>
                  </a:cubicBezTo>
                  <a:cubicBezTo>
                    <a:pt x="107606" y="31274"/>
                    <a:pt x="111396" y="30627"/>
                    <a:pt x="117038" y="30627"/>
                  </a:cubicBezTo>
                  <a:cubicBezTo>
                    <a:pt x="118650" y="30627"/>
                    <a:pt x="120017" y="30709"/>
                    <a:pt x="123725" y="30865"/>
                  </a:cubicBezTo>
                  <a:lnTo>
                    <a:pt x="123725" y="30063"/>
                  </a:lnTo>
                  <a:cubicBezTo>
                    <a:pt x="123725" y="24020"/>
                    <a:pt x="120581" y="20713"/>
                    <a:pt x="114614" y="20713"/>
                  </a:cubicBezTo>
                  <a:cubicBezTo>
                    <a:pt x="111069" y="20713"/>
                    <a:pt x="107687" y="21761"/>
                    <a:pt x="103496" y="24176"/>
                  </a:cubicBezTo>
                  <a:lnTo>
                    <a:pt x="100999" y="17407"/>
                  </a:lnTo>
                  <a:cubicBezTo>
                    <a:pt x="105994" y="14909"/>
                    <a:pt x="110505" y="13779"/>
                    <a:pt x="115907" y="13779"/>
                  </a:cubicBezTo>
                  <a:close/>
                  <a:moveTo>
                    <a:pt x="72985" y="13779"/>
                  </a:moveTo>
                  <a:cubicBezTo>
                    <a:pt x="81524" y="13779"/>
                    <a:pt x="87411" y="17331"/>
                    <a:pt x="89908" y="23856"/>
                  </a:cubicBezTo>
                  <a:cubicBezTo>
                    <a:pt x="91357" y="27646"/>
                    <a:pt x="91839" y="31111"/>
                    <a:pt x="91922" y="38200"/>
                  </a:cubicBezTo>
                  <a:lnTo>
                    <a:pt x="63234" y="38200"/>
                  </a:lnTo>
                  <a:cubicBezTo>
                    <a:pt x="63956" y="45937"/>
                    <a:pt x="67745" y="49564"/>
                    <a:pt x="75081" y="49564"/>
                  </a:cubicBezTo>
                  <a:cubicBezTo>
                    <a:pt x="79190" y="49564"/>
                    <a:pt x="83137" y="48278"/>
                    <a:pt x="87328" y="45618"/>
                  </a:cubicBezTo>
                  <a:lnTo>
                    <a:pt x="90635" y="52545"/>
                  </a:lnTo>
                  <a:cubicBezTo>
                    <a:pt x="85716" y="55368"/>
                    <a:pt x="80802" y="56654"/>
                    <a:pt x="74835" y="56654"/>
                  </a:cubicBezTo>
                  <a:cubicBezTo>
                    <a:pt x="61057" y="56654"/>
                    <a:pt x="53320" y="48998"/>
                    <a:pt x="53320" y="35301"/>
                  </a:cubicBezTo>
                  <a:cubicBezTo>
                    <a:pt x="53320" y="21924"/>
                    <a:pt x="60812" y="13779"/>
                    <a:pt x="72985" y="13779"/>
                  </a:cubicBezTo>
                  <a:close/>
                  <a:moveTo>
                    <a:pt x="158197" y="3946"/>
                  </a:moveTo>
                  <a:lnTo>
                    <a:pt x="158197" y="14671"/>
                  </a:lnTo>
                  <a:lnTo>
                    <a:pt x="167540" y="14671"/>
                  </a:lnTo>
                  <a:lnTo>
                    <a:pt x="167540" y="21842"/>
                  </a:lnTo>
                  <a:lnTo>
                    <a:pt x="158197" y="21842"/>
                  </a:lnTo>
                  <a:lnTo>
                    <a:pt x="158197" y="40942"/>
                  </a:lnTo>
                  <a:cubicBezTo>
                    <a:pt x="158197" y="46985"/>
                    <a:pt x="159564" y="49080"/>
                    <a:pt x="163674" y="49080"/>
                  </a:cubicBezTo>
                  <a:cubicBezTo>
                    <a:pt x="165042" y="49080"/>
                    <a:pt x="166090" y="48835"/>
                    <a:pt x="168104" y="48115"/>
                  </a:cubicBezTo>
                  <a:lnTo>
                    <a:pt x="168996" y="55286"/>
                  </a:lnTo>
                  <a:cubicBezTo>
                    <a:pt x="166008" y="56252"/>
                    <a:pt x="163429" y="56654"/>
                    <a:pt x="160612" y="56654"/>
                  </a:cubicBezTo>
                  <a:cubicBezTo>
                    <a:pt x="155938" y="56654"/>
                    <a:pt x="152630" y="55205"/>
                    <a:pt x="150780" y="52387"/>
                  </a:cubicBezTo>
                  <a:cubicBezTo>
                    <a:pt x="149330" y="50211"/>
                    <a:pt x="148766" y="47148"/>
                    <a:pt x="148766" y="41426"/>
                  </a:cubicBezTo>
                  <a:lnTo>
                    <a:pt x="148766" y="21842"/>
                  </a:lnTo>
                  <a:lnTo>
                    <a:pt x="142159" y="21842"/>
                  </a:lnTo>
                  <a:lnTo>
                    <a:pt x="142159" y="14671"/>
                  </a:lnTo>
                  <a:lnTo>
                    <a:pt x="148766" y="14671"/>
                  </a:lnTo>
                  <a:lnTo>
                    <a:pt x="148766" y="5723"/>
                  </a:lnTo>
                  <a:close/>
                  <a:moveTo>
                    <a:pt x="0" y="0"/>
                  </a:moveTo>
                  <a:lnTo>
                    <a:pt x="9751" y="0"/>
                  </a:lnTo>
                  <a:lnTo>
                    <a:pt x="9751" y="23374"/>
                  </a:lnTo>
                  <a:lnTo>
                    <a:pt x="33118" y="23374"/>
                  </a:lnTo>
                  <a:lnTo>
                    <a:pt x="33118" y="0"/>
                  </a:lnTo>
                  <a:lnTo>
                    <a:pt x="42869" y="0"/>
                  </a:lnTo>
                  <a:lnTo>
                    <a:pt x="42869" y="55770"/>
                  </a:lnTo>
                  <a:lnTo>
                    <a:pt x="33118" y="55770"/>
                  </a:lnTo>
                  <a:lnTo>
                    <a:pt x="33118" y="31274"/>
                  </a:lnTo>
                  <a:lnTo>
                    <a:pt x="9751" y="31274"/>
                  </a:lnTo>
                  <a:lnTo>
                    <a:pt x="9751" y="55770"/>
                  </a:lnTo>
                  <a:lnTo>
                    <a:pt x="0" y="55770"/>
                  </a:lnTo>
                  <a:close/>
                </a:path>
              </a:pathLst>
            </a:custGeom>
            <a:solidFill>
              <a:srgbClr val="FFFFFF"/>
            </a:solidFill>
            <a:ln w="13827" cap="flat">
              <a:noFill/>
              <a:prstDash val="solid"/>
              <a:miter/>
            </a:ln>
          </p:spPr>
          <p:txBody>
            <a:bodyPr rtlCol="0" anchor="ctr"/>
            <a:lstStyle/>
            <a:p>
              <a:endParaRPr lang="en-US"/>
            </a:p>
          </p:txBody>
        </p:sp>
      </p:grpSp>
      <p:pic>
        <p:nvPicPr>
          <p:cNvPr id="36" name="Grafik 4">
            <a:extLst>
              <a:ext uri="{FF2B5EF4-FFF2-40B4-BE49-F238E27FC236}">
                <a16:creationId xmlns:a16="http://schemas.microsoft.com/office/drawing/2014/main" id="{9D694D24-F87F-4C69-B9E3-F7F22750F86F}"/>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l="1" t="5868" r="-2370" b="9279"/>
          <a:stretch/>
        </p:blipFill>
        <p:spPr>
          <a:xfrm>
            <a:off x="627063" y="2145560"/>
            <a:ext cx="4981573" cy="2575877"/>
          </a:xfrm>
          <a:prstGeom prst="rect">
            <a:avLst/>
          </a:prstGeom>
        </p:spPr>
      </p:pic>
      <p:sp>
        <p:nvSpPr>
          <p:cNvPr id="34" name="Rechteck 33">
            <a:extLst>
              <a:ext uri="{FF2B5EF4-FFF2-40B4-BE49-F238E27FC236}">
                <a16:creationId xmlns:a16="http://schemas.microsoft.com/office/drawing/2014/main" id="{478B91FF-D24E-430B-8778-76742683DC7E}"/>
              </a:ext>
            </a:extLst>
          </p:cNvPr>
          <p:cNvSpPr/>
          <p:nvPr/>
        </p:nvSpPr>
        <p:spPr>
          <a:xfrm>
            <a:off x="6235702" y="82192"/>
            <a:ext cx="5867255" cy="98817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chemeClr val="tx1"/>
              </a:solidFill>
            </a:endParaRPr>
          </a:p>
        </p:txBody>
      </p:sp>
      <p:sp>
        <p:nvSpPr>
          <p:cNvPr id="37" name="Textfeld 36">
            <a:hlinkClick r:id="rId6"/>
            <a:extLst>
              <a:ext uri="{FF2B5EF4-FFF2-40B4-BE49-F238E27FC236}">
                <a16:creationId xmlns:a16="http://schemas.microsoft.com/office/drawing/2014/main" id="{735D0574-BD2B-4434-8DDD-51259E6A9300}"/>
              </a:ext>
            </a:extLst>
          </p:cNvPr>
          <p:cNvSpPr txBox="1">
            <a:spLocks/>
          </p:cNvSpPr>
          <p:nvPr/>
        </p:nvSpPr>
        <p:spPr>
          <a:xfrm>
            <a:off x="7197078" y="480427"/>
            <a:ext cx="2387676" cy="156133"/>
          </a:xfrm>
          <a:prstGeom prst="rect">
            <a:avLst/>
          </a:prstGeom>
          <a:noFill/>
        </p:spPr>
        <p:txBody>
          <a:bodyPr wrap="square" lIns="0" tIns="0" rIns="0" bIns="0" rtlCol="0">
            <a:spAutoFit/>
          </a:bodyPr>
          <a:lstStyle/>
          <a:p>
            <a:pPr>
              <a:lnSpc>
                <a:spcPct val="110000"/>
              </a:lnSpc>
              <a:spcBef>
                <a:spcPct val="0"/>
              </a:spcBef>
              <a:spcAft>
                <a:spcPts val="600"/>
              </a:spcAft>
              <a:buClr>
                <a:srgbClr val="8A00E5"/>
              </a:buClr>
              <a:buSzPct val="100000"/>
              <a:tabLst>
                <a:tab pos="358596" algn="l"/>
              </a:tabLst>
              <a:defRPr/>
            </a:pPr>
            <a:r>
              <a:rPr lang="en-US" sz="1000" b="1">
                <a:solidFill>
                  <a:srgbClr val="27B66D"/>
                </a:solidFill>
                <a:latin typeface="+mj-lt"/>
              </a:rPr>
              <a:t>Press release</a:t>
            </a:r>
            <a:endParaRPr kumimoji="0" lang="en-US" sz="1000" b="1" i="0" u="none" strike="noStrike" kern="0" cap="none" spc="0" normalizeH="0" baseline="0" noProof="0">
              <a:ln>
                <a:noFill/>
              </a:ln>
              <a:solidFill>
                <a:srgbClr val="27B66D"/>
              </a:solidFill>
              <a:effectLst/>
              <a:uLnTx/>
              <a:uFillTx/>
              <a:latin typeface="+mj-lt"/>
            </a:endParaRPr>
          </a:p>
        </p:txBody>
      </p:sp>
      <p:pic>
        <p:nvPicPr>
          <p:cNvPr id="38" name="Grafik 37">
            <a:hlinkClick r:id="rId6"/>
            <a:extLst>
              <a:ext uri="{FF2B5EF4-FFF2-40B4-BE49-F238E27FC236}">
                <a16:creationId xmlns:a16="http://schemas.microsoft.com/office/drawing/2014/main" id="{D42A0EB6-C0FA-4ABC-934F-D857D3D9BD8A}"/>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6723063" y="442388"/>
            <a:ext cx="371537" cy="232211"/>
          </a:xfrm>
          <a:prstGeom prst="rect">
            <a:avLst/>
          </a:prstGeom>
        </p:spPr>
      </p:pic>
      <p:sp>
        <p:nvSpPr>
          <p:cNvPr id="39" name="TextBox 432">
            <a:extLst>
              <a:ext uri="{FF2B5EF4-FFF2-40B4-BE49-F238E27FC236}">
                <a16:creationId xmlns:a16="http://schemas.microsoft.com/office/drawing/2014/main" id="{68F3CC13-2D95-49F4-BAD3-A39AF9B43B93}"/>
              </a:ext>
            </a:extLst>
          </p:cNvPr>
          <p:cNvSpPr txBox="1">
            <a:spLocks/>
          </p:cNvSpPr>
          <p:nvPr/>
        </p:nvSpPr>
        <p:spPr>
          <a:xfrm>
            <a:off x="7650163" y="133934"/>
            <a:ext cx="4064000" cy="156133"/>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endParaRPr lang="en-US" sz="1000">
              <a:solidFill>
                <a:schemeClr val="accent3"/>
              </a:solidFill>
            </a:endParaRPr>
          </a:p>
        </p:txBody>
      </p:sp>
      <p:sp>
        <p:nvSpPr>
          <p:cNvPr id="40" name="Textfeld 585">
            <a:extLst>
              <a:ext uri="{FF2B5EF4-FFF2-40B4-BE49-F238E27FC236}">
                <a16:creationId xmlns:a16="http://schemas.microsoft.com/office/drawing/2014/main" id="{0EC83F75-43D6-49E5-A38A-EE673617C572}"/>
              </a:ext>
            </a:extLst>
          </p:cNvPr>
          <p:cNvSpPr txBox="1">
            <a:spLocks/>
          </p:cNvSpPr>
          <p:nvPr/>
        </p:nvSpPr>
        <p:spPr>
          <a:xfrm>
            <a:off x="10141571" y="340913"/>
            <a:ext cx="1855879" cy="553998"/>
          </a:xfrm>
          <a:prstGeom prst="rect">
            <a:avLst/>
          </a:prstGeom>
          <a:noFill/>
        </p:spPr>
        <p:txBody>
          <a:bodyPr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de-DE" b="1">
                <a:solidFill>
                  <a:srgbClr val="27B66D"/>
                </a:solidFill>
              </a:rPr>
              <a:t>Deep </a:t>
            </a:r>
            <a:r>
              <a:rPr lang="de-DE" b="1" err="1">
                <a:solidFill>
                  <a:srgbClr val="27B66D"/>
                </a:solidFill>
              </a:rPr>
              <a:t>decarbonization</a:t>
            </a:r>
            <a:endParaRPr lang="de-DE" sz="1200">
              <a:solidFill>
                <a:srgbClr val="27B66D"/>
              </a:solidFill>
            </a:endParaRPr>
          </a:p>
        </p:txBody>
      </p:sp>
      <p:grpSp>
        <p:nvGrpSpPr>
          <p:cNvPr id="41" name="Gruppieren 40">
            <a:extLst>
              <a:ext uri="{FF2B5EF4-FFF2-40B4-BE49-F238E27FC236}">
                <a16:creationId xmlns:a16="http://schemas.microsoft.com/office/drawing/2014/main" id="{8441B65A-D7DF-4C6F-B52C-F66CA4BCE7F0}"/>
              </a:ext>
            </a:extLst>
          </p:cNvPr>
          <p:cNvGrpSpPr>
            <a:grpSpLocks/>
          </p:cNvGrpSpPr>
          <p:nvPr/>
        </p:nvGrpSpPr>
        <p:grpSpPr>
          <a:xfrm>
            <a:off x="9341029" y="259245"/>
            <a:ext cx="685399" cy="685399"/>
            <a:chOff x="4407989" y="3864394"/>
            <a:chExt cx="720000" cy="720000"/>
          </a:xfrm>
        </p:grpSpPr>
        <p:sp>
          <p:nvSpPr>
            <p:cNvPr id="42" name="Ellipse 41">
              <a:extLst>
                <a:ext uri="{FF2B5EF4-FFF2-40B4-BE49-F238E27FC236}">
                  <a16:creationId xmlns:a16="http://schemas.microsoft.com/office/drawing/2014/main" id="{2FC3E91F-2CB9-4F5C-BB87-83A522DB36C0}"/>
                </a:ext>
              </a:extLst>
            </p:cNvPr>
            <p:cNvSpPr>
              <a:spLocks noChangeAspect="1"/>
            </p:cNvSpPr>
            <p:nvPr/>
          </p:nvSpPr>
          <p:spPr>
            <a:xfrm>
              <a:off x="4407989" y="3864394"/>
              <a:ext cx="720000" cy="720000"/>
            </a:xfrm>
            <a:prstGeom prst="ellipse">
              <a:avLst/>
            </a:prstGeom>
            <a:solidFill>
              <a:schemeClr val="bg1"/>
            </a:solid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a:solidFill>
                  <a:schemeClr val="tx1"/>
                </a:solidFill>
              </a:endParaRPr>
            </a:p>
          </p:txBody>
        </p:sp>
        <p:sp>
          <p:nvSpPr>
            <p:cNvPr id="43" name="Ellipse 42">
              <a:extLst>
                <a:ext uri="{FF2B5EF4-FFF2-40B4-BE49-F238E27FC236}">
                  <a16:creationId xmlns:a16="http://schemas.microsoft.com/office/drawing/2014/main" id="{B5B32FC2-92C2-4CBB-9709-1DE9DDB46414}"/>
                </a:ext>
              </a:extLst>
            </p:cNvPr>
            <p:cNvSpPr>
              <a:spLocks noChangeAspect="1"/>
            </p:cNvSpPr>
            <p:nvPr/>
          </p:nvSpPr>
          <p:spPr>
            <a:xfrm>
              <a:off x="4479685" y="3936090"/>
              <a:ext cx="576608" cy="576608"/>
            </a:xfrm>
            <a:prstGeom prst="ellipse">
              <a:avLst/>
            </a:prstGeom>
            <a:solidFill>
              <a:schemeClr val="bg1"/>
            </a:solidFill>
            <a:ln w="12700">
              <a:solidFill>
                <a:srgbClr val="27B66D"/>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a:solidFill>
                  <a:schemeClr val="tx1"/>
                </a:solidFill>
              </a:endParaRPr>
            </a:p>
          </p:txBody>
        </p:sp>
      </p:grpSp>
      <p:sp>
        <p:nvSpPr>
          <p:cNvPr id="47" name="Rechteck 46">
            <a:extLst>
              <a:ext uri="{FF2B5EF4-FFF2-40B4-BE49-F238E27FC236}">
                <a16:creationId xmlns:a16="http://schemas.microsoft.com/office/drawing/2014/main" id="{A833116E-6AF9-480B-B425-EC988821F71A}"/>
              </a:ext>
            </a:extLst>
          </p:cNvPr>
          <p:cNvSpPr>
            <a:spLocks/>
          </p:cNvSpPr>
          <p:nvPr/>
        </p:nvSpPr>
        <p:spPr>
          <a:xfrm>
            <a:off x="3670544" y="5505855"/>
            <a:ext cx="661583" cy="66158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rgbClr val="6ADDFF"/>
              </a:solidFill>
            </a:endParaRPr>
          </a:p>
        </p:txBody>
      </p:sp>
      <p:grpSp>
        <p:nvGrpSpPr>
          <p:cNvPr id="48" name="Gruppieren 47">
            <a:extLst>
              <a:ext uri="{FF2B5EF4-FFF2-40B4-BE49-F238E27FC236}">
                <a16:creationId xmlns:a16="http://schemas.microsoft.com/office/drawing/2014/main" id="{3C943885-3DB0-4628-AC5F-40C867B588D4}"/>
              </a:ext>
            </a:extLst>
          </p:cNvPr>
          <p:cNvGrpSpPr/>
          <p:nvPr/>
        </p:nvGrpSpPr>
        <p:grpSpPr>
          <a:xfrm>
            <a:off x="3796724" y="5571748"/>
            <a:ext cx="404812" cy="522672"/>
            <a:chOff x="3796724" y="5571749"/>
            <a:chExt cx="404812" cy="522672"/>
          </a:xfrm>
        </p:grpSpPr>
        <p:pic>
          <p:nvPicPr>
            <p:cNvPr id="49" name="Grafik 48">
              <a:extLst>
                <a:ext uri="{FF2B5EF4-FFF2-40B4-BE49-F238E27FC236}">
                  <a16:creationId xmlns:a16="http://schemas.microsoft.com/office/drawing/2014/main" id="{EFEC71DA-05CC-46CA-83D3-88E8DFA0009A}"/>
                </a:ext>
              </a:extLst>
            </p:cNvPr>
            <p:cNvPicPr>
              <a:picLocks noChangeAspect="1"/>
            </p:cNvPicPr>
            <p:nvPr/>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3800864" y="5571749"/>
              <a:ext cx="400672" cy="400672"/>
            </a:xfrm>
            <a:prstGeom prst="rect">
              <a:avLst/>
            </a:prstGeom>
          </p:spPr>
        </p:pic>
        <p:sp>
          <p:nvSpPr>
            <p:cNvPr id="50" name="Textfeld 49">
              <a:extLst>
                <a:ext uri="{FF2B5EF4-FFF2-40B4-BE49-F238E27FC236}">
                  <a16:creationId xmlns:a16="http://schemas.microsoft.com/office/drawing/2014/main" id="{0DDF6765-F3C2-4FFD-98F0-5DF612B06C23}"/>
                </a:ext>
              </a:extLst>
            </p:cNvPr>
            <p:cNvSpPr txBox="1">
              <a:spLocks/>
            </p:cNvSpPr>
            <p:nvPr/>
          </p:nvSpPr>
          <p:spPr>
            <a:xfrm>
              <a:off x="3796724" y="6017477"/>
              <a:ext cx="404812" cy="76944"/>
            </a:xfrm>
            <a:prstGeom prst="rect">
              <a:avLst/>
            </a:prstGeom>
            <a:noFill/>
          </p:spPr>
          <p:txBody>
            <a:bodyPr wrap="square" lIns="0" tIns="0" rIns="0" bIns="0" rtlCol="0">
              <a:noAutofit/>
            </a:bodyPr>
            <a:lstStyle/>
            <a:p>
              <a:pPr algn="ctr"/>
              <a:r>
                <a:rPr lang="en-US" sz="500">
                  <a:latin typeface="Arial" panose="020B0604020202020204" pitchFamily="34" charset="0"/>
                </a:rPr>
                <a:t>Efficiency</a:t>
              </a:r>
            </a:p>
          </p:txBody>
        </p:sp>
      </p:grpSp>
      <p:sp>
        <p:nvSpPr>
          <p:cNvPr id="51" name="Rechteck 50">
            <a:extLst>
              <a:ext uri="{FF2B5EF4-FFF2-40B4-BE49-F238E27FC236}">
                <a16:creationId xmlns:a16="http://schemas.microsoft.com/office/drawing/2014/main" id="{8F973D9D-9600-40F1-A88F-D11A8E87D424}"/>
              </a:ext>
            </a:extLst>
          </p:cNvPr>
          <p:cNvSpPr>
            <a:spLocks/>
          </p:cNvSpPr>
          <p:nvPr/>
        </p:nvSpPr>
        <p:spPr>
          <a:xfrm>
            <a:off x="4457330" y="5505855"/>
            <a:ext cx="661583" cy="66158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rgbClr val="6ADDFF"/>
              </a:solidFill>
            </a:endParaRPr>
          </a:p>
        </p:txBody>
      </p:sp>
      <p:pic>
        <p:nvPicPr>
          <p:cNvPr id="52" name="Grafik 51">
            <a:extLst>
              <a:ext uri="{FF2B5EF4-FFF2-40B4-BE49-F238E27FC236}">
                <a16:creationId xmlns:a16="http://schemas.microsoft.com/office/drawing/2014/main" id="{91218517-8B9D-4356-A8EA-6177FEB3FEB0}"/>
              </a:ext>
            </a:extLst>
          </p:cNvPr>
          <p:cNvPicPr>
            <a:picLocks noChangeAspect="1"/>
          </p:cNvPicPr>
          <p:nvPr/>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4562744" y="5607470"/>
            <a:ext cx="478364" cy="288020"/>
          </a:xfrm>
          <a:prstGeom prst="rect">
            <a:avLst/>
          </a:prstGeom>
        </p:spPr>
      </p:pic>
      <p:sp>
        <p:nvSpPr>
          <p:cNvPr id="60" name="Textfeld 59">
            <a:extLst>
              <a:ext uri="{FF2B5EF4-FFF2-40B4-BE49-F238E27FC236}">
                <a16:creationId xmlns:a16="http://schemas.microsoft.com/office/drawing/2014/main" id="{59F0E672-672E-4702-BDE1-3D400234C04E}"/>
              </a:ext>
            </a:extLst>
          </p:cNvPr>
          <p:cNvSpPr txBox="1">
            <a:spLocks/>
          </p:cNvSpPr>
          <p:nvPr/>
        </p:nvSpPr>
        <p:spPr>
          <a:xfrm>
            <a:off x="4599520" y="6009878"/>
            <a:ext cx="404812" cy="76944"/>
          </a:xfrm>
          <a:prstGeom prst="rect">
            <a:avLst/>
          </a:prstGeom>
          <a:noFill/>
        </p:spPr>
        <p:txBody>
          <a:bodyPr wrap="square" lIns="0" tIns="0" rIns="0" bIns="0" rtlCol="0">
            <a:noAutofit/>
          </a:bodyPr>
          <a:lstStyle/>
          <a:p>
            <a:pPr algn="ctr"/>
            <a:r>
              <a:rPr lang="en-US" sz="500">
                <a:latin typeface="Arial" panose="020B0604020202020204" pitchFamily="34" charset="0"/>
              </a:rPr>
              <a:t>CO</a:t>
            </a:r>
            <a:r>
              <a:rPr lang="en-US" sz="500" baseline="-25000">
                <a:latin typeface="Arial" panose="020B0604020202020204" pitchFamily="34" charset="0"/>
              </a:rPr>
              <a:t>2</a:t>
            </a:r>
            <a:r>
              <a:rPr lang="en-US" sz="500">
                <a:latin typeface="Arial" panose="020B0604020202020204" pitchFamily="34" charset="0"/>
              </a:rPr>
              <a:t>-savings</a:t>
            </a:r>
          </a:p>
        </p:txBody>
      </p:sp>
      <p:grpSp>
        <p:nvGrpSpPr>
          <p:cNvPr id="61" name="Gruppieren 60">
            <a:extLst>
              <a:ext uri="{FF2B5EF4-FFF2-40B4-BE49-F238E27FC236}">
                <a16:creationId xmlns:a16="http://schemas.microsoft.com/office/drawing/2014/main" id="{F0359B53-61E6-4FF8-903F-ED0106371766}"/>
              </a:ext>
            </a:extLst>
          </p:cNvPr>
          <p:cNvGrpSpPr/>
          <p:nvPr/>
        </p:nvGrpSpPr>
        <p:grpSpPr>
          <a:xfrm>
            <a:off x="4100763" y="1853359"/>
            <a:ext cx="1893516" cy="575159"/>
            <a:chOff x="1752613" y="1991966"/>
            <a:chExt cx="1539299" cy="575159"/>
          </a:xfrm>
        </p:grpSpPr>
        <p:sp>
          <p:nvSpPr>
            <p:cNvPr id="62" name="Rechteck: abgerundete Ecken 61">
              <a:extLst>
                <a:ext uri="{FF2B5EF4-FFF2-40B4-BE49-F238E27FC236}">
                  <a16:creationId xmlns:a16="http://schemas.microsoft.com/office/drawing/2014/main" id="{B1E3D093-EBF9-4B2F-8B0E-B7A99AF9DE39}"/>
                </a:ext>
              </a:extLst>
            </p:cNvPr>
            <p:cNvSpPr/>
            <p:nvPr/>
          </p:nvSpPr>
          <p:spPr>
            <a:xfrm>
              <a:off x="1752613" y="1991966"/>
              <a:ext cx="1539299" cy="57515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8000" tIns="0" rIns="0" bIns="0" rtlCol="0" anchor="ctr"/>
            <a:lstStyle/>
            <a:p>
              <a:r>
                <a:rPr lang="en-US" sz="1000" b="1"/>
                <a:t>6’500 </a:t>
              </a:r>
            </a:p>
            <a:p>
              <a:r>
                <a:rPr lang="en-US" sz="1000" b="1"/>
                <a:t>tons CO2 </a:t>
              </a:r>
            </a:p>
            <a:p>
              <a:r>
                <a:rPr lang="en-US" sz="1000" b="1"/>
                <a:t>savings</a:t>
              </a:r>
            </a:p>
          </p:txBody>
        </p:sp>
        <p:sp>
          <p:nvSpPr>
            <p:cNvPr id="63" name="Icon">
              <a:extLst>
                <a:ext uri="{FF2B5EF4-FFF2-40B4-BE49-F238E27FC236}">
                  <a16:creationId xmlns:a16="http://schemas.microsoft.com/office/drawing/2014/main" id="{E0AABC53-4EFB-48FA-8219-2BB7DCA8DA95}"/>
                </a:ext>
              </a:extLst>
            </p:cNvPr>
            <p:cNvSpPr/>
            <p:nvPr/>
          </p:nvSpPr>
          <p:spPr>
            <a:xfrm>
              <a:off x="1909734" y="2117610"/>
              <a:ext cx="506222" cy="320538"/>
            </a:xfrm>
            <a:custGeom>
              <a:avLst/>
              <a:gdLst>
                <a:gd name="connsiteX0" fmla="*/ 28307 w 532168"/>
                <a:gd name="connsiteY0" fmla="*/ 127944 h 320428"/>
                <a:gd name="connsiteX1" fmla="*/ 60029 w 532168"/>
                <a:gd name="connsiteY1" fmla="*/ 132122 h 320428"/>
                <a:gd name="connsiteX2" fmla="*/ 151298 w 532168"/>
                <a:gd name="connsiteY2" fmla="*/ 184815 h 320428"/>
                <a:gd name="connsiteX3" fmla="*/ 144330 w 532168"/>
                <a:gd name="connsiteY3" fmla="*/ 196886 h 320428"/>
                <a:gd name="connsiteX4" fmla="*/ 53061 w 532168"/>
                <a:gd name="connsiteY4" fmla="*/ 144193 h 320428"/>
                <a:gd name="connsiteX5" fmla="*/ 18373 w 532168"/>
                <a:gd name="connsiteY5" fmla="*/ 149719 h 320428"/>
                <a:gd name="connsiteX6" fmla="*/ 159184 w 532168"/>
                <a:gd name="connsiteY6" fmla="*/ 267878 h 320428"/>
                <a:gd name="connsiteX7" fmla="*/ 194804 w 532168"/>
                <a:gd name="connsiteY7" fmla="*/ 279104 h 320428"/>
                <a:gd name="connsiteX8" fmla="*/ 387384 w 532168"/>
                <a:gd name="connsiteY8" fmla="*/ 262256 h 320428"/>
                <a:gd name="connsiteX9" fmla="*/ 472425 w 532168"/>
                <a:gd name="connsiteY9" fmla="*/ 301905 h 320428"/>
                <a:gd name="connsiteX10" fmla="*/ 513647 w 532168"/>
                <a:gd name="connsiteY10" fmla="*/ 213496 h 320428"/>
                <a:gd name="connsiteX11" fmla="*/ 410771 w 532168"/>
                <a:gd name="connsiteY11" fmla="*/ 165524 h 320428"/>
                <a:gd name="connsiteX12" fmla="*/ 365086 w 532168"/>
                <a:gd name="connsiteY12" fmla="*/ 159510 h 320428"/>
                <a:gd name="connsiteX13" fmla="*/ 201044 w 532168"/>
                <a:gd name="connsiteY13" fmla="*/ 188436 h 320428"/>
                <a:gd name="connsiteX14" fmla="*/ 190035 w 532168"/>
                <a:gd name="connsiteY14" fmla="*/ 195451 h 320428"/>
                <a:gd name="connsiteX15" fmla="*/ 187211 w 532168"/>
                <a:gd name="connsiteY15" fmla="*/ 208188 h 320428"/>
                <a:gd name="connsiteX16" fmla="*/ 205494 w 532168"/>
                <a:gd name="connsiteY16" fmla="*/ 222219 h 320428"/>
                <a:gd name="connsiteX17" fmla="*/ 335950 w 532168"/>
                <a:gd name="connsiteY17" fmla="*/ 210801 h 320428"/>
                <a:gd name="connsiteX18" fmla="*/ 337161 w 532168"/>
                <a:gd name="connsiteY18" fmla="*/ 224682 h 320428"/>
                <a:gd name="connsiteX19" fmla="*/ 206705 w 532168"/>
                <a:gd name="connsiteY19" fmla="*/ 236101 h 320428"/>
                <a:gd name="connsiteX20" fmla="*/ 173493 w 532168"/>
                <a:gd name="connsiteY20" fmla="*/ 210611 h 320428"/>
                <a:gd name="connsiteX21" fmla="*/ 178624 w 532168"/>
                <a:gd name="connsiteY21" fmla="*/ 187456 h 320428"/>
                <a:gd name="connsiteX22" fmla="*/ 198621 w 532168"/>
                <a:gd name="connsiteY22" fmla="*/ 174718 h 320428"/>
                <a:gd name="connsiteX23" fmla="*/ 362663 w 532168"/>
                <a:gd name="connsiteY23" fmla="*/ 145792 h 320428"/>
                <a:gd name="connsiteX24" fmla="*/ 416663 w 532168"/>
                <a:gd name="connsiteY24" fmla="*/ 152896 h 320428"/>
                <a:gd name="connsiteX25" fmla="*/ 532168 w 532168"/>
                <a:gd name="connsiteY25" fmla="*/ 206759 h 320428"/>
                <a:gd name="connsiteX26" fmla="*/ 479162 w 532168"/>
                <a:gd name="connsiteY26" fmla="*/ 320428 h 320428"/>
                <a:gd name="connsiteX27" fmla="*/ 384880 w 532168"/>
                <a:gd name="connsiteY27" fmla="*/ 276465 h 320428"/>
                <a:gd name="connsiteX28" fmla="*/ 196015 w 532168"/>
                <a:gd name="connsiteY28" fmla="*/ 292985 h 320428"/>
                <a:gd name="connsiteX29" fmla="*/ 150229 w 532168"/>
                <a:gd name="connsiteY29" fmla="*/ 278547 h 320428"/>
                <a:gd name="connsiteX30" fmla="*/ 0 w 532168"/>
                <a:gd name="connsiteY30" fmla="*/ 152488 h 320428"/>
                <a:gd name="connsiteX31" fmla="*/ 2919 w 532168"/>
                <a:gd name="connsiteY31" fmla="*/ 147425 h 320428"/>
                <a:gd name="connsiteX32" fmla="*/ 28307 w 532168"/>
                <a:gd name="connsiteY32" fmla="*/ 127944 h 320428"/>
                <a:gd name="connsiteX33" fmla="*/ 352144 w 532168"/>
                <a:gd name="connsiteY33" fmla="*/ 53707 h 320428"/>
                <a:gd name="connsiteX34" fmla="*/ 369828 w 532168"/>
                <a:gd name="connsiteY34" fmla="*/ 67255 h 320428"/>
                <a:gd name="connsiteX35" fmla="*/ 361303 w 532168"/>
                <a:gd name="connsiteY35" fmla="*/ 83443 h 320428"/>
                <a:gd name="connsiteX36" fmla="*/ 349510 w 532168"/>
                <a:gd name="connsiteY36" fmla="*/ 93854 h 320428"/>
                <a:gd name="connsiteX37" fmla="*/ 370209 w 532168"/>
                <a:gd name="connsiteY37" fmla="*/ 93854 h 320428"/>
                <a:gd name="connsiteX38" fmla="*/ 370209 w 532168"/>
                <a:gd name="connsiteY38" fmla="*/ 102135 h 320428"/>
                <a:gd name="connsiteX39" fmla="*/ 335207 w 532168"/>
                <a:gd name="connsiteY39" fmla="*/ 102135 h 320428"/>
                <a:gd name="connsiteX40" fmla="*/ 335207 w 532168"/>
                <a:gd name="connsiteY40" fmla="*/ 93854 h 320428"/>
                <a:gd name="connsiteX41" fmla="*/ 350388 w 532168"/>
                <a:gd name="connsiteY41" fmla="*/ 81436 h 320428"/>
                <a:gd name="connsiteX42" fmla="*/ 358914 w 532168"/>
                <a:gd name="connsiteY42" fmla="*/ 68133 h 320428"/>
                <a:gd name="connsiteX43" fmla="*/ 350884 w 532168"/>
                <a:gd name="connsiteY43" fmla="*/ 62110 h 320428"/>
                <a:gd name="connsiteX44" fmla="*/ 337589 w 532168"/>
                <a:gd name="connsiteY44" fmla="*/ 66125 h 320428"/>
                <a:gd name="connsiteX45" fmla="*/ 335330 w 532168"/>
                <a:gd name="connsiteY45" fmla="*/ 57600 h 320428"/>
                <a:gd name="connsiteX46" fmla="*/ 352144 w 532168"/>
                <a:gd name="connsiteY46" fmla="*/ 53707 h 320428"/>
                <a:gd name="connsiteX47" fmla="*/ 286548 w 532168"/>
                <a:gd name="connsiteY47" fmla="*/ 12295 h 320428"/>
                <a:gd name="connsiteX48" fmla="*/ 262087 w 532168"/>
                <a:gd name="connsiteY48" fmla="*/ 44412 h 320428"/>
                <a:gd name="connsiteX49" fmla="*/ 286548 w 532168"/>
                <a:gd name="connsiteY49" fmla="*/ 77285 h 320428"/>
                <a:gd name="connsiteX50" fmla="*/ 311018 w 532168"/>
                <a:gd name="connsiteY50" fmla="*/ 44794 h 320428"/>
                <a:gd name="connsiteX51" fmla="*/ 286548 w 532168"/>
                <a:gd name="connsiteY51" fmla="*/ 12295 h 320428"/>
                <a:gd name="connsiteX52" fmla="*/ 286548 w 532168"/>
                <a:gd name="connsiteY52" fmla="*/ 0 h 320428"/>
                <a:gd name="connsiteX53" fmla="*/ 317162 w 532168"/>
                <a:gd name="connsiteY53" fmla="*/ 13806 h 320428"/>
                <a:gd name="connsiteX54" fmla="*/ 326825 w 532168"/>
                <a:gd name="connsiteY54" fmla="*/ 44794 h 320428"/>
                <a:gd name="connsiteX55" fmla="*/ 314155 w 532168"/>
                <a:gd name="connsiteY55" fmla="*/ 79163 h 320428"/>
                <a:gd name="connsiteX56" fmla="*/ 286548 w 532168"/>
                <a:gd name="connsiteY56" fmla="*/ 89580 h 320428"/>
                <a:gd name="connsiteX57" fmla="*/ 255942 w 532168"/>
                <a:gd name="connsiteY57" fmla="*/ 75781 h 320428"/>
                <a:gd name="connsiteX58" fmla="*/ 246280 w 532168"/>
                <a:gd name="connsiteY58" fmla="*/ 44290 h 320428"/>
                <a:gd name="connsiteX59" fmla="*/ 258949 w 532168"/>
                <a:gd name="connsiteY59" fmla="*/ 10418 h 320428"/>
                <a:gd name="connsiteX60" fmla="*/ 286548 w 532168"/>
                <a:gd name="connsiteY60" fmla="*/ 0 h 320428"/>
                <a:gd name="connsiteX61" fmla="*/ 215565 w 532168"/>
                <a:gd name="connsiteY61" fmla="*/ 0 h 320428"/>
                <a:gd name="connsiteX62" fmla="*/ 241156 w 532168"/>
                <a:gd name="connsiteY62" fmla="*/ 5776 h 320428"/>
                <a:gd name="connsiteX63" fmla="*/ 236141 w 532168"/>
                <a:gd name="connsiteY63" fmla="*/ 17691 h 320428"/>
                <a:gd name="connsiteX64" fmla="*/ 216321 w 532168"/>
                <a:gd name="connsiteY64" fmla="*/ 12295 h 320428"/>
                <a:gd name="connsiteX65" fmla="*/ 189722 w 532168"/>
                <a:gd name="connsiteY65" fmla="*/ 45045 h 320428"/>
                <a:gd name="connsiteX66" fmla="*/ 217069 w 532168"/>
                <a:gd name="connsiteY66" fmla="*/ 77285 h 320428"/>
                <a:gd name="connsiteX67" fmla="*/ 237774 w 532168"/>
                <a:gd name="connsiteY67" fmla="*/ 71514 h 320428"/>
                <a:gd name="connsiteX68" fmla="*/ 242034 w 532168"/>
                <a:gd name="connsiteY68" fmla="*/ 83811 h 320428"/>
                <a:gd name="connsiteX69" fmla="*/ 216321 w 532168"/>
                <a:gd name="connsiteY69" fmla="*/ 89580 h 320428"/>
                <a:gd name="connsiteX70" fmla="*/ 173915 w 532168"/>
                <a:gd name="connsiteY70" fmla="*/ 45420 h 320428"/>
                <a:gd name="connsiteX71" fmla="*/ 215565 w 532168"/>
                <a:gd name="connsiteY71" fmla="*/ 0 h 3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32168" h="320428">
                  <a:moveTo>
                    <a:pt x="28307" y="127944"/>
                  </a:moveTo>
                  <a:cubicBezTo>
                    <a:pt x="39099" y="125058"/>
                    <a:pt x="50360" y="126550"/>
                    <a:pt x="60029" y="132122"/>
                  </a:cubicBezTo>
                  <a:lnTo>
                    <a:pt x="151298" y="184815"/>
                  </a:lnTo>
                  <a:lnTo>
                    <a:pt x="144330" y="196886"/>
                  </a:lnTo>
                  <a:lnTo>
                    <a:pt x="53061" y="144193"/>
                  </a:lnTo>
                  <a:cubicBezTo>
                    <a:pt x="41459" y="137476"/>
                    <a:pt x="26974" y="140117"/>
                    <a:pt x="18373" y="149719"/>
                  </a:cubicBezTo>
                  <a:lnTo>
                    <a:pt x="159184" y="267878"/>
                  </a:lnTo>
                  <a:cubicBezTo>
                    <a:pt x="169166" y="276246"/>
                    <a:pt x="181855" y="280166"/>
                    <a:pt x="194804" y="279104"/>
                  </a:cubicBezTo>
                  <a:lnTo>
                    <a:pt x="387384" y="262256"/>
                  </a:lnTo>
                  <a:lnTo>
                    <a:pt x="472425" y="301905"/>
                  </a:lnTo>
                  <a:lnTo>
                    <a:pt x="513647" y="213496"/>
                  </a:lnTo>
                  <a:lnTo>
                    <a:pt x="410771" y="165524"/>
                  </a:lnTo>
                  <a:cubicBezTo>
                    <a:pt x="396453" y="158849"/>
                    <a:pt x="380667" y="156774"/>
                    <a:pt x="365086" y="159510"/>
                  </a:cubicBezTo>
                  <a:lnTo>
                    <a:pt x="201044" y="188436"/>
                  </a:lnTo>
                  <a:cubicBezTo>
                    <a:pt x="196560" y="189231"/>
                    <a:pt x="192648" y="191722"/>
                    <a:pt x="190035" y="195451"/>
                  </a:cubicBezTo>
                  <a:cubicBezTo>
                    <a:pt x="187423" y="199180"/>
                    <a:pt x="186422" y="203705"/>
                    <a:pt x="187211" y="208188"/>
                  </a:cubicBezTo>
                  <a:cubicBezTo>
                    <a:pt x="188762" y="216973"/>
                    <a:pt x="196819" y="222947"/>
                    <a:pt x="205494" y="222219"/>
                  </a:cubicBezTo>
                  <a:lnTo>
                    <a:pt x="335950" y="210801"/>
                  </a:lnTo>
                  <a:lnTo>
                    <a:pt x="337161" y="224682"/>
                  </a:lnTo>
                  <a:lnTo>
                    <a:pt x="206705" y="236101"/>
                  </a:lnTo>
                  <a:cubicBezTo>
                    <a:pt x="190633" y="237515"/>
                    <a:pt x="176310" y="226553"/>
                    <a:pt x="173493" y="210611"/>
                  </a:cubicBezTo>
                  <a:cubicBezTo>
                    <a:pt x="172050" y="202459"/>
                    <a:pt x="173874" y="194240"/>
                    <a:pt x="178624" y="187456"/>
                  </a:cubicBezTo>
                  <a:cubicBezTo>
                    <a:pt x="183366" y="180678"/>
                    <a:pt x="190470" y="176153"/>
                    <a:pt x="198621" y="174718"/>
                  </a:cubicBezTo>
                  <a:lnTo>
                    <a:pt x="362663" y="145792"/>
                  </a:lnTo>
                  <a:cubicBezTo>
                    <a:pt x="381062" y="142546"/>
                    <a:pt x="399727" y="145003"/>
                    <a:pt x="416663" y="152896"/>
                  </a:cubicBezTo>
                  <a:lnTo>
                    <a:pt x="532168" y="206759"/>
                  </a:lnTo>
                  <a:lnTo>
                    <a:pt x="479162" y="320428"/>
                  </a:lnTo>
                  <a:lnTo>
                    <a:pt x="384880" y="276465"/>
                  </a:lnTo>
                  <a:lnTo>
                    <a:pt x="196015" y="292985"/>
                  </a:lnTo>
                  <a:cubicBezTo>
                    <a:pt x="179332" y="294448"/>
                    <a:pt x="163048" y="289312"/>
                    <a:pt x="150229" y="278547"/>
                  </a:cubicBezTo>
                  <a:lnTo>
                    <a:pt x="0" y="152488"/>
                  </a:lnTo>
                  <a:lnTo>
                    <a:pt x="2919" y="147425"/>
                  </a:lnTo>
                  <a:cubicBezTo>
                    <a:pt x="8506" y="137756"/>
                    <a:pt x="17521" y="130836"/>
                    <a:pt x="28307" y="127944"/>
                  </a:cubicBezTo>
                  <a:close/>
                  <a:moveTo>
                    <a:pt x="352144" y="53707"/>
                  </a:moveTo>
                  <a:cubicBezTo>
                    <a:pt x="363309" y="53707"/>
                    <a:pt x="369828" y="58730"/>
                    <a:pt x="369828" y="67255"/>
                  </a:cubicBezTo>
                  <a:cubicBezTo>
                    <a:pt x="369828" y="72902"/>
                    <a:pt x="367447" y="77292"/>
                    <a:pt x="361303" y="83443"/>
                  </a:cubicBezTo>
                  <a:cubicBezTo>
                    <a:pt x="357410" y="87205"/>
                    <a:pt x="353396" y="90845"/>
                    <a:pt x="349510" y="93854"/>
                  </a:cubicBezTo>
                  <a:lnTo>
                    <a:pt x="370209" y="93854"/>
                  </a:lnTo>
                  <a:lnTo>
                    <a:pt x="370209" y="102135"/>
                  </a:lnTo>
                  <a:lnTo>
                    <a:pt x="335207" y="102135"/>
                  </a:lnTo>
                  <a:lnTo>
                    <a:pt x="335207" y="93854"/>
                  </a:lnTo>
                  <a:cubicBezTo>
                    <a:pt x="340352" y="90090"/>
                    <a:pt x="345618" y="85702"/>
                    <a:pt x="350388" y="81436"/>
                  </a:cubicBezTo>
                  <a:cubicBezTo>
                    <a:pt x="356410" y="75788"/>
                    <a:pt x="358914" y="71903"/>
                    <a:pt x="358914" y="68133"/>
                  </a:cubicBezTo>
                  <a:cubicBezTo>
                    <a:pt x="358914" y="64499"/>
                    <a:pt x="355784" y="62110"/>
                    <a:pt x="350884" y="62110"/>
                  </a:cubicBezTo>
                  <a:cubicBezTo>
                    <a:pt x="347251" y="62110"/>
                    <a:pt x="343611" y="63118"/>
                    <a:pt x="337589" y="66125"/>
                  </a:cubicBezTo>
                  <a:lnTo>
                    <a:pt x="335330" y="57600"/>
                  </a:lnTo>
                  <a:cubicBezTo>
                    <a:pt x="341100" y="54966"/>
                    <a:pt x="346626" y="53707"/>
                    <a:pt x="352144" y="53707"/>
                  </a:cubicBezTo>
                  <a:close/>
                  <a:moveTo>
                    <a:pt x="286548" y="12295"/>
                  </a:moveTo>
                  <a:cubicBezTo>
                    <a:pt x="271619" y="12295"/>
                    <a:pt x="262087" y="24843"/>
                    <a:pt x="262087" y="44412"/>
                  </a:cubicBezTo>
                  <a:cubicBezTo>
                    <a:pt x="262087" y="64737"/>
                    <a:pt x="271368" y="77285"/>
                    <a:pt x="286548" y="77285"/>
                  </a:cubicBezTo>
                  <a:cubicBezTo>
                    <a:pt x="301607" y="77285"/>
                    <a:pt x="311018" y="64737"/>
                    <a:pt x="311018" y="44794"/>
                  </a:cubicBezTo>
                  <a:cubicBezTo>
                    <a:pt x="311018" y="24843"/>
                    <a:pt x="301607" y="12295"/>
                    <a:pt x="286548" y="12295"/>
                  </a:cubicBezTo>
                  <a:close/>
                  <a:moveTo>
                    <a:pt x="286548" y="0"/>
                  </a:moveTo>
                  <a:cubicBezTo>
                    <a:pt x="300103" y="0"/>
                    <a:pt x="310010" y="4518"/>
                    <a:pt x="317162" y="13806"/>
                  </a:cubicBezTo>
                  <a:cubicBezTo>
                    <a:pt x="323558" y="22081"/>
                    <a:pt x="326825" y="32620"/>
                    <a:pt x="326825" y="44794"/>
                  </a:cubicBezTo>
                  <a:cubicBezTo>
                    <a:pt x="326825" y="58716"/>
                    <a:pt x="322428" y="70888"/>
                    <a:pt x="314155" y="79163"/>
                  </a:cubicBezTo>
                  <a:cubicBezTo>
                    <a:pt x="307378" y="86191"/>
                    <a:pt x="298218" y="89580"/>
                    <a:pt x="286548" y="89580"/>
                  </a:cubicBezTo>
                  <a:cubicBezTo>
                    <a:pt x="273123" y="89580"/>
                    <a:pt x="263094" y="85062"/>
                    <a:pt x="255942" y="75781"/>
                  </a:cubicBezTo>
                  <a:cubicBezTo>
                    <a:pt x="249417" y="67371"/>
                    <a:pt x="246280" y="56960"/>
                    <a:pt x="246280" y="44290"/>
                  </a:cubicBezTo>
                  <a:cubicBezTo>
                    <a:pt x="246280" y="30864"/>
                    <a:pt x="250921" y="18446"/>
                    <a:pt x="258949" y="10418"/>
                  </a:cubicBezTo>
                  <a:cubicBezTo>
                    <a:pt x="265727" y="3389"/>
                    <a:pt x="274886" y="0"/>
                    <a:pt x="286548" y="0"/>
                  </a:cubicBezTo>
                  <a:close/>
                  <a:moveTo>
                    <a:pt x="215565" y="0"/>
                  </a:moveTo>
                  <a:cubicBezTo>
                    <a:pt x="224601" y="0"/>
                    <a:pt x="231875" y="1633"/>
                    <a:pt x="241156" y="5776"/>
                  </a:cubicBezTo>
                  <a:lnTo>
                    <a:pt x="236141" y="17691"/>
                  </a:lnTo>
                  <a:cubicBezTo>
                    <a:pt x="228616" y="13806"/>
                    <a:pt x="222840" y="12295"/>
                    <a:pt x="216321" y="12295"/>
                  </a:cubicBezTo>
                  <a:cubicBezTo>
                    <a:pt x="200010" y="12295"/>
                    <a:pt x="189722" y="24972"/>
                    <a:pt x="189722" y="45045"/>
                  </a:cubicBezTo>
                  <a:cubicBezTo>
                    <a:pt x="189722" y="64990"/>
                    <a:pt x="200133" y="77285"/>
                    <a:pt x="217069" y="77285"/>
                  </a:cubicBezTo>
                  <a:cubicBezTo>
                    <a:pt x="224350" y="77285"/>
                    <a:pt x="229242" y="75904"/>
                    <a:pt x="237774" y="71514"/>
                  </a:cubicBezTo>
                  <a:lnTo>
                    <a:pt x="242034" y="83811"/>
                  </a:lnTo>
                  <a:cubicBezTo>
                    <a:pt x="232378" y="88199"/>
                    <a:pt x="225975" y="89580"/>
                    <a:pt x="216321" y="89580"/>
                  </a:cubicBezTo>
                  <a:cubicBezTo>
                    <a:pt x="189844" y="89580"/>
                    <a:pt x="173915" y="73018"/>
                    <a:pt x="173915" y="45420"/>
                  </a:cubicBezTo>
                  <a:cubicBezTo>
                    <a:pt x="173915" y="17568"/>
                    <a:pt x="189973" y="0"/>
                    <a:pt x="215565" y="0"/>
                  </a:cubicBezTo>
                  <a:close/>
                </a:path>
              </a:pathLst>
            </a:custGeom>
            <a:solidFill>
              <a:srgbClr val="FFFFFF"/>
            </a:solidFill>
            <a:ln w="13827" cap="flat">
              <a:noFill/>
              <a:prstDash val="solid"/>
              <a:miter/>
            </a:ln>
          </p:spPr>
          <p:txBody>
            <a:bodyPr lIns="828000" rtlCol="0" anchor="ctr"/>
            <a:lstStyle/>
            <a:p>
              <a:endParaRPr lang="en-US"/>
            </a:p>
          </p:txBody>
        </p:sp>
      </p:grpSp>
      <p:pic>
        <p:nvPicPr>
          <p:cNvPr id="68" name="Graphic 279">
            <a:extLst>
              <a:ext uri="{FF2B5EF4-FFF2-40B4-BE49-F238E27FC236}">
                <a16:creationId xmlns:a16="http://schemas.microsoft.com/office/drawing/2014/main" id="{E8333829-CEE8-4B1D-B32E-1AE099363D21}"/>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9379044" y="275379"/>
            <a:ext cx="629683" cy="629683"/>
          </a:xfrm>
          <a:prstGeom prst="rect">
            <a:avLst/>
          </a:prstGeom>
        </p:spPr>
      </p:pic>
      <p:pic>
        <p:nvPicPr>
          <p:cNvPr id="69" name="Graphic 282">
            <a:extLst>
              <a:ext uri="{FF2B5EF4-FFF2-40B4-BE49-F238E27FC236}">
                <a16:creationId xmlns:a16="http://schemas.microsoft.com/office/drawing/2014/main" id="{2E6AFB9D-F173-42BA-8A2A-37D03CF5756C}"/>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2056870" y="5532777"/>
            <a:ext cx="607735" cy="607735"/>
          </a:xfrm>
          <a:prstGeom prst="rect">
            <a:avLst/>
          </a:prstGeom>
        </p:spPr>
      </p:pic>
    </p:spTree>
    <p:extLst>
      <p:ext uri="{BB962C8B-B14F-4D97-AF65-F5344CB8AC3E}">
        <p14:creationId xmlns:p14="http://schemas.microsoft.com/office/powerpoint/2010/main" val="923662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20479CEC-452A-4036-A384-623AA4E1C8D2}"/>
              </a:ext>
            </a:extLst>
          </p:cNvPr>
          <p:cNvGraphicFramePr>
            <a:graphicFrameLocks noChangeAspect="1"/>
          </p:cNvGraphicFramePr>
          <p:nvPr>
            <p:custDataLst>
              <p:tags r:id="rId2"/>
            </p:custDataLst>
          </p:nvPr>
        </p:nvGraphicFramePr>
        <p:xfrm>
          <a:off x="1587" y="3372"/>
          <a:ext cx="1587" cy="1587"/>
        </p:xfrm>
        <a:graphic>
          <a:graphicData uri="http://schemas.openxmlformats.org/presentationml/2006/ole">
            <mc:AlternateContent xmlns:mc="http://schemas.openxmlformats.org/markup-compatibility/2006">
              <mc:Choice xmlns:v="urn:schemas-microsoft-com:vml" Requires="v">
                <p:oleObj spid="_x0000_s19459" name="think-cell Slide" r:id="rId5" imgW="395" imgH="396" progId="TCLayout.ActiveDocument.1">
                  <p:embed/>
                </p:oleObj>
              </mc:Choice>
              <mc:Fallback>
                <p:oleObj name="think-cell Slide" r:id="rId5" imgW="395" imgH="396" progId="TCLayout.ActiveDocument.1">
                  <p:embed/>
                  <p:pic>
                    <p:nvPicPr>
                      <p:cNvPr id="4" name="Objekt 3" hidden="1">
                        <a:extLst>
                          <a:ext uri="{FF2B5EF4-FFF2-40B4-BE49-F238E27FC236}">
                            <a16:creationId xmlns:a16="http://schemas.microsoft.com/office/drawing/2014/main" id="{20479CEC-452A-4036-A384-623AA4E1C8D2}"/>
                          </a:ext>
                        </a:extLst>
                      </p:cNvPr>
                      <p:cNvPicPr/>
                      <p:nvPr/>
                    </p:nvPicPr>
                    <p:blipFill>
                      <a:blip r:embed="rId6"/>
                      <a:stretch>
                        <a:fillRect/>
                      </a:stretch>
                    </p:blipFill>
                    <p:spPr>
                      <a:xfrm>
                        <a:off x="1587" y="3372"/>
                        <a:ext cx="1587" cy="1587"/>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4B9DBB84-65C8-4FC0-B9ED-E6EFBD5FA968}"/>
              </a:ext>
            </a:extLst>
          </p:cNvPr>
          <p:cNvSpPr/>
          <p:nvPr>
            <p:custDataLst>
              <p:tags r:id="rId3"/>
            </p:custDataLst>
          </p:nvPr>
        </p:nvSpPr>
        <p:spPr bwMode="auto">
          <a:xfrm>
            <a:off x="0" y="1785"/>
            <a:ext cx="158667" cy="158667"/>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numCol="1" spcCol="0" rtlCol="0" anchor="ctr" anchorCtr="0">
            <a:noAutofit/>
          </a:bodyPr>
          <a:lstStyle/>
          <a:p>
            <a:pPr algn="ctr">
              <a:lnSpc>
                <a:spcPct val="110000"/>
              </a:lnSpc>
              <a:spcBef>
                <a:spcPct val="0"/>
              </a:spcBef>
              <a:buFont typeface="Wingdings" charset="0"/>
              <a:buNone/>
            </a:pPr>
            <a:endParaRPr lang="en-US" sz="1999" b="1">
              <a:latin typeface="Arial" panose="020B0604020202020204" pitchFamily="34" charset="0"/>
              <a:ea typeface="+mj-ea"/>
              <a:cs typeface="+mj-cs"/>
              <a:sym typeface="Arial" panose="020B0604020202020204" pitchFamily="34" charset="0"/>
            </a:endParaRPr>
          </a:p>
        </p:txBody>
      </p:sp>
      <p:sp>
        <p:nvSpPr>
          <p:cNvPr id="2" name="Titel 1">
            <a:extLst>
              <a:ext uri="{FF2B5EF4-FFF2-40B4-BE49-F238E27FC236}">
                <a16:creationId xmlns:a16="http://schemas.microsoft.com/office/drawing/2014/main" id="{DEED56D9-F331-4E39-A098-5B5E0EC6EAFB}"/>
              </a:ext>
            </a:extLst>
          </p:cNvPr>
          <p:cNvSpPr>
            <a:spLocks noGrp="1"/>
          </p:cNvSpPr>
          <p:nvPr>
            <p:ph type="title"/>
          </p:nvPr>
        </p:nvSpPr>
        <p:spPr>
          <a:xfrm>
            <a:off x="0" y="1"/>
            <a:ext cx="12191999" cy="1414800"/>
          </a:xfrm>
        </p:spPr>
        <p:txBody>
          <a:bodyPr vert="horz" lIns="626400" tIns="378000" rIns="3058407" bIns="0" rtlCol="0" anchor="t" anchorCtr="0">
            <a:noAutofit/>
          </a:bodyPr>
          <a:lstStyle/>
          <a:p>
            <a:r>
              <a:rPr lang="en-US" sz="1999" b="0"/>
              <a:t>Integration of Industrial Heat Pump – Project Example</a:t>
            </a:r>
            <a:br>
              <a:rPr lang="en-US" sz="1999" b="0"/>
            </a:br>
            <a:r>
              <a:rPr lang="en-US" sz="1999"/>
              <a:t>Heating and cooling facility at Potsdamer Platz | Overview &amp; key figures</a:t>
            </a:r>
            <a:br>
              <a:rPr lang="en-US" sz="1999"/>
            </a:br>
            <a:endParaRPr lang="en-US" sz="1999"/>
          </a:p>
        </p:txBody>
      </p:sp>
      <p:graphicFrame>
        <p:nvGraphicFramePr>
          <p:cNvPr id="6" name="Tabelle 5">
            <a:extLst>
              <a:ext uri="{FF2B5EF4-FFF2-40B4-BE49-F238E27FC236}">
                <a16:creationId xmlns:a16="http://schemas.microsoft.com/office/drawing/2014/main" id="{B200CBB5-A0CD-4B33-8783-6638E1C53C41}"/>
              </a:ext>
            </a:extLst>
          </p:cNvPr>
          <p:cNvGraphicFramePr>
            <a:graphicFrameLocks noGrp="1"/>
          </p:cNvGraphicFramePr>
          <p:nvPr/>
        </p:nvGraphicFramePr>
        <p:xfrm>
          <a:off x="6455853" y="1989589"/>
          <a:ext cx="5420167" cy="4186534"/>
        </p:xfrm>
        <a:graphic>
          <a:graphicData uri="http://schemas.openxmlformats.org/drawingml/2006/table">
            <a:tbl>
              <a:tblPr firstRow="1" bandRow="1">
                <a:tableStyleId>{5C22544A-7EE6-4342-B048-85BDC9FD1C3A}</a:tableStyleId>
              </a:tblPr>
              <a:tblGrid>
                <a:gridCol w="1943204">
                  <a:extLst>
                    <a:ext uri="{9D8B030D-6E8A-4147-A177-3AD203B41FA5}">
                      <a16:colId xmlns:a16="http://schemas.microsoft.com/office/drawing/2014/main" val="1598555928"/>
                    </a:ext>
                  </a:extLst>
                </a:gridCol>
                <a:gridCol w="3476963">
                  <a:extLst>
                    <a:ext uri="{9D8B030D-6E8A-4147-A177-3AD203B41FA5}">
                      <a16:colId xmlns:a16="http://schemas.microsoft.com/office/drawing/2014/main" val="4136267872"/>
                    </a:ext>
                  </a:extLst>
                </a:gridCol>
              </a:tblGrid>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err="1">
                          <a:solidFill>
                            <a:schemeClr val="accent2"/>
                          </a:solidFill>
                          <a:latin typeface="Arial" pitchFamily="34" charset="0"/>
                          <a:ea typeface="ＭＳ Ｐゴシック" charset="-128"/>
                          <a:cs typeface="+mn-cs"/>
                        </a:rPr>
                        <a:t>Capacity</a:t>
                      </a:r>
                      <a:endParaRPr lang="de-DE" sz="1000" b="0" kern="1200" cap="all" spc="70">
                        <a:solidFill>
                          <a:schemeClr val="accent2"/>
                        </a:solidFill>
                        <a:latin typeface="Arial" pitchFamily="34" charset="0"/>
                        <a:ea typeface="ＭＳ Ｐゴシック" charset="-128"/>
                        <a:cs typeface="+mn-cs"/>
                      </a:endParaRP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1 Unit ~8 </a:t>
                      </a:r>
                      <a:r>
                        <a:rPr lang="de-DE" sz="1200" b="0" kern="1200" err="1">
                          <a:solidFill>
                            <a:srgbClr val="3C464B"/>
                          </a:solidFill>
                          <a:latin typeface="+mn-lt"/>
                          <a:ea typeface="+mn-ea"/>
                          <a:cs typeface="+mn-cs"/>
                        </a:rPr>
                        <a:t>MWth</a:t>
                      </a:r>
                      <a:r>
                        <a:rPr lang="de-DE" sz="1200" b="0" kern="1200">
                          <a:solidFill>
                            <a:srgbClr val="3C464B"/>
                          </a:solidFill>
                          <a:latin typeface="+mn-lt"/>
                          <a:ea typeface="+mn-ea"/>
                          <a:cs typeface="+mn-cs"/>
                        </a:rPr>
                        <a:t>,</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210590661"/>
                  </a:ext>
                </a:extLst>
              </a:tr>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cap="all" spc="70">
                          <a:solidFill>
                            <a:schemeClr val="accent2"/>
                          </a:solidFill>
                          <a:latin typeface="Arial" pitchFamily="34" charset="0"/>
                          <a:ea typeface="ＭＳ Ｐゴシック" charset="-128"/>
                          <a:cs typeface="+mn-cs"/>
                        </a:rPr>
                        <a:t>Average COP </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~3</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5684337"/>
                  </a:ext>
                </a:extLst>
              </a:tr>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err="1">
                          <a:solidFill>
                            <a:schemeClr val="accent2"/>
                          </a:solidFill>
                          <a:latin typeface="Arial" pitchFamily="34" charset="0"/>
                          <a:ea typeface="ＭＳ Ｐゴシック" charset="-128"/>
                          <a:cs typeface="+mn-cs"/>
                        </a:rPr>
                        <a:t>Refrigerant</a:t>
                      </a:r>
                      <a:endParaRPr lang="de-DE" sz="1000" b="0" kern="1200" cap="all" spc="70">
                        <a:solidFill>
                          <a:schemeClr val="accent2"/>
                        </a:solidFill>
                        <a:latin typeface="Arial" pitchFamily="34" charset="0"/>
                        <a:ea typeface="ＭＳ Ｐゴシック" charset="-128"/>
                        <a:cs typeface="+mn-cs"/>
                      </a:endParaRP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Hydro-(-</a:t>
                      </a:r>
                      <a:r>
                        <a:rPr lang="de-DE" sz="1200" b="0" kern="1200" err="1">
                          <a:solidFill>
                            <a:srgbClr val="3C464B"/>
                          </a:solidFill>
                          <a:latin typeface="+mn-lt"/>
                          <a:ea typeface="+mn-ea"/>
                          <a:cs typeface="+mn-cs"/>
                        </a:rPr>
                        <a:t>chloro</a:t>
                      </a:r>
                      <a:r>
                        <a:rPr lang="de-DE" sz="1200" b="0" kern="1200">
                          <a:solidFill>
                            <a:srgbClr val="3C464B"/>
                          </a:solidFill>
                          <a:latin typeface="+mn-lt"/>
                          <a:ea typeface="+mn-ea"/>
                          <a:cs typeface="+mn-cs"/>
                        </a:rPr>
                        <a:t>)-</a:t>
                      </a:r>
                      <a:r>
                        <a:rPr lang="de-DE" sz="1200" b="0" kern="1200" err="1">
                          <a:solidFill>
                            <a:srgbClr val="3C464B"/>
                          </a:solidFill>
                          <a:latin typeface="+mn-lt"/>
                          <a:ea typeface="+mn-ea"/>
                          <a:cs typeface="+mn-cs"/>
                        </a:rPr>
                        <a:t>fluoro</a:t>
                      </a:r>
                      <a:r>
                        <a:rPr lang="de-DE" sz="1200" b="0" kern="1200">
                          <a:solidFill>
                            <a:srgbClr val="3C464B"/>
                          </a:solidFill>
                          <a:latin typeface="+mn-lt"/>
                          <a:ea typeface="+mn-ea"/>
                          <a:cs typeface="+mn-cs"/>
                        </a:rPr>
                        <a:t>-olefin (H(C)FO)</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313101498"/>
                  </a:ext>
                </a:extLst>
              </a:tr>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a:solidFill>
                            <a:schemeClr val="accent2"/>
                          </a:solidFill>
                          <a:latin typeface="Arial" pitchFamily="34" charset="0"/>
                          <a:ea typeface="ＭＳ Ｐゴシック" charset="-128"/>
                          <a:cs typeface="+mn-cs"/>
                        </a:rPr>
                        <a:t>Arrangement</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err="1">
                          <a:solidFill>
                            <a:srgbClr val="3C464B"/>
                          </a:solidFill>
                          <a:latin typeface="+mn-lt"/>
                          <a:ea typeface="+mn-ea"/>
                          <a:cs typeface="+mn-cs"/>
                        </a:rPr>
                        <a:t>Brownfield</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integration</a:t>
                      </a:r>
                      <a:r>
                        <a:rPr lang="de-DE" sz="1200" b="0" kern="1200">
                          <a:solidFill>
                            <a:srgbClr val="3C464B"/>
                          </a:solidFill>
                          <a:latin typeface="+mn-lt"/>
                          <a:ea typeface="+mn-ea"/>
                          <a:cs typeface="+mn-cs"/>
                        </a:rPr>
                        <a:t> in </a:t>
                      </a:r>
                      <a:r>
                        <a:rPr lang="de-DE" sz="1200" b="0" kern="1200" err="1">
                          <a:solidFill>
                            <a:srgbClr val="3C464B"/>
                          </a:solidFill>
                          <a:latin typeface="+mn-lt"/>
                          <a:ea typeface="+mn-ea"/>
                          <a:cs typeface="+mn-cs"/>
                        </a:rPr>
                        <a:t>existing</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building</a:t>
                      </a:r>
                      <a:r>
                        <a:rPr lang="de-DE" sz="1200" b="0" kern="1200">
                          <a:solidFill>
                            <a:srgbClr val="3C464B"/>
                          </a:solidFill>
                          <a:latin typeface="+mn-lt"/>
                          <a:ea typeface="+mn-ea"/>
                          <a:cs typeface="+mn-cs"/>
                        </a:rPr>
                        <a:t>)</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89473466"/>
                  </a:ext>
                </a:extLst>
              </a:tr>
              <a:tr h="4907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a:solidFill>
                            <a:schemeClr val="accent2"/>
                          </a:solidFill>
                          <a:latin typeface="Arial" pitchFamily="34" charset="0"/>
                          <a:ea typeface="ＭＳ Ｐゴシック" charset="-128"/>
                          <a:cs typeface="+mn-cs"/>
                        </a:rPr>
                        <a:t>Heat source</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Cooling </a:t>
                      </a:r>
                      <a:r>
                        <a:rPr lang="de-DE" sz="1200" b="0" kern="1200" err="1">
                          <a:solidFill>
                            <a:srgbClr val="3C464B"/>
                          </a:solidFill>
                          <a:latin typeface="+mn-lt"/>
                          <a:ea typeface="+mn-ea"/>
                          <a:cs typeface="+mn-cs"/>
                        </a:rPr>
                        <a:t>water</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return</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from</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compression</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chillers</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to</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wet</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cell</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cooling</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tower</a:t>
                      </a:r>
                      <a:r>
                        <a:rPr lang="de-DE" sz="1200" b="0" kern="1200">
                          <a:solidFill>
                            <a:srgbClr val="3C464B"/>
                          </a:solidFill>
                          <a:latin typeface="+mn-lt"/>
                          <a:ea typeface="+mn-ea"/>
                          <a:cs typeface="+mn-cs"/>
                        </a:rPr>
                        <a:t> (32 → 27 °C)</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30988049"/>
                  </a:ext>
                </a:extLst>
              </a:tr>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a:solidFill>
                            <a:schemeClr val="accent2"/>
                          </a:solidFill>
                          <a:latin typeface="Arial" pitchFamily="34" charset="0"/>
                          <a:ea typeface="ＭＳ Ｐゴシック" charset="-128"/>
                          <a:cs typeface="+mn-cs"/>
                        </a:rPr>
                        <a:t>Heat sink</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err="1">
                          <a:solidFill>
                            <a:srgbClr val="3C464B"/>
                          </a:solidFill>
                          <a:latin typeface="+mn-lt"/>
                          <a:ea typeface="+mn-ea"/>
                          <a:cs typeface="+mn-cs"/>
                        </a:rPr>
                        <a:t>District</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heating</a:t>
                      </a:r>
                      <a:r>
                        <a:rPr lang="de-DE" sz="1200" b="0" kern="1200">
                          <a:solidFill>
                            <a:srgbClr val="3C464B"/>
                          </a:solidFill>
                          <a:latin typeface="+mn-lt"/>
                          <a:ea typeface="+mn-ea"/>
                          <a:cs typeface="+mn-cs"/>
                        </a:rPr>
                        <a:t> (50 → 85 - 128°C)</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648033479"/>
                  </a:ext>
                </a:extLst>
              </a:tr>
              <a:tr h="4907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err="1">
                          <a:solidFill>
                            <a:schemeClr val="accent2"/>
                          </a:solidFill>
                          <a:latin typeface="Arial" pitchFamily="34" charset="0"/>
                          <a:ea typeface="ＭＳ Ｐゴシック" charset="-128"/>
                          <a:cs typeface="+mn-cs"/>
                        </a:rPr>
                        <a:t>Compressor</a:t>
                      </a:r>
                      <a:endParaRPr lang="de-DE" sz="1000" b="0" kern="1200" cap="all" spc="70">
                        <a:solidFill>
                          <a:schemeClr val="accent2"/>
                        </a:solidFill>
                        <a:latin typeface="Arial" pitchFamily="34" charset="0"/>
                        <a:ea typeface="ＭＳ Ｐゴシック" charset="-128"/>
                        <a:cs typeface="+mn-cs"/>
                      </a:endParaRP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rgbClr val="3C464B"/>
                          </a:solidFill>
                          <a:latin typeface="+mn-lt"/>
                          <a:ea typeface="+mn-ea"/>
                          <a:cs typeface="+mn-cs"/>
                        </a:rPr>
                        <a:t>SIEMENS single shaft centrifugal vertically split radial compressor </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756531290"/>
                  </a:ext>
                </a:extLst>
              </a:tr>
              <a:tr h="4907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err="1">
                          <a:solidFill>
                            <a:schemeClr val="accent2"/>
                          </a:solidFill>
                          <a:latin typeface="Arial" pitchFamily="34" charset="0"/>
                          <a:ea typeface="ＭＳ Ｐゴシック" charset="-128"/>
                          <a:cs typeface="+mn-cs"/>
                        </a:rPr>
                        <a:t>Lube</a:t>
                      </a:r>
                      <a:r>
                        <a:rPr lang="de-DE" sz="1000" b="0" kern="1200" cap="all" spc="70">
                          <a:solidFill>
                            <a:schemeClr val="accent2"/>
                          </a:solidFill>
                          <a:latin typeface="Arial" pitchFamily="34" charset="0"/>
                          <a:ea typeface="ＭＳ Ｐゴシック" charset="-128"/>
                          <a:cs typeface="+mn-cs"/>
                        </a:rPr>
                        <a:t> &amp; Seal Oil System</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err="1">
                          <a:solidFill>
                            <a:srgbClr val="3C464B"/>
                          </a:solidFill>
                          <a:latin typeface="+mn-lt"/>
                          <a:ea typeface="+mn-ea"/>
                          <a:cs typeface="+mn-cs"/>
                        </a:rPr>
                        <a:t>Combined</a:t>
                      </a:r>
                      <a:r>
                        <a:rPr lang="de-DE" sz="1200" b="0" kern="1200">
                          <a:solidFill>
                            <a:srgbClr val="3C464B"/>
                          </a:solidFill>
                          <a:latin typeface="+mn-lt"/>
                          <a:ea typeface="+mn-ea"/>
                          <a:cs typeface="+mn-cs"/>
                        </a:rPr>
                        <a:t> </a:t>
                      </a:r>
                      <a:r>
                        <a:rPr lang="de-DE" sz="1200" b="0" kern="1200" err="1">
                          <a:solidFill>
                            <a:srgbClr val="3C464B"/>
                          </a:solidFill>
                          <a:latin typeface="+mn-lt"/>
                          <a:ea typeface="+mn-ea"/>
                          <a:cs typeface="+mn-cs"/>
                        </a:rPr>
                        <a:t>lube</a:t>
                      </a:r>
                      <a:r>
                        <a:rPr lang="de-DE" sz="1200" b="0" kern="1200">
                          <a:solidFill>
                            <a:srgbClr val="3C464B"/>
                          </a:solidFill>
                          <a:latin typeface="+mn-lt"/>
                          <a:ea typeface="+mn-ea"/>
                          <a:cs typeface="+mn-cs"/>
                        </a:rPr>
                        <a:t> and Seal Oil System</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69792060"/>
                  </a:ext>
                </a:extLst>
              </a:tr>
              <a:tr h="4569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a:solidFill>
                            <a:schemeClr val="accent2"/>
                          </a:solidFill>
                          <a:latin typeface="Arial" pitchFamily="34" charset="0"/>
                          <a:ea typeface="ＭＳ Ｐゴシック" charset="-128"/>
                          <a:cs typeface="+mn-cs"/>
                        </a:rPr>
                        <a:t>Heat </a:t>
                      </a:r>
                      <a:r>
                        <a:rPr lang="de-DE" sz="1000" b="0" kern="1200" cap="all" spc="70" err="1">
                          <a:solidFill>
                            <a:schemeClr val="accent2"/>
                          </a:solidFill>
                          <a:latin typeface="Arial" pitchFamily="34" charset="0"/>
                          <a:ea typeface="ＭＳ Ｐゴシック" charset="-128"/>
                          <a:cs typeface="+mn-cs"/>
                        </a:rPr>
                        <a:t>Exchanger</a:t>
                      </a:r>
                      <a:endParaRPr lang="de-DE" sz="1000" b="0" kern="1200" cap="all" spc="70">
                        <a:solidFill>
                          <a:schemeClr val="accent2"/>
                        </a:solidFill>
                        <a:latin typeface="Arial" pitchFamily="34" charset="0"/>
                        <a:ea typeface="ＭＳ Ｐゴシック" charset="-128"/>
                        <a:cs typeface="+mn-cs"/>
                      </a:endParaRP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Semi-</a:t>
                      </a:r>
                      <a:r>
                        <a:rPr lang="de-DE" sz="1200" b="0" kern="1200" err="1">
                          <a:solidFill>
                            <a:srgbClr val="3C464B"/>
                          </a:solidFill>
                          <a:latin typeface="+mn-lt"/>
                          <a:ea typeface="+mn-ea"/>
                          <a:cs typeface="+mn-cs"/>
                        </a:rPr>
                        <a:t>welded</a:t>
                      </a:r>
                      <a:r>
                        <a:rPr lang="de-DE" sz="1200" b="0" kern="1200">
                          <a:solidFill>
                            <a:srgbClr val="3C464B"/>
                          </a:solidFill>
                          <a:latin typeface="+mn-lt"/>
                          <a:ea typeface="+mn-ea"/>
                          <a:cs typeface="+mn-cs"/>
                        </a:rPr>
                        <a:t> Plate Type Heat </a:t>
                      </a:r>
                      <a:r>
                        <a:rPr lang="de-DE" sz="1200" b="0" kern="1200" err="1">
                          <a:solidFill>
                            <a:srgbClr val="3C464B"/>
                          </a:solidFill>
                          <a:latin typeface="+mn-lt"/>
                          <a:ea typeface="+mn-ea"/>
                          <a:cs typeface="+mn-cs"/>
                        </a:rPr>
                        <a:t>Exchangers</a:t>
                      </a:r>
                      <a:r>
                        <a:rPr lang="de-DE" sz="1200" b="0" kern="1200">
                          <a:solidFill>
                            <a:srgbClr val="3C464B"/>
                          </a:solidFill>
                          <a:latin typeface="+mn-lt"/>
                          <a:ea typeface="+mn-ea"/>
                          <a:cs typeface="+mn-cs"/>
                        </a:rPr>
                        <a:t> (Evaporator, </a:t>
                      </a:r>
                      <a:r>
                        <a:rPr lang="de-DE" sz="1200" b="0" kern="1200" err="1">
                          <a:solidFill>
                            <a:srgbClr val="3C464B"/>
                          </a:solidFill>
                          <a:latin typeface="+mn-lt"/>
                          <a:ea typeface="+mn-ea"/>
                          <a:cs typeface="+mn-cs"/>
                        </a:rPr>
                        <a:t>Condenser</a:t>
                      </a:r>
                      <a:r>
                        <a:rPr lang="de-DE" sz="1200" b="0" kern="1200">
                          <a:solidFill>
                            <a:srgbClr val="3C464B"/>
                          </a:solidFill>
                          <a:latin typeface="+mn-lt"/>
                          <a:ea typeface="+mn-ea"/>
                          <a:cs typeface="+mn-cs"/>
                        </a:rPr>
                        <a:t>, Subcooler)</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51860543"/>
                  </a:ext>
                </a:extLst>
              </a:tr>
              <a:tr h="4907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0" kern="1200" cap="all" spc="70">
                          <a:solidFill>
                            <a:schemeClr val="accent2"/>
                          </a:solidFill>
                          <a:latin typeface="Arial" pitchFamily="34" charset="0"/>
                          <a:ea typeface="ＭＳ Ｐゴシック" charset="-128"/>
                          <a:cs typeface="+mn-cs"/>
                        </a:rPr>
                        <a:t>I&amp;C System</a:t>
                      </a: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kern="1200">
                          <a:solidFill>
                            <a:srgbClr val="3C464B"/>
                          </a:solidFill>
                          <a:latin typeface="+mn-lt"/>
                          <a:ea typeface="+mn-ea"/>
                          <a:cs typeface="+mn-cs"/>
                        </a:rPr>
                        <a:t>T3000 </a:t>
                      </a:r>
                      <a:r>
                        <a:rPr lang="de-DE" sz="1200" b="0" kern="1200" err="1">
                          <a:solidFill>
                            <a:srgbClr val="3C464B"/>
                          </a:solidFill>
                          <a:latin typeface="+mn-lt"/>
                          <a:ea typeface="+mn-ea"/>
                          <a:cs typeface="+mn-cs"/>
                        </a:rPr>
                        <a:t>compact</a:t>
                      </a:r>
                      <a:r>
                        <a:rPr lang="de-DE" sz="1200" b="0" kern="1200">
                          <a:solidFill>
                            <a:srgbClr val="3C464B"/>
                          </a:solidFill>
                          <a:latin typeface="+mn-lt"/>
                          <a:ea typeface="+mn-ea"/>
                          <a:cs typeface="+mn-cs"/>
                        </a:rPr>
                        <a:t> </a:t>
                      </a: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81931179"/>
                  </a:ext>
                </a:extLst>
              </a:tr>
              <a:tr h="2944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b="1">
                        <a:solidFill>
                          <a:srgbClr val="004669"/>
                        </a:solidFill>
                        <a:latin typeface="Siemens Sans" pitchFamily="2" charset="0"/>
                      </a:endParaRPr>
                    </a:p>
                  </a:txBody>
                  <a:tcPr marL="0" marR="91392" marT="45696" marB="45696">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b="0" kern="1200">
                        <a:solidFill>
                          <a:srgbClr val="004669"/>
                        </a:solidFill>
                        <a:latin typeface="Siemens Sans" pitchFamily="2" charset="0"/>
                        <a:ea typeface="+mn-ea"/>
                        <a:cs typeface="+mn-cs"/>
                      </a:endParaRPr>
                    </a:p>
                  </a:txBody>
                  <a:tcPr marL="91392" marR="91392" marT="45696" marB="45696">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613443069"/>
                  </a:ext>
                </a:extLst>
              </a:tr>
            </a:tbl>
          </a:graphicData>
        </a:graphic>
      </p:graphicFrame>
      <p:sp>
        <p:nvSpPr>
          <p:cNvPr id="7" name="Textfeld 6">
            <a:extLst>
              <a:ext uri="{FF2B5EF4-FFF2-40B4-BE49-F238E27FC236}">
                <a16:creationId xmlns:a16="http://schemas.microsoft.com/office/drawing/2014/main" id="{D573586D-173D-44E1-A9ED-9C83B4214D87}"/>
              </a:ext>
            </a:extLst>
          </p:cNvPr>
          <p:cNvSpPr txBox="1"/>
          <p:nvPr/>
        </p:nvSpPr>
        <p:spPr>
          <a:xfrm>
            <a:off x="6475980" y="1441035"/>
            <a:ext cx="4916373" cy="302527"/>
          </a:xfrm>
          <a:prstGeom prst="rect">
            <a:avLst/>
          </a:prstGeom>
          <a:noFill/>
        </p:spPr>
        <p:txBody>
          <a:bodyPr wrap="square" lIns="0" tIns="0" rIns="0" bIns="0" rtlCol="0">
            <a:noAutofit/>
          </a:bodyPr>
          <a:lstStyle/>
          <a:p>
            <a:pPr>
              <a:lnSpc>
                <a:spcPct val="110000"/>
              </a:lnSpc>
            </a:pPr>
            <a:r>
              <a:rPr lang="en-US" sz="1199" b="1" cap="all" spc="100">
                <a:solidFill>
                  <a:schemeClr val="accent2"/>
                </a:solidFill>
              </a:rPr>
              <a:t>Key Figures</a:t>
            </a:r>
          </a:p>
          <a:p>
            <a:pPr>
              <a:lnSpc>
                <a:spcPct val="110000"/>
              </a:lnSpc>
            </a:pPr>
            <a:endParaRPr lang="en-US" sz="1599" b="1" kern="0">
              <a:solidFill>
                <a:schemeClr val="accent2"/>
              </a:solidFill>
              <a:latin typeface="Siemens Sans" pitchFamily="2" charset="0"/>
              <a:ea typeface="+mj-ea"/>
              <a:cs typeface="Arial" pitchFamily="34" charset="0"/>
            </a:endParaRPr>
          </a:p>
          <a:p>
            <a:pPr>
              <a:lnSpc>
                <a:spcPct val="110000"/>
              </a:lnSpc>
            </a:pPr>
            <a:endParaRPr lang="en-US" sz="999" cap="all" spc="70">
              <a:solidFill>
                <a:schemeClr val="accent2"/>
              </a:solidFill>
            </a:endParaRPr>
          </a:p>
        </p:txBody>
      </p:sp>
      <p:sp>
        <p:nvSpPr>
          <p:cNvPr id="10" name="Textfeld 9">
            <a:extLst>
              <a:ext uri="{FF2B5EF4-FFF2-40B4-BE49-F238E27FC236}">
                <a16:creationId xmlns:a16="http://schemas.microsoft.com/office/drawing/2014/main" id="{8B412BE0-FDF7-410B-A3B7-23A2C0170C23}"/>
              </a:ext>
            </a:extLst>
          </p:cNvPr>
          <p:cNvSpPr txBox="1"/>
          <p:nvPr/>
        </p:nvSpPr>
        <p:spPr>
          <a:xfrm>
            <a:off x="698262" y="1435070"/>
            <a:ext cx="4916373" cy="308492"/>
          </a:xfrm>
          <a:prstGeom prst="rect">
            <a:avLst/>
          </a:prstGeom>
          <a:noFill/>
        </p:spPr>
        <p:txBody>
          <a:bodyPr wrap="square" lIns="0" tIns="0" rIns="0" bIns="0" rtlCol="0">
            <a:noAutofit/>
          </a:bodyPr>
          <a:lstStyle/>
          <a:p>
            <a:pPr>
              <a:lnSpc>
                <a:spcPct val="110000"/>
              </a:lnSpc>
            </a:pPr>
            <a:r>
              <a:rPr lang="en-US" sz="1199" b="1" cap="all" spc="100">
                <a:solidFill>
                  <a:schemeClr val="accent2"/>
                </a:solidFill>
              </a:rPr>
              <a:t>Overview</a:t>
            </a:r>
          </a:p>
          <a:p>
            <a:pPr>
              <a:lnSpc>
                <a:spcPct val="110000"/>
              </a:lnSpc>
            </a:pPr>
            <a:endParaRPr lang="en-US" sz="1599" b="1" kern="0">
              <a:solidFill>
                <a:schemeClr val="accent2"/>
              </a:solidFill>
              <a:latin typeface="Siemens Sans" pitchFamily="2" charset="0"/>
              <a:ea typeface="+mj-ea"/>
              <a:cs typeface="Arial" pitchFamily="34" charset="0"/>
            </a:endParaRPr>
          </a:p>
          <a:p>
            <a:pPr>
              <a:lnSpc>
                <a:spcPct val="110000"/>
              </a:lnSpc>
            </a:pPr>
            <a:endParaRPr lang="en-US" sz="1599" b="1" kern="0">
              <a:solidFill>
                <a:schemeClr val="accent2"/>
              </a:solidFill>
              <a:latin typeface="Siemens Sans" pitchFamily="2" charset="0"/>
              <a:ea typeface="+mj-ea"/>
              <a:cs typeface="Arial" pitchFamily="34" charset="0"/>
            </a:endParaRPr>
          </a:p>
        </p:txBody>
      </p:sp>
      <p:sp>
        <p:nvSpPr>
          <p:cNvPr id="13" name="Textfeld 12">
            <a:extLst>
              <a:ext uri="{FF2B5EF4-FFF2-40B4-BE49-F238E27FC236}">
                <a16:creationId xmlns:a16="http://schemas.microsoft.com/office/drawing/2014/main" id="{ADC903FA-1E42-4324-848A-C87419ADE7BA}"/>
              </a:ext>
            </a:extLst>
          </p:cNvPr>
          <p:cNvSpPr txBox="1"/>
          <p:nvPr/>
        </p:nvSpPr>
        <p:spPr>
          <a:xfrm>
            <a:off x="698448" y="4896454"/>
            <a:ext cx="5325581" cy="1483334"/>
          </a:xfrm>
          <a:prstGeom prst="rect">
            <a:avLst/>
          </a:prstGeom>
          <a:noFill/>
        </p:spPr>
        <p:txBody>
          <a:bodyPr wrap="square" lIns="0" tIns="0" rIns="0" bIns="0" rtlCol="0">
            <a:noAutofit/>
          </a:bodyPr>
          <a:lstStyle/>
          <a:p>
            <a:pPr>
              <a:lnSpc>
                <a:spcPct val="110000"/>
              </a:lnSpc>
            </a:pPr>
            <a:r>
              <a:rPr lang="en-US" sz="1199" b="1" cap="all" spc="100">
                <a:solidFill>
                  <a:schemeClr val="accent2"/>
                </a:solidFill>
              </a:rPr>
              <a:t>Background</a:t>
            </a:r>
          </a:p>
          <a:p>
            <a:pPr>
              <a:lnSpc>
                <a:spcPct val="110000"/>
              </a:lnSpc>
            </a:pPr>
            <a:endParaRPr lang="en-US" sz="1199" b="1" kern="0">
              <a:solidFill>
                <a:srgbClr val="3C464B"/>
              </a:solidFill>
              <a:ea typeface="+mj-ea"/>
              <a:cs typeface="Arial" pitchFamily="34" charset="0"/>
            </a:endParaRPr>
          </a:p>
          <a:p>
            <a:pPr marL="174538" indent="-174538" algn="just">
              <a:lnSpc>
                <a:spcPct val="110000"/>
              </a:lnSpc>
              <a:buFont typeface="Arial" panose="020B0604020202020204" pitchFamily="34" charset="0"/>
              <a:buChar char="•"/>
            </a:pPr>
            <a:r>
              <a:rPr lang="en-US" sz="1199">
                <a:solidFill>
                  <a:srgbClr val="3C464B"/>
                </a:solidFill>
              </a:rPr>
              <a:t>Heat pump lifts the temperature level of cooling water from chillers to the temperature level of the district heating system</a:t>
            </a:r>
          </a:p>
          <a:p>
            <a:pPr marL="174538" indent="-174538" algn="just">
              <a:lnSpc>
                <a:spcPct val="110000"/>
              </a:lnSpc>
              <a:buFont typeface="Arial" panose="020B0604020202020204" pitchFamily="34" charset="0"/>
              <a:buChar char="•"/>
            </a:pPr>
            <a:r>
              <a:rPr lang="en-US" sz="1199">
                <a:solidFill>
                  <a:srgbClr val="3C464B"/>
                </a:solidFill>
              </a:rPr>
              <a:t>Public funded project (</a:t>
            </a:r>
            <a:r>
              <a:rPr lang="en-US" sz="1199" err="1">
                <a:solidFill>
                  <a:srgbClr val="3C464B"/>
                </a:solidFill>
              </a:rPr>
              <a:t>BMWi</a:t>
            </a:r>
            <a:r>
              <a:rPr lang="en-US" sz="1199">
                <a:solidFill>
                  <a:srgbClr val="3C464B"/>
                </a:solidFill>
              </a:rPr>
              <a:t>) in cooperation with Vattenfall </a:t>
            </a:r>
            <a:r>
              <a:rPr lang="en-US" sz="1199" err="1">
                <a:solidFill>
                  <a:srgbClr val="3C464B"/>
                </a:solidFill>
              </a:rPr>
              <a:t>Wärme</a:t>
            </a:r>
            <a:r>
              <a:rPr lang="en-US" sz="1199">
                <a:solidFill>
                  <a:srgbClr val="3C464B"/>
                </a:solidFill>
              </a:rPr>
              <a:t> Berlin</a:t>
            </a:r>
          </a:p>
          <a:p>
            <a:pPr algn="just">
              <a:lnSpc>
                <a:spcPct val="110000"/>
              </a:lnSpc>
            </a:pPr>
            <a:endParaRPr lang="en-US" sz="1199">
              <a:solidFill>
                <a:srgbClr val="3C464B"/>
              </a:solidFill>
            </a:endParaRPr>
          </a:p>
        </p:txBody>
      </p:sp>
      <p:cxnSp>
        <p:nvCxnSpPr>
          <p:cNvPr id="179" name="Gerader Verbinder 178">
            <a:extLst>
              <a:ext uri="{FF2B5EF4-FFF2-40B4-BE49-F238E27FC236}">
                <a16:creationId xmlns:a16="http://schemas.microsoft.com/office/drawing/2014/main" id="{0FCE7093-278C-4822-9739-A1AD6C181251}"/>
              </a:ext>
            </a:extLst>
          </p:cNvPr>
          <p:cNvCxnSpPr/>
          <p:nvPr/>
        </p:nvCxnSpPr>
        <p:spPr bwMode="auto">
          <a:xfrm>
            <a:off x="6433474" y="1773678"/>
            <a:ext cx="5348196" cy="0"/>
          </a:xfrm>
          <a:prstGeom prst="line">
            <a:avLst/>
          </a:prstGeom>
          <a:solidFill>
            <a:schemeClr val="tx2"/>
          </a:solidFill>
          <a:ln w="19050" cap="flat" cmpd="sng" algn="ctr">
            <a:solidFill>
              <a:srgbClr val="4334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80" name="Gerader Verbinder 179">
            <a:extLst>
              <a:ext uri="{FF2B5EF4-FFF2-40B4-BE49-F238E27FC236}">
                <a16:creationId xmlns:a16="http://schemas.microsoft.com/office/drawing/2014/main" id="{1473C937-7725-445E-A545-27BEC4E6BF5D}"/>
              </a:ext>
            </a:extLst>
          </p:cNvPr>
          <p:cNvCxnSpPr/>
          <p:nvPr/>
        </p:nvCxnSpPr>
        <p:spPr bwMode="auto">
          <a:xfrm>
            <a:off x="676959" y="1774766"/>
            <a:ext cx="5397788" cy="0"/>
          </a:xfrm>
          <a:prstGeom prst="line">
            <a:avLst/>
          </a:prstGeom>
          <a:solidFill>
            <a:schemeClr val="tx2"/>
          </a:solidFill>
          <a:ln w="19050" cap="flat" cmpd="sng" algn="ctr">
            <a:solidFill>
              <a:srgbClr val="4334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81" name="Gerader Verbinder 180">
            <a:extLst>
              <a:ext uri="{FF2B5EF4-FFF2-40B4-BE49-F238E27FC236}">
                <a16:creationId xmlns:a16="http://schemas.microsoft.com/office/drawing/2014/main" id="{4DF9EC4F-7D0E-4BD4-8954-17471004DA89}"/>
              </a:ext>
            </a:extLst>
          </p:cNvPr>
          <p:cNvCxnSpPr/>
          <p:nvPr/>
        </p:nvCxnSpPr>
        <p:spPr bwMode="auto">
          <a:xfrm>
            <a:off x="676958" y="5228263"/>
            <a:ext cx="5397788" cy="0"/>
          </a:xfrm>
          <a:prstGeom prst="line">
            <a:avLst/>
          </a:prstGeom>
          <a:solidFill>
            <a:schemeClr val="tx2"/>
          </a:solidFill>
          <a:ln w="19050" cap="flat" cmpd="sng" algn="ctr">
            <a:solidFill>
              <a:srgbClr val="43348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182" name="Gruppieren 181">
            <a:extLst>
              <a:ext uri="{FF2B5EF4-FFF2-40B4-BE49-F238E27FC236}">
                <a16:creationId xmlns:a16="http://schemas.microsoft.com/office/drawing/2014/main" id="{2092F066-7EF8-4D14-90D5-7EBB58AB734C}"/>
              </a:ext>
            </a:extLst>
          </p:cNvPr>
          <p:cNvGrpSpPr/>
          <p:nvPr/>
        </p:nvGrpSpPr>
        <p:grpSpPr>
          <a:xfrm>
            <a:off x="792427" y="1988840"/>
            <a:ext cx="5234740" cy="2649684"/>
            <a:chOff x="572531" y="1912800"/>
            <a:chExt cx="5234740" cy="2649684"/>
          </a:xfrm>
        </p:grpSpPr>
        <p:cxnSp>
          <p:nvCxnSpPr>
            <p:cNvPr id="183" name="Verbinder: gewinkelt 182">
              <a:extLst>
                <a:ext uri="{FF2B5EF4-FFF2-40B4-BE49-F238E27FC236}">
                  <a16:creationId xmlns:a16="http://schemas.microsoft.com/office/drawing/2014/main" id="{5A5C42A7-67D6-474C-B4F1-740A9FB3B6F5}"/>
                </a:ext>
              </a:extLst>
            </p:cNvPr>
            <p:cNvCxnSpPr/>
            <p:nvPr/>
          </p:nvCxnSpPr>
          <p:spPr bwMode="auto">
            <a:xfrm flipH="1">
              <a:off x="817205" y="3166528"/>
              <a:ext cx="437" cy="1167934"/>
            </a:xfrm>
            <a:prstGeom prst="bentConnector3">
              <a:avLst>
                <a:gd name="adj1" fmla="val 30321510"/>
              </a:avLst>
            </a:prstGeom>
            <a:solidFill>
              <a:schemeClr val="tx2"/>
            </a:solidFill>
            <a:ln w="25400" cap="flat" cmpd="sng" algn="ctr">
              <a:solidFill>
                <a:srgbClr val="879628"/>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184" name="Gruppieren 183">
              <a:extLst>
                <a:ext uri="{FF2B5EF4-FFF2-40B4-BE49-F238E27FC236}">
                  <a16:creationId xmlns:a16="http://schemas.microsoft.com/office/drawing/2014/main" id="{52CD8CFA-1102-44FA-AEBB-51D798873719}"/>
                </a:ext>
              </a:extLst>
            </p:cNvPr>
            <p:cNvGrpSpPr/>
            <p:nvPr/>
          </p:nvGrpSpPr>
          <p:grpSpPr>
            <a:xfrm>
              <a:off x="4582071" y="2063046"/>
              <a:ext cx="1005914" cy="602454"/>
              <a:chOff x="4378791" y="1940811"/>
              <a:chExt cx="1218608" cy="729839"/>
            </a:xfrm>
          </p:grpSpPr>
          <p:sp>
            <p:nvSpPr>
              <p:cNvPr id="396" name="Rechteck: abgerundete Ecken 395">
                <a:extLst>
                  <a:ext uri="{FF2B5EF4-FFF2-40B4-BE49-F238E27FC236}">
                    <a16:creationId xmlns:a16="http://schemas.microsoft.com/office/drawing/2014/main" id="{45F69A31-9B78-474B-8268-141CE4B6B7CC}"/>
                  </a:ext>
                </a:extLst>
              </p:cNvPr>
              <p:cNvSpPr/>
              <p:nvPr/>
            </p:nvSpPr>
            <p:spPr bwMode="auto">
              <a:xfrm>
                <a:off x="4378791" y="1940811"/>
                <a:ext cx="1218608" cy="729839"/>
              </a:xfrm>
              <a:prstGeom prst="roundRect">
                <a:avLst>
                  <a:gd name="adj" fmla="val 12873"/>
                </a:avLst>
              </a:prstGeom>
              <a:solidFill>
                <a:srgbClr val="59606B"/>
              </a:solidFill>
              <a:ln>
                <a:noFill/>
              </a:ln>
              <a:effec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a:solidFill>
                    <a:schemeClr val="tx1"/>
                  </a:solidFill>
                  <a:latin typeface="+mn-lt"/>
                  <a:ea typeface="Arial Unicode MS" panose="020B0604020202020204" pitchFamily="34" charset="-128"/>
                  <a:cs typeface="Arial Unicode MS" panose="020B0604020202020204" pitchFamily="34" charset="-128"/>
                </a:endParaRPr>
              </a:p>
            </p:txBody>
          </p:sp>
          <p:grpSp>
            <p:nvGrpSpPr>
              <p:cNvPr id="397" name="Gruppieren 396">
                <a:extLst>
                  <a:ext uri="{FF2B5EF4-FFF2-40B4-BE49-F238E27FC236}">
                    <a16:creationId xmlns:a16="http://schemas.microsoft.com/office/drawing/2014/main" id="{5B62A9E1-B749-453E-BB97-0BBB8FE96582}"/>
                  </a:ext>
                </a:extLst>
              </p:cNvPr>
              <p:cNvGrpSpPr/>
              <p:nvPr/>
            </p:nvGrpSpPr>
            <p:grpSpPr>
              <a:xfrm>
                <a:off x="4624205" y="2013145"/>
                <a:ext cx="873060" cy="579285"/>
                <a:chOff x="3558036" y="3008973"/>
                <a:chExt cx="1467666" cy="973813"/>
              </a:xfrm>
            </p:grpSpPr>
            <p:sp>
              <p:nvSpPr>
                <p:cNvPr id="398" name="Freihandform: Form 397">
                  <a:extLst>
                    <a:ext uri="{FF2B5EF4-FFF2-40B4-BE49-F238E27FC236}">
                      <a16:creationId xmlns:a16="http://schemas.microsoft.com/office/drawing/2014/main" id="{026EF115-91DE-4396-A521-AE2AFCE3B5F0}"/>
                    </a:ext>
                  </a:extLst>
                </p:cNvPr>
                <p:cNvSpPr/>
                <p:nvPr/>
              </p:nvSpPr>
              <p:spPr>
                <a:xfrm>
                  <a:off x="4262082" y="3364672"/>
                  <a:ext cx="517425" cy="394866"/>
                </a:xfrm>
                <a:custGeom>
                  <a:avLst/>
                  <a:gdLst>
                    <a:gd name="connsiteX0" fmla="*/ 284131 w 309538"/>
                    <a:gd name="connsiteY0" fmla="*/ 223075 h 236220"/>
                    <a:gd name="connsiteX1" fmla="*/ 251079 w 309538"/>
                    <a:gd name="connsiteY1" fmla="*/ 38862 h 236220"/>
                    <a:gd name="connsiteX2" fmla="*/ 246031 w 309538"/>
                    <a:gd name="connsiteY2" fmla="*/ 30766 h 236220"/>
                    <a:gd name="connsiteX3" fmla="*/ 235744 w 309538"/>
                    <a:gd name="connsiteY3" fmla="*/ 26384 h 236220"/>
                    <a:gd name="connsiteX4" fmla="*/ 46577 w 309538"/>
                    <a:gd name="connsiteY4" fmla="*/ 25718 h 236220"/>
                    <a:gd name="connsiteX5" fmla="*/ 31718 w 309538"/>
                    <a:gd name="connsiteY5" fmla="*/ 34004 h 236220"/>
                    <a:gd name="connsiteX6" fmla="*/ 24670 w 309538"/>
                    <a:gd name="connsiteY6" fmla="*/ 49054 h 236220"/>
                    <a:gd name="connsiteX7" fmla="*/ 24575 w 309538"/>
                    <a:gd name="connsiteY7" fmla="*/ 236220 h 236220"/>
                    <a:gd name="connsiteX8" fmla="*/ 1333 w 309538"/>
                    <a:gd name="connsiteY8" fmla="*/ 235363 h 236220"/>
                    <a:gd name="connsiteX9" fmla="*/ 0 w 309538"/>
                    <a:gd name="connsiteY9" fmla="*/ 48577 h 236220"/>
                    <a:gd name="connsiteX10" fmla="*/ 13621 w 309538"/>
                    <a:gd name="connsiteY10" fmla="*/ 16383 h 236220"/>
                    <a:gd name="connsiteX11" fmla="*/ 42672 w 309538"/>
                    <a:gd name="connsiteY11" fmla="*/ 0 h 236220"/>
                    <a:gd name="connsiteX12" fmla="*/ 237458 w 309538"/>
                    <a:gd name="connsiteY12" fmla="*/ 2096 h 236220"/>
                    <a:gd name="connsiteX13" fmla="*/ 266129 w 309538"/>
                    <a:gd name="connsiteY13" fmla="*/ 12954 h 236220"/>
                    <a:gd name="connsiteX14" fmla="*/ 276701 w 309538"/>
                    <a:gd name="connsiteY14" fmla="*/ 33814 h 236220"/>
                    <a:gd name="connsiteX15" fmla="*/ 309372 w 309538"/>
                    <a:gd name="connsiteY15" fmla="*/ 218408 h 236220"/>
                    <a:gd name="connsiteX16" fmla="*/ 300038 w 309538"/>
                    <a:gd name="connsiteY16" fmla="*/ 231934 h 236220"/>
                    <a:gd name="connsiteX17" fmla="*/ 284131 w 309538"/>
                    <a:gd name="connsiteY17" fmla="*/ 223075 h 236220"/>
                    <a:gd name="connsiteX18" fmla="*/ 284131 w 309538"/>
                    <a:gd name="connsiteY18" fmla="*/ 223075 h 23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9538" h="236220">
                      <a:moveTo>
                        <a:pt x="284131" y="223075"/>
                      </a:moveTo>
                      <a:lnTo>
                        <a:pt x="251079" y="38862"/>
                      </a:lnTo>
                      <a:cubicBezTo>
                        <a:pt x="251079" y="38862"/>
                        <a:pt x="249650" y="33052"/>
                        <a:pt x="246031" y="30766"/>
                      </a:cubicBezTo>
                      <a:cubicBezTo>
                        <a:pt x="240601" y="27432"/>
                        <a:pt x="235744" y="26384"/>
                        <a:pt x="235744" y="26384"/>
                      </a:cubicBezTo>
                      <a:lnTo>
                        <a:pt x="46577" y="25718"/>
                      </a:lnTo>
                      <a:cubicBezTo>
                        <a:pt x="46577" y="25718"/>
                        <a:pt x="35909" y="28956"/>
                        <a:pt x="31718" y="34004"/>
                      </a:cubicBezTo>
                      <a:cubicBezTo>
                        <a:pt x="27718" y="38767"/>
                        <a:pt x="24670" y="49054"/>
                        <a:pt x="24670" y="49054"/>
                      </a:cubicBezTo>
                      <a:lnTo>
                        <a:pt x="24575" y="236220"/>
                      </a:lnTo>
                      <a:lnTo>
                        <a:pt x="1333" y="235363"/>
                      </a:lnTo>
                      <a:lnTo>
                        <a:pt x="0" y="48577"/>
                      </a:lnTo>
                      <a:cubicBezTo>
                        <a:pt x="0" y="48577"/>
                        <a:pt x="1048" y="29051"/>
                        <a:pt x="13621" y="16383"/>
                      </a:cubicBezTo>
                      <a:cubicBezTo>
                        <a:pt x="28765" y="1238"/>
                        <a:pt x="42672" y="0"/>
                        <a:pt x="42672" y="0"/>
                      </a:cubicBezTo>
                      <a:lnTo>
                        <a:pt x="237458" y="2096"/>
                      </a:lnTo>
                      <a:cubicBezTo>
                        <a:pt x="237458" y="2096"/>
                        <a:pt x="256222" y="2667"/>
                        <a:pt x="266129" y="12954"/>
                      </a:cubicBezTo>
                      <a:cubicBezTo>
                        <a:pt x="276606" y="23813"/>
                        <a:pt x="276701" y="33814"/>
                        <a:pt x="276701" y="33814"/>
                      </a:cubicBezTo>
                      <a:lnTo>
                        <a:pt x="309372" y="218408"/>
                      </a:lnTo>
                      <a:cubicBezTo>
                        <a:pt x="309372" y="218408"/>
                        <a:pt x="311563" y="229362"/>
                        <a:pt x="300038" y="231934"/>
                      </a:cubicBezTo>
                      <a:cubicBezTo>
                        <a:pt x="288322" y="234601"/>
                        <a:pt x="284131" y="223075"/>
                        <a:pt x="284131" y="223075"/>
                      </a:cubicBezTo>
                      <a:lnTo>
                        <a:pt x="284131" y="223075"/>
                      </a:lnTo>
                      <a:close/>
                    </a:path>
                  </a:pathLst>
                </a:custGeom>
                <a:solidFill>
                  <a:srgbClr val="B0C6CE"/>
                </a:solidFill>
                <a:ln w="9525" cap="flat">
                  <a:noFill/>
                  <a:prstDash val="solid"/>
                  <a:miter/>
                </a:ln>
              </p:spPr>
              <p:txBody>
                <a:bodyPr rtlCol="0" anchor="ctr"/>
                <a:lstStyle/>
                <a:p>
                  <a:endParaRPr lang="de-DE">
                    <a:latin typeface="Siemens Sans" pitchFamily="2" charset="0"/>
                  </a:endParaRPr>
                </a:p>
              </p:txBody>
            </p:sp>
            <p:sp>
              <p:nvSpPr>
                <p:cNvPr id="399" name="Freihandform: Form 398">
                  <a:extLst>
                    <a:ext uri="{FF2B5EF4-FFF2-40B4-BE49-F238E27FC236}">
                      <a16:creationId xmlns:a16="http://schemas.microsoft.com/office/drawing/2014/main" id="{BE1E85DF-28B0-45D7-BC3F-92E7E0803ACC}"/>
                    </a:ext>
                  </a:extLst>
                </p:cNvPr>
                <p:cNvSpPr/>
                <p:nvPr/>
              </p:nvSpPr>
              <p:spPr>
                <a:xfrm>
                  <a:off x="4267397" y="3468960"/>
                  <a:ext cx="497343" cy="99995"/>
                </a:xfrm>
                <a:custGeom>
                  <a:avLst/>
                  <a:gdLst>
                    <a:gd name="connsiteX0" fmla="*/ 2059 w 297524"/>
                    <a:gd name="connsiteY0" fmla="*/ 42196 h 59820"/>
                    <a:gd name="connsiteX1" fmla="*/ 36159 w 297524"/>
                    <a:gd name="connsiteY1" fmla="*/ 10478 h 59820"/>
                    <a:gd name="connsiteX2" fmla="*/ 46541 w 297524"/>
                    <a:gd name="connsiteY2" fmla="*/ 3143 h 59820"/>
                    <a:gd name="connsiteX3" fmla="*/ 61590 w 297524"/>
                    <a:gd name="connsiteY3" fmla="*/ 0 h 59820"/>
                    <a:gd name="connsiteX4" fmla="*/ 297525 w 297524"/>
                    <a:gd name="connsiteY4" fmla="*/ 286 h 59820"/>
                    <a:gd name="connsiteX5" fmla="*/ 297429 w 297524"/>
                    <a:gd name="connsiteY5" fmla="*/ 18002 h 59820"/>
                    <a:gd name="connsiteX6" fmla="*/ 61971 w 297524"/>
                    <a:gd name="connsiteY6" fmla="*/ 18669 h 59820"/>
                    <a:gd name="connsiteX7" fmla="*/ 55113 w 297524"/>
                    <a:gd name="connsiteY7" fmla="*/ 20003 h 59820"/>
                    <a:gd name="connsiteX8" fmla="*/ 48541 w 297524"/>
                    <a:gd name="connsiteY8" fmla="*/ 24384 h 59820"/>
                    <a:gd name="connsiteX9" fmla="*/ 17585 w 297524"/>
                    <a:gd name="connsiteY9" fmla="*/ 56674 h 59820"/>
                    <a:gd name="connsiteX10" fmla="*/ 3583 w 297524"/>
                    <a:gd name="connsiteY10" fmla="*/ 56579 h 59820"/>
                    <a:gd name="connsiteX11" fmla="*/ 2059 w 297524"/>
                    <a:gd name="connsiteY11" fmla="*/ 42196 h 59820"/>
                    <a:gd name="connsiteX12" fmla="*/ 2059 w 297524"/>
                    <a:gd name="connsiteY12" fmla="*/ 42196 h 5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7524" h="59820">
                      <a:moveTo>
                        <a:pt x="2059" y="42196"/>
                      </a:moveTo>
                      <a:lnTo>
                        <a:pt x="36159" y="10478"/>
                      </a:lnTo>
                      <a:cubicBezTo>
                        <a:pt x="36159" y="10478"/>
                        <a:pt x="40254" y="5334"/>
                        <a:pt x="46541" y="3143"/>
                      </a:cubicBezTo>
                      <a:cubicBezTo>
                        <a:pt x="52827" y="953"/>
                        <a:pt x="61590" y="0"/>
                        <a:pt x="61590" y="0"/>
                      </a:cubicBezTo>
                      <a:lnTo>
                        <a:pt x="297525" y="286"/>
                      </a:lnTo>
                      <a:lnTo>
                        <a:pt x="297429" y="18002"/>
                      </a:lnTo>
                      <a:lnTo>
                        <a:pt x="61971" y="18669"/>
                      </a:lnTo>
                      <a:cubicBezTo>
                        <a:pt x="61971" y="18669"/>
                        <a:pt x="59304" y="17907"/>
                        <a:pt x="55113" y="20003"/>
                      </a:cubicBezTo>
                      <a:cubicBezTo>
                        <a:pt x="51018" y="22098"/>
                        <a:pt x="48541" y="24384"/>
                        <a:pt x="48541" y="24384"/>
                      </a:cubicBezTo>
                      <a:lnTo>
                        <a:pt x="17585" y="56674"/>
                      </a:lnTo>
                      <a:cubicBezTo>
                        <a:pt x="17585" y="56674"/>
                        <a:pt x="11013" y="63818"/>
                        <a:pt x="3583" y="56579"/>
                      </a:cubicBezTo>
                      <a:cubicBezTo>
                        <a:pt x="-3465" y="49435"/>
                        <a:pt x="2059" y="42196"/>
                        <a:pt x="2059" y="42196"/>
                      </a:cubicBezTo>
                      <a:lnTo>
                        <a:pt x="2059" y="42196"/>
                      </a:lnTo>
                      <a:close/>
                    </a:path>
                  </a:pathLst>
                </a:custGeom>
                <a:solidFill>
                  <a:srgbClr val="B0C6CE"/>
                </a:solidFill>
                <a:ln w="9525" cap="flat">
                  <a:noFill/>
                  <a:prstDash val="solid"/>
                  <a:miter/>
                </a:ln>
              </p:spPr>
              <p:txBody>
                <a:bodyPr rtlCol="0" anchor="ctr"/>
                <a:lstStyle/>
                <a:p>
                  <a:endParaRPr lang="de-DE">
                    <a:latin typeface="Siemens Sans" pitchFamily="2" charset="0"/>
                  </a:endParaRPr>
                </a:p>
              </p:txBody>
            </p:sp>
            <p:sp>
              <p:nvSpPr>
                <p:cNvPr id="400" name="Freihandform: Form 399">
                  <a:extLst>
                    <a:ext uri="{FF2B5EF4-FFF2-40B4-BE49-F238E27FC236}">
                      <a16:creationId xmlns:a16="http://schemas.microsoft.com/office/drawing/2014/main" id="{C4D45CB0-464D-4E0A-B472-0ED57772A0CB}"/>
                    </a:ext>
                  </a:extLst>
                </p:cNvPr>
                <p:cNvSpPr/>
                <p:nvPr/>
              </p:nvSpPr>
              <p:spPr>
                <a:xfrm>
                  <a:off x="4299180" y="3430429"/>
                  <a:ext cx="390726" cy="10986"/>
                </a:xfrm>
                <a:custGeom>
                  <a:avLst/>
                  <a:gdLst>
                    <a:gd name="connsiteX0" fmla="*/ 233743 w 233743"/>
                    <a:gd name="connsiteY0" fmla="*/ 0 h 6572"/>
                    <a:gd name="connsiteX1" fmla="*/ 0 w 233743"/>
                    <a:gd name="connsiteY1" fmla="*/ 0 h 6572"/>
                    <a:gd name="connsiteX2" fmla="*/ 0 w 233743"/>
                    <a:gd name="connsiteY2" fmla="*/ 6572 h 6572"/>
                    <a:gd name="connsiteX3" fmla="*/ 233743 w 233743"/>
                    <a:gd name="connsiteY3" fmla="*/ 6572 h 6572"/>
                    <a:gd name="connsiteX4" fmla="*/ 233743 w 233743"/>
                    <a:gd name="connsiteY4" fmla="*/ 0 h 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743" h="6572">
                      <a:moveTo>
                        <a:pt x="233743" y="0"/>
                      </a:moveTo>
                      <a:lnTo>
                        <a:pt x="0" y="0"/>
                      </a:lnTo>
                      <a:lnTo>
                        <a:pt x="0" y="6572"/>
                      </a:lnTo>
                      <a:lnTo>
                        <a:pt x="233743" y="6572"/>
                      </a:lnTo>
                      <a:lnTo>
                        <a:pt x="233743" y="0"/>
                      </a:lnTo>
                      <a:close/>
                    </a:path>
                  </a:pathLst>
                </a:custGeom>
                <a:solidFill>
                  <a:srgbClr val="B0C6CE"/>
                </a:solidFill>
                <a:ln w="9525" cap="flat">
                  <a:noFill/>
                  <a:prstDash val="solid"/>
                  <a:miter/>
                </a:ln>
              </p:spPr>
              <p:txBody>
                <a:bodyPr rtlCol="0" anchor="ctr"/>
                <a:lstStyle/>
                <a:p>
                  <a:endParaRPr lang="de-DE">
                    <a:latin typeface="Siemens Sans" pitchFamily="2" charset="0"/>
                  </a:endParaRPr>
                </a:p>
              </p:txBody>
            </p:sp>
            <p:sp>
              <p:nvSpPr>
                <p:cNvPr id="401" name="Freihandform: Form 400">
                  <a:extLst>
                    <a:ext uri="{FF2B5EF4-FFF2-40B4-BE49-F238E27FC236}">
                      <a16:creationId xmlns:a16="http://schemas.microsoft.com/office/drawing/2014/main" id="{4AA57372-B735-446C-91DF-86D055F650D7}"/>
                    </a:ext>
                  </a:extLst>
                </p:cNvPr>
                <p:cNvSpPr/>
                <p:nvPr/>
              </p:nvSpPr>
              <p:spPr>
                <a:xfrm>
                  <a:off x="4528139" y="3442530"/>
                  <a:ext cx="8916" cy="34868"/>
                </a:xfrm>
                <a:custGeom>
                  <a:avLst/>
                  <a:gdLst>
                    <a:gd name="connsiteX0" fmla="*/ 5334 w 5334"/>
                    <a:gd name="connsiteY0" fmla="*/ 0 h 20859"/>
                    <a:gd name="connsiteX1" fmla="*/ 0 w 5334"/>
                    <a:gd name="connsiteY1" fmla="*/ 0 h 20859"/>
                    <a:gd name="connsiteX2" fmla="*/ 0 w 5334"/>
                    <a:gd name="connsiteY2" fmla="*/ 20860 h 20859"/>
                    <a:gd name="connsiteX3" fmla="*/ 5334 w 5334"/>
                    <a:gd name="connsiteY3" fmla="*/ 20860 h 20859"/>
                    <a:gd name="connsiteX4" fmla="*/ 5334 w 5334"/>
                    <a:gd name="connsiteY4" fmla="*/ 0 h 2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 h="20859">
                      <a:moveTo>
                        <a:pt x="5334" y="0"/>
                      </a:moveTo>
                      <a:lnTo>
                        <a:pt x="0" y="0"/>
                      </a:lnTo>
                      <a:lnTo>
                        <a:pt x="0" y="20860"/>
                      </a:lnTo>
                      <a:lnTo>
                        <a:pt x="5334" y="20860"/>
                      </a:lnTo>
                      <a:lnTo>
                        <a:pt x="5334" y="0"/>
                      </a:lnTo>
                      <a:close/>
                    </a:path>
                  </a:pathLst>
                </a:custGeom>
                <a:solidFill>
                  <a:srgbClr val="B0C6CE"/>
                </a:solidFill>
                <a:ln w="9525" cap="flat">
                  <a:noFill/>
                  <a:prstDash val="solid"/>
                  <a:miter/>
                </a:ln>
              </p:spPr>
              <p:txBody>
                <a:bodyPr rtlCol="0" anchor="ctr"/>
                <a:lstStyle/>
                <a:p>
                  <a:endParaRPr lang="de-DE">
                    <a:latin typeface="Siemens Sans" pitchFamily="2" charset="0"/>
                  </a:endParaRPr>
                </a:p>
              </p:txBody>
            </p:sp>
            <p:sp>
              <p:nvSpPr>
                <p:cNvPr id="402" name="Freihandform: Form 401">
                  <a:extLst>
                    <a:ext uri="{FF2B5EF4-FFF2-40B4-BE49-F238E27FC236}">
                      <a16:creationId xmlns:a16="http://schemas.microsoft.com/office/drawing/2014/main" id="{12776F18-359B-4736-A294-EFA88D6B020B}"/>
                    </a:ext>
                  </a:extLst>
                </p:cNvPr>
                <p:cNvSpPr/>
                <p:nvPr/>
              </p:nvSpPr>
              <p:spPr>
                <a:xfrm>
                  <a:off x="4229123" y="3566404"/>
                  <a:ext cx="42989" cy="239148"/>
                </a:xfrm>
                <a:custGeom>
                  <a:avLst/>
                  <a:gdLst>
                    <a:gd name="connsiteX0" fmla="*/ 95 w 25717"/>
                    <a:gd name="connsiteY0" fmla="*/ 33623 h 143065"/>
                    <a:gd name="connsiteX1" fmla="*/ 95 w 25717"/>
                    <a:gd name="connsiteY1" fmla="*/ 11906 h 143065"/>
                    <a:gd name="connsiteX2" fmla="*/ 4572 w 25717"/>
                    <a:gd name="connsiteY2" fmla="*/ 3143 h 143065"/>
                    <a:gd name="connsiteX3" fmla="*/ 12001 w 25717"/>
                    <a:gd name="connsiteY3" fmla="*/ 0 h 143065"/>
                    <a:gd name="connsiteX4" fmla="*/ 25717 w 25717"/>
                    <a:gd name="connsiteY4" fmla="*/ 190 h 143065"/>
                    <a:gd name="connsiteX5" fmla="*/ 25622 w 25717"/>
                    <a:gd name="connsiteY5" fmla="*/ 6667 h 143065"/>
                    <a:gd name="connsiteX6" fmla="*/ 11716 w 25717"/>
                    <a:gd name="connsiteY6" fmla="*/ 6667 h 143065"/>
                    <a:gd name="connsiteX7" fmla="*/ 8096 w 25717"/>
                    <a:gd name="connsiteY7" fmla="*/ 8191 h 143065"/>
                    <a:gd name="connsiteX8" fmla="*/ 6572 w 25717"/>
                    <a:gd name="connsiteY8" fmla="*/ 12097 h 143065"/>
                    <a:gd name="connsiteX9" fmla="*/ 6191 w 25717"/>
                    <a:gd name="connsiteY9" fmla="*/ 71533 h 143065"/>
                    <a:gd name="connsiteX10" fmla="*/ 6572 w 25717"/>
                    <a:gd name="connsiteY10" fmla="*/ 130969 h 143065"/>
                    <a:gd name="connsiteX11" fmla="*/ 8096 w 25717"/>
                    <a:gd name="connsiteY11" fmla="*/ 134874 h 143065"/>
                    <a:gd name="connsiteX12" fmla="*/ 11716 w 25717"/>
                    <a:gd name="connsiteY12" fmla="*/ 136398 h 143065"/>
                    <a:gd name="connsiteX13" fmla="*/ 25622 w 25717"/>
                    <a:gd name="connsiteY13" fmla="*/ 136398 h 143065"/>
                    <a:gd name="connsiteX14" fmla="*/ 25717 w 25717"/>
                    <a:gd name="connsiteY14" fmla="*/ 142875 h 143065"/>
                    <a:gd name="connsiteX15" fmla="*/ 12001 w 25717"/>
                    <a:gd name="connsiteY15" fmla="*/ 143066 h 143065"/>
                    <a:gd name="connsiteX16" fmla="*/ 4572 w 25717"/>
                    <a:gd name="connsiteY16" fmla="*/ 139922 h 143065"/>
                    <a:gd name="connsiteX17" fmla="*/ 95 w 25717"/>
                    <a:gd name="connsiteY17" fmla="*/ 131064 h 143065"/>
                    <a:gd name="connsiteX18" fmla="*/ 95 w 25717"/>
                    <a:gd name="connsiteY18" fmla="*/ 109347 h 143065"/>
                    <a:gd name="connsiteX19" fmla="*/ 0 w 25717"/>
                    <a:gd name="connsiteY19" fmla="*/ 109347 h 143065"/>
                    <a:gd name="connsiteX20" fmla="*/ 0 w 25717"/>
                    <a:gd name="connsiteY20" fmla="*/ 71438 h 143065"/>
                    <a:gd name="connsiteX21" fmla="*/ 0 w 25717"/>
                    <a:gd name="connsiteY21" fmla="*/ 33528 h 143065"/>
                    <a:gd name="connsiteX22" fmla="*/ 95 w 25717"/>
                    <a:gd name="connsiteY22" fmla="*/ 33623 h 143065"/>
                    <a:gd name="connsiteX23" fmla="*/ 95 w 25717"/>
                    <a:gd name="connsiteY23" fmla="*/ 33623 h 14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717" h="143065">
                      <a:moveTo>
                        <a:pt x="95" y="33623"/>
                      </a:moveTo>
                      <a:lnTo>
                        <a:pt x="95" y="11906"/>
                      </a:lnTo>
                      <a:cubicBezTo>
                        <a:pt x="95" y="11906"/>
                        <a:pt x="0" y="6572"/>
                        <a:pt x="4572" y="3143"/>
                      </a:cubicBezTo>
                      <a:cubicBezTo>
                        <a:pt x="7715" y="762"/>
                        <a:pt x="12001" y="0"/>
                        <a:pt x="12001" y="0"/>
                      </a:cubicBezTo>
                      <a:lnTo>
                        <a:pt x="25717" y="190"/>
                      </a:lnTo>
                      <a:lnTo>
                        <a:pt x="25622" y="6667"/>
                      </a:lnTo>
                      <a:lnTo>
                        <a:pt x="11716" y="6667"/>
                      </a:lnTo>
                      <a:cubicBezTo>
                        <a:pt x="11716" y="6667"/>
                        <a:pt x="9715" y="7048"/>
                        <a:pt x="8096" y="8191"/>
                      </a:cubicBezTo>
                      <a:cubicBezTo>
                        <a:pt x="6477" y="9430"/>
                        <a:pt x="6572" y="12097"/>
                        <a:pt x="6572" y="12097"/>
                      </a:cubicBezTo>
                      <a:lnTo>
                        <a:pt x="6191" y="71533"/>
                      </a:lnTo>
                      <a:lnTo>
                        <a:pt x="6572" y="130969"/>
                      </a:lnTo>
                      <a:cubicBezTo>
                        <a:pt x="6572" y="130969"/>
                        <a:pt x="6572" y="133731"/>
                        <a:pt x="8096" y="134874"/>
                      </a:cubicBezTo>
                      <a:cubicBezTo>
                        <a:pt x="9715" y="136112"/>
                        <a:pt x="11716" y="136398"/>
                        <a:pt x="11716" y="136398"/>
                      </a:cubicBezTo>
                      <a:lnTo>
                        <a:pt x="25622" y="136398"/>
                      </a:lnTo>
                      <a:lnTo>
                        <a:pt x="25717" y="142875"/>
                      </a:lnTo>
                      <a:lnTo>
                        <a:pt x="12001" y="143066"/>
                      </a:lnTo>
                      <a:cubicBezTo>
                        <a:pt x="12001" y="143066"/>
                        <a:pt x="7525" y="142589"/>
                        <a:pt x="4572" y="139922"/>
                      </a:cubicBezTo>
                      <a:cubicBezTo>
                        <a:pt x="0" y="135731"/>
                        <a:pt x="95" y="131064"/>
                        <a:pt x="95" y="131064"/>
                      </a:cubicBezTo>
                      <a:lnTo>
                        <a:pt x="95" y="109347"/>
                      </a:lnTo>
                      <a:lnTo>
                        <a:pt x="0" y="109347"/>
                      </a:lnTo>
                      <a:lnTo>
                        <a:pt x="0" y="71438"/>
                      </a:lnTo>
                      <a:lnTo>
                        <a:pt x="0" y="33528"/>
                      </a:lnTo>
                      <a:lnTo>
                        <a:pt x="95" y="33623"/>
                      </a:lnTo>
                      <a:lnTo>
                        <a:pt x="95" y="33623"/>
                      </a:lnTo>
                      <a:close/>
                    </a:path>
                  </a:pathLst>
                </a:custGeom>
                <a:solidFill>
                  <a:srgbClr val="B0C6CE"/>
                </a:solidFill>
                <a:ln w="9525" cap="flat">
                  <a:noFill/>
                  <a:prstDash val="solid"/>
                  <a:miter/>
                </a:ln>
              </p:spPr>
              <p:txBody>
                <a:bodyPr rtlCol="0" anchor="ctr"/>
                <a:lstStyle/>
                <a:p>
                  <a:endParaRPr lang="de-DE">
                    <a:latin typeface="Siemens Sans" pitchFamily="2" charset="0"/>
                  </a:endParaRPr>
                </a:p>
              </p:txBody>
            </p:sp>
            <p:sp>
              <p:nvSpPr>
                <p:cNvPr id="403" name="Freihandform: Form 402">
                  <a:extLst>
                    <a:ext uri="{FF2B5EF4-FFF2-40B4-BE49-F238E27FC236}">
                      <a16:creationId xmlns:a16="http://schemas.microsoft.com/office/drawing/2014/main" id="{3B87AFC6-1718-4A96-915B-4CFA60EE5AC3}"/>
                    </a:ext>
                  </a:extLst>
                </p:cNvPr>
                <p:cNvSpPr/>
                <p:nvPr/>
              </p:nvSpPr>
              <p:spPr>
                <a:xfrm>
                  <a:off x="4815373" y="3008973"/>
                  <a:ext cx="191064" cy="930164"/>
                </a:xfrm>
                <a:custGeom>
                  <a:avLst/>
                  <a:gdLst>
                    <a:gd name="connsiteX0" fmla="*/ 95155 w 114300"/>
                    <a:gd name="connsiteY0" fmla="*/ 0 h 556450"/>
                    <a:gd name="connsiteX1" fmla="*/ 18859 w 114300"/>
                    <a:gd name="connsiteY1" fmla="*/ 0 h 556450"/>
                    <a:gd name="connsiteX2" fmla="*/ 0 w 114300"/>
                    <a:gd name="connsiteY2" fmla="*/ 556451 h 556450"/>
                    <a:gd name="connsiteX3" fmla="*/ 114300 w 114300"/>
                    <a:gd name="connsiteY3" fmla="*/ 556451 h 556450"/>
                    <a:gd name="connsiteX4" fmla="*/ 95155 w 114300"/>
                    <a:gd name="connsiteY4" fmla="*/ 0 h 55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 h="556450">
                      <a:moveTo>
                        <a:pt x="95155" y="0"/>
                      </a:moveTo>
                      <a:lnTo>
                        <a:pt x="18859" y="0"/>
                      </a:lnTo>
                      <a:lnTo>
                        <a:pt x="0" y="556451"/>
                      </a:lnTo>
                      <a:lnTo>
                        <a:pt x="114300" y="556451"/>
                      </a:lnTo>
                      <a:lnTo>
                        <a:pt x="95155" y="0"/>
                      </a:lnTo>
                      <a:close/>
                    </a:path>
                  </a:pathLst>
                </a:custGeom>
                <a:solidFill>
                  <a:srgbClr val="CDD9E1"/>
                </a:solidFill>
                <a:ln w="9525" cap="flat">
                  <a:noFill/>
                  <a:prstDash val="solid"/>
                  <a:miter/>
                </a:ln>
              </p:spPr>
              <p:txBody>
                <a:bodyPr rtlCol="0" anchor="ctr"/>
                <a:lstStyle/>
                <a:p>
                  <a:endParaRPr lang="de-DE">
                    <a:latin typeface="Siemens Sans" pitchFamily="2" charset="0"/>
                  </a:endParaRPr>
                </a:p>
              </p:txBody>
            </p:sp>
            <p:sp>
              <p:nvSpPr>
                <p:cNvPr id="404" name="Freihandform: Form 403">
                  <a:extLst>
                    <a:ext uri="{FF2B5EF4-FFF2-40B4-BE49-F238E27FC236}">
                      <a16:creationId xmlns:a16="http://schemas.microsoft.com/office/drawing/2014/main" id="{88C08223-E99B-4B63-806F-B61E59F54795}"/>
                    </a:ext>
                  </a:extLst>
                </p:cNvPr>
                <p:cNvSpPr/>
                <p:nvPr/>
              </p:nvSpPr>
              <p:spPr>
                <a:xfrm>
                  <a:off x="4848969" y="3084762"/>
                  <a:ext cx="124190" cy="65599"/>
                </a:xfrm>
                <a:custGeom>
                  <a:avLst/>
                  <a:gdLst>
                    <a:gd name="connsiteX0" fmla="*/ 74295 w 74294"/>
                    <a:gd name="connsiteY0" fmla="*/ 39243 h 39243"/>
                    <a:gd name="connsiteX1" fmla="*/ 0 w 74294"/>
                    <a:gd name="connsiteY1" fmla="*/ 39243 h 39243"/>
                    <a:gd name="connsiteX2" fmla="*/ 1238 w 74294"/>
                    <a:gd name="connsiteY2" fmla="*/ 0 h 39243"/>
                    <a:gd name="connsiteX3" fmla="*/ 73057 w 74294"/>
                    <a:gd name="connsiteY3" fmla="*/ 0 h 39243"/>
                    <a:gd name="connsiteX4" fmla="*/ 74295 w 74294"/>
                    <a:gd name="connsiteY4" fmla="*/ 39243 h 39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4" h="39243">
                      <a:moveTo>
                        <a:pt x="74295" y="39243"/>
                      </a:moveTo>
                      <a:lnTo>
                        <a:pt x="0" y="39243"/>
                      </a:lnTo>
                      <a:lnTo>
                        <a:pt x="1238" y="0"/>
                      </a:lnTo>
                      <a:lnTo>
                        <a:pt x="73057" y="0"/>
                      </a:lnTo>
                      <a:lnTo>
                        <a:pt x="74295" y="39243"/>
                      </a:lnTo>
                      <a:close/>
                    </a:path>
                  </a:pathLst>
                </a:custGeom>
                <a:solidFill>
                  <a:srgbClr val="EB780A"/>
                </a:solidFill>
                <a:ln w="9525" cap="flat">
                  <a:noFill/>
                  <a:prstDash val="solid"/>
                  <a:miter/>
                </a:ln>
              </p:spPr>
              <p:txBody>
                <a:bodyPr rtlCol="0" anchor="ctr"/>
                <a:lstStyle/>
                <a:p>
                  <a:endParaRPr lang="de-DE">
                    <a:latin typeface="Siemens Sans" pitchFamily="2" charset="0"/>
                  </a:endParaRPr>
                </a:p>
              </p:txBody>
            </p:sp>
            <p:sp>
              <p:nvSpPr>
                <p:cNvPr id="405" name="Freihandform: Form 404">
                  <a:extLst>
                    <a:ext uri="{FF2B5EF4-FFF2-40B4-BE49-F238E27FC236}">
                      <a16:creationId xmlns:a16="http://schemas.microsoft.com/office/drawing/2014/main" id="{CC71F7D2-4F18-481C-8DCA-4C73AFC135E2}"/>
                    </a:ext>
                  </a:extLst>
                </p:cNvPr>
                <p:cNvSpPr/>
                <p:nvPr/>
              </p:nvSpPr>
              <p:spPr>
                <a:xfrm>
                  <a:off x="4851038" y="3019482"/>
                  <a:ext cx="120051" cy="65599"/>
                </a:xfrm>
                <a:custGeom>
                  <a:avLst/>
                  <a:gdLst>
                    <a:gd name="connsiteX0" fmla="*/ 71819 w 71818"/>
                    <a:gd name="connsiteY0" fmla="*/ 39243 h 39243"/>
                    <a:gd name="connsiteX1" fmla="*/ 0 w 71818"/>
                    <a:gd name="connsiteY1" fmla="*/ 39243 h 39243"/>
                    <a:gd name="connsiteX2" fmla="*/ 1143 w 71818"/>
                    <a:gd name="connsiteY2" fmla="*/ 0 h 39243"/>
                    <a:gd name="connsiteX3" fmla="*/ 70580 w 71818"/>
                    <a:gd name="connsiteY3" fmla="*/ 0 h 39243"/>
                    <a:gd name="connsiteX4" fmla="*/ 71819 w 71818"/>
                    <a:gd name="connsiteY4" fmla="*/ 39243 h 39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18" h="39243">
                      <a:moveTo>
                        <a:pt x="71819" y="39243"/>
                      </a:moveTo>
                      <a:lnTo>
                        <a:pt x="0" y="39243"/>
                      </a:lnTo>
                      <a:lnTo>
                        <a:pt x="1143" y="0"/>
                      </a:lnTo>
                      <a:lnTo>
                        <a:pt x="70580" y="0"/>
                      </a:lnTo>
                      <a:lnTo>
                        <a:pt x="71819" y="39243"/>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406" name="Freihandform: Form 405">
                  <a:extLst>
                    <a:ext uri="{FF2B5EF4-FFF2-40B4-BE49-F238E27FC236}">
                      <a16:creationId xmlns:a16="http://schemas.microsoft.com/office/drawing/2014/main" id="{4F8CA595-2726-45C5-90A6-95D303EDB38C}"/>
                    </a:ext>
                  </a:extLst>
                </p:cNvPr>
                <p:cNvSpPr/>
                <p:nvPr/>
              </p:nvSpPr>
              <p:spPr>
                <a:xfrm>
                  <a:off x="4847057" y="3149247"/>
                  <a:ext cx="128013" cy="65758"/>
                </a:xfrm>
                <a:custGeom>
                  <a:avLst/>
                  <a:gdLst>
                    <a:gd name="connsiteX0" fmla="*/ 76581 w 76581"/>
                    <a:gd name="connsiteY0" fmla="*/ 39338 h 39338"/>
                    <a:gd name="connsiteX1" fmla="*/ 0 w 76581"/>
                    <a:gd name="connsiteY1" fmla="*/ 39338 h 39338"/>
                    <a:gd name="connsiteX2" fmla="*/ 1143 w 76581"/>
                    <a:gd name="connsiteY2" fmla="*/ 0 h 39338"/>
                    <a:gd name="connsiteX3" fmla="*/ 75438 w 76581"/>
                    <a:gd name="connsiteY3" fmla="*/ 0 h 39338"/>
                    <a:gd name="connsiteX4" fmla="*/ 76581 w 76581"/>
                    <a:gd name="connsiteY4" fmla="*/ 39338 h 39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81" h="39338">
                      <a:moveTo>
                        <a:pt x="76581" y="39338"/>
                      </a:moveTo>
                      <a:lnTo>
                        <a:pt x="0" y="39338"/>
                      </a:lnTo>
                      <a:lnTo>
                        <a:pt x="1143" y="0"/>
                      </a:lnTo>
                      <a:lnTo>
                        <a:pt x="75438" y="0"/>
                      </a:lnTo>
                      <a:lnTo>
                        <a:pt x="76581" y="39338"/>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407" name="Freihandform: Form 406">
                  <a:extLst>
                    <a:ext uri="{FF2B5EF4-FFF2-40B4-BE49-F238E27FC236}">
                      <a16:creationId xmlns:a16="http://schemas.microsoft.com/office/drawing/2014/main" id="{64F24616-A6A1-4E2B-B4A7-067D38C7E336}"/>
                    </a:ext>
                  </a:extLst>
                </p:cNvPr>
                <p:cNvSpPr/>
                <p:nvPr/>
              </p:nvSpPr>
              <p:spPr>
                <a:xfrm>
                  <a:off x="4814258" y="3785968"/>
                  <a:ext cx="158901" cy="161607"/>
                </a:xfrm>
                <a:custGeom>
                  <a:avLst/>
                  <a:gdLst>
                    <a:gd name="connsiteX0" fmla="*/ 95059 w 95059"/>
                    <a:gd name="connsiteY0" fmla="*/ 0 h 96678"/>
                    <a:gd name="connsiteX1" fmla="*/ 0 w 95059"/>
                    <a:gd name="connsiteY1" fmla="*/ 0 h 96678"/>
                    <a:gd name="connsiteX2" fmla="*/ 0 w 95059"/>
                    <a:gd name="connsiteY2" fmla="*/ 96679 h 96678"/>
                    <a:gd name="connsiteX3" fmla="*/ 95059 w 95059"/>
                    <a:gd name="connsiteY3" fmla="*/ 96679 h 96678"/>
                    <a:gd name="connsiteX4" fmla="*/ 95059 w 95059"/>
                    <a:gd name="connsiteY4" fmla="*/ 0 h 96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59" h="96678">
                      <a:moveTo>
                        <a:pt x="95059" y="0"/>
                      </a:moveTo>
                      <a:lnTo>
                        <a:pt x="0" y="0"/>
                      </a:lnTo>
                      <a:lnTo>
                        <a:pt x="0" y="96679"/>
                      </a:lnTo>
                      <a:lnTo>
                        <a:pt x="95059" y="96679"/>
                      </a:lnTo>
                      <a:lnTo>
                        <a:pt x="95059" y="0"/>
                      </a:lnTo>
                      <a:close/>
                    </a:path>
                  </a:pathLst>
                </a:custGeom>
                <a:solidFill>
                  <a:srgbClr val="9BAFBE"/>
                </a:solidFill>
                <a:ln w="9525" cap="flat">
                  <a:noFill/>
                  <a:prstDash val="solid"/>
                  <a:miter/>
                </a:ln>
              </p:spPr>
              <p:txBody>
                <a:bodyPr rtlCol="0" anchor="ctr"/>
                <a:lstStyle/>
                <a:p>
                  <a:endParaRPr lang="de-DE">
                    <a:latin typeface="Siemens Sans" pitchFamily="2" charset="0"/>
                  </a:endParaRPr>
                </a:p>
              </p:txBody>
            </p:sp>
            <p:sp>
              <p:nvSpPr>
                <p:cNvPr id="408" name="Freihandform: Form 407">
                  <a:extLst>
                    <a:ext uri="{FF2B5EF4-FFF2-40B4-BE49-F238E27FC236}">
                      <a16:creationId xmlns:a16="http://schemas.microsoft.com/office/drawing/2014/main" id="{6A1453C2-B976-453F-A6F1-545A027DC523}"/>
                    </a:ext>
                  </a:extLst>
                </p:cNvPr>
                <p:cNvSpPr/>
                <p:nvPr/>
              </p:nvSpPr>
              <p:spPr>
                <a:xfrm>
                  <a:off x="4842281" y="3009292"/>
                  <a:ext cx="136930" cy="19106"/>
                </a:xfrm>
                <a:custGeom>
                  <a:avLst/>
                  <a:gdLst>
                    <a:gd name="connsiteX0" fmla="*/ 81915 w 81915"/>
                    <a:gd name="connsiteY0" fmla="*/ 0 h 11430"/>
                    <a:gd name="connsiteX1" fmla="*/ 0 w 81915"/>
                    <a:gd name="connsiteY1" fmla="*/ 0 h 11430"/>
                    <a:gd name="connsiteX2" fmla="*/ 0 w 81915"/>
                    <a:gd name="connsiteY2" fmla="*/ 11430 h 11430"/>
                    <a:gd name="connsiteX3" fmla="*/ 81915 w 81915"/>
                    <a:gd name="connsiteY3" fmla="*/ 11430 h 11430"/>
                    <a:gd name="connsiteX4" fmla="*/ 81915 w 81915"/>
                    <a:gd name="connsiteY4" fmla="*/ 0 h 11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 h="11430">
                      <a:moveTo>
                        <a:pt x="81915" y="0"/>
                      </a:moveTo>
                      <a:lnTo>
                        <a:pt x="0" y="0"/>
                      </a:lnTo>
                      <a:lnTo>
                        <a:pt x="0" y="11430"/>
                      </a:lnTo>
                      <a:lnTo>
                        <a:pt x="81915" y="11430"/>
                      </a:lnTo>
                      <a:lnTo>
                        <a:pt x="81915" y="0"/>
                      </a:lnTo>
                      <a:close/>
                    </a:path>
                  </a:pathLst>
                </a:custGeom>
                <a:solidFill>
                  <a:srgbClr val="CDD9E1"/>
                </a:solidFill>
                <a:ln w="9525" cap="flat">
                  <a:noFill/>
                  <a:prstDash val="solid"/>
                  <a:miter/>
                </a:ln>
              </p:spPr>
              <p:txBody>
                <a:bodyPr rtlCol="0" anchor="ctr"/>
                <a:lstStyle/>
                <a:p>
                  <a:endParaRPr lang="de-DE">
                    <a:latin typeface="Siemens Sans" pitchFamily="2" charset="0"/>
                  </a:endParaRPr>
                </a:p>
              </p:txBody>
            </p:sp>
            <p:sp>
              <p:nvSpPr>
                <p:cNvPr id="409" name="Freihandform: Form 408">
                  <a:extLst>
                    <a:ext uri="{FF2B5EF4-FFF2-40B4-BE49-F238E27FC236}">
                      <a16:creationId xmlns:a16="http://schemas.microsoft.com/office/drawing/2014/main" id="{743EF378-E3D8-4313-AA09-417AACBD60A0}"/>
                    </a:ext>
                  </a:extLst>
                </p:cNvPr>
                <p:cNvSpPr/>
                <p:nvPr/>
              </p:nvSpPr>
              <p:spPr>
                <a:xfrm>
                  <a:off x="4678761" y="3444441"/>
                  <a:ext cx="57478" cy="8438"/>
                </a:xfrm>
                <a:custGeom>
                  <a:avLst/>
                  <a:gdLst>
                    <a:gd name="connsiteX0" fmla="*/ 34385 w 34385"/>
                    <a:gd name="connsiteY0" fmla="*/ 0 h 5048"/>
                    <a:gd name="connsiteX1" fmla="*/ 0 w 34385"/>
                    <a:gd name="connsiteY1" fmla="*/ 0 h 5048"/>
                    <a:gd name="connsiteX2" fmla="*/ 0 w 34385"/>
                    <a:gd name="connsiteY2" fmla="*/ 5048 h 5048"/>
                    <a:gd name="connsiteX3" fmla="*/ 34385 w 34385"/>
                    <a:gd name="connsiteY3" fmla="*/ 5048 h 5048"/>
                    <a:gd name="connsiteX4" fmla="*/ 34385 w 34385"/>
                    <a:gd name="connsiteY4" fmla="*/ 0 h 5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85" h="5048">
                      <a:moveTo>
                        <a:pt x="34385" y="0"/>
                      </a:moveTo>
                      <a:lnTo>
                        <a:pt x="0" y="0"/>
                      </a:lnTo>
                      <a:lnTo>
                        <a:pt x="0" y="5048"/>
                      </a:lnTo>
                      <a:lnTo>
                        <a:pt x="34385" y="5048"/>
                      </a:lnTo>
                      <a:lnTo>
                        <a:pt x="34385" y="0"/>
                      </a:lnTo>
                      <a:close/>
                    </a:path>
                  </a:pathLst>
                </a:custGeom>
                <a:solidFill>
                  <a:srgbClr val="628792"/>
                </a:solidFill>
                <a:ln w="9525" cap="flat">
                  <a:noFill/>
                  <a:prstDash val="solid"/>
                  <a:miter/>
                </a:ln>
              </p:spPr>
              <p:txBody>
                <a:bodyPr rtlCol="0" anchor="ctr"/>
                <a:lstStyle/>
                <a:p>
                  <a:endParaRPr lang="de-DE">
                    <a:latin typeface="Siemens Sans" pitchFamily="2" charset="0"/>
                  </a:endParaRPr>
                </a:p>
              </p:txBody>
            </p:sp>
            <p:sp>
              <p:nvSpPr>
                <p:cNvPr id="410" name="Freihandform: Form 409">
                  <a:extLst>
                    <a:ext uri="{FF2B5EF4-FFF2-40B4-BE49-F238E27FC236}">
                      <a16:creationId xmlns:a16="http://schemas.microsoft.com/office/drawing/2014/main" id="{D35B4EDD-F4A7-4980-966B-FA1442F541DE}"/>
                    </a:ext>
                  </a:extLst>
                </p:cNvPr>
                <p:cNvSpPr/>
                <p:nvPr/>
              </p:nvSpPr>
              <p:spPr>
                <a:xfrm>
                  <a:off x="4259056" y="3700786"/>
                  <a:ext cx="47925" cy="14966"/>
                </a:xfrm>
                <a:custGeom>
                  <a:avLst/>
                  <a:gdLst>
                    <a:gd name="connsiteX0" fmla="*/ 28670 w 28670"/>
                    <a:gd name="connsiteY0" fmla="*/ 0 h 8953"/>
                    <a:gd name="connsiteX1" fmla="*/ 0 w 28670"/>
                    <a:gd name="connsiteY1" fmla="*/ 0 h 8953"/>
                    <a:gd name="connsiteX2" fmla="*/ 0 w 28670"/>
                    <a:gd name="connsiteY2" fmla="*/ 8954 h 8953"/>
                    <a:gd name="connsiteX3" fmla="*/ 28670 w 28670"/>
                    <a:gd name="connsiteY3" fmla="*/ 8954 h 8953"/>
                    <a:gd name="connsiteX4" fmla="*/ 28670 w 28670"/>
                    <a:gd name="connsiteY4" fmla="*/ 0 h 8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70" h="8953">
                      <a:moveTo>
                        <a:pt x="28670" y="0"/>
                      </a:moveTo>
                      <a:lnTo>
                        <a:pt x="0" y="0"/>
                      </a:lnTo>
                      <a:lnTo>
                        <a:pt x="0" y="8954"/>
                      </a:lnTo>
                      <a:lnTo>
                        <a:pt x="28670" y="8954"/>
                      </a:lnTo>
                      <a:lnTo>
                        <a:pt x="28670" y="0"/>
                      </a:lnTo>
                      <a:close/>
                    </a:path>
                  </a:pathLst>
                </a:custGeom>
                <a:solidFill>
                  <a:srgbClr val="628792"/>
                </a:solidFill>
                <a:ln w="9525" cap="flat">
                  <a:noFill/>
                  <a:prstDash val="solid"/>
                  <a:miter/>
                </a:ln>
              </p:spPr>
              <p:txBody>
                <a:bodyPr rtlCol="0" anchor="ctr"/>
                <a:lstStyle/>
                <a:p>
                  <a:endParaRPr lang="de-DE">
                    <a:latin typeface="Siemens Sans" pitchFamily="2" charset="0"/>
                  </a:endParaRPr>
                </a:p>
              </p:txBody>
            </p:sp>
            <p:sp>
              <p:nvSpPr>
                <p:cNvPr id="411" name="Freihandform: Form 410">
                  <a:extLst>
                    <a:ext uri="{FF2B5EF4-FFF2-40B4-BE49-F238E27FC236}">
                      <a16:creationId xmlns:a16="http://schemas.microsoft.com/office/drawing/2014/main" id="{25812C70-A409-41DB-86DD-8888168C531B}"/>
                    </a:ext>
                  </a:extLst>
                </p:cNvPr>
                <p:cNvSpPr/>
                <p:nvPr/>
              </p:nvSpPr>
              <p:spPr>
                <a:xfrm>
                  <a:off x="4515878" y="3428997"/>
                  <a:ext cx="33435" cy="14807"/>
                </a:xfrm>
                <a:custGeom>
                  <a:avLst/>
                  <a:gdLst>
                    <a:gd name="connsiteX0" fmla="*/ 20003 w 20002"/>
                    <a:gd name="connsiteY0" fmla="*/ 0 h 8858"/>
                    <a:gd name="connsiteX1" fmla="*/ 0 w 20002"/>
                    <a:gd name="connsiteY1" fmla="*/ 0 h 8858"/>
                    <a:gd name="connsiteX2" fmla="*/ 0 w 20002"/>
                    <a:gd name="connsiteY2" fmla="*/ 8858 h 8858"/>
                    <a:gd name="connsiteX3" fmla="*/ 20003 w 20002"/>
                    <a:gd name="connsiteY3" fmla="*/ 8858 h 8858"/>
                    <a:gd name="connsiteX4" fmla="*/ 20003 w 20002"/>
                    <a:gd name="connsiteY4" fmla="*/ 0 h 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 h="8858">
                      <a:moveTo>
                        <a:pt x="20003" y="0"/>
                      </a:moveTo>
                      <a:lnTo>
                        <a:pt x="0" y="0"/>
                      </a:lnTo>
                      <a:lnTo>
                        <a:pt x="0" y="8858"/>
                      </a:lnTo>
                      <a:lnTo>
                        <a:pt x="20003" y="8858"/>
                      </a:lnTo>
                      <a:lnTo>
                        <a:pt x="20003" y="0"/>
                      </a:lnTo>
                      <a:close/>
                    </a:path>
                  </a:pathLst>
                </a:custGeom>
                <a:solidFill>
                  <a:srgbClr val="B0C6CE"/>
                </a:solidFill>
                <a:ln w="9525" cap="flat">
                  <a:noFill/>
                  <a:prstDash val="solid"/>
                  <a:miter/>
                </a:ln>
              </p:spPr>
              <p:txBody>
                <a:bodyPr rtlCol="0" anchor="ctr"/>
                <a:lstStyle/>
                <a:p>
                  <a:endParaRPr lang="de-DE">
                    <a:latin typeface="Siemens Sans" pitchFamily="2" charset="0"/>
                  </a:endParaRPr>
                </a:p>
              </p:txBody>
            </p:sp>
            <p:sp>
              <p:nvSpPr>
                <p:cNvPr id="412" name="Freihandform: Form 411">
                  <a:extLst>
                    <a:ext uri="{FF2B5EF4-FFF2-40B4-BE49-F238E27FC236}">
                      <a16:creationId xmlns:a16="http://schemas.microsoft.com/office/drawing/2014/main" id="{BB65DE67-018B-4F52-88B3-2E2102370A91}"/>
                    </a:ext>
                  </a:extLst>
                </p:cNvPr>
                <p:cNvSpPr/>
                <p:nvPr/>
              </p:nvSpPr>
              <p:spPr>
                <a:xfrm>
                  <a:off x="4302842" y="3426608"/>
                  <a:ext cx="5571" cy="26749"/>
                </a:xfrm>
                <a:custGeom>
                  <a:avLst/>
                  <a:gdLst>
                    <a:gd name="connsiteX0" fmla="*/ 3334 w 3333"/>
                    <a:gd name="connsiteY0" fmla="*/ 0 h 16002"/>
                    <a:gd name="connsiteX1" fmla="*/ 0 w 3333"/>
                    <a:gd name="connsiteY1" fmla="*/ 0 h 16002"/>
                    <a:gd name="connsiteX2" fmla="*/ 0 w 3333"/>
                    <a:gd name="connsiteY2" fmla="*/ 16002 h 16002"/>
                    <a:gd name="connsiteX3" fmla="*/ 3334 w 3333"/>
                    <a:gd name="connsiteY3" fmla="*/ 16002 h 16002"/>
                    <a:gd name="connsiteX4" fmla="*/ 3334 w 3333"/>
                    <a:gd name="connsiteY4" fmla="*/ 0 h 16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16002">
                      <a:moveTo>
                        <a:pt x="3334" y="0"/>
                      </a:moveTo>
                      <a:lnTo>
                        <a:pt x="0" y="0"/>
                      </a:lnTo>
                      <a:lnTo>
                        <a:pt x="0" y="16002"/>
                      </a:lnTo>
                      <a:lnTo>
                        <a:pt x="3334" y="16002"/>
                      </a:lnTo>
                      <a:lnTo>
                        <a:pt x="3334" y="0"/>
                      </a:lnTo>
                      <a:close/>
                    </a:path>
                  </a:pathLst>
                </a:custGeom>
                <a:solidFill>
                  <a:srgbClr val="628792"/>
                </a:solidFill>
                <a:ln w="9525" cap="flat">
                  <a:noFill/>
                  <a:prstDash val="solid"/>
                  <a:miter/>
                </a:ln>
              </p:spPr>
              <p:txBody>
                <a:bodyPr rtlCol="0" anchor="ctr"/>
                <a:lstStyle/>
                <a:p>
                  <a:endParaRPr lang="de-DE">
                    <a:latin typeface="Siemens Sans" pitchFamily="2" charset="0"/>
                  </a:endParaRPr>
                </a:p>
              </p:txBody>
            </p:sp>
            <p:sp>
              <p:nvSpPr>
                <p:cNvPr id="413" name="Freihandform: Form 412">
                  <a:extLst>
                    <a:ext uri="{FF2B5EF4-FFF2-40B4-BE49-F238E27FC236}">
                      <a16:creationId xmlns:a16="http://schemas.microsoft.com/office/drawing/2014/main" id="{87CC8529-0638-4905-8132-48F1DE9DFDC4}"/>
                    </a:ext>
                  </a:extLst>
                </p:cNvPr>
                <p:cNvSpPr/>
                <p:nvPr/>
              </p:nvSpPr>
              <p:spPr>
                <a:xfrm>
                  <a:off x="4253644" y="3545705"/>
                  <a:ext cx="17355" cy="60343"/>
                </a:xfrm>
                <a:custGeom>
                  <a:avLst/>
                  <a:gdLst>
                    <a:gd name="connsiteX0" fmla="*/ 10382 w 10382"/>
                    <a:gd name="connsiteY0" fmla="*/ 0 h 36099"/>
                    <a:gd name="connsiteX1" fmla="*/ 0 w 10382"/>
                    <a:gd name="connsiteY1" fmla="*/ 0 h 36099"/>
                    <a:gd name="connsiteX2" fmla="*/ 0 w 10382"/>
                    <a:gd name="connsiteY2" fmla="*/ 36100 h 36099"/>
                    <a:gd name="connsiteX3" fmla="*/ 10382 w 10382"/>
                    <a:gd name="connsiteY3" fmla="*/ 36100 h 36099"/>
                    <a:gd name="connsiteX4" fmla="*/ 10382 w 10382"/>
                    <a:gd name="connsiteY4" fmla="*/ 0 h 36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82" h="36099">
                      <a:moveTo>
                        <a:pt x="10382" y="0"/>
                      </a:moveTo>
                      <a:lnTo>
                        <a:pt x="0" y="0"/>
                      </a:lnTo>
                      <a:lnTo>
                        <a:pt x="0" y="36100"/>
                      </a:lnTo>
                      <a:lnTo>
                        <a:pt x="10382" y="36100"/>
                      </a:lnTo>
                      <a:lnTo>
                        <a:pt x="10382" y="0"/>
                      </a:lnTo>
                      <a:close/>
                    </a:path>
                  </a:pathLst>
                </a:custGeom>
                <a:solidFill>
                  <a:srgbClr val="B0C6CE"/>
                </a:solidFill>
                <a:ln w="9525" cap="flat">
                  <a:noFill/>
                  <a:prstDash val="solid"/>
                  <a:miter/>
                </a:ln>
              </p:spPr>
              <p:txBody>
                <a:bodyPr rtlCol="0" anchor="ctr"/>
                <a:lstStyle/>
                <a:p>
                  <a:endParaRPr lang="de-DE">
                    <a:latin typeface="Siemens Sans" pitchFamily="2" charset="0"/>
                  </a:endParaRPr>
                </a:p>
              </p:txBody>
            </p:sp>
            <p:sp>
              <p:nvSpPr>
                <p:cNvPr id="414" name="Freihandform: Form 413">
                  <a:extLst>
                    <a:ext uri="{FF2B5EF4-FFF2-40B4-BE49-F238E27FC236}">
                      <a16:creationId xmlns:a16="http://schemas.microsoft.com/office/drawing/2014/main" id="{9B1F9E57-222F-4E55-A62D-DE6871B4300F}"/>
                    </a:ext>
                  </a:extLst>
                </p:cNvPr>
                <p:cNvSpPr/>
                <p:nvPr/>
              </p:nvSpPr>
              <p:spPr>
                <a:xfrm>
                  <a:off x="4507122" y="3466890"/>
                  <a:ext cx="54135" cy="14966"/>
                </a:xfrm>
                <a:custGeom>
                  <a:avLst/>
                  <a:gdLst>
                    <a:gd name="connsiteX0" fmla="*/ 32385 w 32385"/>
                    <a:gd name="connsiteY0" fmla="*/ 0 h 8953"/>
                    <a:gd name="connsiteX1" fmla="*/ 0 w 32385"/>
                    <a:gd name="connsiteY1" fmla="*/ 0 h 8953"/>
                    <a:gd name="connsiteX2" fmla="*/ 0 w 32385"/>
                    <a:gd name="connsiteY2" fmla="*/ 8953 h 8953"/>
                    <a:gd name="connsiteX3" fmla="*/ 32385 w 32385"/>
                    <a:gd name="connsiteY3" fmla="*/ 8953 h 8953"/>
                    <a:gd name="connsiteX4" fmla="*/ 32385 w 32385"/>
                    <a:gd name="connsiteY4" fmla="*/ 0 h 8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5" h="8953">
                      <a:moveTo>
                        <a:pt x="32385" y="0"/>
                      </a:moveTo>
                      <a:lnTo>
                        <a:pt x="0" y="0"/>
                      </a:lnTo>
                      <a:lnTo>
                        <a:pt x="0" y="8953"/>
                      </a:lnTo>
                      <a:lnTo>
                        <a:pt x="32385" y="8953"/>
                      </a:lnTo>
                      <a:lnTo>
                        <a:pt x="32385" y="0"/>
                      </a:lnTo>
                      <a:close/>
                    </a:path>
                  </a:pathLst>
                </a:custGeom>
                <a:solidFill>
                  <a:srgbClr val="B0C6CE"/>
                </a:solidFill>
                <a:ln w="9525" cap="flat">
                  <a:noFill/>
                  <a:prstDash val="solid"/>
                  <a:miter/>
                </a:ln>
              </p:spPr>
              <p:txBody>
                <a:bodyPr rtlCol="0" anchor="ctr"/>
                <a:lstStyle/>
                <a:p>
                  <a:endParaRPr lang="de-DE">
                    <a:latin typeface="Siemens Sans" pitchFamily="2" charset="0"/>
                  </a:endParaRPr>
                </a:p>
              </p:txBody>
            </p:sp>
            <p:sp>
              <p:nvSpPr>
                <p:cNvPr id="415" name="Freihandform: Form 414">
                  <a:extLst>
                    <a:ext uri="{FF2B5EF4-FFF2-40B4-BE49-F238E27FC236}">
                      <a16:creationId xmlns:a16="http://schemas.microsoft.com/office/drawing/2014/main" id="{DF3E7733-ECAB-4342-8BBF-93E276C22AFC}"/>
                    </a:ext>
                  </a:extLst>
                </p:cNvPr>
                <p:cNvSpPr/>
                <p:nvPr/>
              </p:nvSpPr>
              <p:spPr>
                <a:xfrm>
                  <a:off x="4659496" y="3448899"/>
                  <a:ext cx="183422" cy="78813"/>
                </a:xfrm>
                <a:custGeom>
                  <a:avLst/>
                  <a:gdLst>
                    <a:gd name="connsiteX0" fmla="*/ 109728 w 109728"/>
                    <a:gd name="connsiteY0" fmla="*/ 0 h 47148"/>
                    <a:gd name="connsiteX1" fmla="*/ 0 w 109728"/>
                    <a:gd name="connsiteY1" fmla="*/ 0 h 47148"/>
                    <a:gd name="connsiteX2" fmla="*/ 0 w 109728"/>
                    <a:gd name="connsiteY2" fmla="*/ 47149 h 47148"/>
                    <a:gd name="connsiteX3" fmla="*/ 109728 w 109728"/>
                    <a:gd name="connsiteY3" fmla="*/ 47149 h 47148"/>
                    <a:gd name="connsiteX4" fmla="*/ 109728 w 109728"/>
                    <a:gd name="connsiteY4" fmla="*/ 0 h 4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28" h="47148">
                      <a:moveTo>
                        <a:pt x="109728" y="0"/>
                      </a:moveTo>
                      <a:lnTo>
                        <a:pt x="0" y="0"/>
                      </a:lnTo>
                      <a:lnTo>
                        <a:pt x="0" y="47149"/>
                      </a:lnTo>
                      <a:lnTo>
                        <a:pt x="109728" y="47149"/>
                      </a:lnTo>
                      <a:lnTo>
                        <a:pt x="109728" y="0"/>
                      </a:lnTo>
                      <a:close/>
                    </a:path>
                  </a:pathLst>
                </a:custGeom>
                <a:solidFill>
                  <a:srgbClr val="CDD9E1"/>
                </a:solidFill>
                <a:ln w="9525" cap="flat">
                  <a:noFill/>
                  <a:prstDash val="solid"/>
                  <a:miter/>
                </a:ln>
              </p:spPr>
              <p:txBody>
                <a:bodyPr rtlCol="0" anchor="ctr"/>
                <a:lstStyle/>
                <a:p>
                  <a:endParaRPr lang="de-DE">
                    <a:latin typeface="Siemens Sans" pitchFamily="2" charset="0"/>
                  </a:endParaRPr>
                </a:p>
              </p:txBody>
            </p:sp>
            <p:sp>
              <p:nvSpPr>
                <p:cNvPr id="416" name="Freihandform: Form 415">
                  <a:extLst>
                    <a:ext uri="{FF2B5EF4-FFF2-40B4-BE49-F238E27FC236}">
                      <a16:creationId xmlns:a16="http://schemas.microsoft.com/office/drawing/2014/main" id="{F54D5CD3-674B-4D6B-9238-336F2B7D5436}"/>
                    </a:ext>
                  </a:extLst>
                </p:cNvPr>
                <p:cNvSpPr/>
                <p:nvPr/>
              </p:nvSpPr>
              <p:spPr>
                <a:xfrm>
                  <a:off x="4312554" y="3454313"/>
                  <a:ext cx="521924" cy="484347"/>
                </a:xfrm>
                <a:custGeom>
                  <a:avLst/>
                  <a:gdLst>
                    <a:gd name="connsiteX0" fmla="*/ 312230 w 312229"/>
                    <a:gd name="connsiteY0" fmla="*/ 0 h 289750"/>
                    <a:gd name="connsiteX1" fmla="*/ 0 w 312229"/>
                    <a:gd name="connsiteY1" fmla="*/ 58102 h 289750"/>
                    <a:gd name="connsiteX2" fmla="*/ 0 w 312229"/>
                    <a:gd name="connsiteY2" fmla="*/ 289751 h 289750"/>
                    <a:gd name="connsiteX3" fmla="*/ 312039 w 312229"/>
                    <a:gd name="connsiteY3" fmla="*/ 289751 h 289750"/>
                    <a:gd name="connsiteX4" fmla="*/ 312230 w 312229"/>
                    <a:gd name="connsiteY4" fmla="*/ 0 h 28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29" h="289750">
                      <a:moveTo>
                        <a:pt x="312230" y="0"/>
                      </a:moveTo>
                      <a:lnTo>
                        <a:pt x="0" y="58102"/>
                      </a:lnTo>
                      <a:lnTo>
                        <a:pt x="0" y="289751"/>
                      </a:lnTo>
                      <a:lnTo>
                        <a:pt x="312039" y="289751"/>
                      </a:lnTo>
                      <a:lnTo>
                        <a:pt x="312230" y="0"/>
                      </a:lnTo>
                      <a:close/>
                    </a:path>
                  </a:pathLst>
                </a:custGeom>
                <a:solidFill>
                  <a:srgbClr val="CDD9E1"/>
                </a:solidFill>
                <a:ln w="9525" cap="flat">
                  <a:noFill/>
                  <a:prstDash val="solid"/>
                  <a:miter/>
                </a:ln>
              </p:spPr>
              <p:txBody>
                <a:bodyPr rtlCol="0" anchor="ctr"/>
                <a:lstStyle/>
                <a:p>
                  <a:endParaRPr lang="de-DE">
                    <a:latin typeface="Siemens Sans" pitchFamily="2" charset="0"/>
                  </a:endParaRPr>
                </a:p>
              </p:txBody>
            </p:sp>
            <p:sp>
              <p:nvSpPr>
                <p:cNvPr id="417" name="Freihandform: Form 416">
                  <a:extLst>
                    <a:ext uri="{FF2B5EF4-FFF2-40B4-BE49-F238E27FC236}">
                      <a16:creationId xmlns:a16="http://schemas.microsoft.com/office/drawing/2014/main" id="{86E4399A-0689-4D4E-BA81-5F8A4F7ADB4D}"/>
                    </a:ext>
                  </a:extLst>
                </p:cNvPr>
                <p:cNvSpPr/>
                <p:nvPr/>
              </p:nvSpPr>
              <p:spPr>
                <a:xfrm>
                  <a:off x="4245204" y="3710020"/>
                  <a:ext cx="74355" cy="228958"/>
                </a:xfrm>
                <a:custGeom>
                  <a:avLst/>
                  <a:gdLst>
                    <a:gd name="connsiteX0" fmla="*/ 44482 w 44481"/>
                    <a:gd name="connsiteY0" fmla="*/ 0 h 136969"/>
                    <a:gd name="connsiteX1" fmla="*/ 0 w 44481"/>
                    <a:gd name="connsiteY1" fmla="*/ 0 h 136969"/>
                    <a:gd name="connsiteX2" fmla="*/ 0 w 44481"/>
                    <a:gd name="connsiteY2" fmla="*/ 136969 h 136969"/>
                    <a:gd name="connsiteX3" fmla="*/ 44482 w 44481"/>
                    <a:gd name="connsiteY3" fmla="*/ 136969 h 136969"/>
                    <a:gd name="connsiteX4" fmla="*/ 44482 w 44481"/>
                    <a:gd name="connsiteY4" fmla="*/ 0 h 136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81" h="136969">
                      <a:moveTo>
                        <a:pt x="44482" y="0"/>
                      </a:moveTo>
                      <a:lnTo>
                        <a:pt x="0" y="0"/>
                      </a:lnTo>
                      <a:lnTo>
                        <a:pt x="0" y="136969"/>
                      </a:lnTo>
                      <a:lnTo>
                        <a:pt x="44482" y="136969"/>
                      </a:lnTo>
                      <a:lnTo>
                        <a:pt x="44482" y="0"/>
                      </a:lnTo>
                      <a:close/>
                    </a:path>
                  </a:pathLst>
                </a:custGeom>
                <a:solidFill>
                  <a:srgbClr val="CDD9E1"/>
                </a:solidFill>
                <a:ln w="9525" cap="flat">
                  <a:noFill/>
                  <a:prstDash val="solid"/>
                  <a:miter/>
                </a:ln>
              </p:spPr>
              <p:txBody>
                <a:bodyPr rtlCol="0" anchor="ctr"/>
                <a:lstStyle/>
                <a:p>
                  <a:endParaRPr lang="de-DE">
                    <a:latin typeface="Siemens Sans" pitchFamily="2" charset="0"/>
                  </a:endParaRPr>
                </a:p>
              </p:txBody>
            </p:sp>
            <p:sp>
              <p:nvSpPr>
                <p:cNvPr id="418" name="Freihandform: Form 417">
                  <a:extLst>
                    <a:ext uri="{FF2B5EF4-FFF2-40B4-BE49-F238E27FC236}">
                      <a16:creationId xmlns:a16="http://schemas.microsoft.com/office/drawing/2014/main" id="{C8439877-6C93-42C0-84F3-35E2E3395652}"/>
                    </a:ext>
                  </a:extLst>
                </p:cNvPr>
                <p:cNvSpPr/>
                <p:nvPr/>
              </p:nvSpPr>
              <p:spPr>
                <a:xfrm>
                  <a:off x="4356340" y="3474374"/>
                  <a:ext cx="426550" cy="464287"/>
                </a:xfrm>
                <a:custGeom>
                  <a:avLst/>
                  <a:gdLst>
                    <a:gd name="connsiteX0" fmla="*/ 56483 w 255174"/>
                    <a:gd name="connsiteY0" fmla="*/ 277749 h 277749"/>
                    <a:gd name="connsiteX1" fmla="*/ 0 w 255174"/>
                    <a:gd name="connsiteY1" fmla="*/ 277749 h 277749"/>
                    <a:gd name="connsiteX2" fmla="*/ 0 w 255174"/>
                    <a:gd name="connsiteY2" fmla="*/ 46387 h 277749"/>
                    <a:gd name="connsiteX3" fmla="*/ 56483 w 255174"/>
                    <a:gd name="connsiteY3" fmla="*/ 36100 h 277749"/>
                    <a:gd name="connsiteX4" fmla="*/ 56483 w 255174"/>
                    <a:gd name="connsiteY4" fmla="*/ 277749 h 277749"/>
                    <a:gd name="connsiteX5" fmla="*/ 56483 w 255174"/>
                    <a:gd name="connsiteY5" fmla="*/ 277749 h 277749"/>
                    <a:gd name="connsiteX6" fmla="*/ 155638 w 255174"/>
                    <a:gd name="connsiteY6" fmla="*/ 277749 h 277749"/>
                    <a:gd name="connsiteX7" fmla="*/ 99155 w 255174"/>
                    <a:gd name="connsiteY7" fmla="*/ 277749 h 277749"/>
                    <a:gd name="connsiteX8" fmla="*/ 99155 w 255174"/>
                    <a:gd name="connsiteY8" fmla="*/ 28384 h 277749"/>
                    <a:gd name="connsiteX9" fmla="*/ 155638 w 255174"/>
                    <a:gd name="connsiteY9" fmla="*/ 18098 h 277749"/>
                    <a:gd name="connsiteX10" fmla="*/ 155638 w 255174"/>
                    <a:gd name="connsiteY10" fmla="*/ 277749 h 277749"/>
                    <a:gd name="connsiteX11" fmla="*/ 155638 w 255174"/>
                    <a:gd name="connsiteY11" fmla="*/ 277749 h 277749"/>
                    <a:gd name="connsiteX12" fmla="*/ 255175 w 255174"/>
                    <a:gd name="connsiteY12" fmla="*/ 277749 h 277749"/>
                    <a:gd name="connsiteX13" fmla="*/ 198691 w 255174"/>
                    <a:gd name="connsiteY13" fmla="*/ 277749 h 277749"/>
                    <a:gd name="connsiteX14" fmla="*/ 198691 w 255174"/>
                    <a:gd name="connsiteY14" fmla="*/ 10287 h 277749"/>
                    <a:gd name="connsiteX15" fmla="*/ 255175 w 255174"/>
                    <a:gd name="connsiteY15" fmla="*/ 0 h 277749"/>
                    <a:gd name="connsiteX16" fmla="*/ 255175 w 255174"/>
                    <a:gd name="connsiteY16" fmla="*/ 277749 h 277749"/>
                    <a:gd name="connsiteX17" fmla="*/ 255175 w 255174"/>
                    <a:gd name="connsiteY17" fmla="*/ 277749 h 27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5174" h="277749">
                      <a:moveTo>
                        <a:pt x="56483" y="277749"/>
                      </a:moveTo>
                      <a:lnTo>
                        <a:pt x="0" y="277749"/>
                      </a:lnTo>
                      <a:lnTo>
                        <a:pt x="0" y="46387"/>
                      </a:lnTo>
                      <a:lnTo>
                        <a:pt x="56483" y="36100"/>
                      </a:lnTo>
                      <a:lnTo>
                        <a:pt x="56483" y="277749"/>
                      </a:lnTo>
                      <a:lnTo>
                        <a:pt x="56483" y="277749"/>
                      </a:lnTo>
                      <a:close/>
                      <a:moveTo>
                        <a:pt x="155638" y="277749"/>
                      </a:moveTo>
                      <a:lnTo>
                        <a:pt x="99155" y="277749"/>
                      </a:lnTo>
                      <a:lnTo>
                        <a:pt x="99155" y="28384"/>
                      </a:lnTo>
                      <a:lnTo>
                        <a:pt x="155638" y="18098"/>
                      </a:lnTo>
                      <a:lnTo>
                        <a:pt x="155638" y="277749"/>
                      </a:lnTo>
                      <a:lnTo>
                        <a:pt x="155638" y="277749"/>
                      </a:lnTo>
                      <a:close/>
                      <a:moveTo>
                        <a:pt x="255175" y="277749"/>
                      </a:moveTo>
                      <a:lnTo>
                        <a:pt x="198691" y="277749"/>
                      </a:lnTo>
                      <a:lnTo>
                        <a:pt x="198691" y="10287"/>
                      </a:lnTo>
                      <a:lnTo>
                        <a:pt x="255175" y="0"/>
                      </a:lnTo>
                      <a:lnTo>
                        <a:pt x="255175" y="277749"/>
                      </a:lnTo>
                      <a:lnTo>
                        <a:pt x="255175" y="277749"/>
                      </a:lnTo>
                      <a:close/>
                    </a:path>
                  </a:pathLst>
                </a:custGeom>
                <a:solidFill>
                  <a:srgbClr val="9BAFBE"/>
                </a:solidFill>
                <a:ln w="9525" cap="flat">
                  <a:noFill/>
                  <a:prstDash val="solid"/>
                  <a:miter/>
                </a:ln>
              </p:spPr>
              <p:txBody>
                <a:bodyPr rtlCol="0" anchor="ctr"/>
                <a:lstStyle/>
                <a:p>
                  <a:endParaRPr lang="de-DE">
                    <a:latin typeface="Siemens Sans" pitchFamily="2" charset="0"/>
                  </a:endParaRPr>
                </a:p>
              </p:txBody>
            </p:sp>
            <p:sp>
              <p:nvSpPr>
                <p:cNvPr id="419" name="Freihandform: Form 418">
                  <a:extLst>
                    <a:ext uri="{FF2B5EF4-FFF2-40B4-BE49-F238E27FC236}">
                      <a16:creationId xmlns:a16="http://schemas.microsoft.com/office/drawing/2014/main" id="{5ACAD4F8-68AF-461C-A5ED-ABE0CD452B44}"/>
                    </a:ext>
                  </a:extLst>
                </p:cNvPr>
                <p:cNvSpPr/>
                <p:nvPr/>
              </p:nvSpPr>
              <p:spPr>
                <a:xfrm>
                  <a:off x="3558036" y="3937067"/>
                  <a:ext cx="1467666" cy="45719"/>
                </a:xfrm>
                <a:custGeom>
                  <a:avLst/>
                  <a:gdLst>
                    <a:gd name="connsiteX0" fmla="*/ 477965 w 477964"/>
                    <a:gd name="connsiteY0" fmla="*/ 0 h 7429"/>
                    <a:gd name="connsiteX1" fmla="*/ 0 w 477964"/>
                    <a:gd name="connsiteY1" fmla="*/ 0 h 7429"/>
                    <a:gd name="connsiteX2" fmla="*/ 0 w 477964"/>
                    <a:gd name="connsiteY2" fmla="*/ 7430 h 7429"/>
                    <a:gd name="connsiteX3" fmla="*/ 477965 w 477964"/>
                    <a:gd name="connsiteY3" fmla="*/ 7430 h 7429"/>
                    <a:gd name="connsiteX4" fmla="*/ 477965 w 477964"/>
                    <a:gd name="connsiteY4" fmla="*/ 0 h 7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964" h="7429">
                      <a:moveTo>
                        <a:pt x="477965" y="0"/>
                      </a:moveTo>
                      <a:lnTo>
                        <a:pt x="0" y="0"/>
                      </a:lnTo>
                      <a:lnTo>
                        <a:pt x="0" y="7430"/>
                      </a:lnTo>
                      <a:lnTo>
                        <a:pt x="477965" y="7430"/>
                      </a:lnTo>
                      <a:lnTo>
                        <a:pt x="477965" y="0"/>
                      </a:lnTo>
                      <a:close/>
                    </a:path>
                  </a:pathLst>
                </a:custGeom>
                <a:solidFill>
                  <a:srgbClr val="9BAFBE"/>
                </a:solidFill>
                <a:ln w="9525" cap="flat">
                  <a:noFill/>
                  <a:prstDash val="solid"/>
                  <a:miter/>
                </a:ln>
              </p:spPr>
              <p:txBody>
                <a:bodyPr rtlCol="0" anchor="ctr"/>
                <a:lstStyle/>
                <a:p>
                  <a:endParaRPr lang="de-DE">
                    <a:latin typeface="Siemens Sans" pitchFamily="2" charset="0"/>
                  </a:endParaRPr>
                </a:p>
              </p:txBody>
            </p:sp>
            <p:sp>
              <p:nvSpPr>
                <p:cNvPr id="420" name="Rechteck 419">
                  <a:extLst>
                    <a:ext uri="{FF2B5EF4-FFF2-40B4-BE49-F238E27FC236}">
                      <a16:creationId xmlns:a16="http://schemas.microsoft.com/office/drawing/2014/main" id="{B5D9E3F3-D391-43BC-BE0A-71267D329606}"/>
                    </a:ext>
                  </a:extLst>
                </p:cNvPr>
                <p:cNvSpPr/>
                <p:nvPr/>
              </p:nvSpPr>
              <p:spPr bwMode="auto">
                <a:xfrm>
                  <a:off x="3841273" y="3581378"/>
                  <a:ext cx="366197" cy="366197"/>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a:solidFill>
                      <a:schemeClr val="tx1"/>
                    </a:solidFill>
                    <a:latin typeface="+mn-lt"/>
                    <a:ea typeface="Arial Unicode MS" panose="020B0604020202020204" pitchFamily="34" charset="-128"/>
                    <a:cs typeface="Arial Unicode MS" panose="020B0604020202020204" pitchFamily="34" charset="-128"/>
                  </a:endParaRPr>
                </a:p>
              </p:txBody>
            </p:sp>
            <p:sp>
              <p:nvSpPr>
                <p:cNvPr id="421" name="Rechteck 420">
                  <a:extLst>
                    <a:ext uri="{FF2B5EF4-FFF2-40B4-BE49-F238E27FC236}">
                      <a16:creationId xmlns:a16="http://schemas.microsoft.com/office/drawing/2014/main" id="{4E7F56D4-9A34-427D-9B03-6924D5CB55A8}"/>
                    </a:ext>
                  </a:extLst>
                </p:cNvPr>
                <p:cNvSpPr/>
                <p:nvPr/>
              </p:nvSpPr>
              <p:spPr bwMode="auto">
                <a:xfrm>
                  <a:off x="3601558" y="3719971"/>
                  <a:ext cx="227604" cy="227604"/>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a:solidFill>
                      <a:schemeClr val="tx1"/>
                    </a:solidFill>
                    <a:latin typeface="+mn-lt"/>
                    <a:ea typeface="Arial Unicode MS" panose="020B0604020202020204" pitchFamily="34" charset="-128"/>
                    <a:cs typeface="Arial Unicode MS" panose="020B0604020202020204" pitchFamily="34" charset="-128"/>
                  </a:endParaRPr>
                </a:p>
              </p:txBody>
            </p:sp>
          </p:grpSp>
        </p:grpSp>
        <p:sp>
          <p:nvSpPr>
            <p:cNvPr id="185" name="Rechteck 184">
              <a:extLst>
                <a:ext uri="{FF2B5EF4-FFF2-40B4-BE49-F238E27FC236}">
                  <a16:creationId xmlns:a16="http://schemas.microsoft.com/office/drawing/2014/main" id="{188579D7-2F17-4EC7-9F4C-276B0B47FD26}"/>
                </a:ext>
              </a:extLst>
            </p:cNvPr>
            <p:cNvSpPr/>
            <p:nvPr/>
          </p:nvSpPr>
          <p:spPr>
            <a:xfrm>
              <a:off x="3876364" y="2921888"/>
              <a:ext cx="1930907" cy="261610"/>
            </a:xfrm>
            <a:prstGeom prst="rect">
              <a:avLst/>
            </a:prstGeom>
          </p:spPr>
          <p:txBody>
            <a:bodyPr wrap="square">
              <a:spAutoFit/>
            </a:bodyPr>
            <a:lstStyle/>
            <a:p>
              <a:r>
                <a:rPr lang="de-DE" sz="1100" b="1" err="1">
                  <a:solidFill>
                    <a:srgbClr val="3C464B"/>
                  </a:solidFill>
                  <a:latin typeface="Siemens Sans" pitchFamily="2" charset="0"/>
                </a:rPr>
                <a:t>District</a:t>
              </a:r>
              <a:r>
                <a:rPr lang="de-DE" sz="1100" b="1">
                  <a:solidFill>
                    <a:srgbClr val="3C464B"/>
                  </a:solidFill>
                  <a:latin typeface="Siemens Sans" pitchFamily="2" charset="0"/>
                </a:rPr>
                <a:t> </a:t>
              </a:r>
              <a:r>
                <a:rPr lang="de-DE" sz="1100" b="1" err="1">
                  <a:solidFill>
                    <a:srgbClr val="3C464B"/>
                  </a:solidFill>
                  <a:latin typeface="Siemens Sans" pitchFamily="2" charset="0"/>
                </a:rPr>
                <a:t>Heating</a:t>
              </a:r>
              <a:endParaRPr lang="de-DE" sz="1100" b="1">
                <a:solidFill>
                  <a:srgbClr val="3C464B"/>
                </a:solidFill>
                <a:latin typeface="Siemens Sans" pitchFamily="2" charset="0"/>
              </a:endParaRPr>
            </a:p>
          </p:txBody>
        </p:sp>
        <p:grpSp>
          <p:nvGrpSpPr>
            <p:cNvPr id="186" name="Grafik 199">
              <a:extLst>
                <a:ext uri="{FF2B5EF4-FFF2-40B4-BE49-F238E27FC236}">
                  <a16:creationId xmlns:a16="http://schemas.microsoft.com/office/drawing/2014/main" id="{5DA4118F-F920-4AEC-A00C-4B7F7F34787D}"/>
                </a:ext>
              </a:extLst>
            </p:cNvPr>
            <p:cNvGrpSpPr/>
            <p:nvPr/>
          </p:nvGrpSpPr>
          <p:grpSpPr>
            <a:xfrm>
              <a:off x="3683669" y="2102154"/>
              <a:ext cx="577567" cy="577567"/>
              <a:chOff x="7476838" y="2268008"/>
              <a:chExt cx="321183" cy="321183"/>
            </a:xfrm>
            <a:solidFill>
              <a:srgbClr val="000000"/>
            </a:solidFill>
          </p:grpSpPr>
          <p:sp>
            <p:nvSpPr>
              <p:cNvPr id="386" name="Freihandform: Form 385">
                <a:extLst>
                  <a:ext uri="{FF2B5EF4-FFF2-40B4-BE49-F238E27FC236}">
                    <a16:creationId xmlns:a16="http://schemas.microsoft.com/office/drawing/2014/main" id="{43D056E6-C4FF-4A07-A519-63586936801B}"/>
                  </a:ext>
                </a:extLst>
              </p:cNvPr>
              <p:cNvSpPr/>
              <p:nvPr/>
            </p:nvSpPr>
            <p:spPr>
              <a:xfrm>
                <a:off x="7494745" y="2381069"/>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8 w 97726"/>
                  <a:gd name="connsiteY15" fmla="*/ 70485 h 70485"/>
                  <a:gd name="connsiteX16" fmla="*/ 64198 w 97726"/>
                  <a:gd name="connsiteY16" fmla="*/ 3239 h 70485"/>
                  <a:gd name="connsiteX17" fmla="*/ 41434 w 97726"/>
                  <a:gd name="connsiteY17" fmla="*/ 0 h 70485"/>
                  <a:gd name="connsiteX18" fmla="*/ 4143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2 h 70485"/>
                  <a:gd name="connsiteX37" fmla="*/ 29146 w 97726"/>
                  <a:gd name="connsiteY37" fmla="*/ 31052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765 h 70485"/>
                  <a:gd name="connsiteX42" fmla="*/ 29146 w 97726"/>
                  <a:gd name="connsiteY42" fmla="*/ 22765 h 70485"/>
                  <a:gd name="connsiteX43" fmla="*/ 29146 w 97726"/>
                  <a:gd name="connsiteY43" fmla="*/ 26956 h 70485"/>
                  <a:gd name="connsiteX44" fmla="*/ 37433 w 97726"/>
                  <a:gd name="connsiteY44" fmla="*/ 43625 h 70485"/>
                  <a:gd name="connsiteX45" fmla="*/ 33242 w 97726"/>
                  <a:gd name="connsiteY45" fmla="*/ 43625 h 70485"/>
                  <a:gd name="connsiteX46" fmla="*/ 33242 w 97726"/>
                  <a:gd name="connsiteY46" fmla="*/ 39433 h 70485"/>
                  <a:gd name="connsiteX47" fmla="*/ 37433 w 97726"/>
                  <a:gd name="connsiteY47" fmla="*/ 39433 h 70485"/>
                  <a:gd name="connsiteX48" fmla="*/ 37433 w 97726"/>
                  <a:gd name="connsiteY48" fmla="*/ 43625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5 w 97726"/>
                  <a:gd name="connsiteY69" fmla="*/ 31147 h 70485"/>
                  <a:gd name="connsiteX70" fmla="*/ 52006 w 97726"/>
                  <a:gd name="connsiteY70" fmla="*/ 31147 h 70485"/>
                  <a:gd name="connsiteX71" fmla="*/ 52006 w 97726"/>
                  <a:gd name="connsiteY71" fmla="*/ 35338 h 70485"/>
                  <a:gd name="connsiteX72" fmla="*/ 47815 w 97726"/>
                  <a:gd name="connsiteY72" fmla="*/ 35338 h 70485"/>
                  <a:gd name="connsiteX73" fmla="*/ 47815 w 97726"/>
                  <a:gd name="connsiteY73" fmla="*/ 31147 h 70485"/>
                  <a:gd name="connsiteX74" fmla="*/ 47815 w 97726"/>
                  <a:gd name="connsiteY74" fmla="*/ 39433 h 70485"/>
                  <a:gd name="connsiteX75" fmla="*/ 52006 w 97726"/>
                  <a:gd name="connsiteY75" fmla="*/ 39433 h 70485"/>
                  <a:gd name="connsiteX76" fmla="*/ 52006 w 97726"/>
                  <a:gd name="connsiteY76" fmla="*/ 43625 h 70485"/>
                  <a:gd name="connsiteX77" fmla="*/ 47815 w 97726"/>
                  <a:gd name="connsiteY77" fmla="*/ 43625 h 70485"/>
                  <a:gd name="connsiteX78" fmla="*/ 47815 w 97726"/>
                  <a:gd name="connsiteY78" fmla="*/ 39433 h 70485"/>
                  <a:gd name="connsiteX79" fmla="*/ 47815 w 97726"/>
                  <a:gd name="connsiteY79" fmla="*/ 47720 h 70485"/>
                  <a:gd name="connsiteX80" fmla="*/ 52006 w 97726"/>
                  <a:gd name="connsiteY80" fmla="*/ 47720 h 70485"/>
                  <a:gd name="connsiteX81" fmla="*/ 52006 w 97726"/>
                  <a:gd name="connsiteY81" fmla="*/ 51911 h 70485"/>
                  <a:gd name="connsiteX82" fmla="*/ 47815 w 97726"/>
                  <a:gd name="connsiteY82" fmla="*/ 51911 h 70485"/>
                  <a:gd name="connsiteX83" fmla="*/ 47815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6 w 97726"/>
                  <a:gd name="connsiteY91" fmla="*/ 64294 h 70485"/>
                  <a:gd name="connsiteX92" fmla="*/ 93536 w 97726"/>
                  <a:gd name="connsiteY92" fmla="*/ 70485 h 70485"/>
                  <a:gd name="connsiteX93" fmla="*/ 97726 w 97726"/>
                  <a:gd name="connsiteY93" fmla="*/ 70485 h 70485"/>
                  <a:gd name="connsiteX94" fmla="*/ 97726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434" y="0"/>
                    </a:lnTo>
                    <a:lnTo>
                      <a:pt x="4143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2"/>
                    </a:lnTo>
                    <a:lnTo>
                      <a:pt x="29146" y="31052"/>
                    </a:lnTo>
                    <a:lnTo>
                      <a:pt x="29146" y="35243"/>
                    </a:lnTo>
                    <a:close/>
                    <a:moveTo>
                      <a:pt x="29146" y="26956"/>
                    </a:moveTo>
                    <a:lnTo>
                      <a:pt x="24955" y="26956"/>
                    </a:lnTo>
                    <a:lnTo>
                      <a:pt x="24955" y="22765"/>
                    </a:lnTo>
                    <a:lnTo>
                      <a:pt x="29146" y="22765"/>
                    </a:lnTo>
                    <a:lnTo>
                      <a:pt x="29146" y="26956"/>
                    </a:lnTo>
                    <a:close/>
                    <a:moveTo>
                      <a:pt x="37433" y="43625"/>
                    </a:moveTo>
                    <a:lnTo>
                      <a:pt x="33242" y="43625"/>
                    </a:lnTo>
                    <a:lnTo>
                      <a:pt x="33242" y="39433"/>
                    </a:lnTo>
                    <a:lnTo>
                      <a:pt x="37433" y="39433"/>
                    </a:lnTo>
                    <a:lnTo>
                      <a:pt x="37433" y="43625"/>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5"/>
                    </a:lnTo>
                    <a:lnTo>
                      <a:pt x="47815" y="43625"/>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6" y="70485"/>
                    </a:lnTo>
                    <a:lnTo>
                      <a:pt x="97726"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387" name="Freihandform: Form 386">
                <a:extLst>
                  <a:ext uri="{FF2B5EF4-FFF2-40B4-BE49-F238E27FC236}">
                    <a16:creationId xmlns:a16="http://schemas.microsoft.com/office/drawing/2014/main" id="{4D8C0581-E5E4-47BA-A00B-E6CD6A329199}"/>
                  </a:ext>
                </a:extLst>
              </p:cNvPr>
              <p:cNvSpPr/>
              <p:nvPr/>
            </p:nvSpPr>
            <p:spPr>
              <a:xfrm>
                <a:off x="7476838" y="2268008"/>
                <a:ext cx="321183" cy="321183"/>
              </a:xfrm>
              <a:custGeom>
                <a:avLst/>
                <a:gdLst>
                  <a:gd name="connsiteX0" fmla="*/ 321183 w 321183"/>
                  <a:gd name="connsiteY0" fmla="*/ 160592 h 321183"/>
                  <a:gd name="connsiteX1" fmla="*/ 160592 w 321183"/>
                  <a:gd name="connsiteY1" fmla="*/ 321183 h 321183"/>
                  <a:gd name="connsiteX2" fmla="*/ 0 w 321183"/>
                  <a:gd name="connsiteY2" fmla="*/ 160591 h 321183"/>
                  <a:gd name="connsiteX3" fmla="*/ 160592 w 321183"/>
                  <a:gd name="connsiteY3" fmla="*/ 0 h 321183"/>
                  <a:gd name="connsiteX4" fmla="*/ 321183 w 321183"/>
                  <a:gd name="connsiteY4" fmla="*/ 160592 h 321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83" h="321183">
                    <a:moveTo>
                      <a:pt x="321183" y="160592"/>
                    </a:moveTo>
                    <a:cubicBezTo>
                      <a:pt x="321183" y="249284"/>
                      <a:pt x="249284" y="321183"/>
                      <a:pt x="160592" y="321183"/>
                    </a:cubicBezTo>
                    <a:cubicBezTo>
                      <a:pt x="71899" y="321183"/>
                      <a:pt x="0" y="249284"/>
                      <a:pt x="0" y="160591"/>
                    </a:cubicBezTo>
                    <a:cubicBezTo>
                      <a:pt x="0" y="71899"/>
                      <a:pt x="71900" y="0"/>
                      <a:pt x="160592" y="0"/>
                    </a:cubicBezTo>
                    <a:cubicBezTo>
                      <a:pt x="249284" y="0"/>
                      <a:pt x="321183" y="71899"/>
                      <a:pt x="321183" y="160592"/>
                    </a:cubicBezTo>
                    <a:close/>
                  </a:path>
                </a:pathLst>
              </a:custGeom>
              <a:solidFill>
                <a:srgbClr val="879BAA"/>
              </a:solidFill>
              <a:ln w="9525" cap="flat">
                <a:noFill/>
                <a:prstDash val="solid"/>
                <a:miter/>
              </a:ln>
            </p:spPr>
            <p:txBody>
              <a:bodyPr rtlCol="0" anchor="ctr"/>
              <a:lstStyle/>
              <a:p>
                <a:endParaRPr lang="de-DE">
                  <a:latin typeface="Siemens Sans" pitchFamily="2" charset="0"/>
                </a:endParaRPr>
              </a:p>
            </p:txBody>
          </p:sp>
          <p:sp>
            <p:nvSpPr>
              <p:cNvPr id="388" name="Freihandform: Form 387">
                <a:extLst>
                  <a:ext uri="{FF2B5EF4-FFF2-40B4-BE49-F238E27FC236}">
                    <a16:creationId xmlns:a16="http://schemas.microsoft.com/office/drawing/2014/main" id="{259C2823-C47B-46F5-A7E6-E5584A249FD1}"/>
                  </a:ext>
                </a:extLst>
              </p:cNvPr>
              <p:cNvSpPr/>
              <p:nvPr/>
            </p:nvSpPr>
            <p:spPr>
              <a:xfrm>
                <a:off x="7682293" y="2381069"/>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8 w 97726"/>
                  <a:gd name="connsiteY15" fmla="*/ 70485 h 70485"/>
                  <a:gd name="connsiteX16" fmla="*/ 64198 w 97726"/>
                  <a:gd name="connsiteY16" fmla="*/ 3239 h 70485"/>
                  <a:gd name="connsiteX17" fmla="*/ 41434 w 97726"/>
                  <a:gd name="connsiteY17" fmla="*/ 0 h 70485"/>
                  <a:gd name="connsiteX18" fmla="*/ 4143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2 h 70485"/>
                  <a:gd name="connsiteX37" fmla="*/ 29146 w 97726"/>
                  <a:gd name="connsiteY37" fmla="*/ 31052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765 h 70485"/>
                  <a:gd name="connsiteX42" fmla="*/ 29146 w 97726"/>
                  <a:gd name="connsiteY42" fmla="*/ 22765 h 70485"/>
                  <a:gd name="connsiteX43" fmla="*/ 29146 w 97726"/>
                  <a:gd name="connsiteY43" fmla="*/ 26956 h 70485"/>
                  <a:gd name="connsiteX44" fmla="*/ 37433 w 97726"/>
                  <a:gd name="connsiteY44" fmla="*/ 43625 h 70485"/>
                  <a:gd name="connsiteX45" fmla="*/ 33242 w 97726"/>
                  <a:gd name="connsiteY45" fmla="*/ 43625 h 70485"/>
                  <a:gd name="connsiteX46" fmla="*/ 33242 w 97726"/>
                  <a:gd name="connsiteY46" fmla="*/ 39433 h 70485"/>
                  <a:gd name="connsiteX47" fmla="*/ 37433 w 97726"/>
                  <a:gd name="connsiteY47" fmla="*/ 39433 h 70485"/>
                  <a:gd name="connsiteX48" fmla="*/ 37433 w 97726"/>
                  <a:gd name="connsiteY48" fmla="*/ 43625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5 w 97726"/>
                  <a:gd name="connsiteY69" fmla="*/ 31147 h 70485"/>
                  <a:gd name="connsiteX70" fmla="*/ 52006 w 97726"/>
                  <a:gd name="connsiteY70" fmla="*/ 31147 h 70485"/>
                  <a:gd name="connsiteX71" fmla="*/ 52006 w 97726"/>
                  <a:gd name="connsiteY71" fmla="*/ 35338 h 70485"/>
                  <a:gd name="connsiteX72" fmla="*/ 47815 w 97726"/>
                  <a:gd name="connsiteY72" fmla="*/ 35338 h 70485"/>
                  <a:gd name="connsiteX73" fmla="*/ 47815 w 97726"/>
                  <a:gd name="connsiteY73" fmla="*/ 31147 h 70485"/>
                  <a:gd name="connsiteX74" fmla="*/ 47815 w 97726"/>
                  <a:gd name="connsiteY74" fmla="*/ 39433 h 70485"/>
                  <a:gd name="connsiteX75" fmla="*/ 52006 w 97726"/>
                  <a:gd name="connsiteY75" fmla="*/ 39433 h 70485"/>
                  <a:gd name="connsiteX76" fmla="*/ 52006 w 97726"/>
                  <a:gd name="connsiteY76" fmla="*/ 43625 h 70485"/>
                  <a:gd name="connsiteX77" fmla="*/ 47815 w 97726"/>
                  <a:gd name="connsiteY77" fmla="*/ 43625 h 70485"/>
                  <a:gd name="connsiteX78" fmla="*/ 47815 w 97726"/>
                  <a:gd name="connsiteY78" fmla="*/ 39433 h 70485"/>
                  <a:gd name="connsiteX79" fmla="*/ 47815 w 97726"/>
                  <a:gd name="connsiteY79" fmla="*/ 47720 h 70485"/>
                  <a:gd name="connsiteX80" fmla="*/ 52006 w 97726"/>
                  <a:gd name="connsiteY80" fmla="*/ 47720 h 70485"/>
                  <a:gd name="connsiteX81" fmla="*/ 52006 w 97726"/>
                  <a:gd name="connsiteY81" fmla="*/ 51911 h 70485"/>
                  <a:gd name="connsiteX82" fmla="*/ 47815 w 97726"/>
                  <a:gd name="connsiteY82" fmla="*/ 51911 h 70485"/>
                  <a:gd name="connsiteX83" fmla="*/ 47815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5 w 97726"/>
                  <a:gd name="connsiteY91" fmla="*/ 64294 h 70485"/>
                  <a:gd name="connsiteX92" fmla="*/ 93535 w 97726"/>
                  <a:gd name="connsiteY92" fmla="*/ 70485 h 70485"/>
                  <a:gd name="connsiteX93" fmla="*/ 97726 w 97726"/>
                  <a:gd name="connsiteY93" fmla="*/ 70485 h 70485"/>
                  <a:gd name="connsiteX94" fmla="*/ 97726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434" y="0"/>
                    </a:lnTo>
                    <a:lnTo>
                      <a:pt x="4143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2"/>
                    </a:lnTo>
                    <a:lnTo>
                      <a:pt x="29146" y="31052"/>
                    </a:lnTo>
                    <a:lnTo>
                      <a:pt x="29146" y="35243"/>
                    </a:lnTo>
                    <a:close/>
                    <a:moveTo>
                      <a:pt x="29146" y="26956"/>
                    </a:moveTo>
                    <a:lnTo>
                      <a:pt x="24955" y="26956"/>
                    </a:lnTo>
                    <a:lnTo>
                      <a:pt x="24955" y="22765"/>
                    </a:lnTo>
                    <a:lnTo>
                      <a:pt x="29146" y="22765"/>
                    </a:lnTo>
                    <a:lnTo>
                      <a:pt x="29146" y="26956"/>
                    </a:lnTo>
                    <a:close/>
                    <a:moveTo>
                      <a:pt x="37433" y="43625"/>
                    </a:moveTo>
                    <a:lnTo>
                      <a:pt x="33242" y="43625"/>
                    </a:lnTo>
                    <a:lnTo>
                      <a:pt x="33242" y="39433"/>
                    </a:lnTo>
                    <a:lnTo>
                      <a:pt x="37433" y="39433"/>
                    </a:lnTo>
                    <a:lnTo>
                      <a:pt x="37433" y="43625"/>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5"/>
                    </a:lnTo>
                    <a:lnTo>
                      <a:pt x="47815" y="43625"/>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5" y="64294"/>
                    </a:lnTo>
                    <a:lnTo>
                      <a:pt x="93535" y="70485"/>
                    </a:lnTo>
                    <a:lnTo>
                      <a:pt x="97726" y="70485"/>
                    </a:lnTo>
                    <a:lnTo>
                      <a:pt x="97726"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389" name="Freihandform: Form 388">
                <a:extLst>
                  <a:ext uri="{FF2B5EF4-FFF2-40B4-BE49-F238E27FC236}">
                    <a16:creationId xmlns:a16="http://schemas.microsoft.com/office/drawing/2014/main" id="{FDC74E26-2432-4280-87FB-A9977FF98FB3}"/>
                  </a:ext>
                </a:extLst>
              </p:cNvPr>
              <p:cNvSpPr/>
              <p:nvPr/>
            </p:nvSpPr>
            <p:spPr>
              <a:xfrm>
                <a:off x="7583995" y="2282772"/>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8 w 97726"/>
                  <a:gd name="connsiteY15" fmla="*/ 70485 h 70485"/>
                  <a:gd name="connsiteX16" fmla="*/ 64198 w 97726"/>
                  <a:gd name="connsiteY16" fmla="*/ 3239 h 70485"/>
                  <a:gd name="connsiteX17" fmla="*/ 41624 w 97726"/>
                  <a:gd name="connsiteY17" fmla="*/ 0 h 70485"/>
                  <a:gd name="connsiteX18" fmla="*/ 4162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1 h 70485"/>
                  <a:gd name="connsiteX37" fmla="*/ 29146 w 97726"/>
                  <a:gd name="connsiteY37" fmla="*/ 31051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860 h 70485"/>
                  <a:gd name="connsiteX42" fmla="*/ 29146 w 97726"/>
                  <a:gd name="connsiteY42" fmla="*/ 22860 h 70485"/>
                  <a:gd name="connsiteX43" fmla="*/ 29146 w 97726"/>
                  <a:gd name="connsiteY43" fmla="*/ 26956 h 70485"/>
                  <a:gd name="connsiteX44" fmla="*/ 37433 w 97726"/>
                  <a:gd name="connsiteY44" fmla="*/ 43529 h 70485"/>
                  <a:gd name="connsiteX45" fmla="*/ 33242 w 97726"/>
                  <a:gd name="connsiteY45" fmla="*/ 43529 h 70485"/>
                  <a:gd name="connsiteX46" fmla="*/ 33242 w 97726"/>
                  <a:gd name="connsiteY46" fmla="*/ 39338 h 70485"/>
                  <a:gd name="connsiteX47" fmla="*/ 37433 w 97726"/>
                  <a:gd name="connsiteY47" fmla="*/ 39338 h 70485"/>
                  <a:gd name="connsiteX48" fmla="*/ 37433 w 97726"/>
                  <a:gd name="connsiteY48" fmla="*/ 43529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5 w 97726"/>
                  <a:gd name="connsiteY69" fmla="*/ 31147 h 70485"/>
                  <a:gd name="connsiteX70" fmla="*/ 52006 w 97726"/>
                  <a:gd name="connsiteY70" fmla="*/ 31147 h 70485"/>
                  <a:gd name="connsiteX71" fmla="*/ 52006 w 97726"/>
                  <a:gd name="connsiteY71" fmla="*/ 35338 h 70485"/>
                  <a:gd name="connsiteX72" fmla="*/ 47815 w 97726"/>
                  <a:gd name="connsiteY72" fmla="*/ 35338 h 70485"/>
                  <a:gd name="connsiteX73" fmla="*/ 47815 w 97726"/>
                  <a:gd name="connsiteY73" fmla="*/ 31147 h 70485"/>
                  <a:gd name="connsiteX74" fmla="*/ 47815 w 97726"/>
                  <a:gd name="connsiteY74" fmla="*/ 39433 h 70485"/>
                  <a:gd name="connsiteX75" fmla="*/ 52006 w 97726"/>
                  <a:gd name="connsiteY75" fmla="*/ 39433 h 70485"/>
                  <a:gd name="connsiteX76" fmla="*/ 52006 w 97726"/>
                  <a:gd name="connsiteY76" fmla="*/ 43625 h 70485"/>
                  <a:gd name="connsiteX77" fmla="*/ 47815 w 97726"/>
                  <a:gd name="connsiteY77" fmla="*/ 43625 h 70485"/>
                  <a:gd name="connsiteX78" fmla="*/ 47815 w 97726"/>
                  <a:gd name="connsiteY78" fmla="*/ 39433 h 70485"/>
                  <a:gd name="connsiteX79" fmla="*/ 47815 w 97726"/>
                  <a:gd name="connsiteY79" fmla="*/ 47720 h 70485"/>
                  <a:gd name="connsiteX80" fmla="*/ 52006 w 97726"/>
                  <a:gd name="connsiteY80" fmla="*/ 47720 h 70485"/>
                  <a:gd name="connsiteX81" fmla="*/ 52006 w 97726"/>
                  <a:gd name="connsiteY81" fmla="*/ 51911 h 70485"/>
                  <a:gd name="connsiteX82" fmla="*/ 47815 w 97726"/>
                  <a:gd name="connsiteY82" fmla="*/ 51911 h 70485"/>
                  <a:gd name="connsiteX83" fmla="*/ 47815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6 w 97726"/>
                  <a:gd name="connsiteY91" fmla="*/ 64294 h 70485"/>
                  <a:gd name="connsiteX92" fmla="*/ 93536 w 97726"/>
                  <a:gd name="connsiteY92" fmla="*/ 70485 h 70485"/>
                  <a:gd name="connsiteX93" fmla="*/ 97727 w 97726"/>
                  <a:gd name="connsiteY93" fmla="*/ 70485 h 70485"/>
                  <a:gd name="connsiteX94" fmla="*/ 97727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624" y="0"/>
                    </a:lnTo>
                    <a:lnTo>
                      <a:pt x="4162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1"/>
                    </a:lnTo>
                    <a:lnTo>
                      <a:pt x="29146" y="31051"/>
                    </a:lnTo>
                    <a:lnTo>
                      <a:pt x="29146" y="35243"/>
                    </a:lnTo>
                    <a:close/>
                    <a:moveTo>
                      <a:pt x="29146" y="26956"/>
                    </a:moveTo>
                    <a:lnTo>
                      <a:pt x="24955" y="26956"/>
                    </a:lnTo>
                    <a:lnTo>
                      <a:pt x="24955" y="22860"/>
                    </a:lnTo>
                    <a:lnTo>
                      <a:pt x="29146" y="22860"/>
                    </a:lnTo>
                    <a:lnTo>
                      <a:pt x="29146" y="26956"/>
                    </a:lnTo>
                    <a:close/>
                    <a:moveTo>
                      <a:pt x="37433" y="43529"/>
                    </a:moveTo>
                    <a:lnTo>
                      <a:pt x="33242" y="43529"/>
                    </a:lnTo>
                    <a:lnTo>
                      <a:pt x="33242" y="39338"/>
                    </a:lnTo>
                    <a:lnTo>
                      <a:pt x="37433" y="39338"/>
                    </a:lnTo>
                    <a:lnTo>
                      <a:pt x="37433" y="43529"/>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5"/>
                    </a:lnTo>
                    <a:lnTo>
                      <a:pt x="47815" y="43625"/>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7" y="70485"/>
                    </a:lnTo>
                    <a:lnTo>
                      <a:pt x="97727"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390" name="Freihandform: Form 389">
                <a:extLst>
                  <a:ext uri="{FF2B5EF4-FFF2-40B4-BE49-F238E27FC236}">
                    <a16:creationId xmlns:a16="http://schemas.microsoft.com/office/drawing/2014/main" id="{FAABCDE7-5388-445F-838F-86BC32A3E91E}"/>
                  </a:ext>
                </a:extLst>
              </p:cNvPr>
              <p:cNvSpPr/>
              <p:nvPr/>
            </p:nvSpPr>
            <p:spPr>
              <a:xfrm>
                <a:off x="7495793" y="2381069"/>
                <a:ext cx="97726" cy="70485"/>
              </a:xfrm>
              <a:custGeom>
                <a:avLst/>
                <a:gdLst>
                  <a:gd name="connsiteX0" fmla="*/ 41624 w 97726"/>
                  <a:gd name="connsiteY0" fmla="*/ 31147 h 70485"/>
                  <a:gd name="connsiteX1" fmla="*/ 37433 w 97726"/>
                  <a:gd name="connsiteY1" fmla="*/ 31147 h 70485"/>
                  <a:gd name="connsiteX2" fmla="*/ 37433 w 97726"/>
                  <a:gd name="connsiteY2" fmla="*/ 10382 h 70485"/>
                  <a:gd name="connsiteX3" fmla="*/ 20860 w 97726"/>
                  <a:gd name="connsiteY3" fmla="*/ 10382 h 70485"/>
                  <a:gd name="connsiteX4" fmla="*/ 20860 w 97726"/>
                  <a:gd name="connsiteY4" fmla="*/ 47720 h 70485"/>
                  <a:gd name="connsiteX5" fmla="*/ 16669 w 97726"/>
                  <a:gd name="connsiteY5" fmla="*/ 47720 h 70485"/>
                  <a:gd name="connsiteX6" fmla="*/ 16669 w 97726"/>
                  <a:gd name="connsiteY6" fmla="*/ 33242 h 70485"/>
                  <a:gd name="connsiteX7" fmla="*/ 4191 w 97726"/>
                  <a:gd name="connsiteY7" fmla="*/ 33242 h 70485"/>
                  <a:gd name="connsiteX8" fmla="*/ 4191 w 97726"/>
                  <a:gd name="connsiteY8" fmla="*/ 47720 h 70485"/>
                  <a:gd name="connsiteX9" fmla="*/ 0 w 97726"/>
                  <a:gd name="connsiteY9" fmla="*/ 47720 h 70485"/>
                  <a:gd name="connsiteX10" fmla="*/ 0 w 97726"/>
                  <a:gd name="connsiteY10" fmla="*/ 70485 h 70485"/>
                  <a:gd name="connsiteX11" fmla="*/ 24860 w 97726"/>
                  <a:gd name="connsiteY11" fmla="*/ 70485 h 70485"/>
                  <a:gd name="connsiteX12" fmla="*/ 24860 w 97726"/>
                  <a:gd name="connsiteY12" fmla="*/ 60103 h 70485"/>
                  <a:gd name="connsiteX13" fmla="*/ 33147 w 97726"/>
                  <a:gd name="connsiteY13" fmla="*/ 60103 h 70485"/>
                  <a:gd name="connsiteX14" fmla="*/ 33147 w 97726"/>
                  <a:gd name="connsiteY14" fmla="*/ 70485 h 70485"/>
                  <a:gd name="connsiteX15" fmla="*/ 64199 w 97726"/>
                  <a:gd name="connsiteY15" fmla="*/ 70485 h 70485"/>
                  <a:gd name="connsiteX16" fmla="*/ 64199 w 97726"/>
                  <a:gd name="connsiteY16" fmla="*/ 3239 h 70485"/>
                  <a:gd name="connsiteX17" fmla="*/ 41434 w 97726"/>
                  <a:gd name="connsiteY17" fmla="*/ 0 h 70485"/>
                  <a:gd name="connsiteX18" fmla="*/ 41434 w 97726"/>
                  <a:gd name="connsiteY18" fmla="*/ 31147 h 70485"/>
                  <a:gd name="connsiteX19" fmla="*/ 12573 w 97726"/>
                  <a:gd name="connsiteY19" fmla="*/ 58102 h 70485"/>
                  <a:gd name="connsiteX20" fmla="*/ 8382 w 97726"/>
                  <a:gd name="connsiteY20" fmla="*/ 58102 h 70485"/>
                  <a:gd name="connsiteX21" fmla="*/ 8382 w 97726"/>
                  <a:gd name="connsiteY21" fmla="*/ 53912 h 70485"/>
                  <a:gd name="connsiteX22" fmla="*/ 12573 w 97726"/>
                  <a:gd name="connsiteY22" fmla="*/ 53912 h 70485"/>
                  <a:gd name="connsiteX23" fmla="*/ 12573 w 97726"/>
                  <a:gd name="connsiteY23" fmla="*/ 58102 h 70485"/>
                  <a:gd name="connsiteX24" fmla="*/ 12573 w 97726"/>
                  <a:gd name="connsiteY24" fmla="*/ 49816 h 70485"/>
                  <a:gd name="connsiteX25" fmla="*/ 8382 w 97726"/>
                  <a:gd name="connsiteY25" fmla="*/ 49816 h 70485"/>
                  <a:gd name="connsiteX26" fmla="*/ 8382 w 97726"/>
                  <a:gd name="connsiteY26" fmla="*/ 45625 h 70485"/>
                  <a:gd name="connsiteX27" fmla="*/ 12573 w 97726"/>
                  <a:gd name="connsiteY27" fmla="*/ 45625 h 70485"/>
                  <a:gd name="connsiteX28" fmla="*/ 12573 w 97726"/>
                  <a:gd name="connsiteY28" fmla="*/ 49816 h 70485"/>
                  <a:gd name="connsiteX29" fmla="*/ 12573 w 97726"/>
                  <a:gd name="connsiteY29" fmla="*/ 41529 h 70485"/>
                  <a:gd name="connsiteX30" fmla="*/ 8382 w 97726"/>
                  <a:gd name="connsiteY30" fmla="*/ 41529 h 70485"/>
                  <a:gd name="connsiteX31" fmla="*/ 8382 w 97726"/>
                  <a:gd name="connsiteY31" fmla="*/ 37338 h 70485"/>
                  <a:gd name="connsiteX32" fmla="*/ 12573 w 97726"/>
                  <a:gd name="connsiteY32" fmla="*/ 37338 h 70485"/>
                  <a:gd name="connsiteX33" fmla="*/ 12573 w 97726"/>
                  <a:gd name="connsiteY33" fmla="*/ 41529 h 70485"/>
                  <a:gd name="connsiteX34" fmla="*/ 29146 w 97726"/>
                  <a:gd name="connsiteY34" fmla="*/ 35243 h 70485"/>
                  <a:gd name="connsiteX35" fmla="*/ 24955 w 97726"/>
                  <a:gd name="connsiteY35" fmla="*/ 35243 h 70485"/>
                  <a:gd name="connsiteX36" fmla="*/ 24955 w 97726"/>
                  <a:gd name="connsiteY36" fmla="*/ 31052 h 70485"/>
                  <a:gd name="connsiteX37" fmla="*/ 29146 w 97726"/>
                  <a:gd name="connsiteY37" fmla="*/ 31052 h 70485"/>
                  <a:gd name="connsiteX38" fmla="*/ 29146 w 97726"/>
                  <a:gd name="connsiteY38" fmla="*/ 35243 h 70485"/>
                  <a:gd name="connsiteX39" fmla="*/ 29146 w 97726"/>
                  <a:gd name="connsiteY39" fmla="*/ 26956 h 70485"/>
                  <a:gd name="connsiteX40" fmla="*/ 24955 w 97726"/>
                  <a:gd name="connsiteY40" fmla="*/ 26956 h 70485"/>
                  <a:gd name="connsiteX41" fmla="*/ 24955 w 97726"/>
                  <a:gd name="connsiteY41" fmla="*/ 22765 h 70485"/>
                  <a:gd name="connsiteX42" fmla="*/ 29146 w 97726"/>
                  <a:gd name="connsiteY42" fmla="*/ 22765 h 70485"/>
                  <a:gd name="connsiteX43" fmla="*/ 29146 w 97726"/>
                  <a:gd name="connsiteY43" fmla="*/ 26956 h 70485"/>
                  <a:gd name="connsiteX44" fmla="*/ 37433 w 97726"/>
                  <a:gd name="connsiteY44" fmla="*/ 43625 h 70485"/>
                  <a:gd name="connsiteX45" fmla="*/ 33242 w 97726"/>
                  <a:gd name="connsiteY45" fmla="*/ 43625 h 70485"/>
                  <a:gd name="connsiteX46" fmla="*/ 33242 w 97726"/>
                  <a:gd name="connsiteY46" fmla="*/ 39433 h 70485"/>
                  <a:gd name="connsiteX47" fmla="*/ 37433 w 97726"/>
                  <a:gd name="connsiteY47" fmla="*/ 39433 h 70485"/>
                  <a:gd name="connsiteX48" fmla="*/ 37433 w 97726"/>
                  <a:gd name="connsiteY48" fmla="*/ 43625 h 70485"/>
                  <a:gd name="connsiteX49" fmla="*/ 56102 w 97726"/>
                  <a:gd name="connsiteY49" fmla="*/ 14573 h 70485"/>
                  <a:gd name="connsiteX50" fmla="*/ 60293 w 97726"/>
                  <a:gd name="connsiteY50" fmla="*/ 14573 h 70485"/>
                  <a:gd name="connsiteX51" fmla="*/ 60293 w 97726"/>
                  <a:gd name="connsiteY51" fmla="*/ 18764 h 70485"/>
                  <a:gd name="connsiteX52" fmla="*/ 56102 w 97726"/>
                  <a:gd name="connsiteY52" fmla="*/ 18764 h 70485"/>
                  <a:gd name="connsiteX53" fmla="*/ 56102 w 97726"/>
                  <a:gd name="connsiteY53" fmla="*/ 14573 h 70485"/>
                  <a:gd name="connsiteX54" fmla="*/ 56102 w 97726"/>
                  <a:gd name="connsiteY54" fmla="*/ 22860 h 70485"/>
                  <a:gd name="connsiteX55" fmla="*/ 60293 w 97726"/>
                  <a:gd name="connsiteY55" fmla="*/ 22860 h 70485"/>
                  <a:gd name="connsiteX56" fmla="*/ 60293 w 97726"/>
                  <a:gd name="connsiteY56" fmla="*/ 27051 h 70485"/>
                  <a:gd name="connsiteX57" fmla="*/ 56102 w 97726"/>
                  <a:gd name="connsiteY57" fmla="*/ 27051 h 70485"/>
                  <a:gd name="connsiteX58" fmla="*/ 56102 w 97726"/>
                  <a:gd name="connsiteY58" fmla="*/ 22860 h 70485"/>
                  <a:gd name="connsiteX59" fmla="*/ 56102 w 97726"/>
                  <a:gd name="connsiteY59" fmla="*/ 31147 h 70485"/>
                  <a:gd name="connsiteX60" fmla="*/ 60293 w 97726"/>
                  <a:gd name="connsiteY60" fmla="*/ 31147 h 70485"/>
                  <a:gd name="connsiteX61" fmla="*/ 60293 w 97726"/>
                  <a:gd name="connsiteY61" fmla="*/ 35338 h 70485"/>
                  <a:gd name="connsiteX62" fmla="*/ 56102 w 97726"/>
                  <a:gd name="connsiteY62" fmla="*/ 35338 h 70485"/>
                  <a:gd name="connsiteX63" fmla="*/ 56102 w 97726"/>
                  <a:gd name="connsiteY63" fmla="*/ 31147 h 70485"/>
                  <a:gd name="connsiteX64" fmla="*/ 56102 w 97726"/>
                  <a:gd name="connsiteY64" fmla="*/ 39433 h 70485"/>
                  <a:gd name="connsiteX65" fmla="*/ 60293 w 97726"/>
                  <a:gd name="connsiteY65" fmla="*/ 39433 h 70485"/>
                  <a:gd name="connsiteX66" fmla="*/ 60293 w 97726"/>
                  <a:gd name="connsiteY66" fmla="*/ 43625 h 70485"/>
                  <a:gd name="connsiteX67" fmla="*/ 56102 w 97726"/>
                  <a:gd name="connsiteY67" fmla="*/ 43625 h 70485"/>
                  <a:gd name="connsiteX68" fmla="*/ 56102 w 97726"/>
                  <a:gd name="connsiteY68" fmla="*/ 39433 h 70485"/>
                  <a:gd name="connsiteX69" fmla="*/ 47816 w 97726"/>
                  <a:gd name="connsiteY69" fmla="*/ 31147 h 70485"/>
                  <a:gd name="connsiteX70" fmla="*/ 52007 w 97726"/>
                  <a:gd name="connsiteY70" fmla="*/ 31147 h 70485"/>
                  <a:gd name="connsiteX71" fmla="*/ 52007 w 97726"/>
                  <a:gd name="connsiteY71" fmla="*/ 35338 h 70485"/>
                  <a:gd name="connsiteX72" fmla="*/ 47816 w 97726"/>
                  <a:gd name="connsiteY72" fmla="*/ 35338 h 70485"/>
                  <a:gd name="connsiteX73" fmla="*/ 47816 w 97726"/>
                  <a:gd name="connsiteY73" fmla="*/ 31147 h 70485"/>
                  <a:gd name="connsiteX74" fmla="*/ 47816 w 97726"/>
                  <a:gd name="connsiteY74" fmla="*/ 39433 h 70485"/>
                  <a:gd name="connsiteX75" fmla="*/ 52007 w 97726"/>
                  <a:gd name="connsiteY75" fmla="*/ 39433 h 70485"/>
                  <a:gd name="connsiteX76" fmla="*/ 52007 w 97726"/>
                  <a:gd name="connsiteY76" fmla="*/ 43625 h 70485"/>
                  <a:gd name="connsiteX77" fmla="*/ 47816 w 97726"/>
                  <a:gd name="connsiteY77" fmla="*/ 43625 h 70485"/>
                  <a:gd name="connsiteX78" fmla="*/ 47816 w 97726"/>
                  <a:gd name="connsiteY78" fmla="*/ 39433 h 70485"/>
                  <a:gd name="connsiteX79" fmla="*/ 47816 w 97726"/>
                  <a:gd name="connsiteY79" fmla="*/ 47720 h 70485"/>
                  <a:gd name="connsiteX80" fmla="*/ 52007 w 97726"/>
                  <a:gd name="connsiteY80" fmla="*/ 47720 h 70485"/>
                  <a:gd name="connsiteX81" fmla="*/ 52007 w 97726"/>
                  <a:gd name="connsiteY81" fmla="*/ 51911 h 70485"/>
                  <a:gd name="connsiteX82" fmla="*/ 47816 w 97726"/>
                  <a:gd name="connsiteY82" fmla="*/ 51911 h 70485"/>
                  <a:gd name="connsiteX83" fmla="*/ 47816 w 97726"/>
                  <a:gd name="connsiteY83" fmla="*/ 47720 h 70485"/>
                  <a:gd name="connsiteX84" fmla="*/ 85154 w 97726"/>
                  <a:gd name="connsiteY84" fmla="*/ 20765 h 70485"/>
                  <a:gd name="connsiteX85" fmla="*/ 85154 w 97726"/>
                  <a:gd name="connsiteY85" fmla="*/ 37338 h 70485"/>
                  <a:gd name="connsiteX86" fmla="*/ 76867 w 97726"/>
                  <a:gd name="connsiteY86" fmla="*/ 37338 h 70485"/>
                  <a:gd name="connsiteX87" fmla="*/ 68580 w 97726"/>
                  <a:gd name="connsiteY87" fmla="*/ 45625 h 70485"/>
                  <a:gd name="connsiteX88" fmla="*/ 68580 w 97726"/>
                  <a:gd name="connsiteY88" fmla="*/ 70485 h 70485"/>
                  <a:gd name="connsiteX89" fmla="*/ 81058 w 97726"/>
                  <a:gd name="connsiteY89" fmla="*/ 70485 h 70485"/>
                  <a:gd name="connsiteX90" fmla="*/ 81058 w 97726"/>
                  <a:gd name="connsiteY90" fmla="*/ 64294 h 70485"/>
                  <a:gd name="connsiteX91" fmla="*/ 93536 w 97726"/>
                  <a:gd name="connsiteY91" fmla="*/ 64294 h 70485"/>
                  <a:gd name="connsiteX92" fmla="*/ 93536 w 97726"/>
                  <a:gd name="connsiteY92" fmla="*/ 70485 h 70485"/>
                  <a:gd name="connsiteX93" fmla="*/ 97727 w 97726"/>
                  <a:gd name="connsiteY93" fmla="*/ 70485 h 70485"/>
                  <a:gd name="connsiteX94" fmla="*/ 97727 w 97726"/>
                  <a:gd name="connsiteY94" fmla="*/ 20765 h 70485"/>
                  <a:gd name="connsiteX95" fmla="*/ 85154 w 97726"/>
                  <a:gd name="connsiteY95" fmla="*/ 20765 h 70485"/>
                  <a:gd name="connsiteX96" fmla="*/ 76867 w 97726"/>
                  <a:gd name="connsiteY96" fmla="*/ 53912 h 70485"/>
                  <a:gd name="connsiteX97" fmla="*/ 72676 w 97726"/>
                  <a:gd name="connsiteY97" fmla="*/ 53912 h 70485"/>
                  <a:gd name="connsiteX98" fmla="*/ 72676 w 97726"/>
                  <a:gd name="connsiteY98" fmla="*/ 49721 h 70485"/>
                  <a:gd name="connsiteX99" fmla="*/ 76867 w 97726"/>
                  <a:gd name="connsiteY99" fmla="*/ 49721 h 70485"/>
                  <a:gd name="connsiteX100" fmla="*/ 76867 w 97726"/>
                  <a:gd name="connsiteY100" fmla="*/ 53912 h 70485"/>
                  <a:gd name="connsiteX101" fmla="*/ 85154 w 97726"/>
                  <a:gd name="connsiteY101" fmla="*/ 45625 h 70485"/>
                  <a:gd name="connsiteX102" fmla="*/ 80963 w 97726"/>
                  <a:gd name="connsiteY102" fmla="*/ 45625 h 70485"/>
                  <a:gd name="connsiteX103" fmla="*/ 80963 w 97726"/>
                  <a:gd name="connsiteY103" fmla="*/ 41434 h 70485"/>
                  <a:gd name="connsiteX104" fmla="*/ 85154 w 97726"/>
                  <a:gd name="connsiteY104" fmla="*/ 41434 h 70485"/>
                  <a:gd name="connsiteX105" fmla="*/ 85154 w 97726"/>
                  <a:gd name="connsiteY105" fmla="*/ 45625 h 70485"/>
                  <a:gd name="connsiteX106" fmla="*/ 93440 w 97726"/>
                  <a:gd name="connsiteY106" fmla="*/ 53912 h 70485"/>
                  <a:gd name="connsiteX107" fmla="*/ 89249 w 97726"/>
                  <a:gd name="connsiteY107" fmla="*/ 53912 h 70485"/>
                  <a:gd name="connsiteX108" fmla="*/ 89249 w 97726"/>
                  <a:gd name="connsiteY108" fmla="*/ 49721 h 70485"/>
                  <a:gd name="connsiteX109" fmla="*/ 93440 w 97726"/>
                  <a:gd name="connsiteY109" fmla="*/ 49721 h 70485"/>
                  <a:gd name="connsiteX110" fmla="*/ 93440 w 97726"/>
                  <a:gd name="connsiteY110" fmla="*/ 53912 h 70485"/>
                  <a:gd name="connsiteX111" fmla="*/ 93440 w 97726"/>
                  <a:gd name="connsiteY111" fmla="*/ 45625 h 70485"/>
                  <a:gd name="connsiteX112" fmla="*/ 89249 w 97726"/>
                  <a:gd name="connsiteY112" fmla="*/ 45625 h 70485"/>
                  <a:gd name="connsiteX113" fmla="*/ 89249 w 97726"/>
                  <a:gd name="connsiteY113" fmla="*/ 41434 h 70485"/>
                  <a:gd name="connsiteX114" fmla="*/ 93440 w 97726"/>
                  <a:gd name="connsiteY114" fmla="*/ 41434 h 70485"/>
                  <a:gd name="connsiteX115" fmla="*/ 93440 w 97726"/>
                  <a:gd name="connsiteY115" fmla="*/ 45625 h 70485"/>
                  <a:gd name="connsiteX116" fmla="*/ 93440 w 97726"/>
                  <a:gd name="connsiteY116" fmla="*/ 37338 h 70485"/>
                  <a:gd name="connsiteX117" fmla="*/ 89249 w 97726"/>
                  <a:gd name="connsiteY117" fmla="*/ 37338 h 70485"/>
                  <a:gd name="connsiteX118" fmla="*/ 89249 w 97726"/>
                  <a:gd name="connsiteY118" fmla="*/ 33147 h 70485"/>
                  <a:gd name="connsiteX119" fmla="*/ 93440 w 97726"/>
                  <a:gd name="connsiteY119" fmla="*/ 33147 h 70485"/>
                  <a:gd name="connsiteX120" fmla="*/ 93440 w 97726"/>
                  <a:gd name="connsiteY120" fmla="*/ 37338 h 7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5">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9" y="70485"/>
                    </a:lnTo>
                    <a:lnTo>
                      <a:pt x="64199" y="3239"/>
                    </a:lnTo>
                    <a:lnTo>
                      <a:pt x="41434" y="0"/>
                    </a:lnTo>
                    <a:lnTo>
                      <a:pt x="41434" y="31147"/>
                    </a:lnTo>
                    <a:close/>
                    <a:moveTo>
                      <a:pt x="12573" y="58102"/>
                    </a:moveTo>
                    <a:lnTo>
                      <a:pt x="8382" y="58102"/>
                    </a:lnTo>
                    <a:lnTo>
                      <a:pt x="8382" y="53912"/>
                    </a:lnTo>
                    <a:lnTo>
                      <a:pt x="12573" y="53912"/>
                    </a:lnTo>
                    <a:lnTo>
                      <a:pt x="12573" y="58102"/>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2"/>
                    </a:lnTo>
                    <a:lnTo>
                      <a:pt x="29146" y="31052"/>
                    </a:lnTo>
                    <a:lnTo>
                      <a:pt x="29146" y="35243"/>
                    </a:lnTo>
                    <a:close/>
                    <a:moveTo>
                      <a:pt x="29146" y="26956"/>
                    </a:moveTo>
                    <a:lnTo>
                      <a:pt x="24955" y="26956"/>
                    </a:lnTo>
                    <a:lnTo>
                      <a:pt x="24955" y="22765"/>
                    </a:lnTo>
                    <a:lnTo>
                      <a:pt x="29146" y="22765"/>
                    </a:lnTo>
                    <a:lnTo>
                      <a:pt x="29146" y="26956"/>
                    </a:lnTo>
                    <a:close/>
                    <a:moveTo>
                      <a:pt x="37433" y="43625"/>
                    </a:moveTo>
                    <a:lnTo>
                      <a:pt x="33242" y="43625"/>
                    </a:lnTo>
                    <a:lnTo>
                      <a:pt x="33242" y="39433"/>
                    </a:lnTo>
                    <a:lnTo>
                      <a:pt x="37433" y="39433"/>
                    </a:lnTo>
                    <a:lnTo>
                      <a:pt x="37433" y="43625"/>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5"/>
                    </a:lnTo>
                    <a:lnTo>
                      <a:pt x="56102" y="43625"/>
                    </a:lnTo>
                    <a:lnTo>
                      <a:pt x="56102" y="39433"/>
                    </a:lnTo>
                    <a:close/>
                    <a:moveTo>
                      <a:pt x="47816" y="31147"/>
                    </a:moveTo>
                    <a:lnTo>
                      <a:pt x="52007" y="31147"/>
                    </a:lnTo>
                    <a:lnTo>
                      <a:pt x="52007" y="35338"/>
                    </a:lnTo>
                    <a:lnTo>
                      <a:pt x="47816" y="35338"/>
                    </a:lnTo>
                    <a:lnTo>
                      <a:pt x="47816" y="31147"/>
                    </a:lnTo>
                    <a:close/>
                    <a:moveTo>
                      <a:pt x="47816" y="39433"/>
                    </a:moveTo>
                    <a:lnTo>
                      <a:pt x="52007" y="39433"/>
                    </a:lnTo>
                    <a:lnTo>
                      <a:pt x="52007" y="43625"/>
                    </a:lnTo>
                    <a:lnTo>
                      <a:pt x="47816" y="43625"/>
                    </a:lnTo>
                    <a:lnTo>
                      <a:pt x="47816" y="39433"/>
                    </a:lnTo>
                    <a:close/>
                    <a:moveTo>
                      <a:pt x="47816" y="47720"/>
                    </a:moveTo>
                    <a:lnTo>
                      <a:pt x="52007" y="47720"/>
                    </a:lnTo>
                    <a:lnTo>
                      <a:pt x="52007" y="51911"/>
                    </a:lnTo>
                    <a:lnTo>
                      <a:pt x="47816" y="51911"/>
                    </a:lnTo>
                    <a:lnTo>
                      <a:pt x="47816"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7" y="70485"/>
                    </a:lnTo>
                    <a:lnTo>
                      <a:pt x="97727" y="20765"/>
                    </a:lnTo>
                    <a:lnTo>
                      <a:pt x="85154" y="20765"/>
                    </a:lnTo>
                    <a:close/>
                    <a:moveTo>
                      <a:pt x="76867" y="53912"/>
                    </a:moveTo>
                    <a:lnTo>
                      <a:pt x="72676" y="53912"/>
                    </a:lnTo>
                    <a:lnTo>
                      <a:pt x="72676" y="49721"/>
                    </a:lnTo>
                    <a:lnTo>
                      <a:pt x="76867" y="49721"/>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1"/>
                    </a:lnTo>
                    <a:lnTo>
                      <a:pt x="93440" y="49721"/>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147"/>
                    </a:lnTo>
                    <a:lnTo>
                      <a:pt x="93440" y="33147"/>
                    </a:lnTo>
                    <a:lnTo>
                      <a:pt x="93440" y="37338"/>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391" name="Freihandform: Form 390">
                <a:extLst>
                  <a:ext uri="{FF2B5EF4-FFF2-40B4-BE49-F238E27FC236}">
                    <a16:creationId xmlns:a16="http://schemas.microsoft.com/office/drawing/2014/main" id="{67039AD0-910D-4314-82FA-3A800472E4BC}"/>
                  </a:ext>
                </a:extLst>
              </p:cNvPr>
              <p:cNvSpPr/>
              <p:nvPr/>
            </p:nvSpPr>
            <p:spPr>
              <a:xfrm>
                <a:off x="7583995" y="2471462"/>
                <a:ext cx="97726" cy="70484"/>
              </a:xfrm>
              <a:custGeom>
                <a:avLst/>
                <a:gdLst>
                  <a:gd name="connsiteX0" fmla="*/ 41624 w 97726"/>
                  <a:gd name="connsiteY0" fmla="*/ 31147 h 70484"/>
                  <a:gd name="connsiteX1" fmla="*/ 37433 w 97726"/>
                  <a:gd name="connsiteY1" fmla="*/ 31147 h 70484"/>
                  <a:gd name="connsiteX2" fmla="*/ 37433 w 97726"/>
                  <a:gd name="connsiteY2" fmla="*/ 10382 h 70484"/>
                  <a:gd name="connsiteX3" fmla="*/ 20860 w 97726"/>
                  <a:gd name="connsiteY3" fmla="*/ 10382 h 70484"/>
                  <a:gd name="connsiteX4" fmla="*/ 20860 w 97726"/>
                  <a:gd name="connsiteY4" fmla="*/ 47720 h 70484"/>
                  <a:gd name="connsiteX5" fmla="*/ 16669 w 97726"/>
                  <a:gd name="connsiteY5" fmla="*/ 47720 h 70484"/>
                  <a:gd name="connsiteX6" fmla="*/ 16669 w 97726"/>
                  <a:gd name="connsiteY6" fmla="*/ 33242 h 70484"/>
                  <a:gd name="connsiteX7" fmla="*/ 4191 w 97726"/>
                  <a:gd name="connsiteY7" fmla="*/ 33242 h 70484"/>
                  <a:gd name="connsiteX8" fmla="*/ 4191 w 97726"/>
                  <a:gd name="connsiteY8" fmla="*/ 47720 h 70484"/>
                  <a:gd name="connsiteX9" fmla="*/ 0 w 97726"/>
                  <a:gd name="connsiteY9" fmla="*/ 47720 h 70484"/>
                  <a:gd name="connsiteX10" fmla="*/ 0 w 97726"/>
                  <a:gd name="connsiteY10" fmla="*/ 70485 h 70484"/>
                  <a:gd name="connsiteX11" fmla="*/ 24860 w 97726"/>
                  <a:gd name="connsiteY11" fmla="*/ 70485 h 70484"/>
                  <a:gd name="connsiteX12" fmla="*/ 24860 w 97726"/>
                  <a:gd name="connsiteY12" fmla="*/ 60103 h 70484"/>
                  <a:gd name="connsiteX13" fmla="*/ 33147 w 97726"/>
                  <a:gd name="connsiteY13" fmla="*/ 60103 h 70484"/>
                  <a:gd name="connsiteX14" fmla="*/ 33147 w 97726"/>
                  <a:gd name="connsiteY14" fmla="*/ 70485 h 70484"/>
                  <a:gd name="connsiteX15" fmla="*/ 64198 w 97726"/>
                  <a:gd name="connsiteY15" fmla="*/ 70485 h 70484"/>
                  <a:gd name="connsiteX16" fmla="*/ 64198 w 97726"/>
                  <a:gd name="connsiteY16" fmla="*/ 3239 h 70484"/>
                  <a:gd name="connsiteX17" fmla="*/ 41434 w 97726"/>
                  <a:gd name="connsiteY17" fmla="*/ 0 h 70484"/>
                  <a:gd name="connsiteX18" fmla="*/ 41434 w 97726"/>
                  <a:gd name="connsiteY18" fmla="*/ 31147 h 70484"/>
                  <a:gd name="connsiteX19" fmla="*/ 12573 w 97726"/>
                  <a:gd name="connsiteY19" fmla="*/ 58103 h 70484"/>
                  <a:gd name="connsiteX20" fmla="*/ 8382 w 97726"/>
                  <a:gd name="connsiteY20" fmla="*/ 58103 h 70484"/>
                  <a:gd name="connsiteX21" fmla="*/ 8382 w 97726"/>
                  <a:gd name="connsiteY21" fmla="*/ 53912 h 70484"/>
                  <a:gd name="connsiteX22" fmla="*/ 12573 w 97726"/>
                  <a:gd name="connsiteY22" fmla="*/ 53912 h 70484"/>
                  <a:gd name="connsiteX23" fmla="*/ 12573 w 97726"/>
                  <a:gd name="connsiteY23" fmla="*/ 58103 h 70484"/>
                  <a:gd name="connsiteX24" fmla="*/ 12573 w 97726"/>
                  <a:gd name="connsiteY24" fmla="*/ 49816 h 70484"/>
                  <a:gd name="connsiteX25" fmla="*/ 8382 w 97726"/>
                  <a:gd name="connsiteY25" fmla="*/ 49816 h 70484"/>
                  <a:gd name="connsiteX26" fmla="*/ 8382 w 97726"/>
                  <a:gd name="connsiteY26" fmla="*/ 45625 h 70484"/>
                  <a:gd name="connsiteX27" fmla="*/ 12573 w 97726"/>
                  <a:gd name="connsiteY27" fmla="*/ 45625 h 70484"/>
                  <a:gd name="connsiteX28" fmla="*/ 12573 w 97726"/>
                  <a:gd name="connsiteY28" fmla="*/ 49816 h 70484"/>
                  <a:gd name="connsiteX29" fmla="*/ 12573 w 97726"/>
                  <a:gd name="connsiteY29" fmla="*/ 41529 h 70484"/>
                  <a:gd name="connsiteX30" fmla="*/ 8382 w 97726"/>
                  <a:gd name="connsiteY30" fmla="*/ 41529 h 70484"/>
                  <a:gd name="connsiteX31" fmla="*/ 8382 w 97726"/>
                  <a:gd name="connsiteY31" fmla="*/ 37338 h 70484"/>
                  <a:gd name="connsiteX32" fmla="*/ 12573 w 97726"/>
                  <a:gd name="connsiteY32" fmla="*/ 37338 h 70484"/>
                  <a:gd name="connsiteX33" fmla="*/ 12573 w 97726"/>
                  <a:gd name="connsiteY33" fmla="*/ 41529 h 70484"/>
                  <a:gd name="connsiteX34" fmla="*/ 29146 w 97726"/>
                  <a:gd name="connsiteY34" fmla="*/ 35243 h 70484"/>
                  <a:gd name="connsiteX35" fmla="*/ 24955 w 97726"/>
                  <a:gd name="connsiteY35" fmla="*/ 35243 h 70484"/>
                  <a:gd name="connsiteX36" fmla="*/ 24955 w 97726"/>
                  <a:gd name="connsiteY36" fmla="*/ 31051 h 70484"/>
                  <a:gd name="connsiteX37" fmla="*/ 29146 w 97726"/>
                  <a:gd name="connsiteY37" fmla="*/ 31051 h 70484"/>
                  <a:gd name="connsiteX38" fmla="*/ 29146 w 97726"/>
                  <a:gd name="connsiteY38" fmla="*/ 35243 h 70484"/>
                  <a:gd name="connsiteX39" fmla="*/ 29146 w 97726"/>
                  <a:gd name="connsiteY39" fmla="*/ 26956 h 70484"/>
                  <a:gd name="connsiteX40" fmla="*/ 24955 w 97726"/>
                  <a:gd name="connsiteY40" fmla="*/ 26956 h 70484"/>
                  <a:gd name="connsiteX41" fmla="*/ 24955 w 97726"/>
                  <a:gd name="connsiteY41" fmla="*/ 22765 h 70484"/>
                  <a:gd name="connsiteX42" fmla="*/ 29146 w 97726"/>
                  <a:gd name="connsiteY42" fmla="*/ 22765 h 70484"/>
                  <a:gd name="connsiteX43" fmla="*/ 29146 w 97726"/>
                  <a:gd name="connsiteY43" fmla="*/ 26956 h 70484"/>
                  <a:gd name="connsiteX44" fmla="*/ 37433 w 97726"/>
                  <a:gd name="connsiteY44" fmla="*/ 43624 h 70484"/>
                  <a:gd name="connsiteX45" fmla="*/ 33242 w 97726"/>
                  <a:gd name="connsiteY45" fmla="*/ 43624 h 70484"/>
                  <a:gd name="connsiteX46" fmla="*/ 33242 w 97726"/>
                  <a:gd name="connsiteY46" fmla="*/ 39433 h 70484"/>
                  <a:gd name="connsiteX47" fmla="*/ 37433 w 97726"/>
                  <a:gd name="connsiteY47" fmla="*/ 39433 h 70484"/>
                  <a:gd name="connsiteX48" fmla="*/ 37433 w 97726"/>
                  <a:gd name="connsiteY48" fmla="*/ 43624 h 70484"/>
                  <a:gd name="connsiteX49" fmla="*/ 56102 w 97726"/>
                  <a:gd name="connsiteY49" fmla="*/ 14573 h 70484"/>
                  <a:gd name="connsiteX50" fmla="*/ 60293 w 97726"/>
                  <a:gd name="connsiteY50" fmla="*/ 14573 h 70484"/>
                  <a:gd name="connsiteX51" fmla="*/ 60293 w 97726"/>
                  <a:gd name="connsiteY51" fmla="*/ 18764 h 70484"/>
                  <a:gd name="connsiteX52" fmla="*/ 56102 w 97726"/>
                  <a:gd name="connsiteY52" fmla="*/ 18764 h 70484"/>
                  <a:gd name="connsiteX53" fmla="*/ 56102 w 97726"/>
                  <a:gd name="connsiteY53" fmla="*/ 14573 h 70484"/>
                  <a:gd name="connsiteX54" fmla="*/ 56102 w 97726"/>
                  <a:gd name="connsiteY54" fmla="*/ 22860 h 70484"/>
                  <a:gd name="connsiteX55" fmla="*/ 60293 w 97726"/>
                  <a:gd name="connsiteY55" fmla="*/ 22860 h 70484"/>
                  <a:gd name="connsiteX56" fmla="*/ 60293 w 97726"/>
                  <a:gd name="connsiteY56" fmla="*/ 27051 h 70484"/>
                  <a:gd name="connsiteX57" fmla="*/ 56102 w 97726"/>
                  <a:gd name="connsiteY57" fmla="*/ 27051 h 70484"/>
                  <a:gd name="connsiteX58" fmla="*/ 56102 w 97726"/>
                  <a:gd name="connsiteY58" fmla="*/ 22860 h 70484"/>
                  <a:gd name="connsiteX59" fmla="*/ 56102 w 97726"/>
                  <a:gd name="connsiteY59" fmla="*/ 31147 h 70484"/>
                  <a:gd name="connsiteX60" fmla="*/ 60293 w 97726"/>
                  <a:gd name="connsiteY60" fmla="*/ 31147 h 70484"/>
                  <a:gd name="connsiteX61" fmla="*/ 60293 w 97726"/>
                  <a:gd name="connsiteY61" fmla="*/ 35338 h 70484"/>
                  <a:gd name="connsiteX62" fmla="*/ 56102 w 97726"/>
                  <a:gd name="connsiteY62" fmla="*/ 35338 h 70484"/>
                  <a:gd name="connsiteX63" fmla="*/ 56102 w 97726"/>
                  <a:gd name="connsiteY63" fmla="*/ 31147 h 70484"/>
                  <a:gd name="connsiteX64" fmla="*/ 56102 w 97726"/>
                  <a:gd name="connsiteY64" fmla="*/ 39433 h 70484"/>
                  <a:gd name="connsiteX65" fmla="*/ 60293 w 97726"/>
                  <a:gd name="connsiteY65" fmla="*/ 39433 h 70484"/>
                  <a:gd name="connsiteX66" fmla="*/ 60293 w 97726"/>
                  <a:gd name="connsiteY66" fmla="*/ 43624 h 70484"/>
                  <a:gd name="connsiteX67" fmla="*/ 56102 w 97726"/>
                  <a:gd name="connsiteY67" fmla="*/ 43624 h 70484"/>
                  <a:gd name="connsiteX68" fmla="*/ 56102 w 97726"/>
                  <a:gd name="connsiteY68" fmla="*/ 39433 h 70484"/>
                  <a:gd name="connsiteX69" fmla="*/ 47815 w 97726"/>
                  <a:gd name="connsiteY69" fmla="*/ 31147 h 70484"/>
                  <a:gd name="connsiteX70" fmla="*/ 52006 w 97726"/>
                  <a:gd name="connsiteY70" fmla="*/ 31147 h 70484"/>
                  <a:gd name="connsiteX71" fmla="*/ 52006 w 97726"/>
                  <a:gd name="connsiteY71" fmla="*/ 35338 h 70484"/>
                  <a:gd name="connsiteX72" fmla="*/ 47815 w 97726"/>
                  <a:gd name="connsiteY72" fmla="*/ 35338 h 70484"/>
                  <a:gd name="connsiteX73" fmla="*/ 47815 w 97726"/>
                  <a:gd name="connsiteY73" fmla="*/ 31147 h 70484"/>
                  <a:gd name="connsiteX74" fmla="*/ 47815 w 97726"/>
                  <a:gd name="connsiteY74" fmla="*/ 39433 h 70484"/>
                  <a:gd name="connsiteX75" fmla="*/ 52006 w 97726"/>
                  <a:gd name="connsiteY75" fmla="*/ 39433 h 70484"/>
                  <a:gd name="connsiteX76" fmla="*/ 52006 w 97726"/>
                  <a:gd name="connsiteY76" fmla="*/ 43624 h 70484"/>
                  <a:gd name="connsiteX77" fmla="*/ 47815 w 97726"/>
                  <a:gd name="connsiteY77" fmla="*/ 43624 h 70484"/>
                  <a:gd name="connsiteX78" fmla="*/ 47815 w 97726"/>
                  <a:gd name="connsiteY78" fmla="*/ 39433 h 70484"/>
                  <a:gd name="connsiteX79" fmla="*/ 47815 w 97726"/>
                  <a:gd name="connsiteY79" fmla="*/ 47720 h 70484"/>
                  <a:gd name="connsiteX80" fmla="*/ 52006 w 97726"/>
                  <a:gd name="connsiteY80" fmla="*/ 47720 h 70484"/>
                  <a:gd name="connsiteX81" fmla="*/ 52006 w 97726"/>
                  <a:gd name="connsiteY81" fmla="*/ 51911 h 70484"/>
                  <a:gd name="connsiteX82" fmla="*/ 47815 w 97726"/>
                  <a:gd name="connsiteY82" fmla="*/ 51911 h 70484"/>
                  <a:gd name="connsiteX83" fmla="*/ 47815 w 97726"/>
                  <a:gd name="connsiteY83" fmla="*/ 47720 h 70484"/>
                  <a:gd name="connsiteX84" fmla="*/ 85154 w 97726"/>
                  <a:gd name="connsiteY84" fmla="*/ 20765 h 70484"/>
                  <a:gd name="connsiteX85" fmla="*/ 85154 w 97726"/>
                  <a:gd name="connsiteY85" fmla="*/ 37338 h 70484"/>
                  <a:gd name="connsiteX86" fmla="*/ 76867 w 97726"/>
                  <a:gd name="connsiteY86" fmla="*/ 37338 h 70484"/>
                  <a:gd name="connsiteX87" fmla="*/ 68580 w 97726"/>
                  <a:gd name="connsiteY87" fmla="*/ 45625 h 70484"/>
                  <a:gd name="connsiteX88" fmla="*/ 68580 w 97726"/>
                  <a:gd name="connsiteY88" fmla="*/ 70485 h 70484"/>
                  <a:gd name="connsiteX89" fmla="*/ 81058 w 97726"/>
                  <a:gd name="connsiteY89" fmla="*/ 70485 h 70484"/>
                  <a:gd name="connsiteX90" fmla="*/ 81058 w 97726"/>
                  <a:gd name="connsiteY90" fmla="*/ 64294 h 70484"/>
                  <a:gd name="connsiteX91" fmla="*/ 93536 w 97726"/>
                  <a:gd name="connsiteY91" fmla="*/ 64294 h 70484"/>
                  <a:gd name="connsiteX92" fmla="*/ 93536 w 97726"/>
                  <a:gd name="connsiteY92" fmla="*/ 70485 h 70484"/>
                  <a:gd name="connsiteX93" fmla="*/ 97727 w 97726"/>
                  <a:gd name="connsiteY93" fmla="*/ 70485 h 70484"/>
                  <a:gd name="connsiteX94" fmla="*/ 97727 w 97726"/>
                  <a:gd name="connsiteY94" fmla="*/ 20765 h 70484"/>
                  <a:gd name="connsiteX95" fmla="*/ 85154 w 97726"/>
                  <a:gd name="connsiteY95" fmla="*/ 20765 h 70484"/>
                  <a:gd name="connsiteX96" fmla="*/ 76867 w 97726"/>
                  <a:gd name="connsiteY96" fmla="*/ 53912 h 70484"/>
                  <a:gd name="connsiteX97" fmla="*/ 72676 w 97726"/>
                  <a:gd name="connsiteY97" fmla="*/ 53912 h 70484"/>
                  <a:gd name="connsiteX98" fmla="*/ 72676 w 97726"/>
                  <a:gd name="connsiteY98" fmla="*/ 49720 h 70484"/>
                  <a:gd name="connsiteX99" fmla="*/ 76867 w 97726"/>
                  <a:gd name="connsiteY99" fmla="*/ 49720 h 70484"/>
                  <a:gd name="connsiteX100" fmla="*/ 76867 w 97726"/>
                  <a:gd name="connsiteY100" fmla="*/ 53912 h 70484"/>
                  <a:gd name="connsiteX101" fmla="*/ 85154 w 97726"/>
                  <a:gd name="connsiteY101" fmla="*/ 45625 h 70484"/>
                  <a:gd name="connsiteX102" fmla="*/ 80963 w 97726"/>
                  <a:gd name="connsiteY102" fmla="*/ 45625 h 70484"/>
                  <a:gd name="connsiteX103" fmla="*/ 80963 w 97726"/>
                  <a:gd name="connsiteY103" fmla="*/ 41434 h 70484"/>
                  <a:gd name="connsiteX104" fmla="*/ 85154 w 97726"/>
                  <a:gd name="connsiteY104" fmla="*/ 41434 h 70484"/>
                  <a:gd name="connsiteX105" fmla="*/ 85154 w 97726"/>
                  <a:gd name="connsiteY105" fmla="*/ 45625 h 70484"/>
                  <a:gd name="connsiteX106" fmla="*/ 93440 w 97726"/>
                  <a:gd name="connsiteY106" fmla="*/ 53912 h 70484"/>
                  <a:gd name="connsiteX107" fmla="*/ 89249 w 97726"/>
                  <a:gd name="connsiteY107" fmla="*/ 53912 h 70484"/>
                  <a:gd name="connsiteX108" fmla="*/ 89249 w 97726"/>
                  <a:gd name="connsiteY108" fmla="*/ 49720 h 70484"/>
                  <a:gd name="connsiteX109" fmla="*/ 93440 w 97726"/>
                  <a:gd name="connsiteY109" fmla="*/ 49720 h 70484"/>
                  <a:gd name="connsiteX110" fmla="*/ 93440 w 97726"/>
                  <a:gd name="connsiteY110" fmla="*/ 53912 h 70484"/>
                  <a:gd name="connsiteX111" fmla="*/ 93440 w 97726"/>
                  <a:gd name="connsiteY111" fmla="*/ 45625 h 70484"/>
                  <a:gd name="connsiteX112" fmla="*/ 89249 w 97726"/>
                  <a:gd name="connsiteY112" fmla="*/ 45625 h 70484"/>
                  <a:gd name="connsiteX113" fmla="*/ 89249 w 97726"/>
                  <a:gd name="connsiteY113" fmla="*/ 41434 h 70484"/>
                  <a:gd name="connsiteX114" fmla="*/ 93440 w 97726"/>
                  <a:gd name="connsiteY114" fmla="*/ 41434 h 70484"/>
                  <a:gd name="connsiteX115" fmla="*/ 93440 w 97726"/>
                  <a:gd name="connsiteY115" fmla="*/ 45625 h 70484"/>
                  <a:gd name="connsiteX116" fmla="*/ 93440 w 97726"/>
                  <a:gd name="connsiteY116" fmla="*/ 37338 h 70484"/>
                  <a:gd name="connsiteX117" fmla="*/ 89249 w 97726"/>
                  <a:gd name="connsiteY117" fmla="*/ 37338 h 70484"/>
                  <a:gd name="connsiteX118" fmla="*/ 89249 w 97726"/>
                  <a:gd name="connsiteY118" fmla="*/ 33242 h 70484"/>
                  <a:gd name="connsiteX119" fmla="*/ 93440 w 97726"/>
                  <a:gd name="connsiteY119" fmla="*/ 33242 h 70484"/>
                  <a:gd name="connsiteX120" fmla="*/ 93440 w 97726"/>
                  <a:gd name="connsiteY120" fmla="*/ 37338 h 7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7726" h="70484">
                    <a:moveTo>
                      <a:pt x="41624" y="31147"/>
                    </a:moveTo>
                    <a:lnTo>
                      <a:pt x="37433" y="31147"/>
                    </a:lnTo>
                    <a:lnTo>
                      <a:pt x="37433" y="10382"/>
                    </a:lnTo>
                    <a:lnTo>
                      <a:pt x="20860" y="10382"/>
                    </a:lnTo>
                    <a:lnTo>
                      <a:pt x="20860" y="47720"/>
                    </a:lnTo>
                    <a:lnTo>
                      <a:pt x="16669" y="47720"/>
                    </a:lnTo>
                    <a:lnTo>
                      <a:pt x="16669" y="33242"/>
                    </a:lnTo>
                    <a:lnTo>
                      <a:pt x="4191" y="33242"/>
                    </a:lnTo>
                    <a:lnTo>
                      <a:pt x="4191" y="47720"/>
                    </a:lnTo>
                    <a:lnTo>
                      <a:pt x="0" y="47720"/>
                    </a:lnTo>
                    <a:lnTo>
                      <a:pt x="0" y="70485"/>
                    </a:lnTo>
                    <a:lnTo>
                      <a:pt x="24860" y="70485"/>
                    </a:lnTo>
                    <a:lnTo>
                      <a:pt x="24860" y="60103"/>
                    </a:lnTo>
                    <a:lnTo>
                      <a:pt x="33147" y="60103"/>
                    </a:lnTo>
                    <a:lnTo>
                      <a:pt x="33147" y="70485"/>
                    </a:lnTo>
                    <a:lnTo>
                      <a:pt x="64198" y="70485"/>
                    </a:lnTo>
                    <a:lnTo>
                      <a:pt x="64198" y="3239"/>
                    </a:lnTo>
                    <a:lnTo>
                      <a:pt x="41434" y="0"/>
                    </a:lnTo>
                    <a:lnTo>
                      <a:pt x="41434" y="31147"/>
                    </a:lnTo>
                    <a:close/>
                    <a:moveTo>
                      <a:pt x="12573" y="58103"/>
                    </a:moveTo>
                    <a:lnTo>
                      <a:pt x="8382" y="58103"/>
                    </a:lnTo>
                    <a:lnTo>
                      <a:pt x="8382" y="53912"/>
                    </a:lnTo>
                    <a:lnTo>
                      <a:pt x="12573" y="53912"/>
                    </a:lnTo>
                    <a:lnTo>
                      <a:pt x="12573" y="58103"/>
                    </a:lnTo>
                    <a:close/>
                    <a:moveTo>
                      <a:pt x="12573" y="49816"/>
                    </a:moveTo>
                    <a:lnTo>
                      <a:pt x="8382" y="49816"/>
                    </a:lnTo>
                    <a:lnTo>
                      <a:pt x="8382" y="45625"/>
                    </a:lnTo>
                    <a:lnTo>
                      <a:pt x="12573" y="45625"/>
                    </a:lnTo>
                    <a:lnTo>
                      <a:pt x="12573" y="49816"/>
                    </a:lnTo>
                    <a:close/>
                    <a:moveTo>
                      <a:pt x="12573" y="41529"/>
                    </a:moveTo>
                    <a:lnTo>
                      <a:pt x="8382" y="41529"/>
                    </a:lnTo>
                    <a:lnTo>
                      <a:pt x="8382" y="37338"/>
                    </a:lnTo>
                    <a:lnTo>
                      <a:pt x="12573" y="37338"/>
                    </a:lnTo>
                    <a:lnTo>
                      <a:pt x="12573" y="41529"/>
                    </a:lnTo>
                    <a:close/>
                    <a:moveTo>
                      <a:pt x="29146" y="35243"/>
                    </a:moveTo>
                    <a:lnTo>
                      <a:pt x="24955" y="35243"/>
                    </a:lnTo>
                    <a:lnTo>
                      <a:pt x="24955" y="31051"/>
                    </a:lnTo>
                    <a:lnTo>
                      <a:pt x="29146" y="31051"/>
                    </a:lnTo>
                    <a:lnTo>
                      <a:pt x="29146" y="35243"/>
                    </a:lnTo>
                    <a:close/>
                    <a:moveTo>
                      <a:pt x="29146" y="26956"/>
                    </a:moveTo>
                    <a:lnTo>
                      <a:pt x="24955" y="26956"/>
                    </a:lnTo>
                    <a:lnTo>
                      <a:pt x="24955" y="22765"/>
                    </a:lnTo>
                    <a:lnTo>
                      <a:pt x="29146" y="22765"/>
                    </a:lnTo>
                    <a:lnTo>
                      <a:pt x="29146" y="26956"/>
                    </a:lnTo>
                    <a:close/>
                    <a:moveTo>
                      <a:pt x="37433" y="43624"/>
                    </a:moveTo>
                    <a:lnTo>
                      <a:pt x="33242" y="43624"/>
                    </a:lnTo>
                    <a:lnTo>
                      <a:pt x="33242" y="39433"/>
                    </a:lnTo>
                    <a:lnTo>
                      <a:pt x="37433" y="39433"/>
                    </a:lnTo>
                    <a:lnTo>
                      <a:pt x="37433" y="43624"/>
                    </a:lnTo>
                    <a:close/>
                    <a:moveTo>
                      <a:pt x="56102" y="14573"/>
                    </a:moveTo>
                    <a:lnTo>
                      <a:pt x="60293" y="14573"/>
                    </a:lnTo>
                    <a:lnTo>
                      <a:pt x="60293" y="18764"/>
                    </a:lnTo>
                    <a:lnTo>
                      <a:pt x="56102" y="18764"/>
                    </a:lnTo>
                    <a:lnTo>
                      <a:pt x="56102" y="14573"/>
                    </a:lnTo>
                    <a:close/>
                    <a:moveTo>
                      <a:pt x="56102" y="22860"/>
                    </a:moveTo>
                    <a:lnTo>
                      <a:pt x="60293" y="22860"/>
                    </a:lnTo>
                    <a:lnTo>
                      <a:pt x="60293" y="27051"/>
                    </a:lnTo>
                    <a:lnTo>
                      <a:pt x="56102" y="27051"/>
                    </a:lnTo>
                    <a:lnTo>
                      <a:pt x="56102" y="22860"/>
                    </a:lnTo>
                    <a:close/>
                    <a:moveTo>
                      <a:pt x="56102" y="31147"/>
                    </a:moveTo>
                    <a:lnTo>
                      <a:pt x="60293" y="31147"/>
                    </a:lnTo>
                    <a:lnTo>
                      <a:pt x="60293" y="35338"/>
                    </a:lnTo>
                    <a:lnTo>
                      <a:pt x="56102" y="35338"/>
                    </a:lnTo>
                    <a:lnTo>
                      <a:pt x="56102" y="31147"/>
                    </a:lnTo>
                    <a:close/>
                    <a:moveTo>
                      <a:pt x="56102" y="39433"/>
                    </a:moveTo>
                    <a:lnTo>
                      <a:pt x="60293" y="39433"/>
                    </a:lnTo>
                    <a:lnTo>
                      <a:pt x="60293" y="43624"/>
                    </a:lnTo>
                    <a:lnTo>
                      <a:pt x="56102" y="43624"/>
                    </a:lnTo>
                    <a:lnTo>
                      <a:pt x="56102" y="39433"/>
                    </a:lnTo>
                    <a:close/>
                    <a:moveTo>
                      <a:pt x="47815" y="31147"/>
                    </a:moveTo>
                    <a:lnTo>
                      <a:pt x="52006" y="31147"/>
                    </a:lnTo>
                    <a:lnTo>
                      <a:pt x="52006" y="35338"/>
                    </a:lnTo>
                    <a:lnTo>
                      <a:pt x="47815" y="35338"/>
                    </a:lnTo>
                    <a:lnTo>
                      <a:pt x="47815" y="31147"/>
                    </a:lnTo>
                    <a:close/>
                    <a:moveTo>
                      <a:pt x="47815" y="39433"/>
                    </a:moveTo>
                    <a:lnTo>
                      <a:pt x="52006" y="39433"/>
                    </a:lnTo>
                    <a:lnTo>
                      <a:pt x="52006" y="43624"/>
                    </a:lnTo>
                    <a:lnTo>
                      <a:pt x="47815" y="43624"/>
                    </a:lnTo>
                    <a:lnTo>
                      <a:pt x="47815" y="39433"/>
                    </a:lnTo>
                    <a:close/>
                    <a:moveTo>
                      <a:pt x="47815" y="47720"/>
                    </a:moveTo>
                    <a:lnTo>
                      <a:pt x="52006" y="47720"/>
                    </a:lnTo>
                    <a:lnTo>
                      <a:pt x="52006" y="51911"/>
                    </a:lnTo>
                    <a:lnTo>
                      <a:pt x="47815" y="51911"/>
                    </a:lnTo>
                    <a:lnTo>
                      <a:pt x="47815" y="47720"/>
                    </a:lnTo>
                    <a:close/>
                    <a:moveTo>
                      <a:pt x="85154" y="20765"/>
                    </a:moveTo>
                    <a:lnTo>
                      <a:pt x="85154" y="37338"/>
                    </a:lnTo>
                    <a:lnTo>
                      <a:pt x="76867" y="37338"/>
                    </a:lnTo>
                    <a:lnTo>
                      <a:pt x="68580" y="45625"/>
                    </a:lnTo>
                    <a:lnTo>
                      <a:pt x="68580" y="70485"/>
                    </a:lnTo>
                    <a:lnTo>
                      <a:pt x="81058" y="70485"/>
                    </a:lnTo>
                    <a:lnTo>
                      <a:pt x="81058" y="64294"/>
                    </a:lnTo>
                    <a:lnTo>
                      <a:pt x="93536" y="64294"/>
                    </a:lnTo>
                    <a:lnTo>
                      <a:pt x="93536" y="70485"/>
                    </a:lnTo>
                    <a:lnTo>
                      <a:pt x="97727" y="70485"/>
                    </a:lnTo>
                    <a:lnTo>
                      <a:pt x="97727" y="20765"/>
                    </a:lnTo>
                    <a:lnTo>
                      <a:pt x="85154" y="20765"/>
                    </a:lnTo>
                    <a:close/>
                    <a:moveTo>
                      <a:pt x="76867" y="53912"/>
                    </a:moveTo>
                    <a:lnTo>
                      <a:pt x="72676" y="53912"/>
                    </a:lnTo>
                    <a:lnTo>
                      <a:pt x="72676" y="49720"/>
                    </a:lnTo>
                    <a:lnTo>
                      <a:pt x="76867" y="49720"/>
                    </a:lnTo>
                    <a:lnTo>
                      <a:pt x="76867" y="53912"/>
                    </a:lnTo>
                    <a:close/>
                    <a:moveTo>
                      <a:pt x="85154" y="45625"/>
                    </a:moveTo>
                    <a:lnTo>
                      <a:pt x="80963" y="45625"/>
                    </a:lnTo>
                    <a:lnTo>
                      <a:pt x="80963" y="41434"/>
                    </a:lnTo>
                    <a:lnTo>
                      <a:pt x="85154" y="41434"/>
                    </a:lnTo>
                    <a:lnTo>
                      <a:pt x="85154" y="45625"/>
                    </a:lnTo>
                    <a:close/>
                    <a:moveTo>
                      <a:pt x="93440" y="53912"/>
                    </a:moveTo>
                    <a:lnTo>
                      <a:pt x="89249" y="53912"/>
                    </a:lnTo>
                    <a:lnTo>
                      <a:pt x="89249" y="49720"/>
                    </a:lnTo>
                    <a:lnTo>
                      <a:pt x="93440" y="49720"/>
                    </a:lnTo>
                    <a:lnTo>
                      <a:pt x="93440" y="53912"/>
                    </a:lnTo>
                    <a:close/>
                    <a:moveTo>
                      <a:pt x="93440" y="45625"/>
                    </a:moveTo>
                    <a:lnTo>
                      <a:pt x="89249" y="45625"/>
                    </a:lnTo>
                    <a:lnTo>
                      <a:pt x="89249" y="41434"/>
                    </a:lnTo>
                    <a:lnTo>
                      <a:pt x="93440" y="41434"/>
                    </a:lnTo>
                    <a:lnTo>
                      <a:pt x="93440" y="45625"/>
                    </a:lnTo>
                    <a:close/>
                    <a:moveTo>
                      <a:pt x="93440" y="37338"/>
                    </a:moveTo>
                    <a:lnTo>
                      <a:pt x="89249" y="37338"/>
                    </a:lnTo>
                    <a:lnTo>
                      <a:pt x="89249" y="33242"/>
                    </a:lnTo>
                    <a:lnTo>
                      <a:pt x="93440" y="33242"/>
                    </a:lnTo>
                    <a:lnTo>
                      <a:pt x="93440" y="37338"/>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392" name="Freihandform: Form 391">
                <a:extLst>
                  <a:ext uri="{FF2B5EF4-FFF2-40B4-BE49-F238E27FC236}">
                    <a16:creationId xmlns:a16="http://schemas.microsoft.com/office/drawing/2014/main" id="{9FE7441D-0BF3-4CAB-9180-889B79044F69}"/>
                  </a:ext>
                </a:extLst>
              </p:cNvPr>
              <p:cNvSpPr/>
              <p:nvPr/>
            </p:nvSpPr>
            <p:spPr>
              <a:xfrm>
                <a:off x="7686960" y="2322395"/>
                <a:ext cx="47148" cy="49625"/>
              </a:xfrm>
              <a:custGeom>
                <a:avLst/>
                <a:gdLst>
                  <a:gd name="connsiteX0" fmla="*/ 0 w 47148"/>
                  <a:gd name="connsiteY0" fmla="*/ 7906 h 49625"/>
                  <a:gd name="connsiteX1" fmla="*/ 39243 w 47148"/>
                  <a:gd name="connsiteY1" fmla="*/ 7906 h 49625"/>
                  <a:gd name="connsiteX2" fmla="*/ 39243 w 47148"/>
                  <a:gd name="connsiteY2" fmla="*/ 49625 h 49625"/>
                  <a:gd name="connsiteX3" fmla="*/ 47149 w 47148"/>
                  <a:gd name="connsiteY3" fmla="*/ 49625 h 49625"/>
                  <a:gd name="connsiteX4" fmla="*/ 47149 w 47148"/>
                  <a:gd name="connsiteY4" fmla="*/ 0 h 49625"/>
                  <a:gd name="connsiteX5" fmla="*/ 0 w 47148"/>
                  <a:gd name="connsiteY5" fmla="*/ 0 h 4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48" h="49625">
                    <a:moveTo>
                      <a:pt x="0" y="7906"/>
                    </a:moveTo>
                    <a:lnTo>
                      <a:pt x="39243" y="7906"/>
                    </a:lnTo>
                    <a:lnTo>
                      <a:pt x="39243" y="49625"/>
                    </a:lnTo>
                    <a:lnTo>
                      <a:pt x="47149" y="49625"/>
                    </a:lnTo>
                    <a:lnTo>
                      <a:pt x="47149" y="0"/>
                    </a:lnTo>
                    <a:lnTo>
                      <a:pt x="0" y="0"/>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393" name="Freihandform: Form 392">
                <a:extLst>
                  <a:ext uri="{FF2B5EF4-FFF2-40B4-BE49-F238E27FC236}">
                    <a16:creationId xmlns:a16="http://schemas.microsoft.com/office/drawing/2014/main" id="{BF506265-967E-41C6-A95F-E46742D95878}"/>
                  </a:ext>
                </a:extLst>
              </p:cNvPr>
              <p:cNvSpPr/>
              <p:nvPr/>
            </p:nvSpPr>
            <p:spPr>
              <a:xfrm>
                <a:off x="7531893" y="2322395"/>
                <a:ext cx="45910" cy="49625"/>
              </a:xfrm>
              <a:custGeom>
                <a:avLst/>
                <a:gdLst>
                  <a:gd name="connsiteX0" fmla="*/ 7906 w 45910"/>
                  <a:gd name="connsiteY0" fmla="*/ 49625 h 49625"/>
                  <a:gd name="connsiteX1" fmla="*/ 7906 w 45910"/>
                  <a:gd name="connsiteY1" fmla="*/ 7906 h 49625"/>
                  <a:gd name="connsiteX2" fmla="*/ 45911 w 45910"/>
                  <a:gd name="connsiteY2" fmla="*/ 7906 h 49625"/>
                  <a:gd name="connsiteX3" fmla="*/ 45911 w 45910"/>
                  <a:gd name="connsiteY3" fmla="*/ 0 h 49625"/>
                  <a:gd name="connsiteX4" fmla="*/ 0 w 45910"/>
                  <a:gd name="connsiteY4" fmla="*/ 0 h 49625"/>
                  <a:gd name="connsiteX5" fmla="*/ 0 w 45910"/>
                  <a:gd name="connsiteY5" fmla="*/ 49625 h 4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0" h="49625">
                    <a:moveTo>
                      <a:pt x="7906" y="49625"/>
                    </a:moveTo>
                    <a:lnTo>
                      <a:pt x="7906" y="7906"/>
                    </a:lnTo>
                    <a:lnTo>
                      <a:pt x="45911" y="7906"/>
                    </a:lnTo>
                    <a:lnTo>
                      <a:pt x="45911" y="0"/>
                    </a:lnTo>
                    <a:lnTo>
                      <a:pt x="0" y="0"/>
                    </a:lnTo>
                    <a:lnTo>
                      <a:pt x="0" y="49625"/>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394" name="Freihandform: Form 393">
                <a:extLst>
                  <a:ext uri="{FF2B5EF4-FFF2-40B4-BE49-F238E27FC236}">
                    <a16:creationId xmlns:a16="http://schemas.microsoft.com/office/drawing/2014/main" id="{A852B248-7760-4305-AC69-104F7AC40CBE}"/>
                  </a:ext>
                </a:extLst>
              </p:cNvPr>
              <p:cNvSpPr/>
              <p:nvPr/>
            </p:nvSpPr>
            <p:spPr>
              <a:xfrm>
                <a:off x="7531893" y="2464699"/>
                <a:ext cx="45910" cy="59912"/>
              </a:xfrm>
              <a:custGeom>
                <a:avLst/>
                <a:gdLst>
                  <a:gd name="connsiteX0" fmla="*/ 45911 w 45910"/>
                  <a:gd name="connsiteY0" fmla="*/ 51911 h 59912"/>
                  <a:gd name="connsiteX1" fmla="*/ 7906 w 45910"/>
                  <a:gd name="connsiteY1" fmla="*/ 51911 h 59912"/>
                  <a:gd name="connsiteX2" fmla="*/ 7906 w 45910"/>
                  <a:gd name="connsiteY2" fmla="*/ 0 h 59912"/>
                  <a:gd name="connsiteX3" fmla="*/ 0 w 45910"/>
                  <a:gd name="connsiteY3" fmla="*/ 0 h 59912"/>
                  <a:gd name="connsiteX4" fmla="*/ 0 w 45910"/>
                  <a:gd name="connsiteY4" fmla="*/ 59912 h 59912"/>
                  <a:gd name="connsiteX5" fmla="*/ 45911 w 45910"/>
                  <a:gd name="connsiteY5" fmla="*/ 59912 h 5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0" h="59912">
                    <a:moveTo>
                      <a:pt x="45911" y="51911"/>
                    </a:moveTo>
                    <a:lnTo>
                      <a:pt x="7906" y="51911"/>
                    </a:lnTo>
                    <a:lnTo>
                      <a:pt x="7906" y="0"/>
                    </a:lnTo>
                    <a:lnTo>
                      <a:pt x="0" y="0"/>
                    </a:lnTo>
                    <a:lnTo>
                      <a:pt x="0" y="59912"/>
                    </a:lnTo>
                    <a:lnTo>
                      <a:pt x="45911" y="59912"/>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sp>
            <p:nvSpPr>
              <p:cNvPr id="395" name="Freihandform: Form 394">
                <a:extLst>
                  <a:ext uri="{FF2B5EF4-FFF2-40B4-BE49-F238E27FC236}">
                    <a16:creationId xmlns:a16="http://schemas.microsoft.com/office/drawing/2014/main" id="{DA1AA248-4F40-4285-B177-1439AD04BEAC}"/>
                  </a:ext>
                </a:extLst>
              </p:cNvPr>
              <p:cNvSpPr/>
              <p:nvPr/>
            </p:nvSpPr>
            <p:spPr>
              <a:xfrm>
                <a:off x="7686960" y="2464699"/>
                <a:ext cx="47148" cy="59912"/>
              </a:xfrm>
              <a:custGeom>
                <a:avLst/>
                <a:gdLst>
                  <a:gd name="connsiteX0" fmla="*/ 39243 w 47148"/>
                  <a:gd name="connsiteY0" fmla="*/ 0 h 59912"/>
                  <a:gd name="connsiteX1" fmla="*/ 39243 w 47148"/>
                  <a:gd name="connsiteY1" fmla="*/ 51911 h 59912"/>
                  <a:gd name="connsiteX2" fmla="*/ 0 w 47148"/>
                  <a:gd name="connsiteY2" fmla="*/ 51911 h 59912"/>
                  <a:gd name="connsiteX3" fmla="*/ 0 w 47148"/>
                  <a:gd name="connsiteY3" fmla="*/ 59912 h 59912"/>
                  <a:gd name="connsiteX4" fmla="*/ 47149 w 47148"/>
                  <a:gd name="connsiteY4" fmla="*/ 59912 h 59912"/>
                  <a:gd name="connsiteX5" fmla="*/ 47149 w 47148"/>
                  <a:gd name="connsiteY5" fmla="*/ 0 h 5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48" h="59912">
                    <a:moveTo>
                      <a:pt x="39243" y="0"/>
                    </a:moveTo>
                    <a:lnTo>
                      <a:pt x="39243" y="51911"/>
                    </a:lnTo>
                    <a:lnTo>
                      <a:pt x="0" y="51911"/>
                    </a:lnTo>
                    <a:lnTo>
                      <a:pt x="0" y="59912"/>
                    </a:lnTo>
                    <a:lnTo>
                      <a:pt x="47149" y="59912"/>
                    </a:lnTo>
                    <a:lnTo>
                      <a:pt x="47149" y="0"/>
                    </a:lnTo>
                    <a:close/>
                  </a:path>
                </a:pathLst>
              </a:custGeom>
              <a:solidFill>
                <a:srgbClr val="FFFFFF"/>
              </a:solidFill>
              <a:ln w="9525" cap="flat">
                <a:noFill/>
                <a:prstDash val="solid"/>
                <a:miter/>
              </a:ln>
            </p:spPr>
            <p:txBody>
              <a:bodyPr rtlCol="0" anchor="ctr"/>
              <a:lstStyle/>
              <a:p>
                <a:endParaRPr lang="de-DE">
                  <a:latin typeface="Siemens Sans" pitchFamily="2" charset="0"/>
                </a:endParaRPr>
              </a:p>
            </p:txBody>
          </p:sp>
        </p:grpSp>
        <p:grpSp>
          <p:nvGrpSpPr>
            <p:cNvPr id="187" name="Gruppieren 186">
              <a:extLst>
                <a:ext uri="{FF2B5EF4-FFF2-40B4-BE49-F238E27FC236}">
                  <a16:creationId xmlns:a16="http://schemas.microsoft.com/office/drawing/2014/main" id="{2CD89CFD-1E9C-4D1E-9952-72E30DECD685}"/>
                </a:ext>
              </a:extLst>
            </p:cNvPr>
            <p:cNvGrpSpPr/>
            <p:nvPr/>
          </p:nvGrpSpPr>
          <p:grpSpPr>
            <a:xfrm>
              <a:off x="1669233" y="2458469"/>
              <a:ext cx="1882006" cy="1431095"/>
              <a:chOff x="1519557" y="2915733"/>
              <a:chExt cx="2222138" cy="1689736"/>
            </a:xfrm>
          </p:grpSpPr>
          <p:grpSp>
            <p:nvGrpSpPr>
              <p:cNvPr id="251" name="Grafik 1120">
                <a:extLst>
                  <a:ext uri="{FF2B5EF4-FFF2-40B4-BE49-F238E27FC236}">
                    <a16:creationId xmlns:a16="http://schemas.microsoft.com/office/drawing/2014/main" id="{6E75A366-7706-4FF6-958D-1FAFE345BA63}"/>
                  </a:ext>
                </a:extLst>
              </p:cNvPr>
              <p:cNvGrpSpPr/>
              <p:nvPr/>
            </p:nvGrpSpPr>
            <p:grpSpPr>
              <a:xfrm>
                <a:off x="1735668" y="3280344"/>
                <a:ext cx="1284304" cy="862140"/>
                <a:chOff x="5369863" y="2689274"/>
                <a:chExt cx="638651" cy="428720"/>
              </a:xfrm>
              <a:solidFill>
                <a:srgbClr val="000000"/>
              </a:solidFill>
            </p:grpSpPr>
            <p:sp>
              <p:nvSpPr>
                <p:cNvPr id="287" name="Freihandform: Form 286">
                  <a:extLst>
                    <a:ext uri="{FF2B5EF4-FFF2-40B4-BE49-F238E27FC236}">
                      <a16:creationId xmlns:a16="http://schemas.microsoft.com/office/drawing/2014/main" id="{4BDCF596-C84A-483A-B415-2658BFA71AAA}"/>
                    </a:ext>
                  </a:extLst>
                </p:cNvPr>
                <p:cNvSpPr/>
                <p:nvPr/>
              </p:nvSpPr>
              <p:spPr>
                <a:xfrm>
                  <a:off x="5488925" y="2996932"/>
                  <a:ext cx="13049" cy="3333"/>
                </a:xfrm>
                <a:custGeom>
                  <a:avLst/>
                  <a:gdLst>
                    <a:gd name="connsiteX0" fmla="*/ 13049 w 13049"/>
                    <a:gd name="connsiteY0" fmla="*/ 3334 h 3333"/>
                    <a:gd name="connsiteX1" fmla="*/ 13049 w 13049"/>
                    <a:gd name="connsiteY1" fmla="*/ 0 h 3333"/>
                    <a:gd name="connsiteX2" fmla="*/ 0 w 13049"/>
                    <a:gd name="connsiteY2" fmla="*/ 0 h 3333"/>
                    <a:gd name="connsiteX3" fmla="*/ 0 w 13049"/>
                    <a:gd name="connsiteY3" fmla="*/ 3334 h 3333"/>
                    <a:gd name="connsiteX4" fmla="*/ 13049 w 13049"/>
                    <a:gd name="connsiteY4" fmla="*/ 3334 h 3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 h="3333">
                      <a:moveTo>
                        <a:pt x="13049" y="3334"/>
                      </a:moveTo>
                      <a:lnTo>
                        <a:pt x="13049" y="0"/>
                      </a:lnTo>
                      <a:lnTo>
                        <a:pt x="0" y="0"/>
                      </a:lnTo>
                      <a:lnTo>
                        <a:pt x="0" y="3334"/>
                      </a:lnTo>
                      <a:lnTo>
                        <a:pt x="13049" y="3334"/>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288" name="Freihandform: Form 287">
                  <a:extLst>
                    <a:ext uri="{FF2B5EF4-FFF2-40B4-BE49-F238E27FC236}">
                      <a16:creationId xmlns:a16="http://schemas.microsoft.com/office/drawing/2014/main" id="{5ADC7AAF-78ED-4A64-A624-08F8DB531D05}"/>
                    </a:ext>
                  </a:extLst>
                </p:cNvPr>
                <p:cNvSpPr/>
                <p:nvPr/>
              </p:nvSpPr>
              <p:spPr>
                <a:xfrm>
                  <a:off x="5501213" y="3044652"/>
                  <a:ext cx="13525" cy="31527"/>
                </a:xfrm>
                <a:custGeom>
                  <a:avLst/>
                  <a:gdLst>
                    <a:gd name="connsiteX0" fmla="*/ 13526 w 13525"/>
                    <a:gd name="connsiteY0" fmla="*/ 31528 h 31527"/>
                    <a:gd name="connsiteX1" fmla="*/ 13526 w 13525"/>
                    <a:gd name="connsiteY1" fmla="*/ 0 h 31527"/>
                    <a:gd name="connsiteX2" fmla="*/ 0 w 13525"/>
                    <a:gd name="connsiteY2" fmla="*/ 0 h 31527"/>
                    <a:gd name="connsiteX3" fmla="*/ 0 w 13525"/>
                    <a:gd name="connsiteY3" fmla="*/ 31528 h 31527"/>
                    <a:gd name="connsiteX4" fmla="*/ 13526 w 13525"/>
                    <a:gd name="connsiteY4" fmla="*/ 31528 h 31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25" h="31527">
                      <a:moveTo>
                        <a:pt x="13526" y="31528"/>
                      </a:moveTo>
                      <a:lnTo>
                        <a:pt x="13526" y="0"/>
                      </a:lnTo>
                      <a:lnTo>
                        <a:pt x="0" y="0"/>
                      </a:lnTo>
                      <a:lnTo>
                        <a:pt x="0" y="31528"/>
                      </a:lnTo>
                      <a:lnTo>
                        <a:pt x="13526" y="31528"/>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289" name="Freihandform: Form 288">
                  <a:extLst>
                    <a:ext uri="{FF2B5EF4-FFF2-40B4-BE49-F238E27FC236}">
                      <a16:creationId xmlns:a16="http://schemas.microsoft.com/office/drawing/2014/main" id="{338A7D1C-B009-4403-A003-9C96CC4D84EF}"/>
                    </a:ext>
                  </a:extLst>
                </p:cNvPr>
                <p:cNvSpPr/>
                <p:nvPr/>
              </p:nvSpPr>
              <p:spPr>
                <a:xfrm>
                  <a:off x="5495403" y="3049224"/>
                  <a:ext cx="8000" cy="22383"/>
                </a:xfrm>
                <a:custGeom>
                  <a:avLst/>
                  <a:gdLst>
                    <a:gd name="connsiteX0" fmla="*/ 6001 w 8000"/>
                    <a:gd name="connsiteY0" fmla="*/ 22384 h 22383"/>
                    <a:gd name="connsiteX1" fmla="*/ 8001 w 8000"/>
                    <a:gd name="connsiteY1" fmla="*/ 20383 h 22383"/>
                    <a:gd name="connsiteX2" fmla="*/ 8001 w 8000"/>
                    <a:gd name="connsiteY2" fmla="*/ 2000 h 22383"/>
                    <a:gd name="connsiteX3" fmla="*/ 6001 w 8000"/>
                    <a:gd name="connsiteY3" fmla="*/ 0 h 22383"/>
                    <a:gd name="connsiteX4" fmla="*/ 2000 w 8000"/>
                    <a:gd name="connsiteY4" fmla="*/ 0 h 22383"/>
                    <a:gd name="connsiteX5" fmla="*/ 0 w 8000"/>
                    <a:gd name="connsiteY5" fmla="*/ 2000 h 22383"/>
                    <a:gd name="connsiteX6" fmla="*/ 0 w 8000"/>
                    <a:gd name="connsiteY6" fmla="*/ 20383 h 22383"/>
                    <a:gd name="connsiteX7" fmla="*/ 2000 w 8000"/>
                    <a:gd name="connsiteY7" fmla="*/ 22384 h 22383"/>
                    <a:gd name="connsiteX8" fmla="*/ 6001 w 8000"/>
                    <a:gd name="connsiteY8" fmla="*/ 22384 h 22383"/>
                    <a:gd name="connsiteX9" fmla="*/ 6001 w 8000"/>
                    <a:gd name="connsiteY9" fmla="*/ 22384 h 2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0" h="22383">
                      <a:moveTo>
                        <a:pt x="6001" y="22384"/>
                      </a:moveTo>
                      <a:cubicBezTo>
                        <a:pt x="7144" y="22384"/>
                        <a:pt x="8001" y="21526"/>
                        <a:pt x="8001" y="20383"/>
                      </a:cubicBezTo>
                      <a:lnTo>
                        <a:pt x="8001" y="2000"/>
                      </a:lnTo>
                      <a:cubicBezTo>
                        <a:pt x="8001" y="857"/>
                        <a:pt x="7144" y="0"/>
                        <a:pt x="6001" y="0"/>
                      </a:cubicBezTo>
                      <a:lnTo>
                        <a:pt x="2000" y="0"/>
                      </a:lnTo>
                      <a:cubicBezTo>
                        <a:pt x="857" y="0"/>
                        <a:pt x="0" y="857"/>
                        <a:pt x="0" y="2000"/>
                      </a:cubicBezTo>
                      <a:lnTo>
                        <a:pt x="0" y="20383"/>
                      </a:lnTo>
                      <a:cubicBezTo>
                        <a:pt x="0" y="21526"/>
                        <a:pt x="857" y="22384"/>
                        <a:pt x="2000" y="22384"/>
                      </a:cubicBezTo>
                      <a:lnTo>
                        <a:pt x="6001" y="22384"/>
                      </a:lnTo>
                      <a:lnTo>
                        <a:pt x="6001" y="22384"/>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290" name="Freihandform: Form 289">
                  <a:extLst>
                    <a:ext uri="{FF2B5EF4-FFF2-40B4-BE49-F238E27FC236}">
                      <a16:creationId xmlns:a16="http://schemas.microsoft.com/office/drawing/2014/main" id="{C0AD1F46-DCAA-45C6-87A0-3210033A9688}"/>
                    </a:ext>
                  </a:extLst>
                </p:cNvPr>
                <p:cNvSpPr/>
                <p:nvPr/>
              </p:nvSpPr>
              <p:spPr>
                <a:xfrm>
                  <a:off x="5988893" y="2934638"/>
                  <a:ext cx="19621" cy="35909"/>
                </a:xfrm>
                <a:custGeom>
                  <a:avLst/>
                  <a:gdLst>
                    <a:gd name="connsiteX0" fmla="*/ 19621 w 19621"/>
                    <a:gd name="connsiteY0" fmla="*/ 35909 h 35909"/>
                    <a:gd name="connsiteX1" fmla="*/ 19621 w 19621"/>
                    <a:gd name="connsiteY1" fmla="*/ 0 h 35909"/>
                    <a:gd name="connsiteX2" fmla="*/ 0 w 19621"/>
                    <a:gd name="connsiteY2" fmla="*/ 0 h 35909"/>
                    <a:gd name="connsiteX3" fmla="*/ 0 w 19621"/>
                    <a:gd name="connsiteY3" fmla="*/ 35909 h 35909"/>
                    <a:gd name="connsiteX4" fmla="*/ 19621 w 19621"/>
                    <a:gd name="connsiteY4" fmla="*/ 35909 h 35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21" h="35909">
                      <a:moveTo>
                        <a:pt x="19621" y="35909"/>
                      </a:moveTo>
                      <a:lnTo>
                        <a:pt x="19621" y="0"/>
                      </a:lnTo>
                      <a:lnTo>
                        <a:pt x="0" y="0"/>
                      </a:lnTo>
                      <a:lnTo>
                        <a:pt x="0" y="35909"/>
                      </a:lnTo>
                      <a:lnTo>
                        <a:pt x="19621" y="35909"/>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291" name="Freihandform: Form 290">
                  <a:extLst>
                    <a:ext uri="{FF2B5EF4-FFF2-40B4-BE49-F238E27FC236}">
                      <a16:creationId xmlns:a16="http://schemas.microsoft.com/office/drawing/2014/main" id="{6A955C0E-E627-454A-A07D-BA4DA5F2C82E}"/>
                    </a:ext>
                  </a:extLst>
                </p:cNvPr>
                <p:cNvSpPr/>
                <p:nvPr/>
              </p:nvSpPr>
              <p:spPr>
                <a:xfrm>
                  <a:off x="5576746" y="2689274"/>
                  <a:ext cx="366617" cy="143065"/>
                </a:xfrm>
                <a:custGeom>
                  <a:avLst/>
                  <a:gdLst>
                    <a:gd name="connsiteX0" fmla="*/ 157067 w 366617"/>
                    <a:gd name="connsiteY0" fmla="*/ 121253 h 143065"/>
                    <a:gd name="connsiteX1" fmla="*/ 157067 w 366617"/>
                    <a:gd name="connsiteY1" fmla="*/ 143066 h 143065"/>
                    <a:gd name="connsiteX2" fmla="*/ 0 w 366617"/>
                    <a:gd name="connsiteY2" fmla="*/ 143066 h 143065"/>
                    <a:gd name="connsiteX3" fmla="*/ 0 w 366617"/>
                    <a:gd name="connsiteY3" fmla="*/ 0 h 143065"/>
                    <a:gd name="connsiteX4" fmla="*/ 157067 w 366617"/>
                    <a:gd name="connsiteY4" fmla="*/ 0 h 143065"/>
                    <a:gd name="connsiteX5" fmla="*/ 157067 w 366617"/>
                    <a:gd name="connsiteY5" fmla="*/ 21336 h 143065"/>
                    <a:gd name="connsiteX6" fmla="*/ 366617 w 366617"/>
                    <a:gd name="connsiteY6" fmla="*/ 21336 h 143065"/>
                    <a:gd name="connsiteX7" fmla="*/ 366617 w 366617"/>
                    <a:gd name="connsiteY7" fmla="*/ 121253 h 143065"/>
                    <a:gd name="connsiteX8" fmla="*/ 157067 w 366617"/>
                    <a:gd name="connsiteY8" fmla="*/ 121253 h 14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17" h="143065">
                      <a:moveTo>
                        <a:pt x="157067" y="121253"/>
                      </a:moveTo>
                      <a:lnTo>
                        <a:pt x="157067" y="143066"/>
                      </a:lnTo>
                      <a:lnTo>
                        <a:pt x="0" y="143066"/>
                      </a:lnTo>
                      <a:lnTo>
                        <a:pt x="0" y="0"/>
                      </a:lnTo>
                      <a:lnTo>
                        <a:pt x="157067" y="0"/>
                      </a:lnTo>
                      <a:lnTo>
                        <a:pt x="157067" y="21336"/>
                      </a:lnTo>
                      <a:lnTo>
                        <a:pt x="366617" y="21336"/>
                      </a:lnTo>
                      <a:lnTo>
                        <a:pt x="366617" y="121253"/>
                      </a:lnTo>
                      <a:lnTo>
                        <a:pt x="157067" y="121253"/>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292" name="Freihandform: Form 291">
                  <a:extLst>
                    <a:ext uri="{FF2B5EF4-FFF2-40B4-BE49-F238E27FC236}">
                      <a16:creationId xmlns:a16="http://schemas.microsoft.com/office/drawing/2014/main" id="{81BC099F-5D5A-46A6-BE92-DA627F3DEBCE}"/>
                    </a:ext>
                  </a:extLst>
                </p:cNvPr>
                <p:cNvSpPr/>
                <p:nvPr/>
              </p:nvSpPr>
              <p:spPr>
                <a:xfrm>
                  <a:off x="5446920" y="2911969"/>
                  <a:ext cx="554354" cy="78866"/>
                </a:xfrm>
                <a:custGeom>
                  <a:avLst/>
                  <a:gdLst>
                    <a:gd name="connsiteX0" fmla="*/ 534638 w 554354"/>
                    <a:gd name="connsiteY0" fmla="*/ 78867 h 78866"/>
                    <a:gd name="connsiteX1" fmla="*/ 554355 w 554354"/>
                    <a:gd name="connsiteY1" fmla="*/ 59150 h 78866"/>
                    <a:gd name="connsiteX2" fmla="*/ 554355 w 554354"/>
                    <a:gd name="connsiteY2" fmla="*/ 19717 h 78866"/>
                    <a:gd name="connsiteX3" fmla="*/ 534638 w 554354"/>
                    <a:gd name="connsiteY3" fmla="*/ 0 h 78866"/>
                    <a:gd name="connsiteX4" fmla="*/ 19717 w 554354"/>
                    <a:gd name="connsiteY4" fmla="*/ 0 h 78866"/>
                    <a:gd name="connsiteX5" fmla="*/ 0 w 554354"/>
                    <a:gd name="connsiteY5" fmla="*/ 19717 h 78866"/>
                    <a:gd name="connsiteX6" fmla="*/ 0 w 554354"/>
                    <a:gd name="connsiteY6" fmla="*/ 59150 h 78866"/>
                    <a:gd name="connsiteX7" fmla="*/ 19717 w 554354"/>
                    <a:gd name="connsiteY7" fmla="*/ 78867 h 78866"/>
                    <a:gd name="connsiteX8" fmla="*/ 534638 w 554354"/>
                    <a:gd name="connsiteY8" fmla="*/ 78867 h 78866"/>
                    <a:gd name="connsiteX9" fmla="*/ 534638 w 554354"/>
                    <a:gd name="connsiteY9" fmla="*/ 78867 h 78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4354" h="78866">
                      <a:moveTo>
                        <a:pt x="534638" y="78867"/>
                      </a:moveTo>
                      <a:cubicBezTo>
                        <a:pt x="545497" y="78867"/>
                        <a:pt x="554355" y="70009"/>
                        <a:pt x="554355" y="59150"/>
                      </a:cubicBezTo>
                      <a:lnTo>
                        <a:pt x="554355" y="19717"/>
                      </a:lnTo>
                      <a:cubicBezTo>
                        <a:pt x="554355" y="8858"/>
                        <a:pt x="545497" y="0"/>
                        <a:pt x="534638" y="0"/>
                      </a:cubicBezTo>
                      <a:lnTo>
                        <a:pt x="19717" y="0"/>
                      </a:lnTo>
                      <a:cubicBezTo>
                        <a:pt x="8858" y="0"/>
                        <a:pt x="0" y="8858"/>
                        <a:pt x="0" y="19717"/>
                      </a:cubicBezTo>
                      <a:lnTo>
                        <a:pt x="0" y="59150"/>
                      </a:lnTo>
                      <a:cubicBezTo>
                        <a:pt x="0" y="70009"/>
                        <a:pt x="8858" y="78867"/>
                        <a:pt x="19717" y="78867"/>
                      </a:cubicBezTo>
                      <a:lnTo>
                        <a:pt x="534638" y="78867"/>
                      </a:lnTo>
                      <a:lnTo>
                        <a:pt x="534638" y="78867"/>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293" name="Freihandform: Form 292">
                  <a:extLst>
                    <a:ext uri="{FF2B5EF4-FFF2-40B4-BE49-F238E27FC236}">
                      <a16:creationId xmlns:a16="http://schemas.microsoft.com/office/drawing/2014/main" id="{D7389591-3B76-402F-B310-9E281F82A0A0}"/>
                    </a:ext>
                  </a:extLst>
                </p:cNvPr>
                <p:cNvSpPr/>
                <p:nvPr/>
              </p:nvSpPr>
              <p:spPr>
                <a:xfrm>
                  <a:off x="5487401" y="2905778"/>
                  <a:ext cx="16478" cy="92297"/>
                </a:xfrm>
                <a:custGeom>
                  <a:avLst/>
                  <a:gdLst>
                    <a:gd name="connsiteX0" fmla="*/ 16478 w 16478"/>
                    <a:gd name="connsiteY0" fmla="*/ 92297 h 92297"/>
                    <a:gd name="connsiteX1" fmla="*/ 16478 w 16478"/>
                    <a:gd name="connsiteY1" fmla="*/ 0 h 92297"/>
                    <a:gd name="connsiteX2" fmla="*/ 0 w 16478"/>
                    <a:gd name="connsiteY2" fmla="*/ 0 h 92297"/>
                    <a:gd name="connsiteX3" fmla="*/ 0 w 16478"/>
                    <a:gd name="connsiteY3" fmla="*/ 92297 h 92297"/>
                    <a:gd name="connsiteX4" fmla="*/ 16478 w 16478"/>
                    <a:gd name="connsiteY4" fmla="*/ 92297 h 92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78" h="92297">
                      <a:moveTo>
                        <a:pt x="16478" y="92297"/>
                      </a:moveTo>
                      <a:lnTo>
                        <a:pt x="16478" y="0"/>
                      </a:lnTo>
                      <a:lnTo>
                        <a:pt x="0" y="0"/>
                      </a:lnTo>
                      <a:lnTo>
                        <a:pt x="0" y="92297"/>
                      </a:lnTo>
                      <a:lnTo>
                        <a:pt x="16478" y="92297"/>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294" name="Freihandform: Form 293">
                  <a:extLst>
                    <a:ext uri="{FF2B5EF4-FFF2-40B4-BE49-F238E27FC236}">
                      <a16:creationId xmlns:a16="http://schemas.microsoft.com/office/drawing/2014/main" id="{6AC2043B-2D32-4A5A-937F-5C9B357D35DC}"/>
                    </a:ext>
                  </a:extLst>
                </p:cNvPr>
                <p:cNvSpPr/>
                <p:nvPr/>
              </p:nvSpPr>
              <p:spPr>
                <a:xfrm>
                  <a:off x="5506547" y="3022459"/>
                  <a:ext cx="470820" cy="66579"/>
                </a:xfrm>
                <a:custGeom>
                  <a:avLst/>
                  <a:gdLst>
                    <a:gd name="connsiteX0" fmla="*/ 464725 w 470820"/>
                    <a:gd name="connsiteY0" fmla="*/ 5715 h 66579"/>
                    <a:gd name="connsiteX1" fmla="*/ 470821 w 470820"/>
                    <a:gd name="connsiteY1" fmla="*/ 34004 h 66579"/>
                    <a:gd name="connsiteX2" fmla="*/ 464725 w 470820"/>
                    <a:gd name="connsiteY2" fmla="*/ 62293 h 66579"/>
                    <a:gd name="connsiteX3" fmla="*/ 464725 w 470820"/>
                    <a:gd name="connsiteY3" fmla="*/ 66580 h 66579"/>
                    <a:gd name="connsiteX4" fmla="*/ 454819 w 470820"/>
                    <a:gd name="connsiteY4" fmla="*/ 66580 h 66579"/>
                    <a:gd name="connsiteX5" fmla="*/ 454819 w 470820"/>
                    <a:gd name="connsiteY5" fmla="*/ 62103 h 66579"/>
                    <a:gd name="connsiteX6" fmla="*/ 15716 w 470820"/>
                    <a:gd name="connsiteY6" fmla="*/ 62103 h 66579"/>
                    <a:gd name="connsiteX7" fmla="*/ 15716 w 470820"/>
                    <a:gd name="connsiteY7" fmla="*/ 66580 h 66579"/>
                    <a:gd name="connsiteX8" fmla="*/ 5810 w 470820"/>
                    <a:gd name="connsiteY8" fmla="*/ 66580 h 66579"/>
                    <a:gd name="connsiteX9" fmla="*/ 5810 w 470820"/>
                    <a:gd name="connsiteY9" fmla="*/ 61913 h 66579"/>
                    <a:gd name="connsiteX10" fmla="*/ 0 w 470820"/>
                    <a:gd name="connsiteY10" fmla="*/ 34195 h 66579"/>
                    <a:gd name="connsiteX11" fmla="*/ 5810 w 470820"/>
                    <a:gd name="connsiteY11" fmla="*/ 6477 h 66579"/>
                    <a:gd name="connsiteX12" fmla="*/ 5810 w 470820"/>
                    <a:gd name="connsiteY12" fmla="*/ 0 h 66579"/>
                    <a:gd name="connsiteX13" fmla="*/ 15716 w 470820"/>
                    <a:gd name="connsiteY13" fmla="*/ 0 h 66579"/>
                    <a:gd name="connsiteX14" fmla="*/ 15716 w 470820"/>
                    <a:gd name="connsiteY14" fmla="*/ 4477 h 66579"/>
                    <a:gd name="connsiteX15" fmla="*/ 454819 w 470820"/>
                    <a:gd name="connsiteY15" fmla="*/ 4477 h 66579"/>
                    <a:gd name="connsiteX16" fmla="*/ 454819 w 470820"/>
                    <a:gd name="connsiteY16" fmla="*/ 0 h 66579"/>
                    <a:gd name="connsiteX17" fmla="*/ 464725 w 470820"/>
                    <a:gd name="connsiteY17" fmla="*/ 0 h 66579"/>
                    <a:gd name="connsiteX18" fmla="*/ 464725 w 470820"/>
                    <a:gd name="connsiteY18" fmla="*/ 5715 h 66579"/>
                    <a:gd name="connsiteX19" fmla="*/ 464725 w 470820"/>
                    <a:gd name="connsiteY19" fmla="*/ 5715 h 66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0820" h="66579">
                      <a:moveTo>
                        <a:pt x="464725" y="5715"/>
                      </a:moveTo>
                      <a:cubicBezTo>
                        <a:pt x="468439" y="12287"/>
                        <a:pt x="470821" y="22479"/>
                        <a:pt x="470821" y="34004"/>
                      </a:cubicBezTo>
                      <a:cubicBezTo>
                        <a:pt x="470821" y="45529"/>
                        <a:pt x="468439" y="55721"/>
                        <a:pt x="464725" y="62293"/>
                      </a:cubicBezTo>
                      <a:lnTo>
                        <a:pt x="464725" y="66580"/>
                      </a:lnTo>
                      <a:lnTo>
                        <a:pt x="454819" y="66580"/>
                      </a:lnTo>
                      <a:lnTo>
                        <a:pt x="454819" y="62103"/>
                      </a:lnTo>
                      <a:lnTo>
                        <a:pt x="15716" y="62103"/>
                      </a:lnTo>
                      <a:lnTo>
                        <a:pt x="15716" y="66580"/>
                      </a:lnTo>
                      <a:lnTo>
                        <a:pt x="5810" y="66580"/>
                      </a:lnTo>
                      <a:lnTo>
                        <a:pt x="5810" y="61913"/>
                      </a:lnTo>
                      <a:cubicBezTo>
                        <a:pt x="2286" y="55340"/>
                        <a:pt x="0" y="45339"/>
                        <a:pt x="0" y="34195"/>
                      </a:cubicBezTo>
                      <a:cubicBezTo>
                        <a:pt x="0" y="23050"/>
                        <a:pt x="2286" y="13049"/>
                        <a:pt x="5810" y="6477"/>
                      </a:cubicBezTo>
                      <a:lnTo>
                        <a:pt x="5810" y="0"/>
                      </a:lnTo>
                      <a:lnTo>
                        <a:pt x="15716" y="0"/>
                      </a:lnTo>
                      <a:lnTo>
                        <a:pt x="15716" y="4477"/>
                      </a:lnTo>
                      <a:lnTo>
                        <a:pt x="454819" y="4477"/>
                      </a:lnTo>
                      <a:lnTo>
                        <a:pt x="454819" y="0"/>
                      </a:lnTo>
                      <a:lnTo>
                        <a:pt x="464725" y="0"/>
                      </a:lnTo>
                      <a:lnTo>
                        <a:pt x="464725" y="5715"/>
                      </a:lnTo>
                      <a:lnTo>
                        <a:pt x="464725" y="5715"/>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295" name="Freihandform: Form 294">
                  <a:extLst>
                    <a:ext uri="{FF2B5EF4-FFF2-40B4-BE49-F238E27FC236}">
                      <a16:creationId xmlns:a16="http://schemas.microsoft.com/office/drawing/2014/main" id="{CBAE9A82-965F-489E-BE2F-FA453F5F8315}"/>
                    </a:ext>
                  </a:extLst>
                </p:cNvPr>
                <p:cNvSpPr/>
                <p:nvPr/>
              </p:nvSpPr>
              <p:spPr>
                <a:xfrm>
                  <a:off x="5896786" y="2865201"/>
                  <a:ext cx="32956" cy="36290"/>
                </a:xfrm>
                <a:custGeom>
                  <a:avLst/>
                  <a:gdLst>
                    <a:gd name="connsiteX0" fmla="*/ 32956 w 32956"/>
                    <a:gd name="connsiteY0" fmla="*/ 36290 h 36290"/>
                    <a:gd name="connsiteX1" fmla="*/ 32956 w 32956"/>
                    <a:gd name="connsiteY1" fmla="*/ 0 h 36290"/>
                    <a:gd name="connsiteX2" fmla="*/ 0 w 32956"/>
                    <a:gd name="connsiteY2" fmla="*/ 0 h 36290"/>
                    <a:gd name="connsiteX3" fmla="*/ 0 w 32956"/>
                    <a:gd name="connsiteY3" fmla="*/ 36290 h 36290"/>
                    <a:gd name="connsiteX4" fmla="*/ 32956 w 32956"/>
                    <a:gd name="connsiteY4" fmla="*/ 36290 h 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956" h="36290">
                      <a:moveTo>
                        <a:pt x="32956" y="36290"/>
                      </a:moveTo>
                      <a:lnTo>
                        <a:pt x="32956" y="0"/>
                      </a:lnTo>
                      <a:lnTo>
                        <a:pt x="0" y="0"/>
                      </a:lnTo>
                      <a:lnTo>
                        <a:pt x="0" y="36290"/>
                      </a:lnTo>
                      <a:lnTo>
                        <a:pt x="32956" y="36290"/>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296" name="Freihandform: Form 295">
                  <a:extLst>
                    <a:ext uri="{FF2B5EF4-FFF2-40B4-BE49-F238E27FC236}">
                      <a16:creationId xmlns:a16="http://schemas.microsoft.com/office/drawing/2014/main" id="{E62393FA-21E9-46E1-9C56-C2B0B7B3543B}"/>
                    </a:ext>
                  </a:extLst>
                </p:cNvPr>
                <p:cNvSpPr/>
                <p:nvPr/>
              </p:nvSpPr>
              <p:spPr>
                <a:xfrm>
                  <a:off x="5606369" y="2864915"/>
                  <a:ext cx="262223" cy="32384"/>
                </a:xfrm>
                <a:custGeom>
                  <a:avLst/>
                  <a:gdLst>
                    <a:gd name="connsiteX0" fmla="*/ 262223 w 262223"/>
                    <a:gd name="connsiteY0" fmla="*/ 32385 h 32384"/>
                    <a:gd name="connsiteX1" fmla="*/ 262223 w 262223"/>
                    <a:gd name="connsiteY1" fmla="*/ 0 h 32384"/>
                    <a:gd name="connsiteX2" fmla="*/ 0 w 262223"/>
                    <a:gd name="connsiteY2" fmla="*/ 0 h 32384"/>
                    <a:gd name="connsiteX3" fmla="*/ 0 w 262223"/>
                    <a:gd name="connsiteY3" fmla="*/ 32385 h 32384"/>
                    <a:gd name="connsiteX4" fmla="*/ 262223 w 262223"/>
                    <a:gd name="connsiteY4" fmla="*/ 32385 h 32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223" h="32384">
                      <a:moveTo>
                        <a:pt x="262223" y="32385"/>
                      </a:moveTo>
                      <a:lnTo>
                        <a:pt x="262223" y="0"/>
                      </a:lnTo>
                      <a:lnTo>
                        <a:pt x="0" y="0"/>
                      </a:lnTo>
                      <a:lnTo>
                        <a:pt x="0" y="32385"/>
                      </a:lnTo>
                      <a:lnTo>
                        <a:pt x="262223" y="32385"/>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297" name="Freihandform: Form 296">
                  <a:extLst>
                    <a:ext uri="{FF2B5EF4-FFF2-40B4-BE49-F238E27FC236}">
                      <a16:creationId xmlns:a16="http://schemas.microsoft.com/office/drawing/2014/main" id="{765175C8-822E-4830-9E8A-3D83C0139A70}"/>
                    </a:ext>
                  </a:extLst>
                </p:cNvPr>
                <p:cNvSpPr/>
                <p:nvPr/>
              </p:nvSpPr>
              <p:spPr>
                <a:xfrm>
                  <a:off x="5842017" y="2702038"/>
                  <a:ext cx="25050" cy="31527"/>
                </a:xfrm>
                <a:custGeom>
                  <a:avLst/>
                  <a:gdLst>
                    <a:gd name="connsiteX0" fmla="*/ 25051 w 25050"/>
                    <a:gd name="connsiteY0" fmla="*/ 31528 h 31527"/>
                    <a:gd name="connsiteX1" fmla="*/ 25051 w 25050"/>
                    <a:gd name="connsiteY1" fmla="*/ 0 h 31527"/>
                    <a:gd name="connsiteX2" fmla="*/ 0 w 25050"/>
                    <a:gd name="connsiteY2" fmla="*/ 0 h 31527"/>
                    <a:gd name="connsiteX3" fmla="*/ 0 w 25050"/>
                    <a:gd name="connsiteY3" fmla="*/ 31528 h 31527"/>
                    <a:gd name="connsiteX4" fmla="*/ 25051 w 25050"/>
                    <a:gd name="connsiteY4" fmla="*/ 31528 h 31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50" h="31527">
                      <a:moveTo>
                        <a:pt x="25051" y="31528"/>
                      </a:moveTo>
                      <a:lnTo>
                        <a:pt x="25051" y="0"/>
                      </a:lnTo>
                      <a:lnTo>
                        <a:pt x="0" y="0"/>
                      </a:lnTo>
                      <a:lnTo>
                        <a:pt x="0" y="31528"/>
                      </a:lnTo>
                      <a:lnTo>
                        <a:pt x="25051" y="31528"/>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298" name="Freihandform: Form 297">
                  <a:extLst>
                    <a:ext uri="{FF2B5EF4-FFF2-40B4-BE49-F238E27FC236}">
                      <a16:creationId xmlns:a16="http://schemas.microsoft.com/office/drawing/2014/main" id="{B3B2C704-2B22-4779-920B-4E514F21E6C5}"/>
                    </a:ext>
                  </a:extLst>
                </p:cNvPr>
                <p:cNvSpPr/>
                <p:nvPr/>
              </p:nvSpPr>
              <p:spPr>
                <a:xfrm>
                  <a:off x="5613989" y="2716040"/>
                  <a:ext cx="90773" cy="20859"/>
                </a:xfrm>
                <a:custGeom>
                  <a:avLst/>
                  <a:gdLst>
                    <a:gd name="connsiteX0" fmla="*/ 90773 w 90773"/>
                    <a:gd name="connsiteY0" fmla="*/ 20860 h 20859"/>
                    <a:gd name="connsiteX1" fmla="*/ 90773 w 90773"/>
                    <a:gd name="connsiteY1" fmla="*/ 0 h 20859"/>
                    <a:gd name="connsiteX2" fmla="*/ 0 w 90773"/>
                    <a:gd name="connsiteY2" fmla="*/ 0 h 20859"/>
                    <a:gd name="connsiteX3" fmla="*/ 0 w 90773"/>
                    <a:gd name="connsiteY3" fmla="*/ 20860 h 20859"/>
                    <a:gd name="connsiteX4" fmla="*/ 90773 w 90773"/>
                    <a:gd name="connsiteY4" fmla="*/ 20860 h 20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773" h="20859">
                      <a:moveTo>
                        <a:pt x="90773" y="20860"/>
                      </a:moveTo>
                      <a:lnTo>
                        <a:pt x="90773" y="0"/>
                      </a:lnTo>
                      <a:lnTo>
                        <a:pt x="0" y="0"/>
                      </a:lnTo>
                      <a:lnTo>
                        <a:pt x="0" y="20860"/>
                      </a:lnTo>
                      <a:lnTo>
                        <a:pt x="90773" y="20860"/>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299" name="Freihandform: Form 298">
                  <a:extLst>
                    <a:ext uri="{FF2B5EF4-FFF2-40B4-BE49-F238E27FC236}">
                      <a16:creationId xmlns:a16="http://schemas.microsoft.com/office/drawing/2014/main" id="{72A07F07-0AC9-451B-9B07-6C94A37C9BCA}"/>
                    </a:ext>
                  </a:extLst>
                </p:cNvPr>
                <p:cNvSpPr/>
                <p:nvPr/>
              </p:nvSpPr>
              <p:spPr>
                <a:xfrm>
                  <a:off x="5719335" y="2747186"/>
                  <a:ext cx="39052" cy="25527"/>
                </a:xfrm>
                <a:custGeom>
                  <a:avLst/>
                  <a:gdLst>
                    <a:gd name="connsiteX0" fmla="*/ 39052 w 39052"/>
                    <a:gd name="connsiteY0" fmla="*/ 25527 h 25527"/>
                    <a:gd name="connsiteX1" fmla="*/ 39052 w 39052"/>
                    <a:gd name="connsiteY1" fmla="*/ 0 h 25527"/>
                    <a:gd name="connsiteX2" fmla="*/ 0 w 39052"/>
                    <a:gd name="connsiteY2" fmla="*/ 0 h 25527"/>
                    <a:gd name="connsiteX3" fmla="*/ 0 w 39052"/>
                    <a:gd name="connsiteY3" fmla="*/ 25527 h 25527"/>
                    <a:gd name="connsiteX4" fmla="*/ 39052 w 39052"/>
                    <a:gd name="connsiteY4" fmla="*/ 25527 h 25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52" h="25527">
                      <a:moveTo>
                        <a:pt x="39052" y="25527"/>
                      </a:moveTo>
                      <a:lnTo>
                        <a:pt x="39052" y="0"/>
                      </a:lnTo>
                      <a:lnTo>
                        <a:pt x="0" y="0"/>
                      </a:lnTo>
                      <a:lnTo>
                        <a:pt x="0" y="25527"/>
                      </a:lnTo>
                      <a:lnTo>
                        <a:pt x="39052" y="25527"/>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300" name="Freihandform: Form 299">
                  <a:extLst>
                    <a:ext uri="{FF2B5EF4-FFF2-40B4-BE49-F238E27FC236}">
                      <a16:creationId xmlns:a16="http://schemas.microsoft.com/office/drawing/2014/main" id="{65E13F61-C1AF-4547-B3EB-56FEF72C52F3}"/>
                    </a:ext>
                  </a:extLst>
                </p:cNvPr>
                <p:cNvSpPr/>
                <p:nvPr/>
              </p:nvSpPr>
              <p:spPr>
                <a:xfrm>
                  <a:off x="5702952" y="2753949"/>
                  <a:ext cx="71151" cy="12001"/>
                </a:xfrm>
                <a:custGeom>
                  <a:avLst/>
                  <a:gdLst>
                    <a:gd name="connsiteX0" fmla="*/ 71152 w 71151"/>
                    <a:gd name="connsiteY0" fmla="*/ 12002 h 12001"/>
                    <a:gd name="connsiteX1" fmla="*/ 71152 w 71151"/>
                    <a:gd name="connsiteY1" fmla="*/ 0 h 12001"/>
                    <a:gd name="connsiteX2" fmla="*/ 0 w 71151"/>
                    <a:gd name="connsiteY2" fmla="*/ 0 h 12001"/>
                    <a:gd name="connsiteX3" fmla="*/ 0 w 71151"/>
                    <a:gd name="connsiteY3" fmla="*/ 12002 h 12001"/>
                    <a:gd name="connsiteX4" fmla="*/ 71152 w 71151"/>
                    <a:gd name="connsiteY4" fmla="*/ 12002 h 1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2001">
                      <a:moveTo>
                        <a:pt x="71152" y="12002"/>
                      </a:moveTo>
                      <a:lnTo>
                        <a:pt x="71152" y="0"/>
                      </a:lnTo>
                      <a:lnTo>
                        <a:pt x="0" y="0"/>
                      </a:lnTo>
                      <a:lnTo>
                        <a:pt x="0" y="12002"/>
                      </a:lnTo>
                      <a:lnTo>
                        <a:pt x="71152" y="12002"/>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301" name="Freihandform: Form 300">
                  <a:extLst>
                    <a:ext uri="{FF2B5EF4-FFF2-40B4-BE49-F238E27FC236}">
                      <a16:creationId xmlns:a16="http://schemas.microsoft.com/office/drawing/2014/main" id="{DF9B650B-C66D-46D7-AF38-19CC8D143C90}"/>
                    </a:ext>
                  </a:extLst>
                </p:cNvPr>
                <p:cNvSpPr/>
                <p:nvPr/>
              </p:nvSpPr>
              <p:spPr>
                <a:xfrm>
                  <a:off x="5884022" y="2731565"/>
                  <a:ext cx="53816" cy="56673"/>
                </a:xfrm>
                <a:custGeom>
                  <a:avLst/>
                  <a:gdLst>
                    <a:gd name="connsiteX0" fmla="*/ 53816 w 53816"/>
                    <a:gd name="connsiteY0" fmla="*/ 56674 h 56673"/>
                    <a:gd name="connsiteX1" fmla="*/ 53816 w 53816"/>
                    <a:gd name="connsiteY1" fmla="*/ 0 h 56673"/>
                    <a:gd name="connsiteX2" fmla="*/ 0 w 53816"/>
                    <a:gd name="connsiteY2" fmla="*/ 0 h 56673"/>
                    <a:gd name="connsiteX3" fmla="*/ 0 w 53816"/>
                    <a:gd name="connsiteY3" fmla="*/ 56674 h 56673"/>
                    <a:gd name="connsiteX4" fmla="*/ 53816 w 53816"/>
                    <a:gd name="connsiteY4" fmla="*/ 56674 h 56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16" h="56673">
                      <a:moveTo>
                        <a:pt x="53816" y="56674"/>
                      </a:moveTo>
                      <a:lnTo>
                        <a:pt x="53816" y="0"/>
                      </a:lnTo>
                      <a:lnTo>
                        <a:pt x="0" y="0"/>
                      </a:lnTo>
                      <a:lnTo>
                        <a:pt x="0" y="56674"/>
                      </a:lnTo>
                      <a:lnTo>
                        <a:pt x="53816" y="56674"/>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302" name="Freihandform: Form 301">
                  <a:extLst>
                    <a:ext uri="{FF2B5EF4-FFF2-40B4-BE49-F238E27FC236}">
                      <a16:creationId xmlns:a16="http://schemas.microsoft.com/office/drawing/2014/main" id="{E2AC4C81-CF1C-4215-91AB-04A5C9A68552}"/>
                    </a:ext>
                  </a:extLst>
                </p:cNvPr>
                <p:cNvSpPr/>
                <p:nvPr/>
              </p:nvSpPr>
              <p:spPr>
                <a:xfrm>
                  <a:off x="5609321" y="2722612"/>
                  <a:ext cx="98107" cy="78009"/>
                </a:xfrm>
                <a:custGeom>
                  <a:avLst/>
                  <a:gdLst>
                    <a:gd name="connsiteX0" fmla="*/ 98108 w 98107"/>
                    <a:gd name="connsiteY0" fmla="*/ 78010 h 78009"/>
                    <a:gd name="connsiteX1" fmla="*/ 98108 w 98107"/>
                    <a:gd name="connsiteY1" fmla="*/ 0 h 78009"/>
                    <a:gd name="connsiteX2" fmla="*/ 0 w 98107"/>
                    <a:gd name="connsiteY2" fmla="*/ 0 h 78009"/>
                    <a:gd name="connsiteX3" fmla="*/ 0 w 98107"/>
                    <a:gd name="connsiteY3" fmla="*/ 78010 h 78009"/>
                    <a:gd name="connsiteX4" fmla="*/ 98108 w 98107"/>
                    <a:gd name="connsiteY4" fmla="*/ 78010 h 78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107" h="78009">
                      <a:moveTo>
                        <a:pt x="98108" y="78010"/>
                      </a:moveTo>
                      <a:lnTo>
                        <a:pt x="98108" y="0"/>
                      </a:lnTo>
                      <a:lnTo>
                        <a:pt x="0" y="0"/>
                      </a:lnTo>
                      <a:lnTo>
                        <a:pt x="0" y="78010"/>
                      </a:lnTo>
                      <a:lnTo>
                        <a:pt x="98108" y="78010"/>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303" name="Freihandform: Form 302">
                  <a:extLst>
                    <a:ext uri="{FF2B5EF4-FFF2-40B4-BE49-F238E27FC236}">
                      <a16:creationId xmlns:a16="http://schemas.microsoft.com/office/drawing/2014/main" id="{78565A15-1149-43CE-BAB3-681E5562C374}"/>
                    </a:ext>
                  </a:extLst>
                </p:cNvPr>
                <p:cNvSpPr/>
                <p:nvPr/>
              </p:nvSpPr>
              <p:spPr>
                <a:xfrm>
                  <a:off x="5767817" y="2723469"/>
                  <a:ext cx="124967" cy="75533"/>
                </a:xfrm>
                <a:custGeom>
                  <a:avLst/>
                  <a:gdLst>
                    <a:gd name="connsiteX0" fmla="*/ 124968 w 124967"/>
                    <a:gd name="connsiteY0" fmla="*/ 75533 h 75533"/>
                    <a:gd name="connsiteX1" fmla="*/ 124968 w 124967"/>
                    <a:gd name="connsiteY1" fmla="*/ 0 h 75533"/>
                    <a:gd name="connsiteX2" fmla="*/ 0 w 124967"/>
                    <a:gd name="connsiteY2" fmla="*/ 0 h 75533"/>
                    <a:gd name="connsiteX3" fmla="*/ 0 w 124967"/>
                    <a:gd name="connsiteY3" fmla="*/ 75533 h 75533"/>
                    <a:gd name="connsiteX4" fmla="*/ 124968 w 124967"/>
                    <a:gd name="connsiteY4" fmla="*/ 75533 h 75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67" h="75533">
                      <a:moveTo>
                        <a:pt x="124968" y="75533"/>
                      </a:moveTo>
                      <a:lnTo>
                        <a:pt x="124968" y="0"/>
                      </a:lnTo>
                      <a:lnTo>
                        <a:pt x="0" y="0"/>
                      </a:lnTo>
                      <a:lnTo>
                        <a:pt x="0" y="75533"/>
                      </a:lnTo>
                      <a:lnTo>
                        <a:pt x="124968" y="75533"/>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304" name="Freihandform: Form 303">
                  <a:extLst>
                    <a:ext uri="{FF2B5EF4-FFF2-40B4-BE49-F238E27FC236}">
                      <a16:creationId xmlns:a16="http://schemas.microsoft.com/office/drawing/2014/main" id="{1CC4FB2D-1328-4806-A681-8CC8954E5700}"/>
                    </a:ext>
                  </a:extLst>
                </p:cNvPr>
                <p:cNvSpPr/>
                <p:nvPr/>
              </p:nvSpPr>
              <p:spPr>
                <a:xfrm>
                  <a:off x="5656661" y="2735471"/>
                  <a:ext cx="48577" cy="48577"/>
                </a:xfrm>
                <a:custGeom>
                  <a:avLst/>
                  <a:gdLst>
                    <a:gd name="connsiteX0" fmla="*/ 48578 w 48577"/>
                    <a:gd name="connsiteY0" fmla="*/ 24289 h 48577"/>
                    <a:gd name="connsiteX1" fmla="*/ 24289 w 48577"/>
                    <a:gd name="connsiteY1" fmla="*/ 48577 h 48577"/>
                    <a:gd name="connsiteX2" fmla="*/ 0 w 48577"/>
                    <a:gd name="connsiteY2" fmla="*/ 24289 h 48577"/>
                    <a:gd name="connsiteX3" fmla="*/ 24289 w 48577"/>
                    <a:gd name="connsiteY3" fmla="*/ 0 h 48577"/>
                    <a:gd name="connsiteX4" fmla="*/ 48578 w 48577"/>
                    <a:gd name="connsiteY4" fmla="*/ 24289 h 48577"/>
                    <a:gd name="connsiteX5" fmla="*/ 48578 w 48577"/>
                    <a:gd name="connsiteY5" fmla="*/ 24289 h 4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77" h="48577">
                      <a:moveTo>
                        <a:pt x="48578" y="24289"/>
                      </a:moveTo>
                      <a:cubicBezTo>
                        <a:pt x="48578" y="37719"/>
                        <a:pt x="37719" y="48577"/>
                        <a:pt x="24289" y="48577"/>
                      </a:cubicBezTo>
                      <a:cubicBezTo>
                        <a:pt x="10858" y="48577"/>
                        <a:pt x="0" y="37624"/>
                        <a:pt x="0" y="24289"/>
                      </a:cubicBezTo>
                      <a:cubicBezTo>
                        <a:pt x="0" y="10858"/>
                        <a:pt x="10858" y="0"/>
                        <a:pt x="24289" y="0"/>
                      </a:cubicBezTo>
                      <a:cubicBezTo>
                        <a:pt x="37719" y="0"/>
                        <a:pt x="48578" y="10858"/>
                        <a:pt x="48578" y="24289"/>
                      </a:cubicBezTo>
                      <a:lnTo>
                        <a:pt x="48578" y="2428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05" name="Freihandform: Form 304">
                  <a:extLst>
                    <a:ext uri="{FF2B5EF4-FFF2-40B4-BE49-F238E27FC236}">
                      <a16:creationId xmlns:a16="http://schemas.microsoft.com/office/drawing/2014/main" id="{F5A67F49-EEB3-4EFD-B0CE-79FD49A40456}"/>
                    </a:ext>
                  </a:extLst>
                </p:cNvPr>
                <p:cNvSpPr/>
                <p:nvPr/>
              </p:nvSpPr>
              <p:spPr>
                <a:xfrm>
                  <a:off x="5718192" y="2927780"/>
                  <a:ext cx="48577" cy="48577"/>
                </a:xfrm>
                <a:custGeom>
                  <a:avLst/>
                  <a:gdLst>
                    <a:gd name="connsiteX0" fmla="*/ 48577 w 48577"/>
                    <a:gd name="connsiteY0" fmla="*/ 24289 h 48577"/>
                    <a:gd name="connsiteX1" fmla="*/ 24289 w 48577"/>
                    <a:gd name="connsiteY1" fmla="*/ 48577 h 48577"/>
                    <a:gd name="connsiteX2" fmla="*/ 0 w 48577"/>
                    <a:gd name="connsiteY2" fmla="*/ 24289 h 48577"/>
                    <a:gd name="connsiteX3" fmla="*/ 24289 w 48577"/>
                    <a:gd name="connsiteY3" fmla="*/ 0 h 48577"/>
                    <a:gd name="connsiteX4" fmla="*/ 48577 w 48577"/>
                    <a:gd name="connsiteY4" fmla="*/ 24289 h 48577"/>
                    <a:gd name="connsiteX5" fmla="*/ 48577 w 48577"/>
                    <a:gd name="connsiteY5" fmla="*/ 24289 h 4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77" h="48577">
                      <a:moveTo>
                        <a:pt x="48577" y="24289"/>
                      </a:moveTo>
                      <a:cubicBezTo>
                        <a:pt x="48577" y="37719"/>
                        <a:pt x="37719" y="48577"/>
                        <a:pt x="24289" y="48577"/>
                      </a:cubicBezTo>
                      <a:cubicBezTo>
                        <a:pt x="10858" y="48577"/>
                        <a:pt x="0" y="37719"/>
                        <a:pt x="0" y="24289"/>
                      </a:cubicBezTo>
                      <a:cubicBezTo>
                        <a:pt x="0" y="10858"/>
                        <a:pt x="10858" y="0"/>
                        <a:pt x="24289" y="0"/>
                      </a:cubicBezTo>
                      <a:cubicBezTo>
                        <a:pt x="37719" y="0"/>
                        <a:pt x="48577" y="10858"/>
                        <a:pt x="48577" y="24289"/>
                      </a:cubicBezTo>
                      <a:lnTo>
                        <a:pt x="48577" y="2428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06" name="Freihandform: Form 305">
                  <a:extLst>
                    <a:ext uri="{FF2B5EF4-FFF2-40B4-BE49-F238E27FC236}">
                      <a16:creationId xmlns:a16="http://schemas.microsoft.com/office/drawing/2014/main" id="{94917993-5190-4A44-BB30-753266E8F653}"/>
                    </a:ext>
                  </a:extLst>
                </p:cNvPr>
                <p:cNvSpPr/>
                <p:nvPr/>
              </p:nvSpPr>
              <p:spPr>
                <a:xfrm>
                  <a:off x="5609321" y="2771761"/>
                  <a:ext cx="19431" cy="19430"/>
                </a:xfrm>
                <a:custGeom>
                  <a:avLst/>
                  <a:gdLst>
                    <a:gd name="connsiteX0" fmla="*/ 19431 w 19431"/>
                    <a:gd name="connsiteY0" fmla="*/ 9716 h 19430"/>
                    <a:gd name="connsiteX1" fmla="*/ 9716 w 19431"/>
                    <a:gd name="connsiteY1" fmla="*/ 19431 h 19430"/>
                    <a:gd name="connsiteX2" fmla="*/ 0 w 19431"/>
                    <a:gd name="connsiteY2" fmla="*/ 9716 h 19430"/>
                    <a:gd name="connsiteX3" fmla="*/ 9716 w 19431"/>
                    <a:gd name="connsiteY3" fmla="*/ 0 h 19430"/>
                    <a:gd name="connsiteX4" fmla="*/ 19431 w 19431"/>
                    <a:gd name="connsiteY4" fmla="*/ 9716 h 19430"/>
                    <a:gd name="connsiteX5" fmla="*/ 19431 w 19431"/>
                    <a:gd name="connsiteY5" fmla="*/ 9716 h 1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 h="19430">
                      <a:moveTo>
                        <a:pt x="19431" y="9716"/>
                      </a:moveTo>
                      <a:cubicBezTo>
                        <a:pt x="19431" y="15050"/>
                        <a:pt x="15050" y="19431"/>
                        <a:pt x="9716" y="19431"/>
                      </a:cubicBezTo>
                      <a:cubicBezTo>
                        <a:pt x="4382" y="19431"/>
                        <a:pt x="0" y="15050"/>
                        <a:pt x="0" y="9716"/>
                      </a:cubicBezTo>
                      <a:cubicBezTo>
                        <a:pt x="0" y="4381"/>
                        <a:pt x="4382" y="0"/>
                        <a:pt x="9716" y="0"/>
                      </a:cubicBezTo>
                      <a:cubicBezTo>
                        <a:pt x="15145" y="0"/>
                        <a:pt x="19431" y="4381"/>
                        <a:pt x="19431" y="9716"/>
                      </a:cubicBezTo>
                      <a:lnTo>
                        <a:pt x="19431" y="971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07" name="Freihandform: Form 306">
                  <a:extLst>
                    <a:ext uri="{FF2B5EF4-FFF2-40B4-BE49-F238E27FC236}">
                      <a16:creationId xmlns:a16="http://schemas.microsoft.com/office/drawing/2014/main" id="{B5BD816D-5662-4E36-BA98-3F0B544FEED4}"/>
                    </a:ext>
                  </a:extLst>
                </p:cNvPr>
                <p:cNvSpPr/>
                <p:nvPr/>
              </p:nvSpPr>
              <p:spPr>
                <a:xfrm>
                  <a:off x="5915741" y="3045890"/>
                  <a:ext cx="19431" cy="19431"/>
                </a:xfrm>
                <a:custGeom>
                  <a:avLst/>
                  <a:gdLst>
                    <a:gd name="connsiteX0" fmla="*/ 19431 w 19431"/>
                    <a:gd name="connsiteY0" fmla="*/ 9716 h 19431"/>
                    <a:gd name="connsiteX1" fmla="*/ 9716 w 19431"/>
                    <a:gd name="connsiteY1" fmla="*/ 19431 h 19431"/>
                    <a:gd name="connsiteX2" fmla="*/ 0 w 19431"/>
                    <a:gd name="connsiteY2" fmla="*/ 9716 h 19431"/>
                    <a:gd name="connsiteX3" fmla="*/ 9716 w 19431"/>
                    <a:gd name="connsiteY3" fmla="*/ 0 h 19431"/>
                    <a:gd name="connsiteX4" fmla="*/ 19431 w 19431"/>
                    <a:gd name="connsiteY4" fmla="*/ 9716 h 19431"/>
                    <a:gd name="connsiteX5" fmla="*/ 19431 w 19431"/>
                    <a:gd name="connsiteY5" fmla="*/ 9716 h 1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 h="19431">
                      <a:moveTo>
                        <a:pt x="19431" y="9716"/>
                      </a:moveTo>
                      <a:cubicBezTo>
                        <a:pt x="19431" y="15050"/>
                        <a:pt x="15050" y="19431"/>
                        <a:pt x="9716" y="19431"/>
                      </a:cubicBezTo>
                      <a:cubicBezTo>
                        <a:pt x="4382" y="19431"/>
                        <a:pt x="0" y="15050"/>
                        <a:pt x="0" y="9716"/>
                      </a:cubicBezTo>
                      <a:cubicBezTo>
                        <a:pt x="0" y="4382"/>
                        <a:pt x="4382" y="0"/>
                        <a:pt x="9716" y="0"/>
                      </a:cubicBezTo>
                      <a:cubicBezTo>
                        <a:pt x="15145" y="95"/>
                        <a:pt x="19431" y="4382"/>
                        <a:pt x="19431" y="9716"/>
                      </a:cubicBezTo>
                      <a:lnTo>
                        <a:pt x="19431" y="971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08" name="Freihandform: Form 307">
                  <a:extLst>
                    <a:ext uri="{FF2B5EF4-FFF2-40B4-BE49-F238E27FC236}">
                      <a16:creationId xmlns:a16="http://schemas.microsoft.com/office/drawing/2014/main" id="{EE25C71C-2F78-49D4-AD85-546596E361A8}"/>
                    </a:ext>
                  </a:extLst>
                </p:cNvPr>
                <p:cNvSpPr/>
                <p:nvPr/>
              </p:nvSpPr>
              <p:spPr>
                <a:xfrm>
                  <a:off x="5801917" y="2938353"/>
                  <a:ext cx="26670" cy="26669"/>
                </a:xfrm>
                <a:custGeom>
                  <a:avLst/>
                  <a:gdLst>
                    <a:gd name="connsiteX0" fmla="*/ 26670 w 26670"/>
                    <a:gd name="connsiteY0" fmla="*/ 13335 h 26669"/>
                    <a:gd name="connsiteX1" fmla="*/ 13335 w 26670"/>
                    <a:gd name="connsiteY1" fmla="*/ 26670 h 26669"/>
                    <a:gd name="connsiteX2" fmla="*/ 0 w 26670"/>
                    <a:gd name="connsiteY2" fmla="*/ 13335 h 26669"/>
                    <a:gd name="connsiteX3" fmla="*/ 13335 w 26670"/>
                    <a:gd name="connsiteY3" fmla="*/ 0 h 26669"/>
                    <a:gd name="connsiteX4" fmla="*/ 26670 w 26670"/>
                    <a:gd name="connsiteY4" fmla="*/ 13335 h 26669"/>
                    <a:gd name="connsiteX5" fmla="*/ 26670 w 26670"/>
                    <a:gd name="connsiteY5" fmla="*/ 13335 h 2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 h="26669">
                      <a:moveTo>
                        <a:pt x="26670" y="13335"/>
                      </a:moveTo>
                      <a:cubicBezTo>
                        <a:pt x="26670" y="20669"/>
                        <a:pt x="20669" y="26670"/>
                        <a:pt x="13335" y="26670"/>
                      </a:cubicBezTo>
                      <a:cubicBezTo>
                        <a:pt x="6001" y="26670"/>
                        <a:pt x="0" y="20669"/>
                        <a:pt x="0" y="13335"/>
                      </a:cubicBezTo>
                      <a:cubicBezTo>
                        <a:pt x="0" y="6001"/>
                        <a:pt x="6001" y="0"/>
                        <a:pt x="13335" y="0"/>
                      </a:cubicBezTo>
                      <a:cubicBezTo>
                        <a:pt x="20669" y="0"/>
                        <a:pt x="26670" y="6001"/>
                        <a:pt x="26670" y="13335"/>
                      </a:cubicBezTo>
                      <a:lnTo>
                        <a:pt x="26670" y="13335"/>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09" name="Freihandform: Form 308">
                  <a:extLst>
                    <a:ext uri="{FF2B5EF4-FFF2-40B4-BE49-F238E27FC236}">
                      <a16:creationId xmlns:a16="http://schemas.microsoft.com/office/drawing/2014/main" id="{23E0E34E-218F-4D85-A199-FFD72BD63925}"/>
                    </a:ext>
                  </a:extLst>
                </p:cNvPr>
                <p:cNvSpPr/>
                <p:nvPr/>
              </p:nvSpPr>
              <p:spPr>
                <a:xfrm>
                  <a:off x="5524168" y="3048557"/>
                  <a:ext cx="14668" cy="14668"/>
                </a:xfrm>
                <a:custGeom>
                  <a:avLst/>
                  <a:gdLst>
                    <a:gd name="connsiteX0" fmla="*/ 14669 w 14668"/>
                    <a:gd name="connsiteY0" fmla="*/ 7334 h 14668"/>
                    <a:gd name="connsiteX1" fmla="*/ 7334 w 14668"/>
                    <a:gd name="connsiteY1" fmla="*/ 14669 h 14668"/>
                    <a:gd name="connsiteX2" fmla="*/ 0 w 14668"/>
                    <a:gd name="connsiteY2" fmla="*/ 7334 h 14668"/>
                    <a:gd name="connsiteX3" fmla="*/ 7334 w 14668"/>
                    <a:gd name="connsiteY3" fmla="*/ 0 h 14668"/>
                    <a:gd name="connsiteX4" fmla="*/ 14669 w 14668"/>
                    <a:gd name="connsiteY4" fmla="*/ 7334 h 14668"/>
                    <a:gd name="connsiteX5" fmla="*/ 14669 w 14668"/>
                    <a:gd name="connsiteY5" fmla="*/ 7334 h 1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68" h="14668">
                      <a:moveTo>
                        <a:pt x="14669" y="7334"/>
                      </a:moveTo>
                      <a:cubicBezTo>
                        <a:pt x="14669" y="11335"/>
                        <a:pt x="11335" y="14669"/>
                        <a:pt x="7334" y="14669"/>
                      </a:cubicBezTo>
                      <a:cubicBezTo>
                        <a:pt x="3238" y="14669"/>
                        <a:pt x="0" y="11335"/>
                        <a:pt x="0" y="7334"/>
                      </a:cubicBezTo>
                      <a:cubicBezTo>
                        <a:pt x="0" y="3334"/>
                        <a:pt x="3334" y="0"/>
                        <a:pt x="7334" y="0"/>
                      </a:cubicBezTo>
                      <a:cubicBezTo>
                        <a:pt x="11430" y="0"/>
                        <a:pt x="14669" y="3334"/>
                        <a:pt x="14669" y="7334"/>
                      </a:cubicBezTo>
                      <a:lnTo>
                        <a:pt x="14669" y="7334"/>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10" name="Freihandform: Form 309">
                  <a:extLst>
                    <a:ext uri="{FF2B5EF4-FFF2-40B4-BE49-F238E27FC236}">
                      <a16:creationId xmlns:a16="http://schemas.microsoft.com/office/drawing/2014/main" id="{06543A61-A9D9-486D-A281-99E3F463F3BA}"/>
                    </a:ext>
                  </a:extLst>
                </p:cNvPr>
                <p:cNvSpPr/>
                <p:nvPr/>
              </p:nvSpPr>
              <p:spPr>
                <a:xfrm>
                  <a:off x="5408246" y="2877774"/>
                  <a:ext cx="138782" cy="240220"/>
                </a:xfrm>
                <a:custGeom>
                  <a:avLst/>
                  <a:gdLst>
                    <a:gd name="connsiteX0" fmla="*/ 117637 w 138782"/>
                    <a:gd name="connsiteY0" fmla="*/ 223457 h 240220"/>
                    <a:gd name="connsiteX1" fmla="*/ 115541 w 138782"/>
                    <a:gd name="connsiteY1" fmla="*/ 228410 h 240220"/>
                    <a:gd name="connsiteX2" fmla="*/ 109731 w 138782"/>
                    <a:gd name="connsiteY2" fmla="*/ 230029 h 240220"/>
                    <a:gd name="connsiteX3" fmla="*/ 19053 w 138782"/>
                    <a:gd name="connsiteY3" fmla="*/ 230791 h 240220"/>
                    <a:gd name="connsiteX4" fmla="*/ 11719 w 138782"/>
                    <a:gd name="connsiteY4" fmla="*/ 226028 h 240220"/>
                    <a:gd name="connsiteX5" fmla="*/ 10290 w 138782"/>
                    <a:gd name="connsiteY5" fmla="*/ 213741 h 240220"/>
                    <a:gd name="connsiteX6" fmla="*/ 10861 w 138782"/>
                    <a:gd name="connsiteY6" fmla="*/ 18860 h 240220"/>
                    <a:gd name="connsiteX7" fmla="*/ 12957 w 138782"/>
                    <a:gd name="connsiteY7" fmla="*/ 12859 h 240220"/>
                    <a:gd name="connsiteX8" fmla="*/ 18862 w 138782"/>
                    <a:gd name="connsiteY8" fmla="*/ 10382 h 240220"/>
                    <a:gd name="connsiteX9" fmla="*/ 117160 w 138782"/>
                    <a:gd name="connsiteY9" fmla="*/ 9811 h 240220"/>
                    <a:gd name="connsiteX10" fmla="*/ 127162 w 138782"/>
                    <a:gd name="connsiteY10" fmla="*/ 13716 h 240220"/>
                    <a:gd name="connsiteX11" fmla="*/ 129352 w 138782"/>
                    <a:gd name="connsiteY11" fmla="*/ 42577 h 240220"/>
                    <a:gd name="connsiteX12" fmla="*/ 138782 w 138782"/>
                    <a:gd name="connsiteY12" fmla="*/ 42577 h 240220"/>
                    <a:gd name="connsiteX13" fmla="*/ 138497 w 138782"/>
                    <a:gd name="connsiteY13" fmla="*/ 18193 h 240220"/>
                    <a:gd name="connsiteX14" fmla="*/ 133258 w 138782"/>
                    <a:gd name="connsiteY14" fmla="*/ 4953 h 240220"/>
                    <a:gd name="connsiteX15" fmla="*/ 120399 w 138782"/>
                    <a:gd name="connsiteY15" fmla="*/ 0 h 240220"/>
                    <a:gd name="connsiteX16" fmla="*/ 18862 w 138782"/>
                    <a:gd name="connsiteY16" fmla="*/ 857 h 240220"/>
                    <a:gd name="connsiteX17" fmla="*/ 4765 w 138782"/>
                    <a:gd name="connsiteY17" fmla="*/ 6572 h 240220"/>
                    <a:gd name="connsiteX18" fmla="*/ 3 w 138782"/>
                    <a:gd name="connsiteY18" fmla="*/ 19050 h 240220"/>
                    <a:gd name="connsiteX19" fmla="*/ 670 w 138782"/>
                    <a:gd name="connsiteY19" fmla="*/ 216027 h 240220"/>
                    <a:gd name="connsiteX20" fmla="*/ 5337 w 138782"/>
                    <a:gd name="connsiteY20" fmla="*/ 233934 h 240220"/>
                    <a:gd name="connsiteX21" fmla="*/ 19148 w 138782"/>
                    <a:gd name="connsiteY21" fmla="*/ 239935 h 240220"/>
                    <a:gd name="connsiteX22" fmla="*/ 110112 w 138782"/>
                    <a:gd name="connsiteY22" fmla="*/ 240221 h 240220"/>
                    <a:gd name="connsiteX23" fmla="*/ 122971 w 138782"/>
                    <a:gd name="connsiteY23" fmla="*/ 235077 h 240220"/>
                    <a:gd name="connsiteX24" fmla="*/ 128210 w 138782"/>
                    <a:gd name="connsiteY24" fmla="*/ 225362 h 240220"/>
                    <a:gd name="connsiteX25" fmla="*/ 117637 w 138782"/>
                    <a:gd name="connsiteY25" fmla="*/ 223457 h 240220"/>
                    <a:gd name="connsiteX26" fmla="*/ 117637 w 138782"/>
                    <a:gd name="connsiteY26" fmla="*/ 223457 h 24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8782" h="240220">
                      <a:moveTo>
                        <a:pt x="117637" y="223457"/>
                      </a:moveTo>
                      <a:cubicBezTo>
                        <a:pt x="117637" y="223457"/>
                        <a:pt x="117160" y="227171"/>
                        <a:pt x="115541" y="228410"/>
                      </a:cubicBezTo>
                      <a:cubicBezTo>
                        <a:pt x="113636" y="229838"/>
                        <a:pt x="109731" y="230029"/>
                        <a:pt x="109731" y="230029"/>
                      </a:cubicBezTo>
                      <a:lnTo>
                        <a:pt x="19053" y="230791"/>
                      </a:lnTo>
                      <a:cubicBezTo>
                        <a:pt x="19053" y="230791"/>
                        <a:pt x="13528" y="231267"/>
                        <a:pt x="11719" y="226028"/>
                      </a:cubicBezTo>
                      <a:cubicBezTo>
                        <a:pt x="10004" y="220790"/>
                        <a:pt x="10290" y="213741"/>
                        <a:pt x="10290" y="213741"/>
                      </a:cubicBezTo>
                      <a:lnTo>
                        <a:pt x="10861" y="18860"/>
                      </a:lnTo>
                      <a:cubicBezTo>
                        <a:pt x="10861" y="18860"/>
                        <a:pt x="10195" y="15621"/>
                        <a:pt x="12957" y="12859"/>
                      </a:cubicBezTo>
                      <a:cubicBezTo>
                        <a:pt x="15719" y="10097"/>
                        <a:pt x="18862" y="10382"/>
                        <a:pt x="18862" y="10382"/>
                      </a:cubicBezTo>
                      <a:lnTo>
                        <a:pt x="117160" y="9811"/>
                      </a:lnTo>
                      <a:cubicBezTo>
                        <a:pt x="117160" y="9811"/>
                        <a:pt x="123447" y="10001"/>
                        <a:pt x="127162" y="13716"/>
                      </a:cubicBezTo>
                      <a:cubicBezTo>
                        <a:pt x="130114" y="16669"/>
                        <a:pt x="129352" y="42577"/>
                        <a:pt x="129352" y="42577"/>
                      </a:cubicBezTo>
                      <a:lnTo>
                        <a:pt x="138782" y="42577"/>
                      </a:lnTo>
                      <a:lnTo>
                        <a:pt x="138497" y="18193"/>
                      </a:lnTo>
                      <a:cubicBezTo>
                        <a:pt x="138497" y="18193"/>
                        <a:pt x="138497" y="10001"/>
                        <a:pt x="133258" y="4953"/>
                      </a:cubicBezTo>
                      <a:cubicBezTo>
                        <a:pt x="128019" y="-95"/>
                        <a:pt x="120399" y="0"/>
                        <a:pt x="120399" y="0"/>
                      </a:cubicBezTo>
                      <a:lnTo>
                        <a:pt x="18862" y="857"/>
                      </a:lnTo>
                      <a:cubicBezTo>
                        <a:pt x="18862" y="857"/>
                        <a:pt x="9814" y="-857"/>
                        <a:pt x="4765" y="6572"/>
                      </a:cubicBezTo>
                      <a:cubicBezTo>
                        <a:pt x="-283" y="14002"/>
                        <a:pt x="3" y="19050"/>
                        <a:pt x="3" y="19050"/>
                      </a:cubicBezTo>
                      <a:lnTo>
                        <a:pt x="670" y="216027"/>
                      </a:lnTo>
                      <a:cubicBezTo>
                        <a:pt x="670" y="216027"/>
                        <a:pt x="-92" y="228124"/>
                        <a:pt x="5337" y="233934"/>
                      </a:cubicBezTo>
                      <a:cubicBezTo>
                        <a:pt x="11719" y="240792"/>
                        <a:pt x="19148" y="239935"/>
                        <a:pt x="19148" y="239935"/>
                      </a:cubicBezTo>
                      <a:lnTo>
                        <a:pt x="110112" y="240221"/>
                      </a:lnTo>
                      <a:cubicBezTo>
                        <a:pt x="110112" y="240221"/>
                        <a:pt x="118589" y="239744"/>
                        <a:pt x="122971" y="235077"/>
                      </a:cubicBezTo>
                      <a:cubicBezTo>
                        <a:pt x="127352" y="230410"/>
                        <a:pt x="128210" y="225362"/>
                        <a:pt x="128210" y="225362"/>
                      </a:cubicBezTo>
                      <a:lnTo>
                        <a:pt x="117637" y="223457"/>
                      </a:lnTo>
                      <a:lnTo>
                        <a:pt x="117637" y="223457"/>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1" name="Freihandform: Form 310">
                  <a:extLst>
                    <a:ext uri="{FF2B5EF4-FFF2-40B4-BE49-F238E27FC236}">
                      <a16:creationId xmlns:a16="http://schemas.microsoft.com/office/drawing/2014/main" id="{31C6301F-7191-4CF2-8409-A1B2C1AA6E97}"/>
                    </a:ext>
                  </a:extLst>
                </p:cNvPr>
                <p:cNvSpPr/>
                <p:nvPr/>
              </p:nvSpPr>
              <p:spPr>
                <a:xfrm>
                  <a:off x="5490164" y="2773291"/>
                  <a:ext cx="439875" cy="288221"/>
                </a:xfrm>
                <a:custGeom>
                  <a:avLst/>
                  <a:gdLst>
                    <a:gd name="connsiteX0" fmla="*/ 130683 w 439875"/>
                    <a:gd name="connsiteY0" fmla="*/ 15043 h 288221"/>
                    <a:gd name="connsiteX1" fmla="*/ 22955 w 439875"/>
                    <a:gd name="connsiteY1" fmla="*/ 34284 h 288221"/>
                    <a:gd name="connsiteX2" fmla="*/ 18193 w 439875"/>
                    <a:gd name="connsiteY2" fmla="*/ 37237 h 288221"/>
                    <a:gd name="connsiteX3" fmla="*/ 15621 w 439875"/>
                    <a:gd name="connsiteY3" fmla="*/ 43237 h 288221"/>
                    <a:gd name="connsiteX4" fmla="*/ 15050 w 439875"/>
                    <a:gd name="connsiteY4" fmla="*/ 192684 h 288221"/>
                    <a:gd name="connsiteX5" fmla="*/ 19907 w 439875"/>
                    <a:gd name="connsiteY5" fmla="*/ 201447 h 288221"/>
                    <a:gd name="connsiteX6" fmla="*/ 28670 w 439875"/>
                    <a:gd name="connsiteY6" fmla="*/ 205543 h 288221"/>
                    <a:gd name="connsiteX7" fmla="*/ 421291 w 439875"/>
                    <a:gd name="connsiteY7" fmla="*/ 207543 h 288221"/>
                    <a:gd name="connsiteX8" fmla="*/ 435007 w 439875"/>
                    <a:gd name="connsiteY8" fmla="*/ 212592 h 288221"/>
                    <a:gd name="connsiteX9" fmla="*/ 439864 w 439875"/>
                    <a:gd name="connsiteY9" fmla="*/ 226498 h 288221"/>
                    <a:gd name="connsiteX10" fmla="*/ 439769 w 439875"/>
                    <a:gd name="connsiteY10" fmla="*/ 283743 h 288221"/>
                    <a:gd name="connsiteX11" fmla="*/ 434530 w 439875"/>
                    <a:gd name="connsiteY11" fmla="*/ 288220 h 288221"/>
                    <a:gd name="connsiteX12" fmla="*/ 429863 w 439875"/>
                    <a:gd name="connsiteY12" fmla="*/ 283743 h 288221"/>
                    <a:gd name="connsiteX13" fmla="*/ 429577 w 439875"/>
                    <a:gd name="connsiteY13" fmla="*/ 226403 h 288221"/>
                    <a:gd name="connsiteX14" fmla="*/ 427292 w 439875"/>
                    <a:gd name="connsiteY14" fmla="*/ 220021 h 288221"/>
                    <a:gd name="connsiteX15" fmla="*/ 421100 w 439875"/>
                    <a:gd name="connsiteY15" fmla="*/ 217735 h 288221"/>
                    <a:gd name="connsiteX16" fmla="*/ 28289 w 439875"/>
                    <a:gd name="connsiteY16" fmla="*/ 219831 h 288221"/>
                    <a:gd name="connsiteX17" fmla="*/ 9525 w 439875"/>
                    <a:gd name="connsiteY17" fmla="*/ 211830 h 288221"/>
                    <a:gd name="connsiteX18" fmla="*/ 0 w 439875"/>
                    <a:gd name="connsiteY18" fmla="*/ 194875 h 288221"/>
                    <a:gd name="connsiteX19" fmla="*/ 1429 w 439875"/>
                    <a:gd name="connsiteY19" fmla="*/ 42094 h 288221"/>
                    <a:gd name="connsiteX20" fmla="*/ 7715 w 439875"/>
                    <a:gd name="connsiteY20" fmla="*/ 25330 h 288221"/>
                    <a:gd name="connsiteX21" fmla="*/ 19907 w 439875"/>
                    <a:gd name="connsiteY21" fmla="*/ 19139 h 288221"/>
                    <a:gd name="connsiteX22" fmla="*/ 127825 w 439875"/>
                    <a:gd name="connsiteY22" fmla="*/ 89 h 288221"/>
                    <a:gd name="connsiteX23" fmla="*/ 135731 w 439875"/>
                    <a:gd name="connsiteY23" fmla="*/ 5613 h 288221"/>
                    <a:gd name="connsiteX24" fmla="*/ 130683 w 439875"/>
                    <a:gd name="connsiteY24" fmla="*/ 15043 h 288221"/>
                    <a:gd name="connsiteX25" fmla="*/ 130683 w 439875"/>
                    <a:gd name="connsiteY25" fmla="*/ 15043 h 28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39875" h="288221">
                      <a:moveTo>
                        <a:pt x="130683" y="15043"/>
                      </a:moveTo>
                      <a:lnTo>
                        <a:pt x="22955" y="34284"/>
                      </a:lnTo>
                      <a:cubicBezTo>
                        <a:pt x="22955" y="34284"/>
                        <a:pt x="19526" y="35141"/>
                        <a:pt x="18193" y="37237"/>
                      </a:cubicBezTo>
                      <a:cubicBezTo>
                        <a:pt x="16192" y="40380"/>
                        <a:pt x="15621" y="43237"/>
                        <a:pt x="15621" y="43237"/>
                      </a:cubicBezTo>
                      <a:lnTo>
                        <a:pt x="15050" y="192684"/>
                      </a:lnTo>
                      <a:cubicBezTo>
                        <a:pt x="15050" y="192684"/>
                        <a:pt x="16954" y="198876"/>
                        <a:pt x="19907" y="201447"/>
                      </a:cubicBezTo>
                      <a:cubicBezTo>
                        <a:pt x="22765" y="203829"/>
                        <a:pt x="28670" y="205543"/>
                        <a:pt x="28670" y="205543"/>
                      </a:cubicBezTo>
                      <a:lnTo>
                        <a:pt x="421291" y="207543"/>
                      </a:lnTo>
                      <a:cubicBezTo>
                        <a:pt x="421291" y="207543"/>
                        <a:pt x="428054" y="205829"/>
                        <a:pt x="435007" y="212592"/>
                      </a:cubicBezTo>
                      <a:cubicBezTo>
                        <a:pt x="440341" y="217830"/>
                        <a:pt x="439864" y="226498"/>
                        <a:pt x="439864" y="226498"/>
                      </a:cubicBezTo>
                      <a:lnTo>
                        <a:pt x="439769" y="283743"/>
                      </a:lnTo>
                      <a:cubicBezTo>
                        <a:pt x="439769" y="283743"/>
                        <a:pt x="438817" y="288220"/>
                        <a:pt x="434530" y="288220"/>
                      </a:cubicBezTo>
                      <a:cubicBezTo>
                        <a:pt x="430244" y="288315"/>
                        <a:pt x="429863" y="283743"/>
                        <a:pt x="429863" y="283743"/>
                      </a:cubicBezTo>
                      <a:lnTo>
                        <a:pt x="429577" y="226403"/>
                      </a:lnTo>
                      <a:cubicBezTo>
                        <a:pt x="429577" y="226403"/>
                        <a:pt x="430149" y="222402"/>
                        <a:pt x="427292" y="220021"/>
                      </a:cubicBezTo>
                      <a:cubicBezTo>
                        <a:pt x="423767" y="217164"/>
                        <a:pt x="421100" y="217735"/>
                        <a:pt x="421100" y="217735"/>
                      </a:cubicBezTo>
                      <a:lnTo>
                        <a:pt x="28289" y="219831"/>
                      </a:lnTo>
                      <a:cubicBezTo>
                        <a:pt x="28289" y="219831"/>
                        <a:pt x="16859" y="219259"/>
                        <a:pt x="9525" y="211830"/>
                      </a:cubicBezTo>
                      <a:cubicBezTo>
                        <a:pt x="667" y="202971"/>
                        <a:pt x="0" y="194875"/>
                        <a:pt x="0" y="194875"/>
                      </a:cubicBezTo>
                      <a:lnTo>
                        <a:pt x="1429" y="42094"/>
                      </a:lnTo>
                      <a:cubicBezTo>
                        <a:pt x="1429" y="42094"/>
                        <a:pt x="1714" y="31140"/>
                        <a:pt x="7715" y="25330"/>
                      </a:cubicBezTo>
                      <a:cubicBezTo>
                        <a:pt x="14097" y="19234"/>
                        <a:pt x="19907" y="19139"/>
                        <a:pt x="19907" y="19139"/>
                      </a:cubicBezTo>
                      <a:lnTo>
                        <a:pt x="127825" y="89"/>
                      </a:lnTo>
                      <a:cubicBezTo>
                        <a:pt x="127825" y="89"/>
                        <a:pt x="134207" y="-1149"/>
                        <a:pt x="135731" y="5613"/>
                      </a:cubicBezTo>
                      <a:cubicBezTo>
                        <a:pt x="137446" y="12567"/>
                        <a:pt x="130683" y="15043"/>
                        <a:pt x="130683" y="15043"/>
                      </a:cubicBezTo>
                      <a:lnTo>
                        <a:pt x="130683" y="15043"/>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2" name="Freihandform: Form 311">
                  <a:extLst>
                    <a:ext uri="{FF2B5EF4-FFF2-40B4-BE49-F238E27FC236}">
                      <a16:creationId xmlns:a16="http://schemas.microsoft.com/office/drawing/2014/main" id="{549707A4-D03C-452F-9A6D-161DA0697A7D}"/>
                    </a:ext>
                  </a:extLst>
                </p:cNvPr>
                <p:cNvSpPr/>
                <p:nvPr/>
              </p:nvSpPr>
              <p:spPr>
                <a:xfrm>
                  <a:off x="5376912" y="2739566"/>
                  <a:ext cx="384333" cy="232056"/>
                </a:xfrm>
                <a:custGeom>
                  <a:avLst/>
                  <a:gdLst>
                    <a:gd name="connsiteX0" fmla="*/ 77914 w 384333"/>
                    <a:gd name="connsiteY0" fmla="*/ 192405 h 232056"/>
                    <a:gd name="connsiteX1" fmla="*/ 363474 w 384333"/>
                    <a:gd name="connsiteY1" fmla="*/ 192405 h 232056"/>
                    <a:gd name="connsiteX2" fmla="*/ 363474 w 384333"/>
                    <a:gd name="connsiteY2" fmla="*/ 192500 h 232056"/>
                    <a:gd name="connsiteX3" fmla="*/ 364712 w 384333"/>
                    <a:gd name="connsiteY3" fmla="*/ 192500 h 232056"/>
                    <a:gd name="connsiteX4" fmla="*/ 384334 w 384333"/>
                    <a:gd name="connsiteY4" fmla="*/ 212122 h 232056"/>
                    <a:gd name="connsiteX5" fmla="*/ 364712 w 384333"/>
                    <a:gd name="connsiteY5" fmla="*/ 231743 h 232056"/>
                    <a:gd name="connsiteX6" fmla="*/ 363474 w 384333"/>
                    <a:gd name="connsiteY6" fmla="*/ 231743 h 232056"/>
                    <a:gd name="connsiteX7" fmla="*/ 363474 w 384333"/>
                    <a:gd name="connsiteY7" fmla="*/ 231839 h 232056"/>
                    <a:gd name="connsiteX8" fmla="*/ 76486 w 384333"/>
                    <a:gd name="connsiteY8" fmla="*/ 231839 h 232056"/>
                    <a:gd name="connsiteX9" fmla="*/ 76486 w 384333"/>
                    <a:gd name="connsiteY9" fmla="*/ 231934 h 232056"/>
                    <a:gd name="connsiteX10" fmla="*/ 24003 w 384333"/>
                    <a:gd name="connsiteY10" fmla="*/ 212884 h 232056"/>
                    <a:gd name="connsiteX11" fmla="*/ 95 w 384333"/>
                    <a:gd name="connsiteY11" fmla="*/ 159068 h 232056"/>
                    <a:gd name="connsiteX12" fmla="*/ 95 w 384333"/>
                    <a:gd name="connsiteY12" fmla="*/ 159068 h 232056"/>
                    <a:gd name="connsiteX13" fmla="*/ 95 w 384333"/>
                    <a:gd name="connsiteY13" fmla="*/ 74771 h 232056"/>
                    <a:gd name="connsiteX14" fmla="*/ 0 w 384333"/>
                    <a:gd name="connsiteY14" fmla="*/ 74771 h 232056"/>
                    <a:gd name="connsiteX15" fmla="*/ 21431 w 384333"/>
                    <a:gd name="connsiteY15" fmla="*/ 20860 h 232056"/>
                    <a:gd name="connsiteX16" fmla="*/ 72390 w 384333"/>
                    <a:gd name="connsiteY16" fmla="*/ 286 h 232056"/>
                    <a:gd name="connsiteX17" fmla="*/ 72390 w 384333"/>
                    <a:gd name="connsiteY17" fmla="*/ 0 h 232056"/>
                    <a:gd name="connsiteX18" fmla="*/ 300704 w 384333"/>
                    <a:gd name="connsiteY18" fmla="*/ 0 h 232056"/>
                    <a:gd name="connsiteX19" fmla="*/ 300704 w 384333"/>
                    <a:gd name="connsiteY19" fmla="*/ 286 h 232056"/>
                    <a:gd name="connsiteX20" fmla="*/ 303562 w 384333"/>
                    <a:gd name="connsiteY20" fmla="*/ 95 h 232056"/>
                    <a:gd name="connsiteX21" fmla="*/ 323183 w 384333"/>
                    <a:gd name="connsiteY21" fmla="*/ 19717 h 232056"/>
                    <a:gd name="connsiteX22" fmla="*/ 303562 w 384333"/>
                    <a:gd name="connsiteY22" fmla="*/ 39338 h 232056"/>
                    <a:gd name="connsiteX23" fmla="*/ 300704 w 384333"/>
                    <a:gd name="connsiteY23" fmla="*/ 39148 h 232056"/>
                    <a:gd name="connsiteX24" fmla="*/ 300704 w 384333"/>
                    <a:gd name="connsiteY24" fmla="*/ 39433 h 232056"/>
                    <a:gd name="connsiteX25" fmla="*/ 72390 w 384333"/>
                    <a:gd name="connsiteY25" fmla="*/ 39433 h 232056"/>
                    <a:gd name="connsiteX26" fmla="*/ 72390 w 384333"/>
                    <a:gd name="connsiteY26" fmla="*/ 39433 h 232056"/>
                    <a:gd name="connsiteX27" fmla="*/ 50006 w 384333"/>
                    <a:gd name="connsiteY27" fmla="*/ 49149 h 232056"/>
                    <a:gd name="connsiteX28" fmla="*/ 39719 w 384333"/>
                    <a:gd name="connsiteY28" fmla="*/ 75343 h 232056"/>
                    <a:gd name="connsiteX29" fmla="*/ 39434 w 384333"/>
                    <a:gd name="connsiteY29" fmla="*/ 75343 h 232056"/>
                    <a:gd name="connsiteX30" fmla="*/ 39434 w 384333"/>
                    <a:gd name="connsiteY30" fmla="*/ 155067 h 232056"/>
                    <a:gd name="connsiteX31" fmla="*/ 39719 w 384333"/>
                    <a:gd name="connsiteY31" fmla="*/ 155067 h 232056"/>
                    <a:gd name="connsiteX32" fmla="*/ 48006 w 384333"/>
                    <a:gd name="connsiteY32" fmla="*/ 181546 h 232056"/>
                    <a:gd name="connsiteX33" fmla="*/ 73914 w 384333"/>
                    <a:gd name="connsiteY33" fmla="*/ 192691 h 232056"/>
                    <a:gd name="connsiteX34" fmla="*/ 73914 w 384333"/>
                    <a:gd name="connsiteY34" fmla="*/ 192691 h 232056"/>
                    <a:gd name="connsiteX35" fmla="*/ 77343 w 384333"/>
                    <a:gd name="connsiteY35" fmla="*/ 192691 h 232056"/>
                    <a:gd name="connsiteX36" fmla="*/ 77914 w 384333"/>
                    <a:gd name="connsiteY36" fmla="*/ 192405 h 232056"/>
                    <a:gd name="connsiteX37" fmla="*/ 77914 w 384333"/>
                    <a:gd name="connsiteY37" fmla="*/ 192405 h 232056"/>
                    <a:gd name="connsiteX38" fmla="*/ 77914 w 384333"/>
                    <a:gd name="connsiteY38" fmla="*/ 192405 h 23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84333" h="232056">
                      <a:moveTo>
                        <a:pt x="77914" y="192405"/>
                      </a:moveTo>
                      <a:lnTo>
                        <a:pt x="363474" y="192405"/>
                      </a:lnTo>
                      <a:lnTo>
                        <a:pt x="363474" y="192500"/>
                      </a:lnTo>
                      <a:cubicBezTo>
                        <a:pt x="363855" y="192500"/>
                        <a:pt x="364331" y="192500"/>
                        <a:pt x="364712" y="192500"/>
                      </a:cubicBezTo>
                      <a:cubicBezTo>
                        <a:pt x="375571" y="192500"/>
                        <a:pt x="384334" y="201263"/>
                        <a:pt x="384334" y="212122"/>
                      </a:cubicBezTo>
                      <a:cubicBezTo>
                        <a:pt x="384334" y="222980"/>
                        <a:pt x="375571" y="231743"/>
                        <a:pt x="364712" y="231743"/>
                      </a:cubicBezTo>
                      <a:cubicBezTo>
                        <a:pt x="364331" y="231743"/>
                        <a:pt x="363855" y="231743"/>
                        <a:pt x="363474" y="231743"/>
                      </a:cubicBezTo>
                      <a:lnTo>
                        <a:pt x="363474" y="231839"/>
                      </a:lnTo>
                      <a:lnTo>
                        <a:pt x="76486" y="231839"/>
                      </a:lnTo>
                      <a:lnTo>
                        <a:pt x="76486" y="231934"/>
                      </a:lnTo>
                      <a:cubicBezTo>
                        <a:pt x="76486" y="231934"/>
                        <a:pt x="46577" y="234791"/>
                        <a:pt x="24003" y="212884"/>
                      </a:cubicBezTo>
                      <a:cubicBezTo>
                        <a:pt x="2286" y="191833"/>
                        <a:pt x="190" y="167164"/>
                        <a:pt x="95" y="159068"/>
                      </a:cubicBezTo>
                      <a:lnTo>
                        <a:pt x="95" y="159068"/>
                      </a:lnTo>
                      <a:lnTo>
                        <a:pt x="95" y="74771"/>
                      </a:lnTo>
                      <a:lnTo>
                        <a:pt x="0" y="74771"/>
                      </a:lnTo>
                      <a:cubicBezTo>
                        <a:pt x="0" y="74771"/>
                        <a:pt x="-95" y="42767"/>
                        <a:pt x="21431" y="20860"/>
                      </a:cubicBezTo>
                      <a:cubicBezTo>
                        <a:pt x="40957" y="952"/>
                        <a:pt x="67723" y="286"/>
                        <a:pt x="72390" y="286"/>
                      </a:cubicBezTo>
                      <a:lnTo>
                        <a:pt x="72390" y="0"/>
                      </a:lnTo>
                      <a:lnTo>
                        <a:pt x="300704" y="0"/>
                      </a:lnTo>
                      <a:lnTo>
                        <a:pt x="300704" y="286"/>
                      </a:lnTo>
                      <a:cubicBezTo>
                        <a:pt x="301657" y="190"/>
                        <a:pt x="302609" y="95"/>
                        <a:pt x="303562" y="95"/>
                      </a:cubicBezTo>
                      <a:cubicBezTo>
                        <a:pt x="314420" y="95"/>
                        <a:pt x="323183" y="8858"/>
                        <a:pt x="323183" y="19717"/>
                      </a:cubicBezTo>
                      <a:cubicBezTo>
                        <a:pt x="323183" y="30575"/>
                        <a:pt x="314420" y="39338"/>
                        <a:pt x="303562" y="39338"/>
                      </a:cubicBezTo>
                      <a:cubicBezTo>
                        <a:pt x="302609" y="39338"/>
                        <a:pt x="301657" y="39243"/>
                        <a:pt x="300704" y="39148"/>
                      </a:cubicBezTo>
                      <a:lnTo>
                        <a:pt x="300704" y="39433"/>
                      </a:lnTo>
                      <a:lnTo>
                        <a:pt x="72390" y="39433"/>
                      </a:lnTo>
                      <a:lnTo>
                        <a:pt x="72390" y="39433"/>
                      </a:lnTo>
                      <a:cubicBezTo>
                        <a:pt x="69628" y="39624"/>
                        <a:pt x="58484" y="40767"/>
                        <a:pt x="50006" y="49149"/>
                      </a:cubicBezTo>
                      <a:cubicBezTo>
                        <a:pt x="39814" y="59245"/>
                        <a:pt x="39719" y="75343"/>
                        <a:pt x="39719" y="75343"/>
                      </a:cubicBezTo>
                      <a:lnTo>
                        <a:pt x="39434" y="75343"/>
                      </a:lnTo>
                      <a:lnTo>
                        <a:pt x="39434" y="155067"/>
                      </a:lnTo>
                      <a:lnTo>
                        <a:pt x="39719" y="155067"/>
                      </a:lnTo>
                      <a:cubicBezTo>
                        <a:pt x="39719" y="155067"/>
                        <a:pt x="38671" y="170021"/>
                        <a:pt x="48006" y="181546"/>
                      </a:cubicBezTo>
                      <a:cubicBezTo>
                        <a:pt x="55531" y="190881"/>
                        <a:pt x="67627" y="192500"/>
                        <a:pt x="73914" y="192691"/>
                      </a:cubicBezTo>
                      <a:lnTo>
                        <a:pt x="73914" y="192691"/>
                      </a:lnTo>
                      <a:lnTo>
                        <a:pt x="77343" y="192691"/>
                      </a:lnTo>
                      <a:cubicBezTo>
                        <a:pt x="77724" y="192405"/>
                        <a:pt x="77914" y="192405"/>
                        <a:pt x="77914" y="192405"/>
                      </a:cubicBezTo>
                      <a:lnTo>
                        <a:pt x="77914" y="192405"/>
                      </a:lnTo>
                      <a:lnTo>
                        <a:pt x="77914" y="192405"/>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3" name="Freihandform: Form 312">
                  <a:extLst>
                    <a:ext uri="{FF2B5EF4-FFF2-40B4-BE49-F238E27FC236}">
                      <a16:creationId xmlns:a16="http://schemas.microsoft.com/office/drawing/2014/main" id="{89E2A400-7526-413D-A2E9-2C06BB44F659}"/>
                    </a:ext>
                  </a:extLst>
                </p:cNvPr>
                <p:cNvSpPr/>
                <p:nvPr/>
              </p:nvSpPr>
              <p:spPr>
                <a:xfrm>
                  <a:off x="5542075" y="2905396"/>
                  <a:ext cx="283535" cy="56793"/>
                </a:xfrm>
                <a:custGeom>
                  <a:avLst/>
                  <a:gdLst>
                    <a:gd name="connsiteX0" fmla="*/ 281559 w 283535"/>
                    <a:gd name="connsiteY0" fmla="*/ 40196 h 56793"/>
                    <a:gd name="connsiteX1" fmla="*/ 249079 w 283535"/>
                    <a:gd name="connsiteY1" fmla="*/ 10001 h 56793"/>
                    <a:gd name="connsiteX2" fmla="*/ 239173 w 283535"/>
                    <a:gd name="connsiteY2" fmla="*/ 3048 h 56793"/>
                    <a:gd name="connsiteX3" fmla="*/ 224790 w 283535"/>
                    <a:gd name="connsiteY3" fmla="*/ 0 h 56793"/>
                    <a:gd name="connsiteX4" fmla="*/ 0 w 283535"/>
                    <a:gd name="connsiteY4" fmla="*/ 286 h 56793"/>
                    <a:gd name="connsiteX5" fmla="*/ 95 w 283535"/>
                    <a:gd name="connsiteY5" fmla="*/ 17145 h 56793"/>
                    <a:gd name="connsiteX6" fmla="*/ 224409 w 283535"/>
                    <a:gd name="connsiteY6" fmla="*/ 17717 h 56793"/>
                    <a:gd name="connsiteX7" fmla="*/ 230886 w 283535"/>
                    <a:gd name="connsiteY7" fmla="*/ 18955 h 56793"/>
                    <a:gd name="connsiteX8" fmla="*/ 237172 w 283535"/>
                    <a:gd name="connsiteY8" fmla="*/ 23050 h 56793"/>
                    <a:gd name="connsiteX9" fmla="*/ 266700 w 283535"/>
                    <a:gd name="connsiteY9" fmla="*/ 53816 h 56793"/>
                    <a:gd name="connsiteX10" fmla="*/ 280035 w 283535"/>
                    <a:gd name="connsiteY10" fmla="*/ 53721 h 56793"/>
                    <a:gd name="connsiteX11" fmla="*/ 281559 w 283535"/>
                    <a:gd name="connsiteY11" fmla="*/ 40196 h 56793"/>
                    <a:gd name="connsiteX12" fmla="*/ 281559 w 283535"/>
                    <a:gd name="connsiteY12" fmla="*/ 40196 h 56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3535" h="56793">
                      <a:moveTo>
                        <a:pt x="281559" y="40196"/>
                      </a:moveTo>
                      <a:lnTo>
                        <a:pt x="249079" y="10001"/>
                      </a:lnTo>
                      <a:cubicBezTo>
                        <a:pt x="249079" y="10001"/>
                        <a:pt x="245174" y="5144"/>
                        <a:pt x="239173" y="3048"/>
                      </a:cubicBezTo>
                      <a:cubicBezTo>
                        <a:pt x="233172" y="953"/>
                        <a:pt x="224790" y="0"/>
                        <a:pt x="224790" y="0"/>
                      </a:cubicBezTo>
                      <a:lnTo>
                        <a:pt x="0" y="286"/>
                      </a:lnTo>
                      <a:lnTo>
                        <a:pt x="95" y="17145"/>
                      </a:lnTo>
                      <a:lnTo>
                        <a:pt x="224409" y="17717"/>
                      </a:lnTo>
                      <a:cubicBezTo>
                        <a:pt x="224409" y="17717"/>
                        <a:pt x="226981" y="17050"/>
                        <a:pt x="230886" y="18955"/>
                      </a:cubicBezTo>
                      <a:cubicBezTo>
                        <a:pt x="234791" y="20955"/>
                        <a:pt x="237172" y="23050"/>
                        <a:pt x="237172" y="23050"/>
                      </a:cubicBezTo>
                      <a:lnTo>
                        <a:pt x="266700" y="53816"/>
                      </a:lnTo>
                      <a:cubicBezTo>
                        <a:pt x="266700" y="53816"/>
                        <a:pt x="272891" y="60579"/>
                        <a:pt x="280035" y="53721"/>
                      </a:cubicBezTo>
                      <a:cubicBezTo>
                        <a:pt x="286893" y="47149"/>
                        <a:pt x="281559" y="40196"/>
                        <a:pt x="281559" y="40196"/>
                      </a:cubicBezTo>
                      <a:lnTo>
                        <a:pt x="281559" y="40196"/>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4" name="Freihandform: Form 313">
                  <a:extLst>
                    <a:ext uri="{FF2B5EF4-FFF2-40B4-BE49-F238E27FC236}">
                      <a16:creationId xmlns:a16="http://schemas.microsoft.com/office/drawing/2014/main" id="{3160828C-5B84-4162-BFF7-C618A84B4AAE}"/>
                    </a:ext>
                  </a:extLst>
                </p:cNvPr>
                <p:cNvSpPr/>
                <p:nvPr/>
              </p:nvSpPr>
              <p:spPr>
                <a:xfrm>
                  <a:off x="5786487" y="2922253"/>
                  <a:ext cx="9143" cy="9337"/>
                </a:xfrm>
                <a:custGeom>
                  <a:avLst/>
                  <a:gdLst>
                    <a:gd name="connsiteX0" fmla="*/ 9144 w 9143"/>
                    <a:gd name="connsiteY0" fmla="*/ 4670 h 9337"/>
                    <a:gd name="connsiteX1" fmla="*/ 4572 w 9143"/>
                    <a:gd name="connsiteY1" fmla="*/ 9338 h 9337"/>
                    <a:gd name="connsiteX2" fmla="*/ 0 w 9143"/>
                    <a:gd name="connsiteY2" fmla="*/ 4670 h 9337"/>
                    <a:gd name="connsiteX3" fmla="*/ 4572 w 9143"/>
                    <a:gd name="connsiteY3" fmla="*/ 3 h 9337"/>
                    <a:gd name="connsiteX4" fmla="*/ 9144 w 9143"/>
                    <a:gd name="connsiteY4" fmla="*/ 4670 h 9337"/>
                    <a:gd name="connsiteX5" fmla="*/ 9144 w 9143"/>
                    <a:gd name="connsiteY5" fmla="*/ 4670 h 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3" h="9337">
                      <a:moveTo>
                        <a:pt x="9144" y="4670"/>
                      </a:moveTo>
                      <a:cubicBezTo>
                        <a:pt x="9144" y="7242"/>
                        <a:pt x="7048" y="9338"/>
                        <a:pt x="4572" y="9338"/>
                      </a:cubicBezTo>
                      <a:cubicBezTo>
                        <a:pt x="2000" y="9338"/>
                        <a:pt x="0" y="7242"/>
                        <a:pt x="0" y="4670"/>
                      </a:cubicBezTo>
                      <a:cubicBezTo>
                        <a:pt x="0" y="2099"/>
                        <a:pt x="2096" y="3"/>
                        <a:pt x="4572" y="3"/>
                      </a:cubicBezTo>
                      <a:cubicBezTo>
                        <a:pt x="7144" y="-92"/>
                        <a:pt x="9144" y="2003"/>
                        <a:pt x="9144" y="4670"/>
                      </a:cubicBezTo>
                      <a:lnTo>
                        <a:pt x="9144" y="4670"/>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5" name="Freihandform: Form 314">
                  <a:extLst>
                    <a:ext uri="{FF2B5EF4-FFF2-40B4-BE49-F238E27FC236}">
                      <a16:creationId xmlns:a16="http://schemas.microsoft.com/office/drawing/2014/main" id="{19E6C803-0322-445E-8BED-F7D63FD73EA8}"/>
                    </a:ext>
                  </a:extLst>
                </p:cNvPr>
                <p:cNvSpPr/>
                <p:nvPr/>
              </p:nvSpPr>
              <p:spPr>
                <a:xfrm>
                  <a:off x="5787344" y="2923111"/>
                  <a:ext cx="7620" cy="73535"/>
                </a:xfrm>
                <a:custGeom>
                  <a:avLst/>
                  <a:gdLst>
                    <a:gd name="connsiteX0" fmla="*/ 7429 w 7620"/>
                    <a:gd name="connsiteY0" fmla="*/ 2574 h 73535"/>
                    <a:gd name="connsiteX1" fmla="*/ 3524 w 7620"/>
                    <a:gd name="connsiteY1" fmla="*/ 2 h 73535"/>
                    <a:gd name="connsiteX2" fmla="*/ 0 w 7620"/>
                    <a:gd name="connsiteY2" fmla="*/ 2669 h 73535"/>
                    <a:gd name="connsiteX3" fmla="*/ 0 w 7620"/>
                    <a:gd name="connsiteY3" fmla="*/ 72964 h 73535"/>
                    <a:gd name="connsiteX4" fmla="*/ 7620 w 7620"/>
                    <a:gd name="connsiteY4" fmla="*/ 73536 h 73535"/>
                    <a:gd name="connsiteX5" fmla="*/ 7429 w 7620"/>
                    <a:gd name="connsiteY5" fmla="*/ 2574 h 73535"/>
                    <a:gd name="connsiteX6" fmla="*/ 7429 w 7620"/>
                    <a:gd name="connsiteY6" fmla="*/ 2574 h 7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0" h="73535">
                      <a:moveTo>
                        <a:pt x="7429" y="2574"/>
                      </a:moveTo>
                      <a:cubicBezTo>
                        <a:pt x="7429" y="2574"/>
                        <a:pt x="6096" y="-93"/>
                        <a:pt x="3524" y="2"/>
                      </a:cubicBezTo>
                      <a:cubicBezTo>
                        <a:pt x="857" y="98"/>
                        <a:pt x="0" y="2669"/>
                        <a:pt x="0" y="2669"/>
                      </a:cubicBezTo>
                      <a:lnTo>
                        <a:pt x="0" y="72964"/>
                      </a:lnTo>
                      <a:lnTo>
                        <a:pt x="7620" y="73536"/>
                      </a:lnTo>
                      <a:lnTo>
                        <a:pt x="7429" y="2574"/>
                      </a:lnTo>
                      <a:lnTo>
                        <a:pt x="7429" y="257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6" name="Freihandform: Form 315">
                  <a:extLst>
                    <a:ext uri="{FF2B5EF4-FFF2-40B4-BE49-F238E27FC236}">
                      <a16:creationId xmlns:a16="http://schemas.microsoft.com/office/drawing/2014/main" id="{D8BB5E5D-C9D5-4B9C-BADB-4343C92E6203}"/>
                    </a:ext>
                  </a:extLst>
                </p:cNvPr>
                <p:cNvSpPr/>
                <p:nvPr/>
              </p:nvSpPr>
              <p:spPr>
                <a:xfrm>
                  <a:off x="5411487" y="2969119"/>
                  <a:ext cx="70675" cy="124396"/>
                </a:xfrm>
                <a:custGeom>
                  <a:avLst/>
                  <a:gdLst>
                    <a:gd name="connsiteX0" fmla="*/ 53245 w 70675"/>
                    <a:gd name="connsiteY0" fmla="*/ 27432 h 124396"/>
                    <a:gd name="connsiteX1" fmla="*/ 53245 w 70675"/>
                    <a:gd name="connsiteY1" fmla="*/ 0 h 124396"/>
                    <a:gd name="connsiteX2" fmla="*/ 70675 w 70675"/>
                    <a:gd name="connsiteY2" fmla="*/ 0 h 124396"/>
                    <a:gd name="connsiteX3" fmla="*/ 70675 w 70675"/>
                    <a:gd name="connsiteY3" fmla="*/ 124396 h 124396"/>
                    <a:gd name="connsiteX4" fmla="*/ 53245 w 70675"/>
                    <a:gd name="connsiteY4" fmla="*/ 124396 h 124396"/>
                    <a:gd name="connsiteX5" fmla="*/ 53245 w 70675"/>
                    <a:gd name="connsiteY5" fmla="*/ 45053 h 124396"/>
                    <a:gd name="connsiteX6" fmla="*/ 35814 w 70675"/>
                    <a:gd name="connsiteY6" fmla="*/ 44958 h 124396"/>
                    <a:gd name="connsiteX7" fmla="*/ 23527 w 70675"/>
                    <a:gd name="connsiteY7" fmla="*/ 49911 h 124396"/>
                    <a:gd name="connsiteX8" fmla="*/ 17717 w 70675"/>
                    <a:gd name="connsiteY8" fmla="*/ 62103 h 124396"/>
                    <a:gd name="connsiteX9" fmla="*/ 17907 w 70675"/>
                    <a:gd name="connsiteY9" fmla="*/ 120205 h 124396"/>
                    <a:gd name="connsiteX10" fmla="*/ 381 w 70675"/>
                    <a:gd name="connsiteY10" fmla="*/ 123254 h 124396"/>
                    <a:gd name="connsiteX11" fmla="*/ 0 w 70675"/>
                    <a:gd name="connsiteY11" fmla="*/ 62484 h 124396"/>
                    <a:gd name="connsiteX12" fmla="*/ 11716 w 70675"/>
                    <a:gd name="connsiteY12" fmla="*/ 35528 h 124396"/>
                    <a:gd name="connsiteX13" fmla="*/ 35528 w 70675"/>
                    <a:gd name="connsiteY13" fmla="*/ 27051 h 124396"/>
                    <a:gd name="connsiteX14" fmla="*/ 53245 w 70675"/>
                    <a:gd name="connsiteY14" fmla="*/ 27432 h 124396"/>
                    <a:gd name="connsiteX15" fmla="*/ 53245 w 70675"/>
                    <a:gd name="connsiteY15" fmla="*/ 27432 h 124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675" h="124396">
                      <a:moveTo>
                        <a:pt x="53245" y="27432"/>
                      </a:moveTo>
                      <a:lnTo>
                        <a:pt x="53245" y="0"/>
                      </a:lnTo>
                      <a:lnTo>
                        <a:pt x="70675" y="0"/>
                      </a:lnTo>
                      <a:lnTo>
                        <a:pt x="70675" y="124396"/>
                      </a:lnTo>
                      <a:lnTo>
                        <a:pt x="53245" y="124396"/>
                      </a:lnTo>
                      <a:lnTo>
                        <a:pt x="53245" y="45053"/>
                      </a:lnTo>
                      <a:lnTo>
                        <a:pt x="35814" y="44958"/>
                      </a:lnTo>
                      <a:cubicBezTo>
                        <a:pt x="35814" y="44958"/>
                        <a:pt x="28575" y="44482"/>
                        <a:pt x="23527" y="49911"/>
                      </a:cubicBezTo>
                      <a:cubicBezTo>
                        <a:pt x="18288" y="55531"/>
                        <a:pt x="17717" y="62103"/>
                        <a:pt x="17717" y="62103"/>
                      </a:cubicBezTo>
                      <a:lnTo>
                        <a:pt x="17907" y="120205"/>
                      </a:lnTo>
                      <a:lnTo>
                        <a:pt x="381" y="123254"/>
                      </a:lnTo>
                      <a:lnTo>
                        <a:pt x="0" y="62484"/>
                      </a:lnTo>
                      <a:cubicBezTo>
                        <a:pt x="0" y="62484"/>
                        <a:pt x="476" y="45529"/>
                        <a:pt x="11716" y="35528"/>
                      </a:cubicBezTo>
                      <a:cubicBezTo>
                        <a:pt x="22574" y="25813"/>
                        <a:pt x="35528" y="27051"/>
                        <a:pt x="35528" y="27051"/>
                      </a:cubicBezTo>
                      <a:lnTo>
                        <a:pt x="53245" y="27432"/>
                      </a:lnTo>
                      <a:lnTo>
                        <a:pt x="53245" y="27432"/>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7" name="Freihandform: Form 316">
                  <a:extLst>
                    <a:ext uri="{FF2B5EF4-FFF2-40B4-BE49-F238E27FC236}">
                      <a16:creationId xmlns:a16="http://schemas.microsoft.com/office/drawing/2014/main" id="{9A0F91C5-4F3D-48E4-B3ED-2D57526D0A0C}"/>
                    </a:ext>
                  </a:extLst>
                </p:cNvPr>
                <p:cNvSpPr/>
                <p:nvPr/>
              </p:nvSpPr>
              <p:spPr>
                <a:xfrm>
                  <a:off x="5503118" y="3003695"/>
                  <a:ext cx="16478" cy="53911"/>
                </a:xfrm>
                <a:custGeom>
                  <a:avLst/>
                  <a:gdLst>
                    <a:gd name="connsiteX0" fmla="*/ 16288 w 16478"/>
                    <a:gd name="connsiteY0" fmla="*/ 0 h 53911"/>
                    <a:gd name="connsiteX1" fmla="*/ 6953 w 16478"/>
                    <a:gd name="connsiteY1" fmla="*/ 190 h 53911"/>
                    <a:gd name="connsiteX2" fmla="*/ 2096 w 16478"/>
                    <a:gd name="connsiteY2" fmla="*/ 1714 h 53911"/>
                    <a:gd name="connsiteX3" fmla="*/ 190 w 16478"/>
                    <a:gd name="connsiteY3" fmla="*/ 7048 h 53911"/>
                    <a:gd name="connsiteX4" fmla="*/ 0 w 16478"/>
                    <a:gd name="connsiteY4" fmla="*/ 53911 h 53911"/>
                    <a:gd name="connsiteX5" fmla="*/ 4381 w 16478"/>
                    <a:gd name="connsiteY5" fmla="*/ 53626 h 53911"/>
                    <a:gd name="connsiteX6" fmla="*/ 4572 w 16478"/>
                    <a:gd name="connsiteY6" fmla="*/ 7048 h 53911"/>
                    <a:gd name="connsiteX7" fmla="*/ 5143 w 16478"/>
                    <a:gd name="connsiteY7" fmla="*/ 4953 h 53911"/>
                    <a:gd name="connsiteX8" fmla="*/ 7239 w 16478"/>
                    <a:gd name="connsiteY8" fmla="*/ 4381 h 53911"/>
                    <a:gd name="connsiteX9" fmla="*/ 16478 w 16478"/>
                    <a:gd name="connsiteY9" fmla="*/ 4572 h 53911"/>
                    <a:gd name="connsiteX10" fmla="*/ 16288 w 16478"/>
                    <a:gd name="connsiteY10" fmla="*/ 0 h 53911"/>
                    <a:gd name="connsiteX11" fmla="*/ 16288 w 16478"/>
                    <a:gd name="connsiteY11" fmla="*/ 0 h 5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78" h="53911">
                      <a:moveTo>
                        <a:pt x="16288" y="0"/>
                      </a:moveTo>
                      <a:lnTo>
                        <a:pt x="6953" y="190"/>
                      </a:lnTo>
                      <a:cubicBezTo>
                        <a:pt x="6953" y="190"/>
                        <a:pt x="4191" y="-286"/>
                        <a:pt x="2096" y="1714"/>
                      </a:cubicBezTo>
                      <a:cubicBezTo>
                        <a:pt x="-95" y="3810"/>
                        <a:pt x="190" y="7048"/>
                        <a:pt x="190" y="7048"/>
                      </a:cubicBezTo>
                      <a:lnTo>
                        <a:pt x="0" y="53911"/>
                      </a:lnTo>
                      <a:lnTo>
                        <a:pt x="4381" y="53626"/>
                      </a:lnTo>
                      <a:lnTo>
                        <a:pt x="4572" y="7048"/>
                      </a:lnTo>
                      <a:cubicBezTo>
                        <a:pt x="4572" y="7048"/>
                        <a:pt x="4286" y="5715"/>
                        <a:pt x="5143" y="4953"/>
                      </a:cubicBezTo>
                      <a:cubicBezTo>
                        <a:pt x="5810" y="4286"/>
                        <a:pt x="7239" y="4381"/>
                        <a:pt x="7239" y="4381"/>
                      </a:cubicBezTo>
                      <a:lnTo>
                        <a:pt x="16478" y="4572"/>
                      </a:lnTo>
                      <a:lnTo>
                        <a:pt x="16288" y="0"/>
                      </a:lnTo>
                      <a:lnTo>
                        <a:pt x="16288" y="0"/>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8" name="Freihandform: Form 317">
                  <a:extLst>
                    <a:ext uri="{FF2B5EF4-FFF2-40B4-BE49-F238E27FC236}">
                      <a16:creationId xmlns:a16="http://schemas.microsoft.com/office/drawing/2014/main" id="{F249CF64-BE82-4DA0-98D2-3FFE823E6D35}"/>
                    </a:ext>
                  </a:extLst>
                </p:cNvPr>
                <p:cNvSpPr/>
                <p:nvPr/>
              </p:nvSpPr>
              <p:spPr>
                <a:xfrm>
                  <a:off x="5525883" y="3050457"/>
                  <a:ext cx="376237" cy="46678"/>
                </a:xfrm>
                <a:custGeom>
                  <a:avLst/>
                  <a:gdLst>
                    <a:gd name="connsiteX0" fmla="*/ 10763 w 376237"/>
                    <a:gd name="connsiteY0" fmla="*/ 33915 h 46678"/>
                    <a:gd name="connsiteX1" fmla="*/ 359664 w 376237"/>
                    <a:gd name="connsiteY1" fmla="*/ 33819 h 46678"/>
                    <a:gd name="connsiteX2" fmla="*/ 365093 w 376237"/>
                    <a:gd name="connsiteY2" fmla="*/ 31819 h 46678"/>
                    <a:gd name="connsiteX3" fmla="*/ 368617 w 376237"/>
                    <a:gd name="connsiteY3" fmla="*/ 25723 h 46678"/>
                    <a:gd name="connsiteX4" fmla="*/ 376238 w 376237"/>
                    <a:gd name="connsiteY4" fmla="*/ 30200 h 46678"/>
                    <a:gd name="connsiteX5" fmla="*/ 370237 w 376237"/>
                    <a:gd name="connsiteY5" fmla="*/ 40296 h 46678"/>
                    <a:gd name="connsiteX6" fmla="*/ 359569 w 376237"/>
                    <a:gd name="connsiteY6" fmla="*/ 43630 h 46678"/>
                    <a:gd name="connsiteX7" fmla="*/ 10382 w 376237"/>
                    <a:gd name="connsiteY7" fmla="*/ 43440 h 46678"/>
                    <a:gd name="connsiteX8" fmla="*/ 10287 w 376237"/>
                    <a:gd name="connsiteY8" fmla="*/ 46678 h 46678"/>
                    <a:gd name="connsiteX9" fmla="*/ 381 w 376237"/>
                    <a:gd name="connsiteY9" fmla="*/ 45916 h 46678"/>
                    <a:gd name="connsiteX10" fmla="*/ 0 w 376237"/>
                    <a:gd name="connsiteY10" fmla="*/ 5149 h 46678"/>
                    <a:gd name="connsiteX11" fmla="*/ 5239 w 376237"/>
                    <a:gd name="connsiteY11" fmla="*/ 5 h 46678"/>
                    <a:gd name="connsiteX12" fmla="*/ 10573 w 376237"/>
                    <a:gd name="connsiteY12" fmla="*/ 4673 h 46678"/>
                    <a:gd name="connsiteX13" fmla="*/ 10763 w 376237"/>
                    <a:gd name="connsiteY13" fmla="*/ 33915 h 46678"/>
                    <a:gd name="connsiteX14" fmla="*/ 10763 w 376237"/>
                    <a:gd name="connsiteY14" fmla="*/ 33915 h 4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237" h="46678">
                      <a:moveTo>
                        <a:pt x="10763" y="33915"/>
                      </a:moveTo>
                      <a:lnTo>
                        <a:pt x="359664" y="33819"/>
                      </a:lnTo>
                      <a:cubicBezTo>
                        <a:pt x="359664" y="33819"/>
                        <a:pt x="363760" y="33915"/>
                        <a:pt x="365093" y="31819"/>
                      </a:cubicBezTo>
                      <a:cubicBezTo>
                        <a:pt x="366427" y="29724"/>
                        <a:pt x="368617" y="25723"/>
                        <a:pt x="368617" y="25723"/>
                      </a:cubicBezTo>
                      <a:lnTo>
                        <a:pt x="376238" y="30200"/>
                      </a:lnTo>
                      <a:cubicBezTo>
                        <a:pt x="376238" y="30200"/>
                        <a:pt x="375571" y="36391"/>
                        <a:pt x="370237" y="40296"/>
                      </a:cubicBezTo>
                      <a:cubicBezTo>
                        <a:pt x="364903" y="44201"/>
                        <a:pt x="359569" y="43630"/>
                        <a:pt x="359569" y="43630"/>
                      </a:cubicBezTo>
                      <a:lnTo>
                        <a:pt x="10382" y="43440"/>
                      </a:lnTo>
                      <a:lnTo>
                        <a:pt x="10287" y="46678"/>
                      </a:lnTo>
                      <a:lnTo>
                        <a:pt x="381" y="45916"/>
                      </a:lnTo>
                      <a:lnTo>
                        <a:pt x="0" y="5149"/>
                      </a:lnTo>
                      <a:cubicBezTo>
                        <a:pt x="0" y="5149"/>
                        <a:pt x="476" y="196"/>
                        <a:pt x="5239" y="5"/>
                      </a:cubicBezTo>
                      <a:cubicBezTo>
                        <a:pt x="10001" y="-185"/>
                        <a:pt x="10573" y="4673"/>
                        <a:pt x="10573" y="4673"/>
                      </a:cubicBezTo>
                      <a:lnTo>
                        <a:pt x="10763" y="33915"/>
                      </a:lnTo>
                      <a:lnTo>
                        <a:pt x="10763" y="33915"/>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19" name="Freihandform: Form 318">
                  <a:extLst>
                    <a:ext uri="{FF2B5EF4-FFF2-40B4-BE49-F238E27FC236}">
                      <a16:creationId xmlns:a16="http://schemas.microsoft.com/office/drawing/2014/main" id="{3D294261-33BB-4E74-A0BD-858A66A53A49}"/>
                    </a:ext>
                  </a:extLst>
                </p:cNvPr>
                <p:cNvSpPr/>
                <p:nvPr/>
              </p:nvSpPr>
              <p:spPr>
                <a:xfrm>
                  <a:off x="5501880" y="3052939"/>
                  <a:ext cx="9429" cy="43433"/>
                </a:xfrm>
                <a:custGeom>
                  <a:avLst/>
                  <a:gdLst>
                    <a:gd name="connsiteX0" fmla="*/ 9430 w 9429"/>
                    <a:gd name="connsiteY0" fmla="*/ 43434 h 43433"/>
                    <a:gd name="connsiteX1" fmla="*/ 9430 w 9429"/>
                    <a:gd name="connsiteY1" fmla="*/ 0 h 43433"/>
                    <a:gd name="connsiteX2" fmla="*/ 0 w 9429"/>
                    <a:gd name="connsiteY2" fmla="*/ 0 h 43433"/>
                    <a:gd name="connsiteX3" fmla="*/ 0 w 9429"/>
                    <a:gd name="connsiteY3" fmla="*/ 43434 h 43433"/>
                    <a:gd name="connsiteX4" fmla="*/ 9430 w 9429"/>
                    <a:gd name="connsiteY4" fmla="*/ 43434 h 43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9" h="43433">
                      <a:moveTo>
                        <a:pt x="9430" y="43434"/>
                      </a:moveTo>
                      <a:lnTo>
                        <a:pt x="9430" y="0"/>
                      </a:lnTo>
                      <a:lnTo>
                        <a:pt x="0" y="0"/>
                      </a:lnTo>
                      <a:lnTo>
                        <a:pt x="0" y="43434"/>
                      </a:lnTo>
                      <a:lnTo>
                        <a:pt x="9430" y="4343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0" name="Freihandform: Form 319">
                  <a:extLst>
                    <a:ext uri="{FF2B5EF4-FFF2-40B4-BE49-F238E27FC236}">
                      <a16:creationId xmlns:a16="http://schemas.microsoft.com/office/drawing/2014/main" id="{A7CB2101-3FB3-45E8-ADAE-2A26A70B9A6A}"/>
                    </a:ext>
                  </a:extLst>
                </p:cNvPr>
                <p:cNvSpPr/>
                <p:nvPr/>
              </p:nvSpPr>
              <p:spPr>
                <a:xfrm>
                  <a:off x="5500355" y="3089515"/>
                  <a:ext cx="12001" cy="1904"/>
                </a:xfrm>
                <a:custGeom>
                  <a:avLst/>
                  <a:gdLst>
                    <a:gd name="connsiteX0" fmla="*/ 12002 w 12001"/>
                    <a:gd name="connsiteY0" fmla="*/ 1905 h 1904"/>
                    <a:gd name="connsiteX1" fmla="*/ 12002 w 12001"/>
                    <a:gd name="connsiteY1" fmla="*/ 0 h 1904"/>
                    <a:gd name="connsiteX2" fmla="*/ 0 w 12001"/>
                    <a:gd name="connsiteY2" fmla="*/ 0 h 1904"/>
                    <a:gd name="connsiteX3" fmla="*/ 0 w 12001"/>
                    <a:gd name="connsiteY3" fmla="*/ 1905 h 1904"/>
                    <a:gd name="connsiteX4" fmla="*/ 12002 w 12001"/>
                    <a:gd name="connsiteY4" fmla="*/ 1905 h 1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01" h="1904">
                      <a:moveTo>
                        <a:pt x="12002" y="1905"/>
                      </a:moveTo>
                      <a:lnTo>
                        <a:pt x="12002" y="0"/>
                      </a:lnTo>
                      <a:lnTo>
                        <a:pt x="0" y="0"/>
                      </a:lnTo>
                      <a:lnTo>
                        <a:pt x="0" y="1905"/>
                      </a:lnTo>
                      <a:lnTo>
                        <a:pt x="12002" y="1905"/>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1" name="Freihandform: Form 320">
                  <a:extLst>
                    <a:ext uri="{FF2B5EF4-FFF2-40B4-BE49-F238E27FC236}">
                      <a16:creationId xmlns:a16="http://schemas.microsoft.com/office/drawing/2014/main" id="{3351E712-5332-416B-B1EA-91258EC6C16B}"/>
                    </a:ext>
                  </a:extLst>
                </p:cNvPr>
                <p:cNvSpPr/>
                <p:nvPr/>
              </p:nvSpPr>
              <p:spPr>
                <a:xfrm>
                  <a:off x="5461684" y="3045605"/>
                  <a:ext cx="23145" cy="2286"/>
                </a:xfrm>
                <a:custGeom>
                  <a:avLst/>
                  <a:gdLst>
                    <a:gd name="connsiteX0" fmla="*/ 23146 w 23145"/>
                    <a:gd name="connsiteY0" fmla="*/ 2286 h 2286"/>
                    <a:gd name="connsiteX1" fmla="*/ 23146 w 23145"/>
                    <a:gd name="connsiteY1" fmla="*/ 0 h 2286"/>
                    <a:gd name="connsiteX2" fmla="*/ 0 w 23145"/>
                    <a:gd name="connsiteY2" fmla="*/ 0 h 2286"/>
                    <a:gd name="connsiteX3" fmla="*/ 0 w 23145"/>
                    <a:gd name="connsiteY3" fmla="*/ 2286 h 2286"/>
                    <a:gd name="connsiteX4" fmla="*/ 23146 w 23145"/>
                    <a:gd name="connsiteY4" fmla="*/ 2286 h 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5" h="2286">
                      <a:moveTo>
                        <a:pt x="23146" y="2286"/>
                      </a:moveTo>
                      <a:lnTo>
                        <a:pt x="23146" y="0"/>
                      </a:lnTo>
                      <a:lnTo>
                        <a:pt x="0" y="0"/>
                      </a:lnTo>
                      <a:lnTo>
                        <a:pt x="0" y="2286"/>
                      </a:lnTo>
                      <a:lnTo>
                        <a:pt x="23146" y="2286"/>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2" name="Freihandform: Form 321">
                  <a:extLst>
                    <a:ext uri="{FF2B5EF4-FFF2-40B4-BE49-F238E27FC236}">
                      <a16:creationId xmlns:a16="http://schemas.microsoft.com/office/drawing/2014/main" id="{628E5D07-B9DA-483B-8E10-B252533454B3}"/>
                    </a:ext>
                  </a:extLst>
                </p:cNvPr>
                <p:cNvSpPr/>
                <p:nvPr/>
              </p:nvSpPr>
              <p:spPr>
                <a:xfrm>
                  <a:off x="5413868" y="3045414"/>
                  <a:ext cx="18097" cy="2095"/>
                </a:xfrm>
                <a:custGeom>
                  <a:avLst/>
                  <a:gdLst>
                    <a:gd name="connsiteX0" fmla="*/ 18098 w 18097"/>
                    <a:gd name="connsiteY0" fmla="*/ 2096 h 2095"/>
                    <a:gd name="connsiteX1" fmla="*/ 18098 w 18097"/>
                    <a:gd name="connsiteY1" fmla="*/ 0 h 2095"/>
                    <a:gd name="connsiteX2" fmla="*/ 0 w 18097"/>
                    <a:gd name="connsiteY2" fmla="*/ 0 h 2095"/>
                    <a:gd name="connsiteX3" fmla="*/ 0 w 18097"/>
                    <a:gd name="connsiteY3" fmla="*/ 2096 h 2095"/>
                    <a:gd name="connsiteX4" fmla="*/ 18098 w 18097"/>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 h="2095">
                      <a:moveTo>
                        <a:pt x="18098" y="2096"/>
                      </a:moveTo>
                      <a:lnTo>
                        <a:pt x="18098" y="0"/>
                      </a:lnTo>
                      <a:lnTo>
                        <a:pt x="0" y="0"/>
                      </a:lnTo>
                      <a:lnTo>
                        <a:pt x="0" y="2096"/>
                      </a:lnTo>
                      <a:lnTo>
                        <a:pt x="18098" y="2096"/>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3" name="Freihandform: Form 322">
                  <a:extLst>
                    <a:ext uri="{FF2B5EF4-FFF2-40B4-BE49-F238E27FC236}">
                      <a16:creationId xmlns:a16="http://schemas.microsoft.com/office/drawing/2014/main" id="{D9D5D916-C8A2-4726-84C6-88EF51077E8E}"/>
                    </a:ext>
                  </a:extLst>
                </p:cNvPr>
                <p:cNvSpPr/>
                <p:nvPr/>
              </p:nvSpPr>
              <p:spPr>
                <a:xfrm>
                  <a:off x="5747053" y="2990836"/>
                  <a:ext cx="10287" cy="38100"/>
                </a:xfrm>
                <a:custGeom>
                  <a:avLst/>
                  <a:gdLst>
                    <a:gd name="connsiteX0" fmla="*/ 10287 w 10287"/>
                    <a:gd name="connsiteY0" fmla="*/ 38100 h 38100"/>
                    <a:gd name="connsiteX1" fmla="*/ 10287 w 10287"/>
                    <a:gd name="connsiteY1" fmla="*/ 0 h 38100"/>
                    <a:gd name="connsiteX2" fmla="*/ 0 w 10287"/>
                    <a:gd name="connsiteY2" fmla="*/ 0 h 38100"/>
                    <a:gd name="connsiteX3" fmla="*/ 0 w 10287"/>
                    <a:gd name="connsiteY3" fmla="*/ 38100 h 38100"/>
                    <a:gd name="connsiteX4" fmla="*/ 10287 w 10287"/>
                    <a:gd name="connsiteY4" fmla="*/ 3810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7" h="38100">
                      <a:moveTo>
                        <a:pt x="10287" y="38100"/>
                      </a:moveTo>
                      <a:lnTo>
                        <a:pt x="10287" y="0"/>
                      </a:lnTo>
                      <a:lnTo>
                        <a:pt x="0" y="0"/>
                      </a:lnTo>
                      <a:lnTo>
                        <a:pt x="0" y="38100"/>
                      </a:lnTo>
                      <a:lnTo>
                        <a:pt x="10287" y="38100"/>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4" name="Freihandform: Form 323">
                  <a:extLst>
                    <a:ext uri="{FF2B5EF4-FFF2-40B4-BE49-F238E27FC236}">
                      <a16:creationId xmlns:a16="http://schemas.microsoft.com/office/drawing/2014/main" id="{07773E86-9AB1-4EA1-BD9C-7E8F631F5871}"/>
                    </a:ext>
                  </a:extLst>
                </p:cNvPr>
                <p:cNvSpPr/>
                <p:nvPr/>
              </p:nvSpPr>
              <p:spPr>
                <a:xfrm>
                  <a:off x="5574174" y="2990931"/>
                  <a:ext cx="13049" cy="38100"/>
                </a:xfrm>
                <a:custGeom>
                  <a:avLst/>
                  <a:gdLst>
                    <a:gd name="connsiteX0" fmla="*/ 13049 w 13049"/>
                    <a:gd name="connsiteY0" fmla="*/ 38100 h 38100"/>
                    <a:gd name="connsiteX1" fmla="*/ 13049 w 13049"/>
                    <a:gd name="connsiteY1" fmla="*/ 0 h 38100"/>
                    <a:gd name="connsiteX2" fmla="*/ 0 w 13049"/>
                    <a:gd name="connsiteY2" fmla="*/ 0 h 38100"/>
                    <a:gd name="connsiteX3" fmla="*/ 0 w 13049"/>
                    <a:gd name="connsiteY3" fmla="*/ 38100 h 38100"/>
                    <a:gd name="connsiteX4" fmla="*/ 13049 w 13049"/>
                    <a:gd name="connsiteY4" fmla="*/ 3810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9" h="38100">
                      <a:moveTo>
                        <a:pt x="13049" y="38100"/>
                      </a:moveTo>
                      <a:lnTo>
                        <a:pt x="13049" y="0"/>
                      </a:lnTo>
                      <a:lnTo>
                        <a:pt x="0" y="0"/>
                      </a:lnTo>
                      <a:lnTo>
                        <a:pt x="0" y="38100"/>
                      </a:lnTo>
                      <a:lnTo>
                        <a:pt x="13049" y="38100"/>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5" name="Freihandform: Form 324">
                  <a:extLst>
                    <a:ext uri="{FF2B5EF4-FFF2-40B4-BE49-F238E27FC236}">
                      <a16:creationId xmlns:a16="http://schemas.microsoft.com/office/drawing/2014/main" id="{C03F21AF-5BCE-4C85-B0D7-8C8096C04BB6}"/>
                    </a:ext>
                  </a:extLst>
                </p:cNvPr>
                <p:cNvSpPr/>
                <p:nvPr/>
              </p:nvSpPr>
              <p:spPr>
                <a:xfrm>
                  <a:off x="5517310" y="2899777"/>
                  <a:ext cx="40957" cy="9810"/>
                </a:xfrm>
                <a:custGeom>
                  <a:avLst/>
                  <a:gdLst>
                    <a:gd name="connsiteX0" fmla="*/ 40958 w 40957"/>
                    <a:gd name="connsiteY0" fmla="*/ 9811 h 9810"/>
                    <a:gd name="connsiteX1" fmla="*/ 40958 w 40957"/>
                    <a:gd name="connsiteY1" fmla="*/ 0 h 9810"/>
                    <a:gd name="connsiteX2" fmla="*/ 0 w 40957"/>
                    <a:gd name="connsiteY2" fmla="*/ 0 h 9810"/>
                    <a:gd name="connsiteX3" fmla="*/ 0 w 40957"/>
                    <a:gd name="connsiteY3" fmla="*/ 9811 h 9810"/>
                    <a:gd name="connsiteX4" fmla="*/ 40958 w 40957"/>
                    <a:gd name="connsiteY4" fmla="*/ 9811 h 9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57" h="9810">
                      <a:moveTo>
                        <a:pt x="40958" y="9811"/>
                      </a:moveTo>
                      <a:lnTo>
                        <a:pt x="40958" y="0"/>
                      </a:lnTo>
                      <a:lnTo>
                        <a:pt x="0" y="0"/>
                      </a:lnTo>
                      <a:lnTo>
                        <a:pt x="0" y="9811"/>
                      </a:lnTo>
                      <a:lnTo>
                        <a:pt x="40958" y="9811"/>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6" name="Freihandform: Form 325">
                  <a:extLst>
                    <a:ext uri="{FF2B5EF4-FFF2-40B4-BE49-F238E27FC236}">
                      <a16:creationId xmlns:a16="http://schemas.microsoft.com/office/drawing/2014/main" id="{8468575F-00DC-4906-81E2-850982F0C3DB}"/>
                    </a:ext>
                  </a:extLst>
                </p:cNvPr>
                <p:cNvSpPr/>
                <p:nvPr/>
              </p:nvSpPr>
              <p:spPr>
                <a:xfrm>
                  <a:off x="5432252" y="2887585"/>
                  <a:ext cx="85629" cy="20097"/>
                </a:xfrm>
                <a:custGeom>
                  <a:avLst/>
                  <a:gdLst>
                    <a:gd name="connsiteX0" fmla="*/ 85058 w 85629"/>
                    <a:gd name="connsiteY0" fmla="*/ 15526 h 20097"/>
                    <a:gd name="connsiteX1" fmla="*/ 9525 w 85629"/>
                    <a:gd name="connsiteY1" fmla="*/ 15050 h 20097"/>
                    <a:gd name="connsiteX2" fmla="*/ 6477 w 85629"/>
                    <a:gd name="connsiteY2" fmla="*/ 13811 h 20097"/>
                    <a:gd name="connsiteX3" fmla="*/ 5239 w 85629"/>
                    <a:gd name="connsiteY3" fmla="*/ 10954 h 20097"/>
                    <a:gd name="connsiteX4" fmla="*/ 5239 w 85629"/>
                    <a:gd name="connsiteY4" fmla="*/ 95 h 20097"/>
                    <a:gd name="connsiteX5" fmla="*/ 191 w 85629"/>
                    <a:gd name="connsiteY5" fmla="*/ 0 h 20097"/>
                    <a:gd name="connsiteX6" fmla="*/ 0 w 85629"/>
                    <a:gd name="connsiteY6" fmla="*/ 10763 h 20097"/>
                    <a:gd name="connsiteX7" fmla="*/ 2476 w 85629"/>
                    <a:gd name="connsiteY7" fmla="*/ 16573 h 20097"/>
                    <a:gd name="connsiteX8" fmla="*/ 9334 w 85629"/>
                    <a:gd name="connsiteY8" fmla="*/ 20002 h 20097"/>
                    <a:gd name="connsiteX9" fmla="*/ 85630 w 85629"/>
                    <a:gd name="connsiteY9" fmla="*/ 20098 h 20097"/>
                    <a:gd name="connsiteX10" fmla="*/ 85058 w 85629"/>
                    <a:gd name="connsiteY10" fmla="*/ 15526 h 20097"/>
                    <a:gd name="connsiteX11" fmla="*/ 85058 w 85629"/>
                    <a:gd name="connsiteY11" fmla="*/ 15526 h 2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629" h="20097">
                      <a:moveTo>
                        <a:pt x="85058" y="15526"/>
                      </a:moveTo>
                      <a:lnTo>
                        <a:pt x="9525" y="15050"/>
                      </a:lnTo>
                      <a:cubicBezTo>
                        <a:pt x="9525" y="15050"/>
                        <a:pt x="7334" y="15050"/>
                        <a:pt x="6477" y="13811"/>
                      </a:cubicBezTo>
                      <a:cubicBezTo>
                        <a:pt x="5525" y="12573"/>
                        <a:pt x="5239" y="10954"/>
                        <a:pt x="5239" y="10954"/>
                      </a:cubicBezTo>
                      <a:lnTo>
                        <a:pt x="5239" y="95"/>
                      </a:lnTo>
                      <a:lnTo>
                        <a:pt x="191" y="0"/>
                      </a:lnTo>
                      <a:lnTo>
                        <a:pt x="0" y="10763"/>
                      </a:lnTo>
                      <a:cubicBezTo>
                        <a:pt x="0" y="10763"/>
                        <a:pt x="476" y="14288"/>
                        <a:pt x="2476" y="16573"/>
                      </a:cubicBezTo>
                      <a:cubicBezTo>
                        <a:pt x="4477" y="18859"/>
                        <a:pt x="9334" y="20002"/>
                        <a:pt x="9334" y="20002"/>
                      </a:cubicBezTo>
                      <a:lnTo>
                        <a:pt x="85630" y="20098"/>
                      </a:lnTo>
                      <a:lnTo>
                        <a:pt x="85058" y="15526"/>
                      </a:lnTo>
                      <a:lnTo>
                        <a:pt x="85058" y="15526"/>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7" name="Freihandform: Form 326">
                  <a:extLst>
                    <a:ext uri="{FF2B5EF4-FFF2-40B4-BE49-F238E27FC236}">
                      <a16:creationId xmlns:a16="http://schemas.microsoft.com/office/drawing/2014/main" id="{CC7BB2C9-05A0-4F3A-92BA-E0FA33E36A20}"/>
                    </a:ext>
                  </a:extLst>
                </p:cNvPr>
                <p:cNvSpPr/>
                <p:nvPr/>
              </p:nvSpPr>
              <p:spPr>
                <a:xfrm>
                  <a:off x="5519405" y="3003695"/>
                  <a:ext cx="267938" cy="4381"/>
                </a:xfrm>
                <a:custGeom>
                  <a:avLst/>
                  <a:gdLst>
                    <a:gd name="connsiteX0" fmla="*/ 267938 w 267938"/>
                    <a:gd name="connsiteY0" fmla="*/ 4381 h 4381"/>
                    <a:gd name="connsiteX1" fmla="*/ 267938 w 267938"/>
                    <a:gd name="connsiteY1" fmla="*/ 0 h 4381"/>
                    <a:gd name="connsiteX2" fmla="*/ 0 w 267938"/>
                    <a:gd name="connsiteY2" fmla="*/ 0 h 4381"/>
                    <a:gd name="connsiteX3" fmla="*/ 0 w 267938"/>
                    <a:gd name="connsiteY3" fmla="*/ 4381 h 4381"/>
                    <a:gd name="connsiteX4" fmla="*/ 267938 w 267938"/>
                    <a:gd name="connsiteY4" fmla="*/ 4381 h 4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38" h="4381">
                      <a:moveTo>
                        <a:pt x="267938" y="4381"/>
                      </a:moveTo>
                      <a:lnTo>
                        <a:pt x="267938" y="0"/>
                      </a:lnTo>
                      <a:lnTo>
                        <a:pt x="0" y="0"/>
                      </a:lnTo>
                      <a:lnTo>
                        <a:pt x="0" y="4381"/>
                      </a:lnTo>
                      <a:lnTo>
                        <a:pt x="267938" y="4381"/>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8" name="Freihandform: Form 327">
                  <a:extLst>
                    <a:ext uri="{FF2B5EF4-FFF2-40B4-BE49-F238E27FC236}">
                      <a16:creationId xmlns:a16="http://schemas.microsoft.com/office/drawing/2014/main" id="{F9A68665-A268-4A90-ACA8-E3E68D08E9A3}"/>
                    </a:ext>
                  </a:extLst>
                </p:cNvPr>
                <p:cNvSpPr/>
                <p:nvPr/>
              </p:nvSpPr>
              <p:spPr>
                <a:xfrm>
                  <a:off x="5785058" y="2992931"/>
                  <a:ext cx="11620" cy="7334"/>
                </a:xfrm>
                <a:custGeom>
                  <a:avLst/>
                  <a:gdLst>
                    <a:gd name="connsiteX0" fmla="*/ 11621 w 11620"/>
                    <a:gd name="connsiteY0" fmla="*/ 7334 h 7334"/>
                    <a:gd name="connsiteX1" fmla="*/ 11621 w 11620"/>
                    <a:gd name="connsiteY1" fmla="*/ 0 h 7334"/>
                    <a:gd name="connsiteX2" fmla="*/ 0 w 11620"/>
                    <a:gd name="connsiteY2" fmla="*/ 0 h 7334"/>
                    <a:gd name="connsiteX3" fmla="*/ 0 w 11620"/>
                    <a:gd name="connsiteY3" fmla="*/ 7334 h 7334"/>
                    <a:gd name="connsiteX4" fmla="*/ 11621 w 11620"/>
                    <a:gd name="connsiteY4" fmla="*/ 7334 h 7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20" h="7334">
                      <a:moveTo>
                        <a:pt x="11621" y="7334"/>
                      </a:moveTo>
                      <a:lnTo>
                        <a:pt x="11621" y="0"/>
                      </a:lnTo>
                      <a:lnTo>
                        <a:pt x="0" y="0"/>
                      </a:lnTo>
                      <a:lnTo>
                        <a:pt x="0" y="7334"/>
                      </a:lnTo>
                      <a:lnTo>
                        <a:pt x="11621" y="733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29" name="Freihandform: Form 328">
                  <a:extLst>
                    <a:ext uri="{FF2B5EF4-FFF2-40B4-BE49-F238E27FC236}">
                      <a16:creationId xmlns:a16="http://schemas.microsoft.com/office/drawing/2014/main" id="{E63FC881-A88B-4CD8-BBFD-460ADD73AD64}"/>
                    </a:ext>
                  </a:extLst>
                </p:cNvPr>
                <p:cNvSpPr/>
                <p:nvPr/>
              </p:nvSpPr>
              <p:spPr>
                <a:xfrm>
                  <a:off x="5786201" y="3001028"/>
                  <a:ext cx="9810" cy="9620"/>
                </a:xfrm>
                <a:custGeom>
                  <a:avLst/>
                  <a:gdLst>
                    <a:gd name="connsiteX0" fmla="*/ 7429 w 9810"/>
                    <a:gd name="connsiteY0" fmla="*/ 9620 h 9620"/>
                    <a:gd name="connsiteX1" fmla="*/ 9811 w 9810"/>
                    <a:gd name="connsiteY1" fmla="*/ 7239 h 9620"/>
                    <a:gd name="connsiteX2" fmla="*/ 9811 w 9810"/>
                    <a:gd name="connsiteY2" fmla="*/ 2381 h 9620"/>
                    <a:gd name="connsiteX3" fmla="*/ 7429 w 9810"/>
                    <a:gd name="connsiteY3" fmla="*/ 0 h 9620"/>
                    <a:gd name="connsiteX4" fmla="*/ 2381 w 9810"/>
                    <a:gd name="connsiteY4" fmla="*/ 0 h 9620"/>
                    <a:gd name="connsiteX5" fmla="*/ 0 w 9810"/>
                    <a:gd name="connsiteY5" fmla="*/ 2381 h 9620"/>
                    <a:gd name="connsiteX6" fmla="*/ 0 w 9810"/>
                    <a:gd name="connsiteY6" fmla="*/ 7239 h 9620"/>
                    <a:gd name="connsiteX7" fmla="*/ 2381 w 9810"/>
                    <a:gd name="connsiteY7" fmla="*/ 9620 h 9620"/>
                    <a:gd name="connsiteX8" fmla="*/ 7429 w 9810"/>
                    <a:gd name="connsiteY8" fmla="*/ 9620 h 9620"/>
                    <a:gd name="connsiteX9" fmla="*/ 7429 w 9810"/>
                    <a:gd name="connsiteY9" fmla="*/ 9620 h 9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10" h="9620">
                      <a:moveTo>
                        <a:pt x="7429" y="9620"/>
                      </a:moveTo>
                      <a:cubicBezTo>
                        <a:pt x="8763" y="9620"/>
                        <a:pt x="9811" y="8572"/>
                        <a:pt x="9811" y="7239"/>
                      </a:cubicBezTo>
                      <a:lnTo>
                        <a:pt x="9811" y="2381"/>
                      </a:lnTo>
                      <a:cubicBezTo>
                        <a:pt x="9811" y="1048"/>
                        <a:pt x="8763" y="0"/>
                        <a:pt x="7429" y="0"/>
                      </a:cubicBezTo>
                      <a:lnTo>
                        <a:pt x="2381" y="0"/>
                      </a:lnTo>
                      <a:cubicBezTo>
                        <a:pt x="1048" y="0"/>
                        <a:pt x="0" y="1048"/>
                        <a:pt x="0" y="2381"/>
                      </a:cubicBezTo>
                      <a:lnTo>
                        <a:pt x="0" y="7239"/>
                      </a:lnTo>
                      <a:cubicBezTo>
                        <a:pt x="0" y="8572"/>
                        <a:pt x="1048" y="9620"/>
                        <a:pt x="2381" y="9620"/>
                      </a:cubicBezTo>
                      <a:lnTo>
                        <a:pt x="7429" y="9620"/>
                      </a:lnTo>
                      <a:lnTo>
                        <a:pt x="7429" y="9620"/>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30" name="Freihandform: Form 329">
                  <a:extLst>
                    <a:ext uri="{FF2B5EF4-FFF2-40B4-BE49-F238E27FC236}">
                      <a16:creationId xmlns:a16="http://schemas.microsoft.com/office/drawing/2014/main" id="{A3172599-46D4-4B95-B5A1-D36623B98E0D}"/>
                    </a:ext>
                  </a:extLst>
                </p:cNvPr>
                <p:cNvSpPr/>
                <p:nvPr/>
              </p:nvSpPr>
              <p:spPr>
                <a:xfrm>
                  <a:off x="5787439" y="2996646"/>
                  <a:ext cx="6286" cy="7715"/>
                </a:xfrm>
                <a:custGeom>
                  <a:avLst/>
                  <a:gdLst>
                    <a:gd name="connsiteX0" fmla="*/ 6287 w 6286"/>
                    <a:gd name="connsiteY0" fmla="*/ 7715 h 7715"/>
                    <a:gd name="connsiteX1" fmla="*/ 6287 w 6286"/>
                    <a:gd name="connsiteY1" fmla="*/ 0 h 7715"/>
                    <a:gd name="connsiteX2" fmla="*/ 0 w 6286"/>
                    <a:gd name="connsiteY2" fmla="*/ 0 h 7715"/>
                    <a:gd name="connsiteX3" fmla="*/ 0 w 6286"/>
                    <a:gd name="connsiteY3" fmla="*/ 7715 h 7715"/>
                    <a:gd name="connsiteX4" fmla="*/ 6287 w 6286"/>
                    <a:gd name="connsiteY4" fmla="*/ 7715 h 7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6" h="7715">
                      <a:moveTo>
                        <a:pt x="6287" y="7715"/>
                      </a:moveTo>
                      <a:lnTo>
                        <a:pt x="6287" y="0"/>
                      </a:lnTo>
                      <a:lnTo>
                        <a:pt x="0" y="0"/>
                      </a:lnTo>
                      <a:lnTo>
                        <a:pt x="0" y="7715"/>
                      </a:lnTo>
                      <a:lnTo>
                        <a:pt x="6287" y="7715"/>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31" name="Freihandform: Form 330">
                  <a:extLst>
                    <a:ext uri="{FF2B5EF4-FFF2-40B4-BE49-F238E27FC236}">
                      <a16:creationId xmlns:a16="http://schemas.microsoft.com/office/drawing/2014/main" id="{783145C5-EEF5-48BF-8555-6505127BD16D}"/>
                    </a:ext>
                  </a:extLst>
                </p:cNvPr>
                <p:cNvSpPr/>
                <p:nvPr/>
              </p:nvSpPr>
              <p:spPr>
                <a:xfrm>
                  <a:off x="5782010" y="2996837"/>
                  <a:ext cx="18097" cy="18097"/>
                </a:xfrm>
                <a:custGeom>
                  <a:avLst/>
                  <a:gdLst>
                    <a:gd name="connsiteX0" fmla="*/ 18097 w 18097"/>
                    <a:gd name="connsiteY0" fmla="*/ 9049 h 18097"/>
                    <a:gd name="connsiteX1" fmla="*/ 9049 w 18097"/>
                    <a:gd name="connsiteY1" fmla="*/ 18097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5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7"/>
                        <a:pt x="9049" y="18097"/>
                      </a:cubicBezTo>
                      <a:cubicBezTo>
                        <a:pt x="4000" y="18097"/>
                        <a:pt x="0" y="14002"/>
                        <a:pt x="0" y="9049"/>
                      </a:cubicBezTo>
                      <a:cubicBezTo>
                        <a:pt x="0" y="4000"/>
                        <a:pt x="4096" y="0"/>
                        <a:pt x="9049" y="0"/>
                      </a:cubicBezTo>
                      <a:cubicBezTo>
                        <a:pt x="14097" y="0"/>
                        <a:pt x="18097" y="4096"/>
                        <a:pt x="18097" y="9049"/>
                      </a:cubicBezTo>
                      <a:lnTo>
                        <a:pt x="18097" y="9049"/>
                      </a:lnTo>
                      <a:close/>
                      <a:moveTo>
                        <a:pt x="17335" y="9049"/>
                      </a:moveTo>
                      <a:cubicBezTo>
                        <a:pt x="17335" y="13621"/>
                        <a:pt x="13621" y="17335"/>
                        <a:pt x="9049" y="17335"/>
                      </a:cubicBezTo>
                      <a:cubicBezTo>
                        <a:pt x="4477" y="17335"/>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32" name="Freihandform: Form 331">
                  <a:extLst>
                    <a:ext uri="{FF2B5EF4-FFF2-40B4-BE49-F238E27FC236}">
                      <a16:creationId xmlns:a16="http://schemas.microsoft.com/office/drawing/2014/main" id="{C91A50EF-E8C8-444A-8612-4460B1064658}"/>
                    </a:ext>
                  </a:extLst>
                </p:cNvPr>
                <p:cNvSpPr/>
                <p:nvPr/>
              </p:nvSpPr>
              <p:spPr>
                <a:xfrm>
                  <a:off x="5790773" y="3007505"/>
                  <a:ext cx="762" cy="6858"/>
                </a:xfrm>
                <a:custGeom>
                  <a:avLst/>
                  <a:gdLst>
                    <a:gd name="connsiteX0" fmla="*/ 762 w 762"/>
                    <a:gd name="connsiteY0" fmla="*/ 6858 h 6858"/>
                    <a:gd name="connsiteX1" fmla="*/ 762 w 762"/>
                    <a:gd name="connsiteY1" fmla="*/ 0 h 6858"/>
                    <a:gd name="connsiteX2" fmla="*/ 0 w 762"/>
                    <a:gd name="connsiteY2" fmla="*/ 0 h 6858"/>
                    <a:gd name="connsiteX3" fmla="*/ 0 w 762"/>
                    <a:gd name="connsiteY3" fmla="*/ 6858 h 6858"/>
                    <a:gd name="connsiteX4" fmla="*/ 762 w 762"/>
                    <a:gd name="connsiteY4" fmla="*/ 6858 h 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 h="6858">
                      <a:moveTo>
                        <a:pt x="762" y="6858"/>
                      </a:moveTo>
                      <a:lnTo>
                        <a:pt x="762" y="0"/>
                      </a:lnTo>
                      <a:lnTo>
                        <a:pt x="0" y="0"/>
                      </a:lnTo>
                      <a:lnTo>
                        <a:pt x="0" y="6858"/>
                      </a:lnTo>
                      <a:lnTo>
                        <a:pt x="762" y="6858"/>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33" name="Freihandform: Form 332">
                  <a:extLst>
                    <a:ext uri="{FF2B5EF4-FFF2-40B4-BE49-F238E27FC236}">
                      <a16:creationId xmlns:a16="http://schemas.microsoft.com/office/drawing/2014/main" id="{AF6BB863-3DAB-4CF4-9C0F-DEBCCF630995}"/>
                    </a:ext>
                  </a:extLst>
                </p:cNvPr>
                <p:cNvSpPr/>
                <p:nvPr/>
              </p:nvSpPr>
              <p:spPr>
                <a:xfrm>
                  <a:off x="5782486" y="3005980"/>
                  <a:ext cx="7524" cy="2095"/>
                </a:xfrm>
                <a:custGeom>
                  <a:avLst/>
                  <a:gdLst>
                    <a:gd name="connsiteX0" fmla="*/ 95 w 7524"/>
                    <a:gd name="connsiteY0" fmla="*/ 2096 h 2095"/>
                    <a:gd name="connsiteX1" fmla="*/ 7525 w 7524"/>
                    <a:gd name="connsiteY1" fmla="*/ 762 h 2095"/>
                    <a:gd name="connsiteX2" fmla="*/ 7334 w 7524"/>
                    <a:gd name="connsiteY2" fmla="*/ 0 h 2095"/>
                    <a:gd name="connsiteX3" fmla="*/ 0 w 7524"/>
                    <a:gd name="connsiteY3" fmla="*/ 1333 h 2095"/>
                    <a:gd name="connsiteX4" fmla="*/ 95 w 7524"/>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 h="2095">
                      <a:moveTo>
                        <a:pt x="95" y="2096"/>
                      </a:moveTo>
                      <a:lnTo>
                        <a:pt x="7525" y="762"/>
                      </a:lnTo>
                      <a:lnTo>
                        <a:pt x="7334" y="0"/>
                      </a:lnTo>
                      <a:lnTo>
                        <a:pt x="0" y="1333"/>
                      </a:lnTo>
                      <a:lnTo>
                        <a:pt x="95"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34" name="Freihandform: Form 333">
                  <a:extLst>
                    <a:ext uri="{FF2B5EF4-FFF2-40B4-BE49-F238E27FC236}">
                      <a16:creationId xmlns:a16="http://schemas.microsoft.com/office/drawing/2014/main" id="{D10026AA-5CB1-40E2-86E0-58AC5E37E635}"/>
                    </a:ext>
                  </a:extLst>
                </p:cNvPr>
                <p:cNvSpPr/>
                <p:nvPr/>
              </p:nvSpPr>
              <p:spPr>
                <a:xfrm>
                  <a:off x="5785248" y="2999122"/>
                  <a:ext cx="5143" cy="5524"/>
                </a:xfrm>
                <a:custGeom>
                  <a:avLst/>
                  <a:gdLst>
                    <a:gd name="connsiteX0" fmla="*/ 0 w 5143"/>
                    <a:gd name="connsiteY0" fmla="*/ 476 h 5524"/>
                    <a:gd name="connsiteX1" fmla="*/ 4572 w 5143"/>
                    <a:gd name="connsiteY1" fmla="*/ 5525 h 5524"/>
                    <a:gd name="connsiteX2" fmla="*/ 5143 w 5143"/>
                    <a:gd name="connsiteY2" fmla="*/ 5048 h 5524"/>
                    <a:gd name="connsiteX3" fmla="*/ 571 w 5143"/>
                    <a:gd name="connsiteY3" fmla="*/ 0 h 5524"/>
                    <a:gd name="connsiteX4" fmla="*/ 0 w 5143"/>
                    <a:gd name="connsiteY4" fmla="*/ 476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 h="5524">
                      <a:moveTo>
                        <a:pt x="0" y="476"/>
                      </a:moveTo>
                      <a:lnTo>
                        <a:pt x="4572" y="5525"/>
                      </a:lnTo>
                      <a:lnTo>
                        <a:pt x="5143" y="5048"/>
                      </a:lnTo>
                      <a:lnTo>
                        <a:pt x="571" y="0"/>
                      </a:lnTo>
                      <a:lnTo>
                        <a:pt x="0" y="47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35" name="Freihandform: Form 334">
                  <a:extLst>
                    <a:ext uri="{FF2B5EF4-FFF2-40B4-BE49-F238E27FC236}">
                      <a16:creationId xmlns:a16="http://schemas.microsoft.com/office/drawing/2014/main" id="{F226DCB5-AC82-47A9-A988-B37C3F866A50}"/>
                    </a:ext>
                  </a:extLst>
                </p:cNvPr>
                <p:cNvSpPr/>
                <p:nvPr/>
              </p:nvSpPr>
              <p:spPr>
                <a:xfrm>
                  <a:off x="5791630" y="2998265"/>
                  <a:ext cx="4191" cy="6191"/>
                </a:xfrm>
                <a:custGeom>
                  <a:avLst/>
                  <a:gdLst>
                    <a:gd name="connsiteX0" fmla="*/ 3620 w 4191"/>
                    <a:gd name="connsiteY0" fmla="*/ 0 h 6191"/>
                    <a:gd name="connsiteX1" fmla="*/ 0 w 4191"/>
                    <a:gd name="connsiteY1" fmla="*/ 5810 h 6191"/>
                    <a:gd name="connsiteX2" fmla="*/ 667 w 4191"/>
                    <a:gd name="connsiteY2" fmla="*/ 6191 h 6191"/>
                    <a:gd name="connsiteX3" fmla="*/ 4191 w 4191"/>
                    <a:gd name="connsiteY3" fmla="*/ 381 h 6191"/>
                    <a:gd name="connsiteX4" fmla="*/ 3620 w 4191"/>
                    <a:gd name="connsiteY4" fmla="*/ 0 h 6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191">
                      <a:moveTo>
                        <a:pt x="3620" y="0"/>
                      </a:moveTo>
                      <a:lnTo>
                        <a:pt x="0" y="5810"/>
                      </a:lnTo>
                      <a:lnTo>
                        <a:pt x="667" y="6191"/>
                      </a:lnTo>
                      <a:lnTo>
                        <a:pt x="4191" y="381"/>
                      </a:lnTo>
                      <a:lnTo>
                        <a:pt x="3620"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36" name="Freihandform: Form 335">
                  <a:extLst>
                    <a:ext uri="{FF2B5EF4-FFF2-40B4-BE49-F238E27FC236}">
                      <a16:creationId xmlns:a16="http://schemas.microsoft.com/office/drawing/2014/main" id="{7DDD44B9-AF5A-49B3-9958-95317CCA6241}"/>
                    </a:ext>
                  </a:extLst>
                </p:cNvPr>
                <p:cNvSpPr/>
                <p:nvPr/>
              </p:nvSpPr>
              <p:spPr>
                <a:xfrm>
                  <a:off x="5792678" y="3005885"/>
                  <a:ext cx="6858" cy="2571"/>
                </a:xfrm>
                <a:custGeom>
                  <a:avLst/>
                  <a:gdLst>
                    <a:gd name="connsiteX0" fmla="*/ 6858 w 6858"/>
                    <a:gd name="connsiteY0" fmla="*/ 1810 h 2571"/>
                    <a:gd name="connsiteX1" fmla="*/ 191 w 6858"/>
                    <a:gd name="connsiteY1" fmla="*/ 0 h 2571"/>
                    <a:gd name="connsiteX2" fmla="*/ 0 w 6858"/>
                    <a:gd name="connsiteY2" fmla="*/ 762 h 2571"/>
                    <a:gd name="connsiteX3" fmla="*/ 6667 w 6858"/>
                    <a:gd name="connsiteY3" fmla="*/ 2572 h 2571"/>
                    <a:gd name="connsiteX4" fmla="*/ 6858 w 6858"/>
                    <a:gd name="connsiteY4" fmla="*/ 1810 h 2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 h="2571">
                      <a:moveTo>
                        <a:pt x="6858" y="1810"/>
                      </a:moveTo>
                      <a:lnTo>
                        <a:pt x="191" y="0"/>
                      </a:lnTo>
                      <a:lnTo>
                        <a:pt x="0" y="762"/>
                      </a:lnTo>
                      <a:lnTo>
                        <a:pt x="6667" y="2572"/>
                      </a:lnTo>
                      <a:lnTo>
                        <a:pt x="6858" y="181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37" name="Freihandform: Form 336">
                  <a:extLst>
                    <a:ext uri="{FF2B5EF4-FFF2-40B4-BE49-F238E27FC236}">
                      <a16:creationId xmlns:a16="http://schemas.microsoft.com/office/drawing/2014/main" id="{404FE07F-4EC3-44AA-93A1-DC6F3C281EC3}"/>
                    </a:ext>
                  </a:extLst>
                </p:cNvPr>
                <p:cNvSpPr/>
                <p:nvPr/>
              </p:nvSpPr>
              <p:spPr>
                <a:xfrm>
                  <a:off x="5789154" y="3003599"/>
                  <a:ext cx="4191" cy="4191"/>
                </a:xfrm>
                <a:custGeom>
                  <a:avLst/>
                  <a:gdLst>
                    <a:gd name="connsiteX0" fmla="*/ 4191 w 4191"/>
                    <a:gd name="connsiteY0" fmla="*/ 2096 h 4191"/>
                    <a:gd name="connsiteX1" fmla="*/ 2096 w 4191"/>
                    <a:gd name="connsiteY1" fmla="*/ 4191 h 4191"/>
                    <a:gd name="connsiteX2" fmla="*/ 0 w 4191"/>
                    <a:gd name="connsiteY2" fmla="*/ 2096 h 4191"/>
                    <a:gd name="connsiteX3" fmla="*/ 2096 w 4191"/>
                    <a:gd name="connsiteY3" fmla="*/ 0 h 4191"/>
                    <a:gd name="connsiteX4" fmla="*/ 4191 w 4191"/>
                    <a:gd name="connsiteY4" fmla="*/ 2096 h 4191"/>
                    <a:gd name="connsiteX5" fmla="*/ 4191 w 4191"/>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 h="4191">
                      <a:moveTo>
                        <a:pt x="4191" y="2096"/>
                      </a:moveTo>
                      <a:cubicBezTo>
                        <a:pt x="4191" y="3238"/>
                        <a:pt x="3238" y="4191"/>
                        <a:pt x="2096" y="4191"/>
                      </a:cubicBezTo>
                      <a:cubicBezTo>
                        <a:pt x="952" y="4191"/>
                        <a:pt x="0" y="3238"/>
                        <a:pt x="0" y="2096"/>
                      </a:cubicBezTo>
                      <a:cubicBezTo>
                        <a:pt x="0" y="953"/>
                        <a:pt x="952" y="0"/>
                        <a:pt x="2096" y="0"/>
                      </a:cubicBezTo>
                      <a:cubicBezTo>
                        <a:pt x="3238" y="95"/>
                        <a:pt x="4191" y="953"/>
                        <a:pt x="4191" y="2096"/>
                      </a:cubicBezTo>
                      <a:lnTo>
                        <a:pt x="4191"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38" name="Freihandform: Form 337">
                  <a:extLst>
                    <a:ext uri="{FF2B5EF4-FFF2-40B4-BE49-F238E27FC236}">
                      <a16:creationId xmlns:a16="http://schemas.microsoft.com/office/drawing/2014/main" id="{C46332AF-2A2F-424C-A46D-6F3012ADAA80}"/>
                    </a:ext>
                  </a:extLst>
                </p:cNvPr>
                <p:cNvSpPr/>
                <p:nvPr/>
              </p:nvSpPr>
              <p:spPr>
                <a:xfrm>
                  <a:off x="5853733" y="3081038"/>
                  <a:ext cx="18097" cy="18097"/>
                </a:xfrm>
                <a:custGeom>
                  <a:avLst/>
                  <a:gdLst>
                    <a:gd name="connsiteX0" fmla="*/ 18097 w 18097"/>
                    <a:gd name="connsiteY0" fmla="*/ 9049 h 18097"/>
                    <a:gd name="connsiteX1" fmla="*/ 9049 w 18097"/>
                    <a:gd name="connsiteY1" fmla="*/ 18097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5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7"/>
                        <a:pt x="9049" y="18097"/>
                      </a:cubicBezTo>
                      <a:cubicBezTo>
                        <a:pt x="4000" y="18097"/>
                        <a:pt x="0" y="14002"/>
                        <a:pt x="0" y="9049"/>
                      </a:cubicBezTo>
                      <a:cubicBezTo>
                        <a:pt x="0" y="4000"/>
                        <a:pt x="4096" y="0"/>
                        <a:pt x="9049" y="0"/>
                      </a:cubicBezTo>
                      <a:cubicBezTo>
                        <a:pt x="14002" y="0"/>
                        <a:pt x="18097" y="4096"/>
                        <a:pt x="18097" y="9049"/>
                      </a:cubicBezTo>
                      <a:lnTo>
                        <a:pt x="18097" y="9049"/>
                      </a:lnTo>
                      <a:close/>
                      <a:moveTo>
                        <a:pt x="17335" y="9049"/>
                      </a:moveTo>
                      <a:cubicBezTo>
                        <a:pt x="17335" y="13621"/>
                        <a:pt x="13621" y="17335"/>
                        <a:pt x="9049" y="17335"/>
                      </a:cubicBezTo>
                      <a:cubicBezTo>
                        <a:pt x="4477" y="17335"/>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39" name="Freihandform: Form 338">
                  <a:extLst>
                    <a:ext uri="{FF2B5EF4-FFF2-40B4-BE49-F238E27FC236}">
                      <a16:creationId xmlns:a16="http://schemas.microsoft.com/office/drawing/2014/main" id="{C991C05E-C3B1-4F08-83E8-B0D2E7AB3E42}"/>
                    </a:ext>
                  </a:extLst>
                </p:cNvPr>
                <p:cNvSpPr/>
                <p:nvPr/>
              </p:nvSpPr>
              <p:spPr>
                <a:xfrm>
                  <a:off x="5862401" y="3091705"/>
                  <a:ext cx="761" cy="6762"/>
                </a:xfrm>
                <a:custGeom>
                  <a:avLst/>
                  <a:gdLst>
                    <a:gd name="connsiteX0" fmla="*/ 762 w 761"/>
                    <a:gd name="connsiteY0" fmla="*/ 6763 h 6762"/>
                    <a:gd name="connsiteX1" fmla="*/ 762 w 761"/>
                    <a:gd name="connsiteY1" fmla="*/ 0 h 6762"/>
                    <a:gd name="connsiteX2" fmla="*/ 0 w 761"/>
                    <a:gd name="connsiteY2" fmla="*/ 0 h 6762"/>
                    <a:gd name="connsiteX3" fmla="*/ 0 w 761"/>
                    <a:gd name="connsiteY3" fmla="*/ 6763 h 6762"/>
                    <a:gd name="connsiteX4" fmla="*/ 762 w 761"/>
                    <a:gd name="connsiteY4" fmla="*/ 6763 h 6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 h="6762">
                      <a:moveTo>
                        <a:pt x="762" y="6763"/>
                      </a:moveTo>
                      <a:lnTo>
                        <a:pt x="762" y="0"/>
                      </a:lnTo>
                      <a:lnTo>
                        <a:pt x="0" y="0"/>
                      </a:lnTo>
                      <a:lnTo>
                        <a:pt x="0" y="6763"/>
                      </a:lnTo>
                      <a:lnTo>
                        <a:pt x="762" y="676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0" name="Freihandform: Form 339">
                  <a:extLst>
                    <a:ext uri="{FF2B5EF4-FFF2-40B4-BE49-F238E27FC236}">
                      <a16:creationId xmlns:a16="http://schemas.microsoft.com/office/drawing/2014/main" id="{FECC9EAF-F815-43DC-957A-F615BF9CFC85}"/>
                    </a:ext>
                  </a:extLst>
                </p:cNvPr>
                <p:cNvSpPr/>
                <p:nvPr/>
              </p:nvSpPr>
              <p:spPr>
                <a:xfrm>
                  <a:off x="5854114" y="3090181"/>
                  <a:ext cx="7524" cy="2095"/>
                </a:xfrm>
                <a:custGeom>
                  <a:avLst/>
                  <a:gdLst>
                    <a:gd name="connsiteX0" fmla="*/ 191 w 7524"/>
                    <a:gd name="connsiteY0" fmla="*/ 2096 h 2095"/>
                    <a:gd name="connsiteX1" fmla="*/ 7525 w 7524"/>
                    <a:gd name="connsiteY1" fmla="*/ 667 h 2095"/>
                    <a:gd name="connsiteX2" fmla="*/ 7429 w 7524"/>
                    <a:gd name="connsiteY2" fmla="*/ 0 h 2095"/>
                    <a:gd name="connsiteX3" fmla="*/ 0 w 7524"/>
                    <a:gd name="connsiteY3" fmla="*/ 1334 h 2095"/>
                    <a:gd name="connsiteX4" fmla="*/ 191 w 7524"/>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 h="2095">
                      <a:moveTo>
                        <a:pt x="191" y="2096"/>
                      </a:moveTo>
                      <a:lnTo>
                        <a:pt x="7525" y="667"/>
                      </a:lnTo>
                      <a:lnTo>
                        <a:pt x="7429" y="0"/>
                      </a:lnTo>
                      <a:lnTo>
                        <a:pt x="0" y="1334"/>
                      </a:lnTo>
                      <a:lnTo>
                        <a:pt x="191"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1" name="Freihandform: Form 340">
                  <a:extLst>
                    <a:ext uri="{FF2B5EF4-FFF2-40B4-BE49-F238E27FC236}">
                      <a16:creationId xmlns:a16="http://schemas.microsoft.com/office/drawing/2014/main" id="{07F4F3BE-23D5-4029-8E0D-3A0D3F161DEE}"/>
                    </a:ext>
                  </a:extLst>
                </p:cNvPr>
                <p:cNvSpPr/>
                <p:nvPr/>
              </p:nvSpPr>
              <p:spPr>
                <a:xfrm>
                  <a:off x="5856876" y="3083324"/>
                  <a:ext cx="5238" cy="5524"/>
                </a:xfrm>
                <a:custGeom>
                  <a:avLst/>
                  <a:gdLst>
                    <a:gd name="connsiteX0" fmla="*/ 0 w 5238"/>
                    <a:gd name="connsiteY0" fmla="*/ 476 h 5524"/>
                    <a:gd name="connsiteX1" fmla="*/ 4667 w 5238"/>
                    <a:gd name="connsiteY1" fmla="*/ 5524 h 5524"/>
                    <a:gd name="connsiteX2" fmla="*/ 5239 w 5238"/>
                    <a:gd name="connsiteY2" fmla="*/ 5048 h 5524"/>
                    <a:gd name="connsiteX3" fmla="*/ 571 w 5238"/>
                    <a:gd name="connsiteY3" fmla="*/ 0 h 5524"/>
                    <a:gd name="connsiteX4" fmla="*/ 0 w 5238"/>
                    <a:gd name="connsiteY4" fmla="*/ 476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 h="5524">
                      <a:moveTo>
                        <a:pt x="0" y="476"/>
                      </a:moveTo>
                      <a:lnTo>
                        <a:pt x="4667" y="5524"/>
                      </a:lnTo>
                      <a:lnTo>
                        <a:pt x="5239" y="5048"/>
                      </a:lnTo>
                      <a:lnTo>
                        <a:pt x="571" y="0"/>
                      </a:lnTo>
                      <a:lnTo>
                        <a:pt x="0" y="47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2" name="Freihandform: Form 341">
                  <a:extLst>
                    <a:ext uri="{FF2B5EF4-FFF2-40B4-BE49-F238E27FC236}">
                      <a16:creationId xmlns:a16="http://schemas.microsoft.com/office/drawing/2014/main" id="{5053F9BE-0C09-4531-B7D8-E9F4C3192BB3}"/>
                    </a:ext>
                  </a:extLst>
                </p:cNvPr>
                <p:cNvSpPr/>
                <p:nvPr/>
              </p:nvSpPr>
              <p:spPr>
                <a:xfrm>
                  <a:off x="5863353" y="3082466"/>
                  <a:ext cx="4191" cy="6191"/>
                </a:xfrm>
                <a:custGeom>
                  <a:avLst/>
                  <a:gdLst>
                    <a:gd name="connsiteX0" fmla="*/ 3524 w 4191"/>
                    <a:gd name="connsiteY0" fmla="*/ 0 h 6191"/>
                    <a:gd name="connsiteX1" fmla="*/ 0 w 4191"/>
                    <a:gd name="connsiteY1" fmla="*/ 5810 h 6191"/>
                    <a:gd name="connsiteX2" fmla="*/ 667 w 4191"/>
                    <a:gd name="connsiteY2" fmla="*/ 6191 h 6191"/>
                    <a:gd name="connsiteX3" fmla="*/ 4191 w 4191"/>
                    <a:gd name="connsiteY3" fmla="*/ 381 h 6191"/>
                    <a:gd name="connsiteX4" fmla="*/ 3524 w 4191"/>
                    <a:gd name="connsiteY4" fmla="*/ 0 h 6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191">
                      <a:moveTo>
                        <a:pt x="3524" y="0"/>
                      </a:moveTo>
                      <a:lnTo>
                        <a:pt x="0" y="5810"/>
                      </a:lnTo>
                      <a:lnTo>
                        <a:pt x="667" y="6191"/>
                      </a:lnTo>
                      <a:lnTo>
                        <a:pt x="4191" y="381"/>
                      </a:lnTo>
                      <a:lnTo>
                        <a:pt x="3524"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3" name="Freihandform: Form 342">
                  <a:extLst>
                    <a:ext uri="{FF2B5EF4-FFF2-40B4-BE49-F238E27FC236}">
                      <a16:creationId xmlns:a16="http://schemas.microsoft.com/office/drawing/2014/main" id="{9747477F-C17F-4767-830B-E320EB651D69}"/>
                    </a:ext>
                  </a:extLst>
                </p:cNvPr>
                <p:cNvSpPr/>
                <p:nvPr/>
              </p:nvSpPr>
              <p:spPr>
                <a:xfrm>
                  <a:off x="5864401" y="3090086"/>
                  <a:ext cx="6762" cy="2571"/>
                </a:xfrm>
                <a:custGeom>
                  <a:avLst/>
                  <a:gdLst>
                    <a:gd name="connsiteX0" fmla="*/ 6763 w 6762"/>
                    <a:gd name="connsiteY0" fmla="*/ 1810 h 2571"/>
                    <a:gd name="connsiteX1" fmla="*/ 191 w 6762"/>
                    <a:gd name="connsiteY1" fmla="*/ 0 h 2571"/>
                    <a:gd name="connsiteX2" fmla="*/ 0 w 6762"/>
                    <a:gd name="connsiteY2" fmla="*/ 762 h 2571"/>
                    <a:gd name="connsiteX3" fmla="*/ 6572 w 6762"/>
                    <a:gd name="connsiteY3" fmla="*/ 2572 h 2571"/>
                    <a:gd name="connsiteX4" fmla="*/ 6763 w 6762"/>
                    <a:gd name="connsiteY4" fmla="*/ 1810 h 2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2" h="2571">
                      <a:moveTo>
                        <a:pt x="6763" y="1810"/>
                      </a:moveTo>
                      <a:lnTo>
                        <a:pt x="191" y="0"/>
                      </a:lnTo>
                      <a:lnTo>
                        <a:pt x="0" y="762"/>
                      </a:lnTo>
                      <a:lnTo>
                        <a:pt x="6572" y="2572"/>
                      </a:lnTo>
                      <a:lnTo>
                        <a:pt x="6763" y="181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4" name="Freihandform: Form 343">
                  <a:extLst>
                    <a:ext uri="{FF2B5EF4-FFF2-40B4-BE49-F238E27FC236}">
                      <a16:creationId xmlns:a16="http://schemas.microsoft.com/office/drawing/2014/main" id="{AFB09AB2-C3D6-4224-82C7-3669B2AC7027}"/>
                    </a:ext>
                  </a:extLst>
                </p:cNvPr>
                <p:cNvSpPr/>
                <p:nvPr/>
              </p:nvSpPr>
              <p:spPr>
                <a:xfrm>
                  <a:off x="5860781" y="3087800"/>
                  <a:ext cx="4191" cy="4191"/>
                </a:xfrm>
                <a:custGeom>
                  <a:avLst/>
                  <a:gdLst>
                    <a:gd name="connsiteX0" fmla="*/ 4191 w 4191"/>
                    <a:gd name="connsiteY0" fmla="*/ 2096 h 4191"/>
                    <a:gd name="connsiteX1" fmla="*/ 2096 w 4191"/>
                    <a:gd name="connsiteY1" fmla="*/ 4191 h 4191"/>
                    <a:gd name="connsiteX2" fmla="*/ 0 w 4191"/>
                    <a:gd name="connsiteY2" fmla="*/ 2096 h 4191"/>
                    <a:gd name="connsiteX3" fmla="*/ 2096 w 4191"/>
                    <a:gd name="connsiteY3" fmla="*/ 0 h 4191"/>
                    <a:gd name="connsiteX4" fmla="*/ 4191 w 4191"/>
                    <a:gd name="connsiteY4" fmla="*/ 2096 h 4191"/>
                    <a:gd name="connsiteX5" fmla="*/ 4191 w 4191"/>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 h="4191">
                      <a:moveTo>
                        <a:pt x="4191" y="2096"/>
                      </a:moveTo>
                      <a:cubicBezTo>
                        <a:pt x="4191" y="3239"/>
                        <a:pt x="3239" y="4191"/>
                        <a:pt x="2096" y="4191"/>
                      </a:cubicBezTo>
                      <a:cubicBezTo>
                        <a:pt x="953" y="4191"/>
                        <a:pt x="0" y="3239"/>
                        <a:pt x="0" y="2096"/>
                      </a:cubicBezTo>
                      <a:cubicBezTo>
                        <a:pt x="0" y="953"/>
                        <a:pt x="953" y="0"/>
                        <a:pt x="2096" y="0"/>
                      </a:cubicBezTo>
                      <a:cubicBezTo>
                        <a:pt x="3239" y="0"/>
                        <a:pt x="4191" y="953"/>
                        <a:pt x="4191" y="2096"/>
                      </a:cubicBezTo>
                      <a:lnTo>
                        <a:pt x="4191"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5" name="Freihandform: Form 344">
                  <a:extLst>
                    <a:ext uri="{FF2B5EF4-FFF2-40B4-BE49-F238E27FC236}">
                      <a16:creationId xmlns:a16="http://schemas.microsoft.com/office/drawing/2014/main" id="{EFB1771B-DDFC-400B-A149-B324735D0245}"/>
                    </a:ext>
                  </a:extLst>
                </p:cNvPr>
                <p:cNvSpPr/>
                <p:nvPr/>
              </p:nvSpPr>
              <p:spPr>
                <a:xfrm>
                  <a:off x="5476734" y="2873488"/>
                  <a:ext cx="18097" cy="18097"/>
                </a:xfrm>
                <a:custGeom>
                  <a:avLst/>
                  <a:gdLst>
                    <a:gd name="connsiteX0" fmla="*/ 18097 w 18097"/>
                    <a:gd name="connsiteY0" fmla="*/ 9049 h 18097"/>
                    <a:gd name="connsiteX1" fmla="*/ 9049 w 18097"/>
                    <a:gd name="connsiteY1" fmla="*/ 18098 h 18097"/>
                    <a:gd name="connsiteX2" fmla="*/ 0 w 18097"/>
                    <a:gd name="connsiteY2" fmla="*/ 9049 h 18097"/>
                    <a:gd name="connsiteX3" fmla="*/ 9049 w 18097"/>
                    <a:gd name="connsiteY3" fmla="*/ 0 h 18097"/>
                    <a:gd name="connsiteX4" fmla="*/ 18097 w 18097"/>
                    <a:gd name="connsiteY4" fmla="*/ 9049 h 18097"/>
                    <a:gd name="connsiteX5" fmla="*/ 18097 w 18097"/>
                    <a:gd name="connsiteY5" fmla="*/ 9049 h 18097"/>
                    <a:gd name="connsiteX6" fmla="*/ 17335 w 18097"/>
                    <a:gd name="connsiteY6" fmla="*/ 9049 h 18097"/>
                    <a:gd name="connsiteX7" fmla="*/ 9049 w 18097"/>
                    <a:gd name="connsiteY7" fmla="*/ 17336 h 18097"/>
                    <a:gd name="connsiteX8" fmla="*/ 762 w 18097"/>
                    <a:gd name="connsiteY8" fmla="*/ 9049 h 18097"/>
                    <a:gd name="connsiteX9" fmla="*/ 9049 w 18097"/>
                    <a:gd name="connsiteY9" fmla="*/ 762 h 18097"/>
                    <a:gd name="connsiteX10" fmla="*/ 17335 w 18097"/>
                    <a:gd name="connsiteY10" fmla="*/ 9049 h 18097"/>
                    <a:gd name="connsiteX11" fmla="*/ 17335 w 18097"/>
                    <a:gd name="connsiteY11" fmla="*/ 9049 h 1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97" h="18097">
                      <a:moveTo>
                        <a:pt x="18097" y="9049"/>
                      </a:moveTo>
                      <a:cubicBezTo>
                        <a:pt x="18097" y="14097"/>
                        <a:pt x="14002" y="18098"/>
                        <a:pt x="9049" y="18098"/>
                      </a:cubicBezTo>
                      <a:cubicBezTo>
                        <a:pt x="4000" y="18098"/>
                        <a:pt x="0" y="14002"/>
                        <a:pt x="0" y="9049"/>
                      </a:cubicBezTo>
                      <a:cubicBezTo>
                        <a:pt x="0" y="4001"/>
                        <a:pt x="4096" y="0"/>
                        <a:pt x="9049" y="0"/>
                      </a:cubicBezTo>
                      <a:cubicBezTo>
                        <a:pt x="14002" y="0"/>
                        <a:pt x="18097" y="4096"/>
                        <a:pt x="18097" y="9049"/>
                      </a:cubicBezTo>
                      <a:lnTo>
                        <a:pt x="18097" y="9049"/>
                      </a:lnTo>
                      <a:close/>
                      <a:moveTo>
                        <a:pt x="17335" y="9049"/>
                      </a:moveTo>
                      <a:cubicBezTo>
                        <a:pt x="17335" y="13621"/>
                        <a:pt x="13621" y="17336"/>
                        <a:pt x="9049" y="17336"/>
                      </a:cubicBezTo>
                      <a:cubicBezTo>
                        <a:pt x="4477" y="17336"/>
                        <a:pt x="762" y="13621"/>
                        <a:pt x="762" y="9049"/>
                      </a:cubicBezTo>
                      <a:cubicBezTo>
                        <a:pt x="762" y="4477"/>
                        <a:pt x="4477" y="762"/>
                        <a:pt x="9049" y="762"/>
                      </a:cubicBezTo>
                      <a:cubicBezTo>
                        <a:pt x="13621" y="762"/>
                        <a:pt x="17335" y="4477"/>
                        <a:pt x="17335" y="9049"/>
                      </a:cubicBezTo>
                      <a:lnTo>
                        <a:pt x="17335" y="904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6" name="Freihandform: Form 345">
                  <a:extLst>
                    <a:ext uri="{FF2B5EF4-FFF2-40B4-BE49-F238E27FC236}">
                      <a16:creationId xmlns:a16="http://schemas.microsoft.com/office/drawing/2014/main" id="{9C4EC362-CC65-4DB7-8D01-E0BD8895577F}"/>
                    </a:ext>
                  </a:extLst>
                </p:cNvPr>
                <p:cNvSpPr/>
                <p:nvPr/>
              </p:nvSpPr>
              <p:spPr>
                <a:xfrm>
                  <a:off x="5485496" y="2884156"/>
                  <a:ext cx="762" cy="6858"/>
                </a:xfrm>
                <a:custGeom>
                  <a:avLst/>
                  <a:gdLst>
                    <a:gd name="connsiteX0" fmla="*/ 762 w 762"/>
                    <a:gd name="connsiteY0" fmla="*/ 6858 h 6858"/>
                    <a:gd name="connsiteX1" fmla="*/ 762 w 762"/>
                    <a:gd name="connsiteY1" fmla="*/ 0 h 6858"/>
                    <a:gd name="connsiteX2" fmla="*/ 0 w 762"/>
                    <a:gd name="connsiteY2" fmla="*/ 0 h 6858"/>
                    <a:gd name="connsiteX3" fmla="*/ 0 w 762"/>
                    <a:gd name="connsiteY3" fmla="*/ 6858 h 6858"/>
                    <a:gd name="connsiteX4" fmla="*/ 762 w 762"/>
                    <a:gd name="connsiteY4" fmla="*/ 6858 h 6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 h="6858">
                      <a:moveTo>
                        <a:pt x="762" y="6858"/>
                      </a:moveTo>
                      <a:lnTo>
                        <a:pt x="762" y="0"/>
                      </a:lnTo>
                      <a:lnTo>
                        <a:pt x="0" y="0"/>
                      </a:lnTo>
                      <a:lnTo>
                        <a:pt x="0" y="6858"/>
                      </a:lnTo>
                      <a:lnTo>
                        <a:pt x="762" y="6858"/>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7" name="Freihandform: Form 346">
                  <a:extLst>
                    <a:ext uri="{FF2B5EF4-FFF2-40B4-BE49-F238E27FC236}">
                      <a16:creationId xmlns:a16="http://schemas.microsoft.com/office/drawing/2014/main" id="{4827F1DB-76B0-47F8-AA08-53326C067EC2}"/>
                    </a:ext>
                  </a:extLst>
                </p:cNvPr>
                <p:cNvSpPr/>
                <p:nvPr/>
              </p:nvSpPr>
              <p:spPr>
                <a:xfrm>
                  <a:off x="5477114" y="2882632"/>
                  <a:ext cx="7620" cy="2095"/>
                </a:xfrm>
                <a:custGeom>
                  <a:avLst/>
                  <a:gdLst>
                    <a:gd name="connsiteX0" fmla="*/ 191 w 7620"/>
                    <a:gd name="connsiteY0" fmla="*/ 2096 h 2095"/>
                    <a:gd name="connsiteX1" fmla="*/ 7620 w 7620"/>
                    <a:gd name="connsiteY1" fmla="*/ 762 h 2095"/>
                    <a:gd name="connsiteX2" fmla="*/ 7429 w 7620"/>
                    <a:gd name="connsiteY2" fmla="*/ 0 h 2095"/>
                    <a:gd name="connsiteX3" fmla="*/ 0 w 7620"/>
                    <a:gd name="connsiteY3" fmla="*/ 1429 h 2095"/>
                    <a:gd name="connsiteX4" fmla="*/ 191 w 7620"/>
                    <a:gd name="connsiteY4" fmla="*/ 2096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 h="2095">
                      <a:moveTo>
                        <a:pt x="191" y="2096"/>
                      </a:moveTo>
                      <a:lnTo>
                        <a:pt x="7620" y="762"/>
                      </a:lnTo>
                      <a:lnTo>
                        <a:pt x="7429" y="0"/>
                      </a:lnTo>
                      <a:lnTo>
                        <a:pt x="0" y="1429"/>
                      </a:lnTo>
                      <a:lnTo>
                        <a:pt x="191"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8" name="Freihandform: Form 347">
                  <a:extLst>
                    <a:ext uri="{FF2B5EF4-FFF2-40B4-BE49-F238E27FC236}">
                      <a16:creationId xmlns:a16="http://schemas.microsoft.com/office/drawing/2014/main" id="{5E6337E5-12F8-4EAE-8B7B-8D6C89E5D7B3}"/>
                    </a:ext>
                  </a:extLst>
                </p:cNvPr>
                <p:cNvSpPr/>
                <p:nvPr/>
              </p:nvSpPr>
              <p:spPr>
                <a:xfrm>
                  <a:off x="5479972" y="2875774"/>
                  <a:ext cx="5143" cy="5524"/>
                </a:xfrm>
                <a:custGeom>
                  <a:avLst/>
                  <a:gdLst>
                    <a:gd name="connsiteX0" fmla="*/ 0 w 5143"/>
                    <a:gd name="connsiteY0" fmla="*/ 571 h 5524"/>
                    <a:gd name="connsiteX1" fmla="*/ 4572 w 5143"/>
                    <a:gd name="connsiteY1" fmla="*/ 5525 h 5524"/>
                    <a:gd name="connsiteX2" fmla="*/ 5144 w 5143"/>
                    <a:gd name="connsiteY2" fmla="*/ 5048 h 5524"/>
                    <a:gd name="connsiteX3" fmla="*/ 476 w 5143"/>
                    <a:gd name="connsiteY3" fmla="*/ 0 h 5524"/>
                    <a:gd name="connsiteX4" fmla="*/ 0 w 5143"/>
                    <a:gd name="connsiteY4" fmla="*/ 571 h 5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 h="5524">
                      <a:moveTo>
                        <a:pt x="0" y="571"/>
                      </a:moveTo>
                      <a:lnTo>
                        <a:pt x="4572" y="5525"/>
                      </a:lnTo>
                      <a:lnTo>
                        <a:pt x="5144" y="5048"/>
                      </a:lnTo>
                      <a:lnTo>
                        <a:pt x="476" y="0"/>
                      </a:lnTo>
                      <a:lnTo>
                        <a:pt x="0" y="571"/>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49" name="Freihandform: Form 348">
                  <a:extLst>
                    <a:ext uri="{FF2B5EF4-FFF2-40B4-BE49-F238E27FC236}">
                      <a16:creationId xmlns:a16="http://schemas.microsoft.com/office/drawing/2014/main" id="{04681399-BB70-4027-8C37-2D6DAFE2343E}"/>
                    </a:ext>
                  </a:extLst>
                </p:cNvPr>
                <p:cNvSpPr/>
                <p:nvPr/>
              </p:nvSpPr>
              <p:spPr>
                <a:xfrm>
                  <a:off x="5486354" y="2874917"/>
                  <a:ext cx="4191" cy="6286"/>
                </a:xfrm>
                <a:custGeom>
                  <a:avLst/>
                  <a:gdLst>
                    <a:gd name="connsiteX0" fmla="*/ 3524 w 4191"/>
                    <a:gd name="connsiteY0" fmla="*/ 0 h 6286"/>
                    <a:gd name="connsiteX1" fmla="*/ 0 w 4191"/>
                    <a:gd name="connsiteY1" fmla="*/ 5810 h 6286"/>
                    <a:gd name="connsiteX2" fmla="*/ 667 w 4191"/>
                    <a:gd name="connsiteY2" fmla="*/ 6287 h 6286"/>
                    <a:gd name="connsiteX3" fmla="*/ 4191 w 4191"/>
                    <a:gd name="connsiteY3" fmla="*/ 381 h 6286"/>
                    <a:gd name="connsiteX4" fmla="*/ 3524 w 4191"/>
                    <a:gd name="connsiteY4" fmla="*/ 0 h 6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1" h="6286">
                      <a:moveTo>
                        <a:pt x="3524" y="0"/>
                      </a:moveTo>
                      <a:lnTo>
                        <a:pt x="0" y="5810"/>
                      </a:lnTo>
                      <a:lnTo>
                        <a:pt x="667" y="6287"/>
                      </a:lnTo>
                      <a:lnTo>
                        <a:pt x="4191" y="381"/>
                      </a:lnTo>
                      <a:lnTo>
                        <a:pt x="3524"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0" name="Freihandform: Form 349">
                  <a:extLst>
                    <a:ext uri="{FF2B5EF4-FFF2-40B4-BE49-F238E27FC236}">
                      <a16:creationId xmlns:a16="http://schemas.microsoft.com/office/drawing/2014/main" id="{3EBDDE21-EF3C-494E-9540-DA6772E9E2F8}"/>
                    </a:ext>
                  </a:extLst>
                </p:cNvPr>
                <p:cNvSpPr/>
                <p:nvPr/>
              </p:nvSpPr>
              <p:spPr>
                <a:xfrm>
                  <a:off x="5487401" y="2882632"/>
                  <a:ext cx="6762" cy="2476"/>
                </a:xfrm>
                <a:custGeom>
                  <a:avLst/>
                  <a:gdLst>
                    <a:gd name="connsiteX0" fmla="*/ 6763 w 6762"/>
                    <a:gd name="connsiteY0" fmla="*/ 1810 h 2476"/>
                    <a:gd name="connsiteX1" fmla="*/ 191 w 6762"/>
                    <a:gd name="connsiteY1" fmla="*/ 0 h 2476"/>
                    <a:gd name="connsiteX2" fmla="*/ 0 w 6762"/>
                    <a:gd name="connsiteY2" fmla="*/ 667 h 2476"/>
                    <a:gd name="connsiteX3" fmla="*/ 6572 w 6762"/>
                    <a:gd name="connsiteY3" fmla="*/ 2476 h 2476"/>
                    <a:gd name="connsiteX4" fmla="*/ 6763 w 6762"/>
                    <a:gd name="connsiteY4" fmla="*/ 1810 h 2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2" h="2476">
                      <a:moveTo>
                        <a:pt x="6763" y="1810"/>
                      </a:moveTo>
                      <a:lnTo>
                        <a:pt x="191" y="0"/>
                      </a:lnTo>
                      <a:lnTo>
                        <a:pt x="0" y="667"/>
                      </a:lnTo>
                      <a:lnTo>
                        <a:pt x="6572" y="2476"/>
                      </a:lnTo>
                      <a:lnTo>
                        <a:pt x="6763" y="181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1" name="Freihandform: Form 350">
                  <a:extLst>
                    <a:ext uri="{FF2B5EF4-FFF2-40B4-BE49-F238E27FC236}">
                      <a16:creationId xmlns:a16="http://schemas.microsoft.com/office/drawing/2014/main" id="{BAF7AB88-E898-4710-9721-753D27DC1D51}"/>
                    </a:ext>
                  </a:extLst>
                </p:cNvPr>
                <p:cNvSpPr/>
                <p:nvPr/>
              </p:nvSpPr>
              <p:spPr>
                <a:xfrm>
                  <a:off x="5483782" y="2880346"/>
                  <a:ext cx="4190" cy="4191"/>
                </a:xfrm>
                <a:custGeom>
                  <a:avLst/>
                  <a:gdLst>
                    <a:gd name="connsiteX0" fmla="*/ 4191 w 4190"/>
                    <a:gd name="connsiteY0" fmla="*/ 2096 h 4191"/>
                    <a:gd name="connsiteX1" fmla="*/ 2096 w 4190"/>
                    <a:gd name="connsiteY1" fmla="*/ 4191 h 4191"/>
                    <a:gd name="connsiteX2" fmla="*/ 0 w 4190"/>
                    <a:gd name="connsiteY2" fmla="*/ 2096 h 4191"/>
                    <a:gd name="connsiteX3" fmla="*/ 2096 w 4190"/>
                    <a:gd name="connsiteY3" fmla="*/ 0 h 4191"/>
                    <a:gd name="connsiteX4" fmla="*/ 4191 w 4190"/>
                    <a:gd name="connsiteY4" fmla="*/ 2096 h 4191"/>
                    <a:gd name="connsiteX5" fmla="*/ 4191 w 4190"/>
                    <a:gd name="connsiteY5" fmla="*/ 2096 h 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0" h="4191">
                      <a:moveTo>
                        <a:pt x="4191" y="2096"/>
                      </a:moveTo>
                      <a:cubicBezTo>
                        <a:pt x="4191" y="3239"/>
                        <a:pt x="3238" y="4191"/>
                        <a:pt x="2096" y="4191"/>
                      </a:cubicBezTo>
                      <a:cubicBezTo>
                        <a:pt x="952" y="4191"/>
                        <a:pt x="0" y="3239"/>
                        <a:pt x="0" y="2096"/>
                      </a:cubicBezTo>
                      <a:cubicBezTo>
                        <a:pt x="0" y="953"/>
                        <a:pt x="952" y="0"/>
                        <a:pt x="2096" y="0"/>
                      </a:cubicBezTo>
                      <a:cubicBezTo>
                        <a:pt x="3334" y="0"/>
                        <a:pt x="4191" y="953"/>
                        <a:pt x="4191" y="2096"/>
                      </a:cubicBezTo>
                      <a:lnTo>
                        <a:pt x="4191" y="2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2" name="Freihandform: Form 351">
                  <a:extLst>
                    <a:ext uri="{FF2B5EF4-FFF2-40B4-BE49-F238E27FC236}">
                      <a16:creationId xmlns:a16="http://schemas.microsoft.com/office/drawing/2014/main" id="{90750EC3-A38E-479F-849D-296A5EEF9087}"/>
                    </a:ext>
                  </a:extLst>
                </p:cNvPr>
                <p:cNvSpPr/>
                <p:nvPr/>
              </p:nvSpPr>
              <p:spPr>
                <a:xfrm>
                  <a:off x="5445206" y="2898729"/>
                  <a:ext cx="11620" cy="11620"/>
                </a:xfrm>
                <a:custGeom>
                  <a:avLst/>
                  <a:gdLst>
                    <a:gd name="connsiteX0" fmla="*/ 11621 w 11620"/>
                    <a:gd name="connsiteY0" fmla="*/ 5810 h 11620"/>
                    <a:gd name="connsiteX1" fmla="*/ 5810 w 11620"/>
                    <a:gd name="connsiteY1" fmla="*/ 11621 h 11620"/>
                    <a:gd name="connsiteX2" fmla="*/ 0 w 11620"/>
                    <a:gd name="connsiteY2" fmla="*/ 5810 h 11620"/>
                    <a:gd name="connsiteX3" fmla="*/ 5810 w 11620"/>
                    <a:gd name="connsiteY3" fmla="*/ 0 h 11620"/>
                    <a:gd name="connsiteX4" fmla="*/ 11621 w 11620"/>
                    <a:gd name="connsiteY4" fmla="*/ 5810 h 11620"/>
                    <a:gd name="connsiteX5" fmla="*/ 11621 w 11620"/>
                    <a:gd name="connsiteY5" fmla="*/ 5810 h 11620"/>
                    <a:gd name="connsiteX6" fmla="*/ 11049 w 11620"/>
                    <a:gd name="connsiteY6" fmla="*/ 5810 h 11620"/>
                    <a:gd name="connsiteX7" fmla="*/ 5810 w 11620"/>
                    <a:gd name="connsiteY7" fmla="*/ 11049 h 11620"/>
                    <a:gd name="connsiteX8" fmla="*/ 571 w 11620"/>
                    <a:gd name="connsiteY8" fmla="*/ 5810 h 11620"/>
                    <a:gd name="connsiteX9" fmla="*/ 5810 w 11620"/>
                    <a:gd name="connsiteY9" fmla="*/ 571 h 11620"/>
                    <a:gd name="connsiteX10" fmla="*/ 11049 w 11620"/>
                    <a:gd name="connsiteY10" fmla="*/ 5810 h 11620"/>
                    <a:gd name="connsiteX11" fmla="*/ 11049 w 11620"/>
                    <a:gd name="connsiteY11" fmla="*/ 5810 h 1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20" h="11620">
                      <a:moveTo>
                        <a:pt x="11621" y="5810"/>
                      </a:moveTo>
                      <a:cubicBezTo>
                        <a:pt x="11621" y="8954"/>
                        <a:pt x="9049" y="11621"/>
                        <a:pt x="5810" y="11621"/>
                      </a:cubicBezTo>
                      <a:cubicBezTo>
                        <a:pt x="2572" y="11621"/>
                        <a:pt x="0" y="9049"/>
                        <a:pt x="0" y="5810"/>
                      </a:cubicBezTo>
                      <a:cubicBezTo>
                        <a:pt x="0" y="2667"/>
                        <a:pt x="2572" y="0"/>
                        <a:pt x="5810" y="0"/>
                      </a:cubicBezTo>
                      <a:cubicBezTo>
                        <a:pt x="8954" y="0"/>
                        <a:pt x="11621" y="2572"/>
                        <a:pt x="11621" y="5810"/>
                      </a:cubicBezTo>
                      <a:lnTo>
                        <a:pt x="11621" y="5810"/>
                      </a:lnTo>
                      <a:close/>
                      <a:moveTo>
                        <a:pt x="11049" y="5810"/>
                      </a:moveTo>
                      <a:cubicBezTo>
                        <a:pt x="11049" y="8668"/>
                        <a:pt x="8668" y="11049"/>
                        <a:pt x="5810" y="11049"/>
                      </a:cubicBezTo>
                      <a:cubicBezTo>
                        <a:pt x="2858" y="11049"/>
                        <a:pt x="571" y="8668"/>
                        <a:pt x="571" y="5810"/>
                      </a:cubicBezTo>
                      <a:cubicBezTo>
                        <a:pt x="571" y="2953"/>
                        <a:pt x="2953" y="571"/>
                        <a:pt x="5810" y="571"/>
                      </a:cubicBezTo>
                      <a:cubicBezTo>
                        <a:pt x="8763" y="476"/>
                        <a:pt x="11049" y="2858"/>
                        <a:pt x="11049" y="5810"/>
                      </a:cubicBezTo>
                      <a:lnTo>
                        <a:pt x="11049" y="581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3" name="Freihandform: Form 352">
                  <a:extLst>
                    <a:ext uri="{FF2B5EF4-FFF2-40B4-BE49-F238E27FC236}">
                      <a16:creationId xmlns:a16="http://schemas.microsoft.com/office/drawing/2014/main" id="{FE6D47C6-FDC1-408C-82FA-C0847B70846F}"/>
                    </a:ext>
                  </a:extLst>
                </p:cNvPr>
                <p:cNvSpPr/>
                <p:nvPr/>
              </p:nvSpPr>
              <p:spPr>
                <a:xfrm>
                  <a:off x="5450825" y="2905492"/>
                  <a:ext cx="476" cy="4381"/>
                </a:xfrm>
                <a:custGeom>
                  <a:avLst/>
                  <a:gdLst>
                    <a:gd name="connsiteX0" fmla="*/ 476 w 476"/>
                    <a:gd name="connsiteY0" fmla="*/ 4382 h 4381"/>
                    <a:gd name="connsiteX1" fmla="*/ 476 w 476"/>
                    <a:gd name="connsiteY1" fmla="*/ 0 h 4381"/>
                    <a:gd name="connsiteX2" fmla="*/ 0 w 476"/>
                    <a:gd name="connsiteY2" fmla="*/ 0 h 4381"/>
                    <a:gd name="connsiteX3" fmla="*/ 0 w 476"/>
                    <a:gd name="connsiteY3" fmla="*/ 4382 h 4381"/>
                    <a:gd name="connsiteX4" fmla="*/ 476 w 476"/>
                    <a:gd name="connsiteY4" fmla="*/ 4382 h 4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 h="4381">
                      <a:moveTo>
                        <a:pt x="476" y="4382"/>
                      </a:moveTo>
                      <a:lnTo>
                        <a:pt x="476" y="0"/>
                      </a:lnTo>
                      <a:lnTo>
                        <a:pt x="0" y="0"/>
                      </a:lnTo>
                      <a:lnTo>
                        <a:pt x="0" y="4382"/>
                      </a:lnTo>
                      <a:lnTo>
                        <a:pt x="476" y="4382"/>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4" name="Freihandform: Form 353">
                  <a:extLst>
                    <a:ext uri="{FF2B5EF4-FFF2-40B4-BE49-F238E27FC236}">
                      <a16:creationId xmlns:a16="http://schemas.microsoft.com/office/drawing/2014/main" id="{6A4703C7-734D-4535-A3D8-F3194AB714A6}"/>
                    </a:ext>
                  </a:extLst>
                </p:cNvPr>
                <p:cNvSpPr/>
                <p:nvPr/>
              </p:nvSpPr>
              <p:spPr>
                <a:xfrm>
                  <a:off x="5445587" y="2904539"/>
                  <a:ext cx="4762" cy="1333"/>
                </a:xfrm>
                <a:custGeom>
                  <a:avLst/>
                  <a:gdLst>
                    <a:gd name="connsiteX0" fmla="*/ 0 w 4762"/>
                    <a:gd name="connsiteY0" fmla="*/ 1333 h 1333"/>
                    <a:gd name="connsiteX1" fmla="*/ 4763 w 4762"/>
                    <a:gd name="connsiteY1" fmla="*/ 476 h 1333"/>
                    <a:gd name="connsiteX2" fmla="*/ 4667 w 4762"/>
                    <a:gd name="connsiteY2" fmla="*/ 0 h 1333"/>
                    <a:gd name="connsiteX3" fmla="*/ 0 w 4762"/>
                    <a:gd name="connsiteY3" fmla="*/ 857 h 1333"/>
                    <a:gd name="connsiteX4" fmla="*/ 0 w 4762"/>
                    <a:gd name="connsiteY4" fmla="*/ 1333 h 1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 h="1333">
                      <a:moveTo>
                        <a:pt x="0" y="1333"/>
                      </a:moveTo>
                      <a:lnTo>
                        <a:pt x="4763" y="476"/>
                      </a:lnTo>
                      <a:lnTo>
                        <a:pt x="4667" y="0"/>
                      </a:lnTo>
                      <a:lnTo>
                        <a:pt x="0" y="857"/>
                      </a:lnTo>
                      <a:lnTo>
                        <a:pt x="0" y="133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5" name="Freihandform: Form 354">
                  <a:extLst>
                    <a:ext uri="{FF2B5EF4-FFF2-40B4-BE49-F238E27FC236}">
                      <a16:creationId xmlns:a16="http://schemas.microsoft.com/office/drawing/2014/main" id="{3EE158B4-283B-4645-9802-559A385C586A}"/>
                    </a:ext>
                  </a:extLst>
                </p:cNvPr>
                <p:cNvSpPr/>
                <p:nvPr/>
              </p:nvSpPr>
              <p:spPr>
                <a:xfrm>
                  <a:off x="5447301" y="2900158"/>
                  <a:ext cx="3333" cy="3524"/>
                </a:xfrm>
                <a:custGeom>
                  <a:avLst/>
                  <a:gdLst>
                    <a:gd name="connsiteX0" fmla="*/ 0 w 3333"/>
                    <a:gd name="connsiteY0" fmla="*/ 381 h 3524"/>
                    <a:gd name="connsiteX1" fmla="*/ 2953 w 3333"/>
                    <a:gd name="connsiteY1" fmla="*/ 3524 h 3524"/>
                    <a:gd name="connsiteX2" fmla="*/ 3334 w 3333"/>
                    <a:gd name="connsiteY2" fmla="*/ 3239 h 3524"/>
                    <a:gd name="connsiteX3" fmla="*/ 381 w 3333"/>
                    <a:gd name="connsiteY3" fmla="*/ 0 h 3524"/>
                    <a:gd name="connsiteX4" fmla="*/ 0 w 3333"/>
                    <a:gd name="connsiteY4" fmla="*/ 381 h 3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3524">
                      <a:moveTo>
                        <a:pt x="0" y="381"/>
                      </a:moveTo>
                      <a:lnTo>
                        <a:pt x="2953" y="3524"/>
                      </a:lnTo>
                      <a:lnTo>
                        <a:pt x="3334" y="3239"/>
                      </a:lnTo>
                      <a:lnTo>
                        <a:pt x="381" y="0"/>
                      </a:lnTo>
                      <a:lnTo>
                        <a:pt x="0" y="381"/>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6" name="Freihandform: Form 355">
                  <a:extLst>
                    <a:ext uri="{FF2B5EF4-FFF2-40B4-BE49-F238E27FC236}">
                      <a16:creationId xmlns:a16="http://schemas.microsoft.com/office/drawing/2014/main" id="{8B14599C-D9A3-48A9-81CB-D33954C13A7B}"/>
                    </a:ext>
                  </a:extLst>
                </p:cNvPr>
                <p:cNvSpPr/>
                <p:nvPr/>
              </p:nvSpPr>
              <p:spPr>
                <a:xfrm>
                  <a:off x="5451397" y="2899681"/>
                  <a:ext cx="2666" cy="3905"/>
                </a:xfrm>
                <a:custGeom>
                  <a:avLst/>
                  <a:gdLst>
                    <a:gd name="connsiteX0" fmla="*/ 2286 w 2666"/>
                    <a:gd name="connsiteY0" fmla="*/ 0 h 3905"/>
                    <a:gd name="connsiteX1" fmla="*/ 0 w 2666"/>
                    <a:gd name="connsiteY1" fmla="*/ 3715 h 3905"/>
                    <a:gd name="connsiteX2" fmla="*/ 381 w 2666"/>
                    <a:gd name="connsiteY2" fmla="*/ 3905 h 3905"/>
                    <a:gd name="connsiteX3" fmla="*/ 2667 w 2666"/>
                    <a:gd name="connsiteY3" fmla="*/ 191 h 3905"/>
                    <a:gd name="connsiteX4" fmla="*/ 2286 w 2666"/>
                    <a:gd name="connsiteY4" fmla="*/ 0 h 3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 h="3905">
                      <a:moveTo>
                        <a:pt x="2286" y="0"/>
                      </a:moveTo>
                      <a:lnTo>
                        <a:pt x="0" y="3715"/>
                      </a:lnTo>
                      <a:lnTo>
                        <a:pt x="381" y="3905"/>
                      </a:lnTo>
                      <a:lnTo>
                        <a:pt x="2667" y="191"/>
                      </a:lnTo>
                      <a:lnTo>
                        <a:pt x="2286"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7" name="Freihandform: Form 356">
                  <a:extLst>
                    <a:ext uri="{FF2B5EF4-FFF2-40B4-BE49-F238E27FC236}">
                      <a16:creationId xmlns:a16="http://schemas.microsoft.com/office/drawing/2014/main" id="{AB891430-0659-463C-BFC0-01FD75B4A0DF}"/>
                    </a:ext>
                  </a:extLst>
                </p:cNvPr>
                <p:cNvSpPr/>
                <p:nvPr/>
              </p:nvSpPr>
              <p:spPr>
                <a:xfrm>
                  <a:off x="5452064" y="2904539"/>
                  <a:ext cx="4286" cy="1619"/>
                </a:xfrm>
                <a:custGeom>
                  <a:avLst/>
                  <a:gdLst>
                    <a:gd name="connsiteX0" fmla="*/ 4286 w 4286"/>
                    <a:gd name="connsiteY0" fmla="*/ 1143 h 1619"/>
                    <a:gd name="connsiteX1" fmla="*/ 95 w 4286"/>
                    <a:gd name="connsiteY1" fmla="*/ 0 h 1619"/>
                    <a:gd name="connsiteX2" fmla="*/ 0 w 4286"/>
                    <a:gd name="connsiteY2" fmla="*/ 381 h 1619"/>
                    <a:gd name="connsiteX3" fmla="*/ 4191 w 4286"/>
                    <a:gd name="connsiteY3" fmla="*/ 1619 h 1619"/>
                    <a:gd name="connsiteX4" fmla="*/ 4286 w 4286"/>
                    <a:gd name="connsiteY4" fmla="*/ 1143 h 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6" h="1619">
                      <a:moveTo>
                        <a:pt x="4286" y="1143"/>
                      </a:moveTo>
                      <a:lnTo>
                        <a:pt x="95" y="0"/>
                      </a:lnTo>
                      <a:lnTo>
                        <a:pt x="0" y="381"/>
                      </a:lnTo>
                      <a:lnTo>
                        <a:pt x="4191" y="1619"/>
                      </a:lnTo>
                      <a:lnTo>
                        <a:pt x="4286" y="114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8" name="Freihandform: Form 357">
                  <a:extLst>
                    <a:ext uri="{FF2B5EF4-FFF2-40B4-BE49-F238E27FC236}">
                      <a16:creationId xmlns:a16="http://schemas.microsoft.com/office/drawing/2014/main" id="{5CE41F6D-7AAA-49F8-89A7-F0EB9F837C98}"/>
                    </a:ext>
                  </a:extLst>
                </p:cNvPr>
                <p:cNvSpPr/>
                <p:nvPr/>
              </p:nvSpPr>
              <p:spPr>
                <a:xfrm>
                  <a:off x="5449778" y="2903015"/>
                  <a:ext cx="2666" cy="2666"/>
                </a:xfrm>
                <a:custGeom>
                  <a:avLst/>
                  <a:gdLst>
                    <a:gd name="connsiteX0" fmla="*/ 2667 w 2666"/>
                    <a:gd name="connsiteY0" fmla="*/ 1333 h 2666"/>
                    <a:gd name="connsiteX1" fmla="*/ 1333 w 2666"/>
                    <a:gd name="connsiteY1" fmla="*/ 2667 h 2666"/>
                    <a:gd name="connsiteX2" fmla="*/ 0 w 2666"/>
                    <a:gd name="connsiteY2" fmla="*/ 1333 h 2666"/>
                    <a:gd name="connsiteX3" fmla="*/ 1333 w 2666"/>
                    <a:gd name="connsiteY3" fmla="*/ 0 h 2666"/>
                    <a:gd name="connsiteX4" fmla="*/ 2667 w 2666"/>
                    <a:gd name="connsiteY4" fmla="*/ 1333 h 2666"/>
                    <a:gd name="connsiteX5" fmla="*/ 2667 w 2666"/>
                    <a:gd name="connsiteY5" fmla="*/ 1333 h 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6" h="2666">
                      <a:moveTo>
                        <a:pt x="2667" y="1333"/>
                      </a:moveTo>
                      <a:cubicBezTo>
                        <a:pt x="2667" y="2096"/>
                        <a:pt x="2096" y="2667"/>
                        <a:pt x="1333" y="2667"/>
                      </a:cubicBezTo>
                      <a:cubicBezTo>
                        <a:pt x="667" y="2667"/>
                        <a:pt x="0" y="2096"/>
                        <a:pt x="0" y="1333"/>
                      </a:cubicBezTo>
                      <a:cubicBezTo>
                        <a:pt x="0" y="571"/>
                        <a:pt x="571" y="0"/>
                        <a:pt x="1333" y="0"/>
                      </a:cubicBezTo>
                      <a:cubicBezTo>
                        <a:pt x="2096" y="95"/>
                        <a:pt x="2667" y="667"/>
                        <a:pt x="2667" y="1333"/>
                      </a:cubicBezTo>
                      <a:lnTo>
                        <a:pt x="2667" y="133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59" name="Freihandform: Form 358">
                  <a:extLst>
                    <a:ext uri="{FF2B5EF4-FFF2-40B4-BE49-F238E27FC236}">
                      <a16:creationId xmlns:a16="http://schemas.microsoft.com/office/drawing/2014/main" id="{8C5A0B56-E6D5-4F4D-A67E-7F62E6F3F253}"/>
                    </a:ext>
                  </a:extLst>
                </p:cNvPr>
                <p:cNvSpPr/>
                <p:nvPr/>
              </p:nvSpPr>
              <p:spPr>
                <a:xfrm>
                  <a:off x="5498355" y="2898443"/>
                  <a:ext cx="11620" cy="11620"/>
                </a:xfrm>
                <a:custGeom>
                  <a:avLst/>
                  <a:gdLst>
                    <a:gd name="connsiteX0" fmla="*/ 11621 w 11620"/>
                    <a:gd name="connsiteY0" fmla="*/ 5810 h 11620"/>
                    <a:gd name="connsiteX1" fmla="*/ 5810 w 11620"/>
                    <a:gd name="connsiteY1" fmla="*/ 11621 h 11620"/>
                    <a:gd name="connsiteX2" fmla="*/ 0 w 11620"/>
                    <a:gd name="connsiteY2" fmla="*/ 5810 h 11620"/>
                    <a:gd name="connsiteX3" fmla="*/ 5810 w 11620"/>
                    <a:gd name="connsiteY3" fmla="*/ 0 h 11620"/>
                    <a:gd name="connsiteX4" fmla="*/ 11621 w 11620"/>
                    <a:gd name="connsiteY4" fmla="*/ 5810 h 11620"/>
                    <a:gd name="connsiteX5" fmla="*/ 11621 w 11620"/>
                    <a:gd name="connsiteY5" fmla="*/ 5810 h 11620"/>
                    <a:gd name="connsiteX6" fmla="*/ 11144 w 11620"/>
                    <a:gd name="connsiteY6" fmla="*/ 5810 h 11620"/>
                    <a:gd name="connsiteX7" fmla="*/ 5905 w 11620"/>
                    <a:gd name="connsiteY7" fmla="*/ 11049 h 11620"/>
                    <a:gd name="connsiteX8" fmla="*/ 667 w 11620"/>
                    <a:gd name="connsiteY8" fmla="*/ 5810 h 11620"/>
                    <a:gd name="connsiteX9" fmla="*/ 5905 w 11620"/>
                    <a:gd name="connsiteY9" fmla="*/ 571 h 11620"/>
                    <a:gd name="connsiteX10" fmla="*/ 11144 w 11620"/>
                    <a:gd name="connsiteY10" fmla="*/ 5810 h 11620"/>
                    <a:gd name="connsiteX11" fmla="*/ 11144 w 11620"/>
                    <a:gd name="connsiteY11" fmla="*/ 5810 h 1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20" h="11620">
                      <a:moveTo>
                        <a:pt x="11621" y="5810"/>
                      </a:moveTo>
                      <a:cubicBezTo>
                        <a:pt x="11621" y="8954"/>
                        <a:pt x="9049" y="11621"/>
                        <a:pt x="5810" y="11621"/>
                      </a:cubicBezTo>
                      <a:cubicBezTo>
                        <a:pt x="2572" y="11621"/>
                        <a:pt x="0" y="9049"/>
                        <a:pt x="0" y="5810"/>
                      </a:cubicBezTo>
                      <a:cubicBezTo>
                        <a:pt x="0" y="2572"/>
                        <a:pt x="2572" y="0"/>
                        <a:pt x="5810" y="0"/>
                      </a:cubicBezTo>
                      <a:cubicBezTo>
                        <a:pt x="9049" y="0"/>
                        <a:pt x="11621" y="2667"/>
                        <a:pt x="11621" y="5810"/>
                      </a:cubicBezTo>
                      <a:lnTo>
                        <a:pt x="11621" y="5810"/>
                      </a:lnTo>
                      <a:close/>
                      <a:moveTo>
                        <a:pt x="11144" y="5810"/>
                      </a:moveTo>
                      <a:cubicBezTo>
                        <a:pt x="11144" y="8668"/>
                        <a:pt x="8763" y="11049"/>
                        <a:pt x="5905" y="11049"/>
                      </a:cubicBezTo>
                      <a:cubicBezTo>
                        <a:pt x="2953" y="11049"/>
                        <a:pt x="667" y="8668"/>
                        <a:pt x="667" y="5810"/>
                      </a:cubicBezTo>
                      <a:cubicBezTo>
                        <a:pt x="667" y="2858"/>
                        <a:pt x="3048" y="571"/>
                        <a:pt x="5905" y="571"/>
                      </a:cubicBezTo>
                      <a:cubicBezTo>
                        <a:pt x="8763" y="571"/>
                        <a:pt x="11144" y="2953"/>
                        <a:pt x="11144" y="5810"/>
                      </a:cubicBezTo>
                      <a:lnTo>
                        <a:pt x="11144" y="581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0" name="Freihandform: Form 359">
                  <a:extLst>
                    <a:ext uri="{FF2B5EF4-FFF2-40B4-BE49-F238E27FC236}">
                      <a16:creationId xmlns:a16="http://schemas.microsoft.com/office/drawing/2014/main" id="{6AB44E8D-644B-44D0-8F75-99176DC9AD5E}"/>
                    </a:ext>
                  </a:extLst>
                </p:cNvPr>
                <p:cNvSpPr/>
                <p:nvPr/>
              </p:nvSpPr>
              <p:spPr>
                <a:xfrm>
                  <a:off x="5503975" y="2905301"/>
                  <a:ext cx="476" cy="4286"/>
                </a:xfrm>
                <a:custGeom>
                  <a:avLst/>
                  <a:gdLst>
                    <a:gd name="connsiteX0" fmla="*/ 476 w 476"/>
                    <a:gd name="connsiteY0" fmla="*/ 4286 h 4286"/>
                    <a:gd name="connsiteX1" fmla="*/ 476 w 476"/>
                    <a:gd name="connsiteY1" fmla="*/ 0 h 4286"/>
                    <a:gd name="connsiteX2" fmla="*/ 0 w 476"/>
                    <a:gd name="connsiteY2" fmla="*/ 0 h 4286"/>
                    <a:gd name="connsiteX3" fmla="*/ 0 w 476"/>
                    <a:gd name="connsiteY3" fmla="*/ 4286 h 4286"/>
                    <a:gd name="connsiteX4" fmla="*/ 476 w 476"/>
                    <a:gd name="connsiteY4" fmla="*/ 4286 h 4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 h="4286">
                      <a:moveTo>
                        <a:pt x="476" y="4286"/>
                      </a:moveTo>
                      <a:lnTo>
                        <a:pt x="476" y="0"/>
                      </a:lnTo>
                      <a:lnTo>
                        <a:pt x="0" y="0"/>
                      </a:lnTo>
                      <a:lnTo>
                        <a:pt x="0" y="4286"/>
                      </a:lnTo>
                      <a:lnTo>
                        <a:pt x="476" y="428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1" name="Freihandform: Form 360">
                  <a:extLst>
                    <a:ext uri="{FF2B5EF4-FFF2-40B4-BE49-F238E27FC236}">
                      <a16:creationId xmlns:a16="http://schemas.microsoft.com/office/drawing/2014/main" id="{6D902974-C0AC-4841-911F-6FFCE8C4A3BA}"/>
                    </a:ext>
                  </a:extLst>
                </p:cNvPr>
                <p:cNvSpPr/>
                <p:nvPr/>
              </p:nvSpPr>
              <p:spPr>
                <a:xfrm>
                  <a:off x="5498736" y="2904254"/>
                  <a:ext cx="4762" cy="1428"/>
                </a:xfrm>
                <a:custGeom>
                  <a:avLst/>
                  <a:gdLst>
                    <a:gd name="connsiteX0" fmla="*/ 95 w 4762"/>
                    <a:gd name="connsiteY0" fmla="*/ 1429 h 1428"/>
                    <a:gd name="connsiteX1" fmla="*/ 4763 w 4762"/>
                    <a:gd name="connsiteY1" fmla="*/ 476 h 1428"/>
                    <a:gd name="connsiteX2" fmla="*/ 4667 w 4762"/>
                    <a:gd name="connsiteY2" fmla="*/ 0 h 1428"/>
                    <a:gd name="connsiteX3" fmla="*/ 0 w 4762"/>
                    <a:gd name="connsiteY3" fmla="*/ 952 h 1428"/>
                    <a:gd name="connsiteX4" fmla="*/ 95 w 4762"/>
                    <a:gd name="connsiteY4" fmla="*/ 1429 h 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 h="1428">
                      <a:moveTo>
                        <a:pt x="95" y="1429"/>
                      </a:moveTo>
                      <a:lnTo>
                        <a:pt x="4763" y="476"/>
                      </a:lnTo>
                      <a:lnTo>
                        <a:pt x="4667" y="0"/>
                      </a:lnTo>
                      <a:lnTo>
                        <a:pt x="0" y="952"/>
                      </a:lnTo>
                      <a:lnTo>
                        <a:pt x="95" y="1429"/>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2" name="Freihandform: Form 361">
                  <a:extLst>
                    <a:ext uri="{FF2B5EF4-FFF2-40B4-BE49-F238E27FC236}">
                      <a16:creationId xmlns:a16="http://schemas.microsoft.com/office/drawing/2014/main" id="{CC2BD4DE-E216-4750-9622-C3C3B6BEAC36}"/>
                    </a:ext>
                  </a:extLst>
                </p:cNvPr>
                <p:cNvSpPr/>
                <p:nvPr/>
              </p:nvSpPr>
              <p:spPr>
                <a:xfrm>
                  <a:off x="5500451" y="2899967"/>
                  <a:ext cx="3333" cy="3524"/>
                </a:xfrm>
                <a:custGeom>
                  <a:avLst/>
                  <a:gdLst>
                    <a:gd name="connsiteX0" fmla="*/ 0 w 3333"/>
                    <a:gd name="connsiteY0" fmla="*/ 286 h 3524"/>
                    <a:gd name="connsiteX1" fmla="*/ 2953 w 3333"/>
                    <a:gd name="connsiteY1" fmla="*/ 3524 h 3524"/>
                    <a:gd name="connsiteX2" fmla="*/ 3334 w 3333"/>
                    <a:gd name="connsiteY2" fmla="*/ 3143 h 3524"/>
                    <a:gd name="connsiteX3" fmla="*/ 381 w 3333"/>
                    <a:gd name="connsiteY3" fmla="*/ 0 h 3524"/>
                    <a:gd name="connsiteX4" fmla="*/ 0 w 3333"/>
                    <a:gd name="connsiteY4" fmla="*/ 286 h 3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3524">
                      <a:moveTo>
                        <a:pt x="0" y="286"/>
                      </a:moveTo>
                      <a:lnTo>
                        <a:pt x="2953" y="3524"/>
                      </a:lnTo>
                      <a:lnTo>
                        <a:pt x="3334" y="3143"/>
                      </a:lnTo>
                      <a:lnTo>
                        <a:pt x="381" y="0"/>
                      </a:lnTo>
                      <a:lnTo>
                        <a:pt x="0" y="28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3" name="Freihandform: Form 362">
                  <a:extLst>
                    <a:ext uri="{FF2B5EF4-FFF2-40B4-BE49-F238E27FC236}">
                      <a16:creationId xmlns:a16="http://schemas.microsoft.com/office/drawing/2014/main" id="{04EBB157-1AA3-453B-98E3-CCD41D7218A7}"/>
                    </a:ext>
                  </a:extLst>
                </p:cNvPr>
                <p:cNvSpPr/>
                <p:nvPr/>
              </p:nvSpPr>
              <p:spPr>
                <a:xfrm>
                  <a:off x="5504546" y="2899396"/>
                  <a:ext cx="2666" cy="4000"/>
                </a:xfrm>
                <a:custGeom>
                  <a:avLst/>
                  <a:gdLst>
                    <a:gd name="connsiteX0" fmla="*/ 2286 w 2666"/>
                    <a:gd name="connsiteY0" fmla="*/ 0 h 4000"/>
                    <a:gd name="connsiteX1" fmla="*/ 0 w 2666"/>
                    <a:gd name="connsiteY1" fmla="*/ 3715 h 4000"/>
                    <a:gd name="connsiteX2" fmla="*/ 476 w 2666"/>
                    <a:gd name="connsiteY2" fmla="*/ 4001 h 4000"/>
                    <a:gd name="connsiteX3" fmla="*/ 2667 w 2666"/>
                    <a:gd name="connsiteY3" fmla="*/ 286 h 4000"/>
                    <a:gd name="connsiteX4" fmla="*/ 2286 w 2666"/>
                    <a:gd name="connsiteY4" fmla="*/ 0 h 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 h="4000">
                      <a:moveTo>
                        <a:pt x="2286" y="0"/>
                      </a:moveTo>
                      <a:lnTo>
                        <a:pt x="0" y="3715"/>
                      </a:lnTo>
                      <a:lnTo>
                        <a:pt x="476" y="4001"/>
                      </a:lnTo>
                      <a:lnTo>
                        <a:pt x="2667" y="286"/>
                      </a:lnTo>
                      <a:lnTo>
                        <a:pt x="2286"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4" name="Freihandform: Form 363">
                  <a:extLst>
                    <a:ext uri="{FF2B5EF4-FFF2-40B4-BE49-F238E27FC236}">
                      <a16:creationId xmlns:a16="http://schemas.microsoft.com/office/drawing/2014/main" id="{031F0363-F470-43D6-AF95-AF0D013C4FC2}"/>
                    </a:ext>
                  </a:extLst>
                </p:cNvPr>
                <p:cNvSpPr/>
                <p:nvPr/>
              </p:nvSpPr>
              <p:spPr>
                <a:xfrm>
                  <a:off x="5505213" y="2904254"/>
                  <a:ext cx="4381" cy="1619"/>
                </a:xfrm>
                <a:custGeom>
                  <a:avLst/>
                  <a:gdLst>
                    <a:gd name="connsiteX0" fmla="*/ 4381 w 4381"/>
                    <a:gd name="connsiteY0" fmla="*/ 1143 h 1619"/>
                    <a:gd name="connsiteX1" fmla="*/ 190 w 4381"/>
                    <a:gd name="connsiteY1" fmla="*/ 0 h 1619"/>
                    <a:gd name="connsiteX2" fmla="*/ 0 w 4381"/>
                    <a:gd name="connsiteY2" fmla="*/ 476 h 1619"/>
                    <a:gd name="connsiteX3" fmla="*/ 4191 w 4381"/>
                    <a:gd name="connsiteY3" fmla="*/ 1619 h 1619"/>
                    <a:gd name="connsiteX4" fmla="*/ 4381 w 4381"/>
                    <a:gd name="connsiteY4" fmla="*/ 1143 h 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 h="1619">
                      <a:moveTo>
                        <a:pt x="4381" y="1143"/>
                      </a:moveTo>
                      <a:lnTo>
                        <a:pt x="190" y="0"/>
                      </a:lnTo>
                      <a:lnTo>
                        <a:pt x="0" y="476"/>
                      </a:lnTo>
                      <a:lnTo>
                        <a:pt x="4191" y="1619"/>
                      </a:lnTo>
                      <a:lnTo>
                        <a:pt x="4381" y="114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5" name="Freihandform: Form 364">
                  <a:extLst>
                    <a:ext uri="{FF2B5EF4-FFF2-40B4-BE49-F238E27FC236}">
                      <a16:creationId xmlns:a16="http://schemas.microsoft.com/office/drawing/2014/main" id="{273D22D7-CDDF-461D-AA62-4381DD1F6F45}"/>
                    </a:ext>
                  </a:extLst>
                </p:cNvPr>
                <p:cNvSpPr/>
                <p:nvPr/>
              </p:nvSpPr>
              <p:spPr>
                <a:xfrm>
                  <a:off x="5502927" y="2902825"/>
                  <a:ext cx="2666" cy="2666"/>
                </a:xfrm>
                <a:custGeom>
                  <a:avLst/>
                  <a:gdLst>
                    <a:gd name="connsiteX0" fmla="*/ 2667 w 2666"/>
                    <a:gd name="connsiteY0" fmla="*/ 1333 h 2666"/>
                    <a:gd name="connsiteX1" fmla="*/ 1333 w 2666"/>
                    <a:gd name="connsiteY1" fmla="*/ 2667 h 2666"/>
                    <a:gd name="connsiteX2" fmla="*/ 0 w 2666"/>
                    <a:gd name="connsiteY2" fmla="*/ 1333 h 2666"/>
                    <a:gd name="connsiteX3" fmla="*/ 1333 w 2666"/>
                    <a:gd name="connsiteY3" fmla="*/ 0 h 2666"/>
                    <a:gd name="connsiteX4" fmla="*/ 2667 w 2666"/>
                    <a:gd name="connsiteY4" fmla="*/ 1333 h 2666"/>
                    <a:gd name="connsiteX5" fmla="*/ 2667 w 2666"/>
                    <a:gd name="connsiteY5" fmla="*/ 1333 h 2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6" h="2666">
                      <a:moveTo>
                        <a:pt x="2667" y="1333"/>
                      </a:moveTo>
                      <a:cubicBezTo>
                        <a:pt x="2667" y="2096"/>
                        <a:pt x="2096" y="2667"/>
                        <a:pt x="1333" y="2667"/>
                      </a:cubicBezTo>
                      <a:cubicBezTo>
                        <a:pt x="571" y="2667"/>
                        <a:pt x="0" y="2096"/>
                        <a:pt x="0" y="1333"/>
                      </a:cubicBezTo>
                      <a:cubicBezTo>
                        <a:pt x="0" y="572"/>
                        <a:pt x="571" y="0"/>
                        <a:pt x="1333" y="0"/>
                      </a:cubicBezTo>
                      <a:cubicBezTo>
                        <a:pt x="2096" y="0"/>
                        <a:pt x="2667" y="572"/>
                        <a:pt x="2667" y="1333"/>
                      </a:cubicBezTo>
                      <a:lnTo>
                        <a:pt x="2667" y="133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6" name="Freihandform: Form 365">
                  <a:extLst>
                    <a:ext uri="{FF2B5EF4-FFF2-40B4-BE49-F238E27FC236}">
                      <a16:creationId xmlns:a16="http://schemas.microsoft.com/office/drawing/2014/main" id="{819B6E3A-B763-4EC5-9571-A03685E6D029}"/>
                    </a:ext>
                  </a:extLst>
                </p:cNvPr>
                <p:cNvSpPr/>
                <p:nvPr/>
              </p:nvSpPr>
              <p:spPr>
                <a:xfrm>
                  <a:off x="5473114" y="2900729"/>
                  <a:ext cx="8191" cy="8191"/>
                </a:xfrm>
                <a:custGeom>
                  <a:avLst/>
                  <a:gdLst>
                    <a:gd name="connsiteX0" fmla="*/ 8192 w 8191"/>
                    <a:gd name="connsiteY0" fmla="*/ 4096 h 8191"/>
                    <a:gd name="connsiteX1" fmla="*/ 4096 w 8191"/>
                    <a:gd name="connsiteY1" fmla="*/ 8192 h 8191"/>
                    <a:gd name="connsiteX2" fmla="*/ 0 w 8191"/>
                    <a:gd name="connsiteY2" fmla="*/ 4096 h 8191"/>
                    <a:gd name="connsiteX3" fmla="*/ 4096 w 8191"/>
                    <a:gd name="connsiteY3" fmla="*/ 0 h 8191"/>
                    <a:gd name="connsiteX4" fmla="*/ 8192 w 8191"/>
                    <a:gd name="connsiteY4" fmla="*/ 4096 h 8191"/>
                    <a:gd name="connsiteX5" fmla="*/ 8192 w 8191"/>
                    <a:gd name="connsiteY5" fmla="*/ 4096 h 8191"/>
                    <a:gd name="connsiteX6" fmla="*/ 7811 w 8191"/>
                    <a:gd name="connsiteY6" fmla="*/ 4096 h 8191"/>
                    <a:gd name="connsiteX7" fmla="*/ 4096 w 8191"/>
                    <a:gd name="connsiteY7" fmla="*/ 7811 h 8191"/>
                    <a:gd name="connsiteX8" fmla="*/ 381 w 8191"/>
                    <a:gd name="connsiteY8" fmla="*/ 4096 h 8191"/>
                    <a:gd name="connsiteX9" fmla="*/ 4096 w 8191"/>
                    <a:gd name="connsiteY9" fmla="*/ 381 h 8191"/>
                    <a:gd name="connsiteX10" fmla="*/ 7811 w 8191"/>
                    <a:gd name="connsiteY10" fmla="*/ 4096 h 8191"/>
                    <a:gd name="connsiteX11" fmla="*/ 7811 w 8191"/>
                    <a:gd name="connsiteY11" fmla="*/ 4096 h 8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91" h="8191">
                      <a:moveTo>
                        <a:pt x="8192" y="4096"/>
                      </a:moveTo>
                      <a:cubicBezTo>
                        <a:pt x="8192" y="6382"/>
                        <a:pt x="6382" y="8192"/>
                        <a:pt x="4096" y="8192"/>
                      </a:cubicBezTo>
                      <a:cubicBezTo>
                        <a:pt x="1810" y="8192"/>
                        <a:pt x="0" y="6382"/>
                        <a:pt x="0" y="4096"/>
                      </a:cubicBezTo>
                      <a:cubicBezTo>
                        <a:pt x="0" y="1810"/>
                        <a:pt x="1810" y="0"/>
                        <a:pt x="4096" y="0"/>
                      </a:cubicBezTo>
                      <a:cubicBezTo>
                        <a:pt x="6382" y="0"/>
                        <a:pt x="8192" y="1810"/>
                        <a:pt x="8192" y="4096"/>
                      </a:cubicBezTo>
                      <a:lnTo>
                        <a:pt x="8192" y="4096"/>
                      </a:lnTo>
                      <a:close/>
                      <a:moveTo>
                        <a:pt x="7811" y="4096"/>
                      </a:moveTo>
                      <a:cubicBezTo>
                        <a:pt x="7811" y="6096"/>
                        <a:pt x="6096" y="7811"/>
                        <a:pt x="4096" y="7811"/>
                      </a:cubicBezTo>
                      <a:cubicBezTo>
                        <a:pt x="2096" y="7811"/>
                        <a:pt x="381" y="6096"/>
                        <a:pt x="381" y="4096"/>
                      </a:cubicBezTo>
                      <a:cubicBezTo>
                        <a:pt x="381" y="2000"/>
                        <a:pt x="2096" y="381"/>
                        <a:pt x="4096" y="381"/>
                      </a:cubicBezTo>
                      <a:cubicBezTo>
                        <a:pt x="6191" y="381"/>
                        <a:pt x="7811" y="2000"/>
                        <a:pt x="7811" y="4096"/>
                      </a:cubicBezTo>
                      <a:lnTo>
                        <a:pt x="7811" y="4096"/>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7" name="Freihandform: Form 366">
                  <a:extLst>
                    <a:ext uri="{FF2B5EF4-FFF2-40B4-BE49-F238E27FC236}">
                      <a16:creationId xmlns:a16="http://schemas.microsoft.com/office/drawing/2014/main" id="{7A4FF1EA-F264-4ED3-A97F-CA653C4BDFC3}"/>
                    </a:ext>
                  </a:extLst>
                </p:cNvPr>
                <p:cNvSpPr/>
                <p:nvPr/>
              </p:nvSpPr>
              <p:spPr>
                <a:xfrm>
                  <a:off x="5477114" y="2905492"/>
                  <a:ext cx="285" cy="3143"/>
                </a:xfrm>
                <a:custGeom>
                  <a:avLst/>
                  <a:gdLst>
                    <a:gd name="connsiteX0" fmla="*/ 286 w 285"/>
                    <a:gd name="connsiteY0" fmla="*/ 3143 h 3143"/>
                    <a:gd name="connsiteX1" fmla="*/ 286 w 285"/>
                    <a:gd name="connsiteY1" fmla="*/ 0 h 3143"/>
                    <a:gd name="connsiteX2" fmla="*/ 0 w 285"/>
                    <a:gd name="connsiteY2" fmla="*/ 0 h 3143"/>
                    <a:gd name="connsiteX3" fmla="*/ 0 w 285"/>
                    <a:gd name="connsiteY3" fmla="*/ 3143 h 3143"/>
                    <a:gd name="connsiteX4" fmla="*/ 286 w 285"/>
                    <a:gd name="connsiteY4" fmla="*/ 3143 h 31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 h="3143">
                      <a:moveTo>
                        <a:pt x="286" y="3143"/>
                      </a:moveTo>
                      <a:lnTo>
                        <a:pt x="286" y="0"/>
                      </a:lnTo>
                      <a:lnTo>
                        <a:pt x="0" y="0"/>
                      </a:lnTo>
                      <a:lnTo>
                        <a:pt x="0" y="3143"/>
                      </a:lnTo>
                      <a:lnTo>
                        <a:pt x="286" y="314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8" name="Freihandform: Form 367">
                  <a:extLst>
                    <a:ext uri="{FF2B5EF4-FFF2-40B4-BE49-F238E27FC236}">
                      <a16:creationId xmlns:a16="http://schemas.microsoft.com/office/drawing/2014/main" id="{57A60EE6-40EF-4F42-9A68-3769B45B113F}"/>
                    </a:ext>
                  </a:extLst>
                </p:cNvPr>
                <p:cNvSpPr/>
                <p:nvPr/>
              </p:nvSpPr>
              <p:spPr>
                <a:xfrm>
                  <a:off x="5473400" y="2904825"/>
                  <a:ext cx="3333" cy="952"/>
                </a:xfrm>
                <a:custGeom>
                  <a:avLst/>
                  <a:gdLst>
                    <a:gd name="connsiteX0" fmla="*/ 0 w 3333"/>
                    <a:gd name="connsiteY0" fmla="*/ 953 h 952"/>
                    <a:gd name="connsiteX1" fmla="*/ 3334 w 3333"/>
                    <a:gd name="connsiteY1" fmla="*/ 381 h 952"/>
                    <a:gd name="connsiteX2" fmla="*/ 3334 w 3333"/>
                    <a:gd name="connsiteY2" fmla="*/ 0 h 952"/>
                    <a:gd name="connsiteX3" fmla="*/ 0 w 3333"/>
                    <a:gd name="connsiteY3" fmla="*/ 667 h 952"/>
                    <a:gd name="connsiteX4" fmla="*/ 0 w 3333"/>
                    <a:gd name="connsiteY4" fmla="*/ 953 h 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 h="952">
                      <a:moveTo>
                        <a:pt x="0" y="953"/>
                      </a:moveTo>
                      <a:lnTo>
                        <a:pt x="3334" y="381"/>
                      </a:lnTo>
                      <a:lnTo>
                        <a:pt x="3334" y="0"/>
                      </a:lnTo>
                      <a:lnTo>
                        <a:pt x="0" y="667"/>
                      </a:lnTo>
                      <a:lnTo>
                        <a:pt x="0" y="95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69" name="Freihandform: Form 368">
                  <a:extLst>
                    <a:ext uri="{FF2B5EF4-FFF2-40B4-BE49-F238E27FC236}">
                      <a16:creationId xmlns:a16="http://schemas.microsoft.com/office/drawing/2014/main" id="{A08C074C-ECDD-437A-A21C-7A11F72D59C6}"/>
                    </a:ext>
                  </a:extLst>
                </p:cNvPr>
                <p:cNvSpPr/>
                <p:nvPr/>
              </p:nvSpPr>
              <p:spPr>
                <a:xfrm>
                  <a:off x="5474638" y="2901777"/>
                  <a:ext cx="2286" cy="2476"/>
                </a:xfrm>
                <a:custGeom>
                  <a:avLst/>
                  <a:gdLst>
                    <a:gd name="connsiteX0" fmla="*/ 0 w 2286"/>
                    <a:gd name="connsiteY0" fmla="*/ 191 h 2476"/>
                    <a:gd name="connsiteX1" fmla="*/ 2096 w 2286"/>
                    <a:gd name="connsiteY1" fmla="*/ 2477 h 2476"/>
                    <a:gd name="connsiteX2" fmla="*/ 2286 w 2286"/>
                    <a:gd name="connsiteY2" fmla="*/ 2286 h 2476"/>
                    <a:gd name="connsiteX3" fmla="*/ 191 w 2286"/>
                    <a:gd name="connsiteY3" fmla="*/ 0 h 2476"/>
                    <a:gd name="connsiteX4" fmla="*/ 0 w 2286"/>
                    <a:gd name="connsiteY4" fmla="*/ 191 h 2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 h="2476">
                      <a:moveTo>
                        <a:pt x="0" y="191"/>
                      </a:moveTo>
                      <a:lnTo>
                        <a:pt x="2096" y="2477"/>
                      </a:lnTo>
                      <a:lnTo>
                        <a:pt x="2286" y="2286"/>
                      </a:lnTo>
                      <a:lnTo>
                        <a:pt x="191" y="0"/>
                      </a:lnTo>
                      <a:lnTo>
                        <a:pt x="0" y="191"/>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70" name="Freihandform: Form 369">
                  <a:extLst>
                    <a:ext uri="{FF2B5EF4-FFF2-40B4-BE49-F238E27FC236}">
                      <a16:creationId xmlns:a16="http://schemas.microsoft.com/office/drawing/2014/main" id="{FD54DBD4-6F36-48DD-9233-CB84D67E6C1A}"/>
                    </a:ext>
                  </a:extLst>
                </p:cNvPr>
                <p:cNvSpPr/>
                <p:nvPr/>
              </p:nvSpPr>
              <p:spPr>
                <a:xfrm>
                  <a:off x="5477496" y="2901396"/>
                  <a:ext cx="1904" cy="2762"/>
                </a:xfrm>
                <a:custGeom>
                  <a:avLst/>
                  <a:gdLst>
                    <a:gd name="connsiteX0" fmla="*/ 1619 w 1904"/>
                    <a:gd name="connsiteY0" fmla="*/ 0 h 2762"/>
                    <a:gd name="connsiteX1" fmla="*/ 0 w 1904"/>
                    <a:gd name="connsiteY1" fmla="*/ 2572 h 2762"/>
                    <a:gd name="connsiteX2" fmla="*/ 286 w 1904"/>
                    <a:gd name="connsiteY2" fmla="*/ 2762 h 2762"/>
                    <a:gd name="connsiteX3" fmla="*/ 1905 w 1904"/>
                    <a:gd name="connsiteY3" fmla="*/ 191 h 2762"/>
                    <a:gd name="connsiteX4" fmla="*/ 1619 w 1904"/>
                    <a:gd name="connsiteY4" fmla="*/ 0 h 2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4" h="2762">
                      <a:moveTo>
                        <a:pt x="1619" y="0"/>
                      </a:moveTo>
                      <a:lnTo>
                        <a:pt x="0" y="2572"/>
                      </a:lnTo>
                      <a:lnTo>
                        <a:pt x="286" y="2762"/>
                      </a:lnTo>
                      <a:lnTo>
                        <a:pt x="1905" y="191"/>
                      </a:lnTo>
                      <a:lnTo>
                        <a:pt x="1619" y="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71" name="Freihandform: Form 370">
                  <a:extLst>
                    <a:ext uri="{FF2B5EF4-FFF2-40B4-BE49-F238E27FC236}">
                      <a16:creationId xmlns:a16="http://schemas.microsoft.com/office/drawing/2014/main" id="{7C1F7364-932D-4AB7-BC87-6DA13C13080C}"/>
                    </a:ext>
                  </a:extLst>
                </p:cNvPr>
                <p:cNvSpPr/>
                <p:nvPr/>
              </p:nvSpPr>
              <p:spPr>
                <a:xfrm>
                  <a:off x="5477972" y="2904825"/>
                  <a:ext cx="3047" cy="1142"/>
                </a:xfrm>
                <a:custGeom>
                  <a:avLst/>
                  <a:gdLst>
                    <a:gd name="connsiteX0" fmla="*/ 3048 w 3047"/>
                    <a:gd name="connsiteY0" fmla="*/ 857 h 1142"/>
                    <a:gd name="connsiteX1" fmla="*/ 95 w 3047"/>
                    <a:gd name="connsiteY1" fmla="*/ 0 h 1142"/>
                    <a:gd name="connsiteX2" fmla="*/ 0 w 3047"/>
                    <a:gd name="connsiteY2" fmla="*/ 286 h 1142"/>
                    <a:gd name="connsiteX3" fmla="*/ 2953 w 3047"/>
                    <a:gd name="connsiteY3" fmla="*/ 1143 h 1142"/>
                    <a:gd name="connsiteX4" fmla="*/ 3048 w 3047"/>
                    <a:gd name="connsiteY4" fmla="*/ 857 h 1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7" h="1142">
                      <a:moveTo>
                        <a:pt x="3048" y="857"/>
                      </a:moveTo>
                      <a:lnTo>
                        <a:pt x="95" y="0"/>
                      </a:lnTo>
                      <a:lnTo>
                        <a:pt x="0" y="286"/>
                      </a:lnTo>
                      <a:lnTo>
                        <a:pt x="2953" y="1143"/>
                      </a:lnTo>
                      <a:lnTo>
                        <a:pt x="3048" y="857"/>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72" name="Freihandform: Form 371">
                  <a:extLst>
                    <a:ext uri="{FF2B5EF4-FFF2-40B4-BE49-F238E27FC236}">
                      <a16:creationId xmlns:a16="http://schemas.microsoft.com/office/drawing/2014/main" id="{445C7402-DE40-4EC3-BA9A-ECF3D25EAC6B}"/>
                    </a:ext>
                  </a:extLst>
                </p:cNvPr>
                <p:cNvSpPr/>
                <p:nvPr/>
              </p:nvSpPr>
              <p:spPr>
                <a:xfrm>
                  <a:off x="5476353" y="2903777"/>
                  <a:ext cx="1904" cy="1904"/>
                </a:xfrm>
                <a:custGeom>
                  <a:avLst/>
                  <a:gdLst>
                    <a:gd name="connsiteX0" fmla="*/ 1905 w 1904"/>
                    <a:gd name="connsiteY0" fmla="*/ 953 h 1904"/>
                    <a:gd name="connsiteX1" fmla="*/ 952 w 1904"/>
                    <a:gd name="connsiteY1" fmla="*/ 1905 h 1904"/>
                    <a:gd name="connsiteX2" fmla="*/ 0 w 1904"/>
                    <a:gd name="connsiteY2" fmla="*/ 953 h 1904"/>
                    <a:gd name="connsiteX3" fmla="*/ 952 w 1904"/>
                    <a:gd name="connsiteY3" fmla="*/ 0 h 1904"/>
                    <a:gd name="connsiteX4" fmla="*/ 1905 w 1904"/>
                    <a:gd name="connsiteY4" fmla="*/ 953 h 1904"/>
                    <a:gd name="connsiteX5" fmla="*/ 1905 w 1904"/>
                    <a:gd name="connsiteY5" fmla="*/ 953 h 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4" h="1904">
                      <a:moveTo>
                        <a:pt x="1905" y="953"/>
                      </a:moveTo>
                      <a:cubicBezTo>
                        <a:pt x="1905" y="1429"/>
                        <a:pt x="1524" y="1905"/>
                        <a:pt x="952" y="1905"/>
                      </a:cubicBezTo>
                      <a:cubicBezTo>
                        <a:pt x="476" y="1905"/>
                        <a:pt x="0" y="1524"/>
                        <a:pt x="0" y="953"/>
                      </a:cubicBezTo>
                      <a:cubicBezTo>
                        <a:pt x="0" y="476"/>
                        <a:pt x="381" y="0"/>
                        <a:pt x="952" y="0"/>
                      </a:cubicBezTo>
                      <a:cubicBezTo>
                        <a:pt x="1429" y="0"/>
                        <a:pt x="1905" y="476"/>
                        <a:pt x="1905" y="953"/>
                      </a:cubicBezTo>
                      <a:lnTo>
                        <a:pt x="1905" y="95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73" name="Freihandform: Form 372">
                  <a:extLst>
                    <a:ext uri="{FF2B5EF4-FFF2-40B4-BE49-F238E27FC236}">
                      <a16:creationId xmlns:a16="http://schemas.microsoft.com/office/drawing/2014/main" id="{4568DA24-4792-4A8E-8AF0-A018045DBAAD}"/>
                    </a:ext>
                  </a:extLst>
                </p:cNvPr>
                <p:cNvSpPr/>
                <p:nvPr/>
              </p:nvSpPr>
              <p:spPr>
                <a:xfrm>
                  <a:off x="5460541" y="3083324"/>
                  <a:ext cx="26288" cy="26288"/>
                </a:xfrm>
                <a:custGeom>
                  <a:avLst/>
                  <a:gdLst>
                    <a:gd name="connsiteX0" fmla="*/ 26289 w 26288"/>
                    <a:gd name="connsiteY0" fmla="*/ 13144 h 26288"/>
                    <a:gd name="connsiteX1" fmla="*/ 13144 w 26288"/>
                    <a:gd name="connsiteY1" fmla="*/ 26289 h 26288"/>
                    <a:gd name="connsiteX2" fmla="*/ 0 w 26288"/>
                    <a:gd name="connsiteY2" fmla="*/ 13144 h 26288"/>
                    <a:gd name="connsiteX3" fmla="*/ 13144 w 26288"/>
                    <a:gd name="connsiteY3" fmla="*/ 0 h 26288"/>
                    <a:gd name="connsiteX4" fmla="*/ 26289 w 26288"/>
                    <a:gd name="connsiteY4" fmla="*/ 13144 h 26288"/>
                    <a:gd name="connsiteX5" fmla="*/ 26289 w 26288"/>
                    <a:gd name="connsiteY5" fmla="*/ 13144 h 2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88" h="26288">
                      <a:moveTo>
                        <a:pt x="26289" y="13144"/>
                      </a:moveTo>
                      <a:cubicBezTo>
                        <a:pt x="26289" y="20383"/>
                        <a:pt x="20383" y="26289"/>
                        <a:pt x="13144" y="26289"/>
                      </a:cubicBezTo>
                      <a:cubicBezTo>
                        <a:pt x="5905" y="26289"/>
                        <a:pt x="0" y="20383"/>
                        <a:pt x="0" y="13144"/>
                      </a:cubicBezTo>
                      <a:cubicBezTo>
                        <a:pt x="0" y="5905"/>
                        <a:pt x="5905" y="0"/>
                        <a:pt x="13144" y="0"/>
                      </a:cubicBezTo>
                      <a:cubicBezTo>
                        <a:pt x="20383" y="0"/>
                        <a:pt x="26289" y="5905"/>
                        <a:pt x="26289" y="13144"/>
                      </a:cubicBezTo>
                      <a:lnTo>
                        <a:pt x="26289" y="1314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74" name="Freihandform: Form 373">
                  <a:extLst>
                    <a:ext uri="{FF2B5EF4-FFF2-40B4-BE49-F238E27FC236}">
                      <a16:creationId xmlns:a16="http://schemas.microsoft.com/office/drawing/2014/main" id="{DB663EDA-517E-45FB-A3F1-649860CA815E}"/>
                    </a:ext>
                  </a:extLst>
                </p:cNvPr>
                <p:cNvSpPr/>
                <p:nvPr/>
              </p:nvSpPr>
              <p:spPr>
                <a:xfrm>
                  <a:off x="5461208" y="3083895"/>
                  <a:ext cx="24955" cy="25050"/>
                </a:xfrm>
                <a:custGeom>
                  <a:avLst/>
                  <a:gdLst>
                    <a:gd name="connsiteX0" fmla="*/ 24956 w 24955"/>
                    <a:gd name="connsiteY0" fmla="*/ 12573 h 25050"/>
                    <a:gd name="connsiteX1" fmla="*/ 12478 w 24955"/>
                    <a:gd name="connsiteY1" fmla="*/ 25051 h 25050"/>
                    <a:gd name="connsiteX2" fmla="*/ 0 w 24955"/>
                    <a:gd name="connsiteY2" fmla="*/ 12573 h 25050"/>
                    <a:gd name="connsiteX3" fmla="*/ 12478 w 24955"/>
                    <a:gd name="connsiteY3" fmla="*/ 0 h 25050"/>
                    <a:gd name="connsiteX4" fmla="*/ 24956 w 24955"/>
                    <a:gd name="connsiteY4" fmla="*/ 12573 h 25050"/>
                    <a:gd name="connsiteX5" fmla="*/ 24956 w 24955"/>
                    <a:gd name="connsiteY5" fmla="*/ 12573 h 2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55" h="25050">
                      <a:moveTo>
                        <a:pt x="24956" y="12573"/>
                      </a:moveTo>
                      <a:cubicBezTo>
                        <a:pt x="24956" y="19526"/>
                        <a:pt x="19336" y="25051"/>
                        <a:pt x="12478" y="25051"/>
                      </a:cubicBezTo>
                      <a:cubicBezTo>
                        <a:pt x="5620" y="25051"/>
                        <a:pt x="0" y="19431"/>
                        <a:pt x="0" y="12573"/>
                      </a:cubicBezTo>
                      <a:cubicBezTo>
                        <a:pt x="0" y="5620"/>
                        <a:pt x="5620" y="0"/>
                        <a:pt x="12478" y="0"/>
                      </a:cubicBezTo>
                      <a:cubicBezTo>
                        <a:pt x="19336" y="0"/>
                        <a:pt x="24956" y="5620"/>
                        <a:pt x="24956" y="12573"/>
                      </a:cubicBezTo>
                      <a:lnTo>
                        <a:pt x="24956" y="1257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75" name="Freihandform: Form 374">
                  <a:extLst>
                    <a:ext uri="{FF2B5EF4-FFF2-40B4-BE49-F238E27FC236}">
                      <a16:creationId xmlns:a16="http://schemas.microsoft.com/office/drawing/2014/main" id="{CA94116E-FDA1-4619-A71F-CC8CEA9D6FC7}"/>
                    </a:ext>
                  </a:extLst>
                </p:cNvPr>
                <p:cNvSpPr/>
                <p:nvPr/>
              </p:nvSpPr>
              <p:spPr>
                <a:xfrm>
                  <a:off x="5407772" y="3083324"/>
                  <a:ext cx="26289" cy="26288"/>
                </a:xfrm>
                <a:custGeom>
                  <a:avLst/>
                  <a:gdLst>
                    <a:gd name="connsiteX0" fmla="*/ 26289 w 26289"/>
                    <a:gd name="connsiteY0" fmla="*/ 13144 h 26288"/>
                    <a:gd name="connsiteX1" fmla="*/ 13145 w 26289"/>
                    <a:gd name="connsiteY1" fmla="*/ 26289 h 26288"/>
                    <a:gd name="connsiteX2" fmla="*/ 0 w 26289"/>
                    <a:gd name="connsiteY2" fmla="*/ 13144 h 26288"/>
                    <a:gd name="connsiteX3" fmla="*/ 13145 w 26289"/>
                    <a:gd name="connsiteY3" fmla="*/ 0 h 26288"/>
                    <a:gd name="connsiteX4" fmla="*/ 26289 w 26289"/>
                    <a:gd name="connsiteY4" fmla="*/ 13144 h 26288"/>
                    <a:gd name="connsiteX5" fmla="*/ 26289 w 26289"/>
                    <a:gd name="connsiteY5" fmla="*/ 13144 h 2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89" h="26288">
                      <a:moveTo>
                        <a:pt x="26289" y="13144"/>
                      </a:moveTo>
                      <a:cubicBezTo>
                        <a:pt x="26289" y="20383"/>
                        <a:pt x="20383" y="26289"/>
                        <a:pt x="13145" y="26289"/>
                      </a:cubicBezTo>
                      <a:cubicBezTo>
                        <a:pt x="5906" y="26289"/>
                        <a:pt x="0" y="20383"/>
                        <a:pt x="0" y="13144"/>
                      </a:cubicBezTo>
                      <a:cubicBezTo>
                        <a:pt x="0" y="5905"/>
                        <a:pt x="5906" y="0"/>
                        <a:pt x="13145" y="0"/>
                      </a:cubicBezTo>
                      <a:cubicBezTo>
                        <a:pt x="20383" y="0"/>
                        <a:pt x="26289" y="5905"/>
                        <a:pt x="26289" y="13144"/>
                      </a:cubicBezTo>
                      <a:lnTo>
                        <a:pt x="26289" y="1314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76" name="Freihandform: Form 375">
                  <a:extLst>
                    <a:ext uri="{FF2B5EF4-FFF2-40B4-BE49-F238E27FC236}">
                      <a16:creationId xmlns:a16="http://schemas.microsoft.com/office/drawing/2014/main" id="{D8F53DE9-32DC-4D5B-967D-07310D03AA60}"/>
                    </a:ext>
                  </a:extLst>
                </p:cNvPr>
                <p:cNvSpPr/>
                <p:nvPr/>
              </p:nvSpPr>
              <p:spPr>
                <a:xfrm>
                  <a:off x="5408344" y="3083895"/>
                  <a:ext cx="25050" cy="25050"/>
                </a:xfrm>
                <a:custGeom>
                  <a:avLst/>
                  <a:gdLst>
                    <a:gd name="connsiteX0" fmla="*/ 25051 w 25050"/>
                    <a:gd name="connsiteY0" fmla="*/ 12573 h 25050"/>
                    <a:gd name="connsiteX1" fmla="*/ 12573 w 25050"/>
                    <a:gd name="connsiteY1" fmla="*/ 25051 h 25050"/>
                    <a:gd name="connsiteX2" fmla="*/ 0 w 25050"/>
                    <a:gd name="connsiteY2" fmla="*/ 12573 h 25050"/>
                    <a:gd name="connsiteX3" fmla="*/ 12573 w 25050"/>
                    <a:gd name="connsiteY3" fmla="*/ 0 h 25050"/>
                    <a:gd name="connsiteX4" fmla="*/ 25051 w 25050"/>
                    <a:gd name="connsiteY4" fmla="*/ 12573 h 25050"/>
                    <a:gd name="connsiteX5" fmla="*/ 25051 w 25050"/>
                    <a:gd name="connsiteY5" fmla="*/ 12573 h 2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50" h="25050">
                      <a:moveTo>
                        <a:pt x="25051" y="12573"/>
                      </a:moveTo>
                      <a:cubicBezTo>
                        <a:pt x="25051" y="19526"/>
                        <a:pt x="19431" y="25051"/>
                        <a:pt x="12573" y="25051"/>
                      </a:cubicBezTo>
                      <a:cubicBezTo>
                        <a:pt x="5620" y="25051"/>
                        <a:pt x="0" y="19431"/>
                        <a:pt x="0" y="12573"/>
                      </a:cubicBezTo>
                      <a:cubicBezTo>
                        <a:pt x="0" y="5620"/>
                        <a:pt x="5620" y="0"/>
                        <a:pt x="12573" y="0"/>
                      </a:cubicBezTo>
                      <a:cubicBezTo>
                        <a:pt x="19431" y="0"/>
                        <a:pt x="25051" y="5620"/>
                        <a:pt x="25051" y="12573"/>
                      </a:cubicBezTo>
                      <a:lnTo>
                        <a:pt x="25051" y="12573"/>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77" name="Freihandform: Form 376">
                  <a:extLst>
                    <a:ext uri="{FF2B5EF4-FFF2-40B4-BE49-F238E27FC236}">
                      <a16:creationId xmlns:a16="http://schemas.microsoft.com/office/drawing/2014/main" id="{D96B27A4-BCCB-4652-89C7-05797A95ABF5}"/>
                    </a:ext>
                  </a:extLst>
                </p:cNvPr>
                <p:cNvSpPr/>
                <p:nvPr/>
              </p:nvSpPr>
              <p:spPr>
                <a:xfrm>
                  <a:off x="5498736" y="3091705"/>
                  <a:ext cx="16002" cy="16002"/>
                </a:xfrm>
                <a:custGeom>
                  <a:avLst/>
                  <a:gdLst>
                    <a:gd name="connsiteX0" fmla="*/ 16002 w 16002"/>
                    <a:gd name="connsiteY0" fmla="*/ 8001 h 16002"/>
                    <a:gd name="connsiteX1" fmla="*/ 8001 w 16002"/>
                    <a:gd name="connsiteY1" fmla="*/ 16002 h 16002"/>
                    <a:gd name="connsiteX2" fmla="*/ 0 w 16002"/>
                    <a:gd name="connsiteY2" fmla="*/ 8001 h 16002"/>
                    <a:gd name="connsiteX3" fmla="*/ 8001 w 16002"/>
                    <a:gd name="connsiteY3" fmla="*/ 0 h 16002"/>
                    <a:gd name="connsiteX4" fmla="*/ 16002 w 16002"/>
                    <a:gd name="connsiteY4" fmla="*/ 8001 h 16002"/>
                    <a:gd name="connsiteX5" fmla="*/ 16002 w 16002"/>
                    <a:gd name="connsiteY5" fmla="*/ 8001 h 16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02" h="16002">
                      <a:moveTo>
                        <a:pt x="16002" y="8001"/>
                      </a:moveTo>
                      <a:cubicBezTo>
                        <a:pt x="16002" y="12478"/>
                        <a:pt x="12383" y="16002"/>
                        <a:pt x="8001" y="16002"/>
                      </a:cubicBezTo>
                      <a:cubicBezTo>
                        <a:pt x="3524" y="16002"/>
                        <a:pt x="0" y="12383"/>
                        <a:pt x="0" y="8001"/>
                      </a:cubicBezTo>
                      <a:cubicBezTo>
                        <a:pt x="0" y="3524"/>
                        <a:pt x="3620" y="0"/>
                        <a:pt x="8001" y="0"/>
                      </a:cubicBezTo>
                      <a:cubicBezTo>
                        <a:pt x="12383" y="0"/>
                        <a:pt x="16002" y="3620"/>
                        <a:pt x="16002" y="8001"/>
                      </a:cubicBezTo>
                      <a:lnTo>
                        <a:pt x="16002" y="8001"/>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78" name="Freihandform: Form 377">
                  <a:extLst>
                    <a:ext uri="{FF2B5EF4-FFF2-40B4-BE49-F238E27FC236}">
                      <a16:creationId xmlns:a16="http://schemas.microsoft.com/office/drawing/2014/main" id="{65BB55C1-B6D3-4B8A-B147-0A6D18F4A45B}"/>
                    </a:ext>
                  </a:extLst>
                </p:cNvPr>
                <p:cNvSpPr/>
                <p:nvPr/>
              </p:nvSpPr>
              <p:spPr>
                <a:xfrm>
                  <a:off x="5499117" y="3092087"/>
                  <a:ext cx="15239" cy="15239"/>
                </a:xfrm>
                <a:custGeom>
                  <a:avLst/>
                  <a:gdLst>
                    <a:gd name="connsiteX0" fmla="*/ 15240 w 15239"/>
                    <a:gd name="connsiteY0" fmla="*/ 7620 h 15239"/>
                    <a:gd name="connsiteX1" fmla="*/ 7620 w 15239"/>
                    <a:gd name="connsiteY1" fmla="*/ 15240 h 15239"/>
                    <a:gd name="connsiteX2" fmla="*/ 0 w 15239"/>
                    <a:gd name="connsiteY2" fmla="*/ 7620 h 15239"/>
                    <a:gd name="connsiteX3" fmla="*/ 7620 w 15239"/>
                    <a:gd name="connsiteY3" fmla="*/ 0 h 15239"/>
                    <a:gd name="connsiteX4" fmla="*/ 15240 w 15239"/>
                    <a:gd name="connsiteY4" fmla="*/ 7620 h 15239"/>
                    <a:gd name="connsiteX5" fmla="*/ 15240 w 15239"/>
                    <a:gd name="connsiteY5" fmla="*/ 7620 h 1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39" h="15239">
                      <a:moveTo>
                        <a:pt x="15240" y="7620"/>
                      </a:moveTo>
                      <a:cubicBezTo>
                        <a:pt x="15240" y="11811"/>
                        <a:pt x="11811" y="15240"/>
                        <a:pt x="7620" y="15240"/>
                      </a:cubicBezTo>
                      <a:cubicBezTo>
                        <a:pt x="3429" y="15240"/>
                        <a:pt x="0" y="11811"/>
                        <a:pt x="0" y="7620"/>
                      </a:cubicBezTo>
                      <a:cubicBezTo>
                        <a:pt x="0" y="3429"/>
                        <a:pt x="3429" y="0"/>
                        <a:pt x="7620" y="0"/>
                      </a:cubicBezTo>
                      <a:cubicBezTo>
                        <a:pt x="11811" y="0"/>
                        <a:pt x="15240" y="3429"/>
                        <a:pt x="15240" y="7620"/>
                      </a:cubicBezTo>
                      <a:lnTo>
                        <a:pt x="15240" y="762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79" name="Freihandform: Form 378">
                  <a:extLst>
                    <a:ext uri="{FF2B5EF4-FFF2-40B4-BE49-F238E27FC236}">
                      <a16:creationId xmlns:a16="http://schemas.microsoft.com/office/drawing/2014/main" id="{191C8F4D-8508-4D6B-8A83-30F7101BD60F}"/>
                    </a:ext>
                  </a:extLst>
                </p:cNvPr>
                <p:cNvSpPr/>
                <p:nvPr/>
              </p:nvSpPr>
              <p:spPr>
                <a:xfrm>
                  <a:off x="5523692" y="3091515"/>
                  <a:ext cx="16097" cy="16001"/>
                </a:xfrm>
                <a:custGeom>
                  <a:avLst/>
                  <a:gdLst>
                    <a:gd name="connsiteX0" fmla="*/ 16097 w 16097"/>
                    <a:gd name="connsiteY0" fmla="*/ 8001 h 16001"/>
                    <a:gd name="connsiteX1" fmla="*/ 8096 w 16097"/>
                    <a:gd name="connsiteY1" fmla="*/ 16002 h 16001"/>
                    <a:gd name="connsiteX2" fmla="*/ 0 w 16097"/>
                    <a:gd name="connsiteY2" fmla="*/ 8001 h 16001"/>
                    <a:gd name="connsiteX3" fmla="*/ 8096 w 16097"/>
                    <a:gd name="connsiteY3" fmla="*/ 0 h 16001"/>
                    <a:gd name="connsiteX4" fmla="*/ 16097 w 16097"/>
                    <a:gd name="connsiteY4" fmla="*/ 8001 h 16001"/>
                    <a:gd name="connsiteX5" fmla="*/ 16097 w 16097"/>
                    <a:gd name="connsiteY5" fmla="*/ 8001 h 1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97" h="16001">
                      <a:moveTo>
                        <a:pt x="16097" y="8001"/>
                      </a:moveTo>
                      <a:cubicBezTo>
                        <a:pt x="16097" y="12478"/>
                        <a:pt x="12478" y="16002"/>
                        <a:pt x="8096" y="16002"/>
                      </a:cubicBezTo>
                      <a:cubicBezTo>
                        <a:pt x="3620" y="16002"/>
                        <a:pt x="0" y="12382"/>
                        <a:pt x="0" y="8001"/>
                      </a:cubicBezTo>
                      <a:cubicBezTo>
                        <a:pt x="0" y="3524"/>
                        <a:pt x="3620" y="0"/>
                        <a:pt x="8096" y="0"/>
                      </a:cubicBezTo>
                      <a:cubicBezTo>
                        <a:pt x="12573" y="0"/>
                        <a:pt x="16097" y="3619"/>
                        <a:pt x="16097" y="8001"/>
                      </a:cubicBezTo>
                      <a:lnTo>
                        <a:pt x="16097" y="8001"/>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sp>
              <p:nvSpPr>
                <p:cNvPr id="380" name="Freihandform: Form 379">
                  <a:extLst>
                    <a:ext uri="{FF2B5EF4-FFF2-40B4-BE49-F238E27FC236}">
                      <a16:creationId xmlns:a16="http://schemas.microsoft.com/office/drawing/2014/main" id="{9E4D4394-CE21-41B8-93DD-95ABE91CC287}"/>
                    </a:ext>
                  </a:extLst>
                </p:cNvPr>
                <p:cNvSpPr/>
                <p:nvPr/>
              </p:nvSpPr>
              <p:spPr>
                <a:xfrm>
                  <a:off x="5524168" y="3091896"/>
                  <a:ext cx="15240" cy="15240"/>
                </a:xfrm>
                <a:custGeom>
                  <a:avLst/>
                  <a:gdLst>
                    <a:gd name="connsiteX0" fmla="*/ 15240 w 15240"/>
                    <a:gd name="connsiteY0" fmla="*/ 7620 h 15240"/>
                    <a:gd name="connsiteX1" fmla="*/ 7620 w 15240"/>
                    <a:gd name="connsiteY1" fmla="*/ 15240 h 15240"/>
                    <a:gd name="connsiteX2" fmla="*/ 0 w 15240"/>
                    <a:gd name="connsiteY2" fmla="*/ 7620 h 15240"/>
                    <a:gd name="connsiteX3" fmla="*/ 7620 w 15240"/>
                    <a:gd name="connsiteY3" fmla="*/ 0 h 15240"/>
                    <a:gd name="connsiteX4" fmla="*/ 15240 w 15240"/>
                    <a:gd name="connsiteY4" fmla="*/ 7620 h 15240"/>
                    <a:gd name="connsiteX5" fmla="*/ 15240 w 15240"/>
                    <a:gd name="connsiteY5" fmla="*/ 7620 h 1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0" h="15240">
                      <a:moveTo>
                        <a:pt x="15240" y="7620"/>
                      </a:moveTo>
                      <a:cubicBezTo>
                        <a:pt x="15240" y="11811"/>
                        <a:pt x="11811" y="15240"/>
                        <a:pt x="7620" y="15240"/>
                      </a:cubicBezTo>
                      <a:cubicBezTo>
                        <a:pt x="3429" y="15240"/>
                        <a:pt x="0" y="11811"/>
                        <a:pt x="0" y="7620"/>
                      </a:cubicBezTo>
                      <a:cubicBezTo>
                        <a:pt x="0" y="3429"/>
                        <a:pt x="3429" y="0"/>
                        <a:pt x="7620" y="0"/>
                      </a:cubicBezTo>
                      <a:cubicBezTo>
                        <a:pt x="11811" y="0"/>
                        <a:pt x="15240" y="3429"/>
                        <a:pt x="15240" y="7620"/>
                      </a:cubicBezTo>
                      <a:lnTo>
                        <a:pt x="15240" y="7620"/>
                      </a:lnTo>
                      <a:close/>
                    </a:path>
                  </a:pathLst>
                </a:custGeom>
                <a:solidFill>
                  <a:srgbClr val="638792"/>
                </a:solidFill>
                <a:ln w="9525" cap="flat">
                  <a:noFill/>
                  <a:prstDash val="solid"/>
                  <a:miter/>
                </a:ln>
              </p:spPr>
              <p:txBody>
                <a:bodyPr rtlCol="0" anchor="ctr"/>
                <a:lstStyle/>
                <a:p>
                  <a:endParaRPr lang="de-DE" sz="3200">
                    <a:latin typeface="Siemens Sans" pitchFamily="2" charset="0"/>
                  </a:endParaRPr>
                </a:p>
              </p:txBody>
            </p:sp>
            <p:sp>
              <p:nvSpPr>
                <p:cNvPr id="381" name="Freihandform: Form 380">
                  <a:extLst>
                    <a:ext uri="{FF2B5EF4-FFF2-40B4-BE49-F238E27FC236}">
                      <a16:creationId xmlns:a16="http://schemas.microsoft.com/office/drawing/2014/main" id="{FD000D65-BB7F-4328-BC83-4DEF250B2564}"/>
                    </a:ext>
                  </a:extLst>
                </p:cNvPr>
                <p:cNvSpPr/>
                <p:nvPr/>
              </p:nvSpPr>
              <p:spPr>
                <a:xfrm>
                  <a:off x="5612655" y="2861486"/>
                  <a:ext cx="239267" cy="9906"/>
                </a:xfrm>
                <a:custGeom>
                  <a:avLst/>
                  <a:gdLst>
                    <a:gd name="connsiteX0" fmla="*/ 236792 w 239267"/>
                    <a:gd name="connsiteY0" fmla="*/ 9906 h 9906"/>
                    <a:gd name="connsiteX1" fmla="*/ 239268 w 239267"/>
                    <a:gd name="connsiteY1" fmla="*/ 7429 h 9906"/>
                    <a:gd name="connsiteX2" fmla="*/ 239268 w 239267"/>
                    <a:gd name="connsiteY2" fmla="*/ 2476 h 9906"/>
                    <a:gd name="connsiteX3" fmla="*/ 236792 w 239267"/>
                    <a:gd name="connsiteY3" fmla="*/ 0 h 9906"/>
                    <a:gd name="connsiteX4" fmla="*/ 2476 w 239267"/>
                    <a:gd name="connsiteY4" fmla="*/ 0 h 9906"/>
                    <a:gd name="connsiteX5" fmla="*/ 0 w 239267"/>
                    <a:gd name="connsiteY5" fmla="*/ 2476 h 9906"/>
                    <a:gd name="connsiteX6" fmla="*/ 0 w 239267"/>
                    <a:gd name="connsiteY6" fmla="*/ 7429 h 9906"/>
                    <a:gd name="connsiteX7" fmla="*/ 2476 w 239267"/>
                    <a:gd name="connsiteY7" fmla="*/ 9906 h 9906"/>
                    <a:gd name="connsiteX8" fmla="*/ 236792 w 239267"/>
                    <a:gd name="connsiteY8" fmla="*/ 9906 h 9906"/>
                    <a:gd name="connsiteX9" fmla="*/ 236792 w 239267"/>
                    <a:gd name="connsiteY9" fmla="*/ 9906 h 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267" h="9906">
                      <a:moveTo>
                        <a:pt x="236792" y="9906"/>
                      </a:moveTo>
                      <a:cubicBezTo>
                        <a:pt x="238125" y="9906"/>
                        <a:pt x="239268" y="8763"/>
                        <a:pt x="239268" y="7429"/>
                      </a:cubicBezTo>
                      <a:lnTo>
                        <a:pt x="239268" y="2476"/>
                      </a:lnTo>
                      <a:cubicBezTo>
                        <a:pt x="239268" y="1143"/>
                        <a:pt x="238125" y="0"/>
                        <a:pt x="236792" y="0"/>
                      </a:cubicBezTo>
                      <a:lnTo>
                        <a:pt x="2476" y="0"/>
                      </a:lnTo>
                      <a:cubicBezTo>
                        <a:pt x="1143" y="0"/>
                        <a:pt x="0" y="1143"/>
                        <a:pt x="0" y="2476"/>
                      </a:cubicBezTo>
                      <a:lnTo>
                        <a:pt x="0" y="7429"/>
                      </a:lnTo>
                      <a:cubicBezTo>
                        <a:pt x="0" y="8763"/>
                        <a:pt x="1143" y="9906"/>
                        <a:pt x="2476" y="9906"/>
                      </a:cubicBezTo>
                      <a:lnTo>
                        <a:pt x="236792" y="9906"/>
                      </a:lnTo>
                      <a:lnTo>
                        <a:pt x="236792" y="9906"/>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382" name="Freihandform: Form 381">
                  <a:extLst>
                    <a:ext uri="{FF2B5EF4-FFF2-40B4-BE49-F238E27FC236}">
                      <a16:creationId xmlns:a16="http://schemas.microsoft.com/office/drawing/2014/main" id="{E817E000-AF69-4E8B-8947-42AF72A8309C}"/>
                    </a:ext>
                  </a:extLst>
                </p:cNvPr>
                <p:cNvSpPr/>
                <p:nvPr/>
              </p:nvSpPr>
              <p:spPr>
                <a:xfrm>
                  <a:off x="5903549" y="2874440"/>
                  <a:ext cx="16668" cy="19907"/>
                </a:xfrm>
                <a:custGeom>
                  <a:avLst/>
                  <a:gdLst>
                    <a:gd name="connsiteX0" fmla="*/ 16669 w 16668"/>
                    <a:gd name="connsiteY0" fmla="*/ 19907 h 19907"/>
                    <a:gd name="connsiteX1" fmla="*/ 16669 w 16668"/>
                    <a:gd name="connsiteY1" fmla="*/ 0 h 19907"/>
                    <a:gd name="connsiteX2" fmla="*/ 0 w 16668"/>
                    <a:gd name="connsiteY2" fmla="*/ 0 h 19907"/>
                    <a:gd name="connsiteX3" fmla="*/ 0 w 16668"/>
                    <a:gd name="connsiteY3" fmla="*/ 19907 h 19907"/>
                    <a:gd name="connsiteX4" fmla="*/ 16669 w 16668"/>
                    <a:gd name="connsiteY4" fmla="*/ 19907 h 19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68" h="19907">
                      <a:moveTo>
                        <a:pt x="16669" y="19907"/>
                      </a:moveTo>
                      <a:lnTo>
                        <a:pt x="16669" y="0"/>
                      </a:lnTo>
                      <a:lnTo>
                        <a:pt x="0" y="0"/>
                      </a:lnTo>
                      <a:lnTo>
                        <a:pt x="0" y="19907"/>
                      </a:lnTo>
                      <a:lnTo>
                        <a:pt x="16669" y="19907"/>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383" name="Freihandform: Form 382">
                  <a:extLst>
                    <a:ext uri="{FF2B5EF4-FFF2-40B4-BE49-F238E27FC236}">
                      <a16:creationId xmlns:a16="http://schemas.microsoft.com/office/drawing/2014/main" id="{49CEA642-B097-42C6-82B1-3B884D2078E2}"/>
                    </a:ext>
                  </a:extLst>
                </p:cNvPr>
                <p:cNvSpPr/>
                <p:nvPr/>
              </p:nvSpPr>
              <p:spPr>
                <a:xfrm>
                  <a:off x="5627133" y="2880917"/>
                  <a:ext cx="213645" cy="11620"/>
                </a:xfrm>
                <a:custGeom>
                  <a:avLst/>
                  <a:gdLst>
                    <a:gd name="connsiteX0" fmla="*/ 213646 w 213645"/>
                    <a:gd name="connsiteY0" fmla="*/ 11620 h 11620"/>
                    <a:gd name="connsiteX1" fmla="*/ 213646 w 213645"/>
                    <a:gd name="connsiteY1" fmla="*/ 0 h 11620"/>
                    <a:gd name="connsiteX2" fmla="*/ 0 w 213645"/>
                    <a:gd name="connsiteY2" fmla="*/ 0 h 11620"/>
                    <a:gd name="connsiteX3" fmla="*/ 0 w 213645"/>
                    <a:gd name="connsiteY3" fmla="*/ 11620 h 11620"/>
                    <a:gd name="connsiteX4" fmla="*/ 213646 w 213645"/>
                    <a:gd name="connsiteY4" fmla="*/ 11620 h 11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645" h="11620">
                      <a:moveTo>
                        <a:pt x="213646" y="11620"/>
                      </a:moveTo>
                      <a:lnTo>
                        <a:pt x="213646" y="0"/>
                      </a:lnTo>
                      <a:lnTo>
                        <a:pt x="0" y="0"/>
                      </a:lnTo>
                      <a:lnTo>
                        <a:pt x="0" y="11620"/>
                      </a:lnTo>
                      <a:lnTo>
                        <a:pt x="213646" y="11620"/>
                      </a:lnTo>
                      <a:close/>
                    </a:path>
                  </a:pathLst>
                </a:custGeom>
                <a:solidFill>
                  <a:srgbClr val="BBBBBB"/>
                </a:solidFill>
                <a:ln w="9525" cap="flat">
                  <a:noFill/>
                  <a:prstDash val="solid"/>
                  <a:miter/>
                </a:ln>
              </p:spPr>
              <p:txBody>
                <a:bodyPr rtlCol="0" anchor="ctr"/>
                <a:lstStyle/>
                <a:p>
                  <a:endParaRPr lang="de-DE" sz="3200">
                    <a:latin typeface="Siemens Sans" pitchFamily="2" charset="0"/>
                  </a:endParaRPr>
                </a:p>
              </p:txBody>
            </p:sp>
            <p:sp>
              <p:nvSpPr>
                <p:cNvPr id="384" name="Freihandform: Form 383">
                  <a:extLst>
                    <a:ext uri="{FF2B5EF4-FFF2-40B4-BE49-F238E27FC236}">
                      <a16:creationId xmlns:a16="http://schemas.microsoft.com/office/drawing/2014/main" id="{AEC605EF-E2AC-44DE-917D-4450B8CF86AC}"/>
                    </a:ext>
                  </a:extLst>
                </p:cNvPr>
                <p:cNvSpPr/>
                <p:nvPr/>
              </p:nvSpPr>
              <p:spPr>
                <a:xfrm>
                  <a:off x="5882689" y="3066369"/>
                  <a:ext cx="40004" cy="17811"/>
                </a:xfrm>
                <a:custGeom>
                  <a:avLst/>
                  <a:gdLst>
                    <a:gd name="connsiteX0" fmla="*/ 40005 w 40004"/>
                    <a:gd name="connsiteY0" fmla="*/ 17812 h 17811"/>
                    <a:gd name="connsiteX1" fmla="*/ 40005 w 40004"/>
                    <a:gd name="connsiteY1" fmla="*/ 0 h 17811"/>
                    <a:gd name="connsiteX2" fmla="*/ 0 w 40004"/>
                    <a:gd name="connsiteY2" fmla="*/ 0 h 17811"/>
                    <a:gd name="connsiteX3" fmla="*/ 0 w 40004"/>
                    <a:gd name="connsiteY3" fmla="*/ 17812 h 17811"/>
                    <a:gd name="connsiteX4" fmla="*/ 40005 w 40004"/>
                    <a:gd name="connsiteY4" fmla="*/ 17812 h 178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4" h="17811">
                      <a:moveTo>
                        <a:pt x="40005" y="17812"/>
                      </a:moveTo>
                      <a:lnTo>
                        <a:pt x="40005" y="0"/>
                      </a:lnTo>
                      <a:lnTo>
                        <a:pt x="0" y="0"/>
                      </a:lnTo>
                      <a:lnTo>
                        <a:pt x="0" y="17812"/>
                      </a:lnTo>
                      <a:lnTo>
                        <a:pt x="40005" y="17812"/>
                      </a:lnTo>
                      <a:close/>
                    </a:path>
                  </a:pathLst>
                </a:custGeom>
                <a:solidFill>
                  <a:srgbClr val="EBEBEB"/>
                </a:solidFill>
                <a:ln w="9525" cap="flat">
                  <a:noFill/>
                  <a:prstDash val="solid"/>
                  <a:miter/>
                </a:ln>
              </p:spPr>
              <p:txBody>
                <a:bodyPr rtlCol="0" anchor="ctr"/>
                <a:lstStyle/>
                <a:p>
                  <a:endParaRPr lang="de-DE" sz="3200">
                    <a:latin typeface="Siemens Sans" pitchFamily="2" charset="0"/>
                  </a:endParaRPr>
                </a:p>
              </p:txBody>
            </p:sp>
            <p:sp>
              <p:nvSpPr>
                <p:cNvPr id="385" name="Freihandform: Form 384">
                  <a:extLst>
                    <a:ext uri="{FF2B5EF4-FFF2-40B4-BE49-F238E27FC236}">
                      <a16:creationId xmlns:a16="http://schemas.microsoft.com/office/drawing/2014/main" id="{892EE28A-653F-49AD-B5E3-D56AE31DC080}"/>
                    </a:ext>
                  </a:extLst>
                </p:cNvPr>
                <p:cNvSpPr/>
                <p:nvPr/>
              </p:nvSpPr>
              <p:spPr>
                <a:xfrm>
                  <a:off x="5369863" y="2817576"/>
                  <a:ext cx="49149" cy="51054"/>
                </a:xfrm>
                <a:custGeom>
                  <a:avLst/>
                  <a:gdLst>
                    <a:gd name="connsiteX0" fmla="*/ 49149 w 49149"/>
                    <a:gd name="connsiteY0" fmla="*/ 51054 h 51054"/>
                    <a:gd name="connsiteX1" fmla="*/ 49149 w 49149"/>
                    <a:gd name="connsiteY1" fmla="*/ 0 h 51054"/>
                    <a:gd name="connsiteX2" fmla="*/ 0 w 49149"/>
                    <a:gd name="connsiteY2" fmla="*/ 0 h 51054"/>
                    <a:gd name="connsiteX3" fmla="*/ 0 w 49149"/>
                    <a:gd name="connsiteY3" fmla="*/ 51054 h 51054"/>
                    <a:gd name="connsiteX4" fmla="*/ 49149 w 49149"/>
                    <a:gd name="connsiteY4" fmla="*/ 51054 h 51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49" h="51054">
                      <a:moveTo>
                        <a:pt x="49149" y="51054"/>
                      </a:moveTo>
                      <a:lnTo>
                        <a:pt x="49149" y="0"/>
                      </a:lnTo>
                      <a:lnTo>
                        <a:pt x="0" y="0"/>
                      </a:lnTo>
                      <a:lnTo>
                        <a:pt x="0" y="51054"/>
                      </a:lnTo>
                      <a:lnTo>
                        <a:pt x="49149" y="51054"/>
                      </a:lnTo>
                      <a:close/>
                    </a:path>
                  </a:pathLst>
                </a:custGeom>
                <a:solidFill>
                  <a:srgbClr val="B1C6CE"/>
                </a:solidFill>
                <a:ln w="9525" cap="flat">
                  <a:noFill/>
                  <a:prstDash val="solid"/>
                  <a:miter/>
                </a:ln>
              </p:spPr>
              <p:txBody>
                <a:bodyPr rtlCol="0" anchor="ctr"/>
                <a:lstStyle/>
                <a:p>
                  <a:endParaRPr lang="de-DE" sz="3200">
                    <a:latin typeface="Siemens Sans" pitchFamily="2" charset="0"/>
                  </a:endParaRPr>
                </a:p>
              </p:txBody>
            </p:sp>
          </p:grpSp>
          <p:grpSp>
            <p:nvGrpSpPr>
              <p:cNvPr id="252" name="Gruppieren 251">
                <a:extLst>
                  <a:ext uri="{FF2B5EF4-FFF2-40B4-BE49-F238E27FC236}">
                    <a16:creationId xmlns:a16="http://schemas.microsoft.com/office/drawing/2014/main" id="{AE56D205-EE64-4A53-9E37-7A7170012D14}"/>
                  </a:ext>
                </a:extLst>
              </p:cNvPr>
              <p:cNvGrpSpPr/>
              <p:nvPr/>
            </p:nvGrpSpPr>
            <p:grpSpPr>
              <a:xfrm rot="10800000">
                <a:off x="2173989" y="2915733"/>
                <a:ext cx="322821" cy="315774"/>
                <a:chOff x="5206166" y="3466105"/>
                <a:chExt cx="284926" cy="278706"/>
              </a:xfrm>
            </p:grpSpPr>
            <p:sp>
              <p:nvSpPr>
                <p:cNvPr id="284" name="Freihandform: Form 283">
                  <a:extLst>
                    <a:ext uri="{FF2B5EF4-FFF2-40B4-BE49-F238E27FC236}">
                      <a16:creationId xmlns:a16="http://schemas.microsoft.com/office/drawing/2014/main" id="{D883F696-8D1E-4158-9596-6C353EC92270}"/>
                    </a:ext>
                  </a:extLst>
                </p:cNvPr>
                <p:cNvSpPr/>
                <p:nvPr/>
              </p:nvSpPr>
              <p:spPr>
                <a:xfrm>
                  <a:off x="5206166" y="3466105"/>
                  <a:ext cx="284926" cy="278706"/>
                </a:xfrm>
                <a:custGeom>
                  <a:avLst/>
                  <a:gdLst>
                    <a:gd name="connsiteX0" fmla="*/ 218122 w 218122"/>
                    <a:gd name="connsiteY0" fmla="*/ 106680 h 213360"/>
                    <a:gd name="connsiteX1" fmla="*/ 109061 w 218122"/>
                    <a:gd name="connsiteY1" fmla="*/ 213360 h 213360"/>
                    <a:gd name="connsiteX2" fmla="*/ 0 w 218122"/>
                    <a:gd name="connsiteY2" fmla="*/ 106680 h 213360"/>
                    <a:gd name="connsiteX3" fmla="*/ 109061 w 218122"/>
                    <a:gd name="connsiteY3" fmla="*/ 0 h 213360"/>
                    <a:gd name="connsiteX4" fmla="*/ 218122 w 218122"/>
                    <a:gd name="connsiteY4" fmla="*/ 106680 h 213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122" h="213360">
                      <a:moveTo>
                        <a:pt x="218122" y="106680"/>
                      </a:moveTo>
                      <a:cubicBezTo>
                        <a:pt x="218122" y="165598"/>
                        <a:pt x="169294" y="213360"/>
                        <a:pt x="109061" y="213360"/>
                      </a:cubicBezTo>
                      <a:cubicBezTo>
                        <a:pt x="48828" y="213360"/>
                        <a:pt x="0" y="165598"/>
                        <a:pt x="0" y="106680"/>
                      </a:cubicBezTo>
                      <a:cubicBezTo>
                        <a:pt x="0" y="47762"/>
                        <a:pt x="48828" y="0"/>
                        <a:pt x="109061" y="0"/>
                      </a:cubicBezTo>
                      <a:cubicBezTo>
                        <a:pt x="169294" y="0"/>
                        <a:pt x="218122" y="47762"/>
                        <a:pt x="218122" y="106680"/>
                      </a:cubicBezTo>
                      <a:close/>
                    </a:path>
                  </a:pathLst>
                </a:custGeom>
                <a:solidFill>
                  <a:srgbClr val="FFFFFF"/>
                </a:solidFill>
                <a:ln w="9525" cap="flat">
                  <a:noFill/>
                  <a:prstDash val="solid"/>
                  <a:miter/>
                </a:ln>
              </p:spPr>
              <p:txBody>
                <a:bodyPr rtlCol="0" anchor="ctr"/>
                <a:lstStyle/>
                <a:p>
                  <a:endParaRPr lang="de-DE" sz="3200">
                    <a:latin typeface="Siemens Sans" pitchFamily="2" charset="0"/>
                  </a:endParaRPr>
                </a:p>
              </p:txBody>
            </p:sp>
            <p:sp>
              <p:nvSpPr>
                <p:cNvPr id="285" name="Freihandform: Form 284">
                  <a:extLst>
                    <a:ext uri="{FF2B5EF4-FFF2-40B4-BE49-F238E27FC236}">
                      <a16:creationId xmlns:a16="http://schemas.microsoft.com/office/drawing/2014/main" id="{58AF00E4-CD20-45BD-8587-EEFBE16A2C06}"/>
                    </a:ext>
                  </a:extLst>
                </p:cNvPr>
                <p:cNvSpPr/>
                <p:nvPr/>
              </p:nvSpPr>
              <p:spPr>
                <a:xfrm>
                  <a:off x="5231424" y="3488375"/>
                  <a:ext cx="234660" cy="234660"/>
                </a:xfrm>
                <a:custGeom>
                  <a:avLst/>
                  <a:gdLst>
                    <a:gd name="connsiteX0" fmla="*/ 28004 w 179641"/>
                    <a:gd name="connsiteY0" fmla="*/ 154972 h 179641"/>
                    <a:gd name="connsiteX1" fmla="*/ 0 w 179641"/>
                    <a:gd name="connsiteY1" fmla="*/ 89821 h 179641"/>
                    <a:gd name="connsiteX2" fmla="*/ 89821 w 179641"/>
                    <a:gd name="connsiteY2" fmla="*/ 0 h 179641"/>
                    <a:gd name="connsiteX3" fmla="*/ 179642 w 179641"/>
                    <a:gd name="connsiteY3" fmla="*/ 89821 h 179641"/>
                    <a:gd name="connsiteX4" fmla="*/ 156210 w 179641"/>
                    <a:gd name="connsiteY4" fmla="*/ 150304 h 179641"/>
                    <a:gd name="connsiteX5" fmla="*/ 156210 w 179641"/>
                    <a:gd name="connsiteY5" fmla="*/ 111157 h 179641"/>
                    <a:gd name="connsiteX6" fmla="*/ 160592 w 179641"/>
                    <a:gd name="connsiteY6" fmla="*/ 111157 h 179641"/>
                    <a:gd name="connsiteX7" fmla="*/ 160592 w 179641"/>
                    <a:gd name="connsiteY7" fmla="*/ 49625 h 179641"/>
                    <a:gd name="connsiteX8" fmla="*/ 156210 w 179641"/>
                    <a:gd name="connsiteY8" fmla="*/ 49625 h 179641"/>
                    <a:gd name="connsiteX9" fmla="*/ 156210 w 179641"/>
                    <a:gd name="connsiteY9" fmla="*/ 48863 h 179641"/>
                    <a:gd name="connsiteX10" fmla="*/ 149162 w 179641"/>
                    <a:gd name="connsiteY10" fmla="*/ 40767 h 179641"/>
                    <a:gd name="connsiteX11" fmla="*/ 142399 w 179641"/>
                    <a:gd name="connsiteY11" fmla="*/ 48673 h 179641"/>
                    <a:gd name="connsiteX12" fmla="*/ 142399 w 179641"/>
                    <a:gd name="connsiteY12" fmla="*/ 99250 h 179641"/>
                    <a:gd name="connsiteX13" fmla="*/ 142304 w 179641"/>
                    <a:gd name="connsiteY13" fmla="*/ 99250 h 179641"/>
                    <a:gd name="connsiteX14" fmla="*/ 142399 w 179641"/>
                    <a:gd name="connsiteY14" fmla="*/ 113824 h 179641"/>
                    <a:gd name="connsiteX15" fmla="*/ 139541 w 179641"/>
                    <a:gd name="connsiteY15" fmla="*/ 117634 h 179641"/>
                    <a:gd name="connsiteX16" fmla="*/ 137065 w 179641"/>
                    <a:gd name="connsiteY16" fmla="*/ 113824 h 179641"/>
                    <a:gd name="connsiteX17" fmla="*/ 137065 w 179641"/>
                    <a:gd name="connsiteY17" fmla="*/ 111061 h 179641"/>
                    <a:gd name="connsiteX18" fmla="*/ 140589 w 179641"/>
                    <a:gd name="connsiteY18" fmla="*/ 111157 h 179641"/>
                    <a:gd name="connsiteX19" fmla="*/ 140589 w 179641"/>
                    <a:gd name="connsiteY19" fmla="*/ 49625 h 179641"/>
                    <a:gd name="connsiteX20" fmla="*/ 137065 w 179641"/>
                    <a:gd name="connsiteY20" fmla="*/ 49530 h 179641"/>
                    <a:gd name="connsiteX21" fmla="*/ 137065 w 179641"/>
                    <a:gd name="connsiteY21" fmla="*/ 48863 h 179641"/>
                    <a:gd name="connsiteX22" fmla="*/ 130016 w 179641"/>
                    <a:gd name="connsiteY22" fmla="*/ 40767 h 179641"/>
                    <a:gd name="connsiteX23" fmla="*/ 123254 w 179641"/>
                    <a:gd name="connsiteY23" fmla="*/ 48673 h 179641"/>
                    <a:gd name="connsiteX24" fmla="*/ 123254 w 179641"/>
                    <a:gd name="connsiteY24" fmla="*/ 99250 h 179641"/>
                    <a:gd name="connsiteX25" fmla="*/ 123158 w 179641"/>
                    <a:gd name="connsiteY25" fmla="*/ 99250 h 179641"/>
                    <a:gd name="connsiteX26" fmla="*/ 123254 w 179641"/>
                    <a:gd name="connsiteY26" fmla="*/ 113824 h 179641"/>
                    <a:gd name="connsiteX27" fmla="*/ 120396 w 179641"/>
                    <a:gd name="connsiteY27" fmla="*/ 117634 h 179641"/>
                    <a:gd name="connsiteX28" fmla="*/ 117919 w 179641"/>
                    <a:gd name="connsiteY28" fmla="*/ 113824 h 179641"/>
                    <a:gd name="connsiteX29" fmla="*/ 117919 w 179641"/>
                    <a:gd name="connsiteY29" fmla="*/ 111061 h 179641"/>
                    <a:gd name="connsiteX30" fmla="*/ 121158 w 179641"/>
                    <a:gd name="connsiteY30" fmla="*/ 111061 h 179641"/>
                    <a:gd name="connsiteX31" fmla="*/ 121158 w 179641"/>
                    <a:gd name="connsiteY31" fmla="*/ 49530 h 179641"/>
                    <a:gd name="connsiteX32" fmla="*/ 117919 w 179641"/>
                    <a:gd name="connsiteY32" fmla="*/ 49530 h 179641"/>
                    <a:gd name="connsiteX33" fmla="*/ 117919 w 179641"/>
                    <a:gd name="connsiteY33" fmla="*/ 48863 h 179641"/>
                    <a:gd name="connsiteX34" fmla="*/ 110871 w 179641"/>
                    <a:gd name="connsiteY34" fmla="*/ 40767 h 179641"/>
                    <a:gd name="connsiteX35" fmla="*/ 104108 w 179641"/>
                    <a:gd name="connsiteY35" fmla="*/ 48673 h 179641"/>
                    <a:gd name="connsiteX36" fmla="*/ 104108 w 179641"/>
                    <a:gd name="connsiteY36" fmla="*/ 113824 h 179641"/>
                    <a:gd name="connsiteX37" fmla="*/ 104204 w 179641"/>
                    <a:gd name="connsiteY37" fmla="*/ 113824 h 179641"/>
                    <a:gd name="connsiteX38" fmla="*/ 101346 w 179641"/>
                    <a:gd name="connsiteY38" fmla="*/ 117634 h 179641"/>
                    <a:gd name="connsiteX39" fmla="*/ 98869 w 179641"/>
                    <a:gd name="connsiteY39" fmla="*/ 113824 h 179641"/>
                    <a:gd name="connsiteX40" fmla="*/ 98869 w 179641"/>
                    <a:gd name="connsiteY40" fmla="*/ 110966 h 179641"/>
                    <a:gd name="connsiteX41" fmla="*/ 102203 w 179641"/>
                    <a:gd name="connsiteY41" fmla="*/ 110966 h 179641"/>
                    <a:gd name="connsiteX42" fmla="*/ 102203 w 179641"/>
                    <a:gd name="connsiteY42" fmla="*/ 49435 h 179641"/>
                    <a:gd name="connsiteX43" fmla="*/ 98869 w 179641"/>
                    <a:gd name="connsiteY43" fmla="*/ 49435 h 179641"/>
                    <a:gd name="connsiteX44" fmla="*/ 98869 w 179641"/>
                    <a:gd name="connsiteY44" fmla="*/ 48863 h 179641"/>
                    <a:gd name="connsiteX45" fmla="*/ 91821 w 179641"/>
                    <a:gd name="connsiteY45" fmla="*/ 40767 h 179641"/>
                    <a:gd name="connsiteX46" fmla="*/ 85058 w 179641"/>
                    <a:gd name="connsiteY46" fmla="*/ 48673 h 179641"/>
                    <a:gd name="connsiteX47" fmla="*/ 85058 w 179641"/>
                    <a:gd name="connsiteY47" fmla="*/ 113824 h 179641"/>
                    <a:gd name="connsiteX48" fmla="*/ 85154 w 179641"/>
                    <a:gd name="connsiteY48" fmla="*/ 113824 h 179641"/>
                    <a:gd name="connsiteX49" fmla="*/ 82296 w 179641"/>
                    <a:gd name="connsiteY49" fmla="*/ 117634 h 179641"/>
                    <a:gd name="connsiteX50" fmla="*/ 79819 w 179641"/>
                    <a:gd name="connsiteY50" fmla="*/ 113824 h 179641"/>
                    <a:gd name="connsiteX51" fmla="*/ 79819 w 179641"/>
                    <a:gd name="connsiteY51" fmla="*/ 110966 h 179641"/>
                    <a:gd name="connsiteX52" fmla="*/ 83153 w 179641"/>
                    <a:gd name="connsiteY52" fmla="*/ 110966 h 179641"/>
                    <a:gd name="connsiteX53" fmla="*/ 83153 w 179641"/>
                    <a:gd name="connsiteY53" fmla="*/ 49435 h 179641"/>
                    <a:gd name="connsiteX54" fmla="*/ 79819 w 179641"/>
                    <a:gd name="connsiteY54" fmla="*/ 49435 h 179641"/>
                    <a:gd name="connsiteX55" fmla="*/ 79819 w 179641"/>
                    <a:gd name="connsiteY55" fmla="*/ 48863 h 179641"/>
                    <a:gd name="connsiteX56" fmla="*/ 72771 w 179641"/>
                    <a:gd name="connsiteY56" fmla="*/ 40767 h 179641"/>
                    <a:gd name="connsiteX57" fmla="*/ 66008 w 179641"/>
                    <a:gd name="connsiteY57" fmla="*/ 48673 h 179641"/>
                    <a:gd name="connsiteX58" fmla="*/ 66008 w 179641"/>
                    <a:gd name="connsiteY58" fmla="*/ 99250 h 179641"/>
                    <a:gd name="connsiteX59" fmla="*/ 66008 w 179641"/>
                    <a:gd name="connsiteY59" fmla="*/ 99250 h 179641"/>
                    <a:gd name="connsiteX60" fmla="*/ 66008 w 179641"/>
                    <a:gd name="connsiteY60" fmla="*/ 100489 h 179641"/>
                    <a:gd name="connsiteX61" fmla="*/ 66008 w 179641"/>
                    <a:gd name="connsiteY61" fmla="*/ 113824 h 179641"/>
                    <a:gd name="connsiteX62" fmla="*/ 66104 w 179641"/>
                    <a:gd name="connsiteY62" fmla="*/ 113824 h 179641"/>
                    <a:gd name="connsiteX63" fmla="*/ 63246 w 179641"/>
                    <a:gd name="connsiteY63" fmla="*/ 117634 h 179641"/>
                    <a:gd name="connsiteX64" fmla="*/ 60769 w 179641"/>
                    <a:gd name="connsiteY64" fmla="*/ 113824 h 179641"/>
                    <a:gd name="connsiteX65" fmla="*/ 60769 w 179641"/>
                    <a:gd name="connsiteY65" fmla="*/ 110966 h 179641"/>
                    <a:gd name="connsiteX66" fmla="*/ 64198 w 179641"/>
                    <a:gd name="connsiteY66" fmla="*/ 110966 h 179641"/>
                    <a:gd name="connsiteX67" fmla="*/ 64198 w 179641"/>
                    <a:gd name="connsiteY67" fmla="*/ 49435 h 179641"/>
                    <a:gd name="connsiteX68" fmla="*/ 60769 w 179641"/>
                    <a:gd name="connsiteY68" fmla="*/ 49435 h 179641"/>
                    <a:gd name="connsiteX69" fmla="*/ 60769 w 179641"/>
                    <a:gd name="connsiteY69" fmla="*/ 48863 h 179641"/>
                    <a:gd name="connsiteX70" fmla="*/ 53721 w 179641"/>
                    <a:gd name="connsiteY70" fmla="*/ 40767 h 179641"/>
                    <a:gd name="connsiteX71" fmla="*/ 46958 w 179641"/>
                    <a:gd name="connsiteY71" fmla="*/ 48673 h 179641"/>
                    <a:gd name="connsiteX72" fmla="*/ 46958 w 179641"/>
                    <a:gd name="connsiteY72" fmla="*/ 113824 h 179641"/>
                    <a:gd name="connsiteX73" fmla="*/ 47054 w 179641"/>
                    <a:gd name="connsiteY73" fmla="*/ 113824 h 179641"/>
                    <a:gd name="connsiteX74" fmla="*/ 44196 w 179641"/>
                    <a:gd name="connsiteY74" fmla="*/ 117634 h 179641"/>
                    <a:gd name="connsiteX75" fmla="*/ 41719 w 179641"/>
                    <a:gd name="connsiteY75" fmla="*/ 113824 h 179641"/>
                    <a:gd name="connsiteX76" fmla="*/ 41719 w 179641"/>
                    <a:gd name="connsiteY76" fmla="*/ 110966 h 179641"/>
                    <a:gd name="connsiteX77" fmla="*/ 45053 w 179641"/>
                    <a:gd name="connsiteY77" fmla="*/ 110966 h 179641"/>
                    <a:gd name="connsiteX78" fmla="*/ 45053 w 179641"/>
                    <a:gd name="connsiteY78" fmla="*/ 49435 h 179641"/>
                    <a:gd name="connsiteX79" fmla="*/ 41719 w 179641"/>
                    <a:gd name="connsiteY79" fmla="*/ 49435 h 179641"/>
                    <a:gd name="connsiteX80" fmla="*/ 41719 w 179641"/>
                    <a:gd name="connsiteY80" fmla="*/ 48863 h 179641"/>
                    <a:gd name="connsiteX81" fmla="*/ 34671 w 179641"/>
                    <a:gd name="connsiteY81" fmla="*/ 40767 h 179641"/>
                    <a:gd name="connsiteX82" fmla="*/ 27908 w 179641"/>
                    <a:gd name="connsiteY82" fmla="*/ 48673 h 179641"/>
                    <a:gd name="connsiteX83" fmla="*/ 27908 w 179641"/>
                    <a:gd name="connsiteY83" fmla="*/ 154972 h 179641"/>
                    <a:gd name="connsiteX84" fmla="*/ 28004 w 179641"/>
                    <a:gd name="connsiteY84" fmla="*/ 154972 h 179641"/>
                    <a:gd name="connsiteX85" fmla="*/ 151829 w 179641"/>
                    <a:gd name="connsiteY85" fmla="*/ 154686 h 179641"/>
                    <a:gd name="connsiteX86" fmla="*/ 89821 w 179641"/>
                    <a:gd name="connsiteY86" fmla="*/ 179642 h 179641"/>
                    <a:gd name="connsiteX87" fmla="*/ 32290 w 179641"/>
                    <a:gd name="connsiteY87" fmla="*/ 158686 h 179641"/>
                    <a:gd name="connsiteX88" fmla="*/ 32290 w 179641"/>
                    <a:gd name="connsiteY88" fmla="*/ 48768 h 179641"/>
                    <a:gd name="connsiteX89" fmla="*/ 34862 w 179641"/>
                    <a:gd name="connsiteY89" fmla="*/ 44863 h 179641"/>
                    <a:gd name="connsiteX90" fmla="*/ 37529 w 179641"/>
                    <a:gd name="connsiteY90" fmla="*/ 48768 h 179641"/>
                    <a:gd name="connsiteX91" fmla="*/ 37529 w 179641"/>
                    <a:gd name="connsiteY91" fmla="*/ 49530 h 179641"/>
                    <a:gd name="connsiteX92" fmla="*/ 34195 w 179641"/>
                    <a:gd name="connsiteY92" fmla="*/ 49530 h 179641"/>
                    <a:gd name="connsiteX93" fmla="*/ 34195 w 179641"/>
                    <a:gd name="connsiteY93" fmla="*/ 111061 h 179641"/>
                    <a:gd name="connsiteX94" fmla="*/ 37529 w 179641"/>
                    <a:gd name="connsiteY94" fmla="*/ 111061 h 179641"/>
                    <a:gd name="connsiteX95" fmla="*/ 37529 w 179641"/>
                    <a:gd name="connsiteY95" fmla="*/ 113919 h 179641"/>
                    <a:gd name="connsiteX96" fmla="*/ 44387 w 179641"/>
                    <a:gd name="connsiteY96" fmla="*/ 121825 h 179641"/>
                    <a:gd name="connsiteX97" fmla="*/ 51340 w 179641"/>
                    <a:gd name="connsiteY97" fmla="*/ 113919 h 179641"/>
                    <a:gd name="connsiteX98" fmla="*/ 51340 w 179641"/>
                    <a:gd name="connsiteY98" fmla="*/ 99536 h 179641"/>
                    <a:gd name="connsiteX99" fmla="*/ 51244 w 179641"/>
                    <a:gd name="connsiteY99" fmla="*/ 99536 h 179641"/>
                    <a:gd name="connsiteX100" fmla="*/ 51244 w 179641"/>
                    <a:gd name="connsiteY100" fmla="*/ 48863 h 179641"/>
                    <a:gd name="connsiteX101" fmla="*/ 53816 w 179641"/>
                    <a:gd name="connsiteY101" fmla="*/ 44958 h 179641"/>
                    <a:gd name="connsiteX102" fmla="*/ 56483 w 179641"/>
                    <a:gd name="connsiteY102" fmla="*/ 48863 h 179641"/>
                    <a:gd name="connsiteX103" fmla="*/ 56483 w 179641"/>
                    <a:gd name="connsiteY103" fmla="*/ 49625 h 179641"/>
                    <a:gd name="connsiteX104" fmla="*/ 53245 w 179641"/>
                    <a:gd name="connsiteY104" fmla="*/ 49625 h 179641"/>
                    <a:gd name="connsiteX105" fmla="*/ 53245 w 179641"/>
                    <a:gd name="connsiteY105" fmla="*/ 111157 h 179641"/>
                    <a:gd name="connsiteX106" fmla="*/ 56483 w 179641"/>
                    <a:gd name="connsiteY106" fmla="*/ 111157 h 179641"/>
                    <a:gd name="connsiteX107" fmla="*/ 56483 w 179641"/>
                    <a:gd name="connsiteY107" fmla="*/ 114014 h 179641"/>
                    <a:gd name="connsiteX108" fmla="*/ 63341 w 179641"/>
                    <a:gd name="connsiteY108" fmla="*/ 121920 h 179641"/>
                    <a:gd name="connsiteX109" fmla="*/ 70294 w 179641"/>
                    <a:gd name="connsiteY109" fmla="*/ 114014 h 179641"/>
                    <a:gd name="connsiteX110" fmla="*/ 70294 w 179641"/>
                    <a:gd name="connsiteY110" fmla="*/ 99631 h 179641"/>
                    <a:gd name="connsiteX111" fmla="*/ 70294 w 179641"/>
                    <a:gd name="connsiteY111" fmla="*/ 99631 h 179641"/>
                    <a:gd name="connsiteX112" fmla="*/ 70294 w 179641"/>
                    <a:gd name="connsiteY112" fmla="*/ 48958 h 179641"/>
                    <a:gd name="connsiteX113" fmla="*/ 72866 w 179641"/>
                    <a:gd name="connsiteY113" fmla="*/ 45053 h 179641"/>
                    <a:gd name="connsiteX114" fmla="*/ 75533 w 179641"/>
                    <a:gd name="connsiteY114" fmla="*/ 48958 h 179641"/>
                    <a:gd name="connsiteX115" fmla="*/ 75533 w 179641"/>
                    <a:gd name="connsiteY115" fmla="*/ 49721 h 179641"/>
                    <a:gd name="connsiteX116" fmla="*/ 72200 w 179641"/>
                    <a:gd name="connsiteY116" fmla="*/ 49721 h 179641"/>
                    <a:gd name="connsiteX117" fmla="*/ 72200 w 179641"/>
                    <a:gd name="connsiteY117" fmla="*/ 111252 h 179641"/>
                    <a:gd name="connsiteX118" fmla="*/ 75533 w 179641"/>
                    <a:gd name="connsiteY118" fmla="*/ 111252 h 179641"/>
                    <a:gd name="connsiteX119" fmla="*/ 75533 w 179641"/>
                    <a:gd name="connsiteY119" fmla="*/ 114109 h 179641"/>
                    <a:gd name="connsiteX120" fmla="*/ 82391 w 179641"/>
                    <a:gd name="connsiteY120" fmla="*/ 122015 h 179641"/>
                    <a:gd name="connsiteX121" fmla="*/ 89344 w 179641"/>
                    <a:gd name="connsiteY121" fmla="*/ 114109 h 179641"/>
                    <a:gd name="connsiteX122" fmla="*/ 89344 w 179641"/>
                    <a:gd name="connsiteY122" fmla="*/ 99727 h 179641"/>
                    <a:gd name="connsiteX123" fmla="*/ 89249 w 179641"/>
                    <a:gd name="connsiteY123" fmla="*/ 99727 h 179641"/>
                    <a:gd name="connsiteX124" fmla="*/ 89249 w 179641"/>
                    <a:gd name="connsiteY124" fmla="*/ 49054 h 179641"/>
                    <a:gd name="connsiteX125" fmla="*/ 91821 w 179641"/>
                    <a:gd name="connsiteY125" fmla="*/ 45148 h 179641"/>
                    <a:gd name="connsiteX126" fmla="*/ 94488 w 179641"/>
                    <a:gd name="connsiteY126" fmla="*/ 49054 h 179641"/>
                    <a:gd name="connsiteX127" fmla="*/ 94488 w 179641"/>
                    <a:gd name="connsiteY127" fmla="*/ 49816 h 179641"/>
                    <a:gd name="connsiteX128" fmla="*/ 91059 w 179641"/>
                    <a:gd name="connsiteY128" fmla="*/ 49816 h 179641"/>
                    <a:gd name="connsiteX129" fmla="*/ 91059 w 179641"/>
                    <a:gd name="connsiteY129" fmla="*/ 111347 h 179641"/>
                    <a:gd name="connsiteX130" fmla="*/ 94488 w 179641"/>
                    <a:gd name="connsiteY130" fmla="*/ 111347 h 179641"/>
                    <a:gd name="connsiteX131" fmla="*/ 94488 w 179641"/>
                    <a:gd name="connsiteY131" fmla="*/ 114205 h 179641"/>
                    <a:gd name="connsiteX132" fmla="*/ 101346 w 179641"/>
                    <a:gd name="connsiteY132" fmla="*/ 122111 h 179641"/>
                    <a:gd name="connsiteX133" fmla="*/ 108299 w 179641"/>
                    <a:gd name="connsiteY133" fmla="*/ 114205 h 179641"/>
                    <a:gd name="connsiteX134" fmla="*/ 108299 w 179641"/>
                    <a:gd name="connsiteY134" fmla="*/ 99822 h 179641"/>
                    <a:gd name="connsiteX135" fmla="*/ 108299 w 179641"/>
                    <a:gd name="connsiteY135" fmla="*/ 99822 h 179641"/>
                    <a:gd name="connsiteX136" fmla="*/ 108299 w 179641"/>
                    <a:gd name="connsiteY136" fmla="*/ 49149 h 179641"/>
                    <a:gd name="connsiteX137" fmla="*/ 110871 w 179641"/>
                    <a:gd name="connsiteY137" fmla="*/ 45244 h 179641"/>
                    <a:gd name="connsiteX138" fmla="*/ 113538 w 179641"/>
                    <a:gd name="connsiteY138" fmla="*/ 49149 h 179641"/>
                    <a:gd name="connsiteX139" fmla="*/ 113538 w 179641"/>
                    <a:gd name="connsiteY139" fmla="*/ 49911 h 179641"/>
                    <a:gd name="connsiteX140" fmla="*/ 110300 w 179641"/>
                    <a:gd name="connsiteY140" fmla="*/ 49911 h 179641"/>
                    <a:gd name="connsiteX141" fmla="*/ 110300 w 179641"/>
                    <a:gd name="connsiteY141" fmla="*/ 111442 h 179641"/>
                    <a:gd name="connsiteX142" fmla="*/ 113538 w 179641"/>
                    <a:gd name="connsiteY142" fmla="*/ 111442 h 179641"/>
                    <a:gd name="connsiteX143" fmla="*/ 113538 w 179641"/>
                    <a:gd name="connsiteY143" fmla="*/ 114205 h 179641"/>
                    <a:gd name="connsiteX144" fmla="*/ 120396 w 179641"/>
                    <a:gd name="connsiteY144" fmla="*/ 122111 h 179641"/>
                    <a:gd name="connsiteX145" fmla="*/ 127349 w 179641"/>
                    <a:gd name="connsiteY145" fmla="*/ 114205 h 179641"/>
                    <a:gd name="connsiteX146" fmla="*/ 127444 w 179641"/>
                    <a:gd name="connsiteY146" fmla="*/ 114205 h 179641"/>
                    <a:gd name="connsiteX147" fmla="*/ 127444 w 179641"/>
                    <a:gd name="connsiteY147" fmla="*/ 49054 h 179641"/>
                    <a:gd name="connsiteX148" fmla="*/ 130016 w 179641"/>
                    <a:gd name="connsiteY148" fmla="*/ 45148 h 179641"/>
                    <a:gd name="connsiteX149" fmla="*/ 132683 w 179641"/>
                    <a:gd name="connsiteY149" fmla="*/ 49054 h 179641"/>
                    <a:gd name="connsiteX150" fmla="*/ 132683 w 179641"/>
                    <a:gd name="connsiteY150" fmla="*/ 49816 h 179641"/>
                    <a:gd name="connsiteX151" fmla="*/ 129254 w 179641"/>
                    <a:gd name="connsiteY151" fmla="*/ 49721 h 179641"/>
                    <a:gd name="connsiteX152" fmla="*/ 129254 w 179641"/>
                    <a:gd name="connsiteY152" fmla="*/ 111252 h 179641"/>
                    <a:gd name="connsiteX153" fmla="*/ 132683 w 179641"/>
                    <a:gd name="connsiteY153" fmla="*/ 111347 h 179641"/>
                    <a:gd name="connsiteX154" fmla="*/ 132683 w 179641"/>
                    <a:gd name="connsiteY154" fmla="*/ 114205 h 179641"/>
                    <a:gd name="connsiteX155" fmla="*/ 139541 w 179641"/>
                    <a:gd name="connsiteY155" fmla="*/ 122111 h 179641"/>
                    <a:gd name="connsiteX156" fmla="*/ 146494 w 179641"/>
                    <a:gd name="connsiteY156" fmla="*/ 114205 h 179641"/>
                    <a:gd name="connsiteX157" fmla="*/ 146590 w 179641"/>
                    <a:gd name="connsiteY157" fmla="*/ 114205 h 179641"/>
                    <a:gd name="connsiteX158" fmla="*/ 146590 w 179641"/>
                    <a:gd name="connsiteY158" fmla="*/ 49054 h 179641"/>
                    <a:gd name="connsiteX159" fmla="*/ 149162 w 179641"/>
                    <a:gd name="connsiteY159" fmla="*/ 45148 h 179641"/>
                    <a:gd name="connsiteX160" fmla="*/ 151829 w 179641"/>
                    <a:gd name="connsiteY160" fmla="*/ 49054 h 179641"/>
                    <a:gd name="connsiteX161" fmla="*/ 151829 w 179641"/>
                    <a:gd name="connsiteY161" fmla="*/ 49911 h 179641"/>
                    <a:gd name="connsiteX162" fmla="*/ 148685 w 179641"/>
                    <a:gd name="connsiteY162" fmla="*/ 49911 h 179641"/>
                    <a:gd name="connsiteX163" fmla="*/ 148685 w 179641"/>
                    <a:gd name="connsiteY163" fmla="*/ 111442 h 179641"/>
                    <a:gd name="connsiteX164" fmla="*/ 151829 w 179641"/>
                    <a:gd name="connsiteY164" fmla="*/ 111442 h 179641"/>
                    <a:gd name="connsiteX165" fmla="*/ 151829 w 179641"/>
                    <a:gd name="connsiteY165" fmla="*/ 154686 h 179641"/>
                    <a:gd name="connsiteX166" fmla="*/ 151829 w 179641"/>
                    <a:gd name="connsiteY166" fmla="*/ 154686 h 179641"/>
                    <a:gd name="connsiteX167" fmla="*/ 26098 w 179641"/>
                    <a:gd name="connsiteY167" fmla="*/ 111061 h 179641"/>
                    <a:gd name="connsiteX168" fmla="*/ 19050 w 179641"/>
                    <a:gd name="connsiteY168" fmla="*/ 111061 h 179641"/>
                    <a:gd name="connsiteX169" fmla="*/ 19050 w 179641"/>
                    <a:gd name="connsiteY169" fmla="*/ 49530 h 179641"/>
                    <a:gd name="connsiteX170" fmla="*/ 26098 w 179641"/>
                    <a:gd name="connsiteY170" fmla="*/ 49530 h 179641"/>
                    <a:gd name="connsiteX171" fmla="*/ 26098 w 179641"/>
                    <a:gd name="connsiteY171" fmla="*/ 111061 h 179641"/>
                    <a:gd name="connsiteX172" fmla="*/ 26098 w 179641"/>
                    <a:gd name="connsiteY172" fmla="*/ 111061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28004" y="154972"/>
                      </a:moveTo>
                      <a:cubicBezTo>
                        <a:pt x="10763" y="138589"/>
                        <a:pt x="0" y="115443"/>
                        <a:pt x="0" y="89821"/>
                      </a:cubicBezTo>
                      <a:cubicBezTo>
                        <a:pt x="0" y="40291"/>
                        <a:pt x="40196" y="0"/>
                        <a:pt x="89821" y="0"/>
                      </a:cubicBezTo>
                      <a:cubicBezTo>
                        <a:pt x="139351" y="0"/>
                        <a:pt x="179642" y="40195"/>
                        <a:pt x="179642" y="89821"/>
                      </a:cubicBezTo>
                      <a:cubicBezTo>
                        <a:pt x="179642" y="113062"/>
                        <a:pt x="170783" y="134302"/>
                        <a:pt x="156210" y="150304"/>
                      </a:cubicBezTo>
                      <a:lnTo>
                        <a:pt x="156210" y="111157"/>
                      </a:lnTo>
                      <a:lnTo>
                        <a:pt x="160592" y="111157"/>
                      </a:lnTo>
                      <a:lnTo>
                        <a:pt x="160592" y="49625"/>
                      </a:lnTo>
                      <a:lnTo>
                        <a:pt x="156210" y="49625"/>
                      </a:lnTo>
                      <a:lnTo>
                        <a:pt x="156210" y="48863"/>
                      </a:lnTo>
                      <a:cubicBezTo>
                        <a:pt x="156210" y="48863"/>
                        <a:pt x="156210" y="40767"/>
                        <a:pt x="149162" y="40767"/>
                      </a:cubicBezTo>
                      <a:cubicBezTo>
                        <a:pt x="142399" y="40767"/>
                        <a:pt x="142399" y="48673"/>
                        <a:pt x="142399" y="48673"/>
                      </a:cubicBezTo>
                      <a:lnTo>
                        <a:pt x="142399" y="99250"/>
                      </a:lnTo>
                      <a:lnTo>
                        <a:pt x="142304" y="99250"/>
                      </a:lnTo>
                      <a:lnTo>
                        <a:pt x="142399" y="113824"/>
                      </a:lnTo>
                      <a:cubicBezTo>
                        <a:pt x="142399" y="113824"/>
                        <a:pt x="142399" y="117634"/>
                        <a:pt x="139541" y="117634"/>
                      </a:cubicBezTo>
                      <a:cubicBezTo>
                        <a:pt x="136684" y="117634"/>
                        <a:pt x="137065" y="113824"/>
                        <a:pt x="137065" y="113824"/>
                      </a:cubicBezTo>
                      <a:lnTo>
                        <a:pt x="137065" y="111061"/>
                      </a:lnTo>
                      <a:lnTo>
                        <a:pt x="140589" y="111157"/>
                      </a:lnTo>
                      <a:lnTo>
                        <a:pt x="140589" y="49625"/>
                      </a:lnTo>
                      <a:lnTo>
                        <a:pt x="137065" y="49530"/>
                      </a:lnTo>
                      <a:lnTo>
                        <a:pt x="137065" y="48863"/>
                      </a:lnTo>
                      <a:cubicBezTo>
                        <a:pt x="137065" y="48863"/>
                        <a:pt x="137065" y="40767"/>
                        <a:pt x="130016" y="40767"/>
                      </a:cubicBezTo>
                      <a:cubicBezTo>
                        <a:pt x="123254" y="40767"/>
                        <a:pt x="123254" y="48673"/>
                        <a:pt x="123254" y="48673"/>
                      </a:cubicBezTo>
                      <a:lnTo>
                        <a:pt x="123254" y="99250"/>
                      </a:lnTo>
                      <a:lnTo>
                        <a:pt x="123158" y="99250"/>
                      </a:lnTo>
                      <a:lnTo>
                        <a:pt x="123254" y="113824"/>
                      </a:lnTo>
                      <a:cubicBezTo>
                        <a:pt x="123254" y="113824"/>
                        <a:pt x="123254" y="117634"/>
                        <a:pt x="120396" y="117634"/>
                      </a:cubicBezTo>
                      <a:cubicBezTo>
                        <a:pt x="117538" y="117634"/>
                        <a:pt x="117919" y="113824"/>
                        <a:pt x="117919" y="113824"/>
                      </a:cubicBezTo>
                      <a:lnTo>
                        <a:pt x="117919" y="111061"/>
                      </a:lnTo>
                      <a:lnTo>
                        <a:pt x="121158" y="111061"/>
                      </a:lnTo>
                      <a:lnTo>
                        <a:pt x="121158" y="49530"/>
                      </a:lnTo>
                      <a:lnTo>
                        <a:pt x="117919" y="49530"/>
                      </a:lnTo>
                      <a:lnTo>
                        <a:pt x="117919" y="48863"/>
                      </a:lnTo>
                      <a:cubicBezTo>
                        <a:pt x="117919" y="48863"/>
                        <a:pt x="117919" y="40767"/>
                        <a:pt x="110871" y="40767"/>
                      </a:cubicBezTo>
                      <a:cubicBezTo>
                        <a:pt x="104108" y="40767"/>
                        <a:pt x="104108" y="48673"/>
                        <a:pt x="104108" y="48673"/>
                      </a:cubicBezTo>
                      <a:lnTo>
                        <a:pt x="104108" y="113824"/>
                      </a:lnTo>
                      <a:lnTo>
                        <a:pt x="104204" y="113824"/>
                      </a:lnTo>
                      <a:cubicBezTo>
                        <a:pt x="104204" y="113824"/>
                        <a:pt x="104204" y="117634"/>
                        <a:pt x="101346" y="117634"/>
                      </a:cubicBezTo>
                      <a:cubicBezTo>
                        <a:pt x="98488" y="117634"/>
                        <a:pt x="98869" y="113824"/>
                        <a:pt x="98869" y="113824"/>
                      </a:cubicBezTo>
                      <a:lnTo>
                        <a:pt x="98869" y="110966"/>
                      </a:lnTo>
                      <a:lnTo>
                        <a:pt x="102203" y="110966"/>
                      </a:lnTo>
                      <a:lnTo>
                        <a:pt x="102203" y="49435"/>
                      </a:lnTo>
                      <a:lnTo>
                        <a:pt x="98869" y="49435"/>
                      </a:lnTo>
                      <a:lnTo>
                        <a:pt x="98869" y="48863"/>
                      </a:lnTo>
                      <a:cubicBezTo>
                        <a:pt x="98869" y="48863"/>
                        <a:pt x="98869" y="40767"/>
                        <a:pt x="91821" y="40767"/>
                      </a:cubicBezTo>
                      <a:cubicBezTo>
                        <a:pt x="85058" y="40767"/>
                        <a:pt x="85058" y="48673"/>
                        <a:pt x="85058" y="48673"/>
                      </a:cubicBezTo>
                      <a:lnTo>
                        <a:pt x="85058" y="113824"/>
                      </a:lnTo>
                      <a:lnTo>
                        <a:pt x="85154" y="113824"/>
                      </a:lnTo>
                      <a:cubicBezTo>
                        <a:pt x="85154" y="113824"/>
                        <a:pt x="85154" y="117634"/>
                        <a:pt x="82296" y="117634"/>
                      </a:cubicBezTo>
                      <a:cubicBezTo>
                        <a:pt x="79438" y="117634"/>
                        <a:pt x="79819" y="113824"/>
                        <a:pt x="79819" y="113824"/>
                      </a:cubicBezTo>
                      <a:lnTo>
                        <a:pt x="79819" y="110966"/>
                      </a:lnTo>
                      <a:lnTo>
                        <a:pt x="83153" y="110966"/>
                      </a:lnTo>
                      <a:lnTo>
                        <a:pt x="83153" y="49435"/>
                      </a:lnTo>
                      <a:lnTo>
                        <a:pt x="79819" y="49435"/>
                      </a:lnTo>
                      <a:lnTo>
                        <a:pt x="79819" y="48863"/>
                      </a:lnTo>
                      <a:cubicBezTo>
                        <a:pt x="79819" y="48863"/>
                        <a:pt x="79819" y="40767"/>
                        <a:pt x="72771" y="40767"/>
                      </a:cubicBezTo>
                      <a:cubicBezTo>
                        <a:pt x="66008" y="40767"/>
                        <a:pt x="66008" y="48673"/>
                        <a:pt x="66008" y="48673"/>
                      </a:cubicBezTo>
                      <a:lnTo>
                        <a:pt x="66008" y="99250"/>
                      </a:lnTo>
                      <a:lnTo>
                        <a:pt x="66008" y="99250"/>
                      </a:lnTo>
                      <a:lnTo>
                        <a:pt x="66008" y="100489"/>
                      </a:lnTo>
                      <a:lnTo>
                        <a:pt x="66008" y="113824"/>
                      </a:lnTo>
                      <a:lnTo>
                        <a:pt x="66104" y="113824"/>
                      </a:lnTo>
                      <a:cubicBezTo>
                        <a:pt x="66104" y="113824"/>
                        <a:pt x="66104" y="117634"/>
                        <a:pt x="63246" y="117634"/>
                      </a:cubicBezTo>
                      <a:cubicBezTo>
                        <a:pt x="60388" y="117634"/>
                        <a:pt x="60769" y="113824"/>
                        <a:pt x="60769" y="113824"/>
                      </a:cubicBezTo>
                      <a:lnTo>
                        <a:pt x="60769" y="110966"/>
                      </a:lnTo>
                      <a:lnTo>
                        <a:pt x="64198" y="110966"/>
                      </a:lnTo>
                      <a:lnTo>
                        <a:pt x="64198" y="49435"/>
                      </a:lnTo>
                      <a:lnTo>
                        <a:pt x="60769" y="49435"/>
                      </a:lnTo>
                      <a:lnTo>
                        <a:pt x="60769" y="48863"/>
                      </a:lnTo>
                      <a:cubicBezTo>
                        <a:pt x="60769" y="48863"/>
                        <a:pt x="60769" y="40767"/>
                        <a:pt x="53721" y="40767"/>
                      </a:cubicBezTo>
                      <a:cubicBezTo>
                        <a:pt x="46958" y="40767"/>
                        <a:pt x="46958" y="48673"/>
                        <a:pt x="46958" y="48673"/>
                      </a:cubicBezTo>
                      <a:lnTo>
                        <a:pt x="46958" y="113824"/>
                      </a:lnTo>
                      <a:lnTo>
                        <a:pt x="47054" y="113824"/>
                      </a:lnTo>
                      <a:cubicBezTo>
                        <a:pt x="47054" y="113824"/>
                        <a:pt x="47054" y="117634"/>
                        <a:pt x="44196" y="117634"/>
                      </a:cubicBezTo>
                      <a:cubicBezTo>
                        <a:pt x="41338" y="117634"/>
                        <a:pt x="41719" y="113824"/>
                        <a:pt x="41719" y="113824"/>
                      </a:cubicBezTo>
                      <a:lnTo>
                        <a:pt x="41719" y="110966"/>
                      </a:lnTo>
                      <a:lnTo>
                        <a:pt x="45053" y="110966"/>
                      </a:lnTo>
                      <a:lnTo>
                        <a:pt x="45053" y="49435"/>
                      </a:lnTo>
                      <a:lnTo>
                        <a:pt x="41719" y="49435"/>
                      </a:lnTo>
                      <a:lnTo>
                        <a:pt x="41719" y="48863"/>
                      </a:lnTo>
                      <a:cubicBezTo>
                        <a:pt x="41719" y="48863"/>
                        <a:pt x="41719" y="40767"/>
                        <a:pt x="34671" y="40767"/>
                      </a:cubicBezTo>
                      <a:cubicBezTo>
                        <a:pt x="27908" y="40767"/>
                        <a:pt x="27908" y="48673"/>
                        <a:pt x="27908" y="48673"/>
                      </a:cubicBezTo>
                      <a:lnTo>
                        <a:pt x="27908" y="154972"/>
                      </a:lnTo>
                      <a:lnTo>
                        <a:pt x="28004" y="154972"/>
                      </a:lnTo>
                      <a:close/>
                      <a:moveTo>
                        <a:pt x="151829" y="154686"/>
                      </a:moveTo>
                      <a:cubicBezTo>
                        <a:pt x="135731" y="170117"/>
                        <a:pt x="113824" y="179642"/>
                        <a:pt x="89821" y="179642"/>
                      </a:cubicBezTo>
                      <a:cubicBezTo>
                        <a:pt x="67913" y="179642"/>
                        <a:pt x="47815" y="171736"/>
                        <a:pt x="32290" y="158686"/>
                      </a:cubicBezTo>
                      <a:lnTo>
                        <a:pt x="32290" y="48768"/>
                      </a:lnTo>
                      <a:cubicBezTo>
                        <a:pt x="32290" y="48768"/>
                        <a:pt x="32194" y="44958"/>
                        <a:pt x="34862" y="44863"/>
                      </a:cubicBezTo>
                      <a:cubicBezTo>
                        <a:pt x="37624" y="44767"/>
                        <a:pt x="37529" y="48768"/>
                        <a:pt x="37529" y="48768"/>
                      </a:cubicBezTo>
                      <a:lnTo>
                        <a:pt x="37529" y="49530"/>
                      </a:lnTo>
                      <a:lnTo>
                        <a:pt x="34195" y="49530"/>
                      </a:lnTo>
                      <a:lnTo>
                        <a:pt x="34195" y="111061"/>
                      </a:lnTo>
                      <a:lnTo>
                        <a:pt x="37529" y="111061"/>
                      </a:lnTo>
                      <a:lnTo>
                        <a:pt x="37529" y="113919"/>
                      </a:lnTo>
                      <a:cubicBezTo>
                        <a:pt x="37529" y="113919"/>
                        <a:pt x="37529" y="121825"/>
                        <a:pt x="44387" y="121825"/>
                      </a:cubicBezTo>
                      <a:cubicBezTo>
                        <a:pt x="51340" y="121825"/>
                        <a:pt x="51340" y="113919"/>
                        <a:pt x="51340" y="113919"/>
                      </a:cubicBezTo>
                      <a:lnTo>
                        <a:pt x="51340" y="99536"/>
                      </a:lnTo>
                      <a:lnTo>
                        <a:pt x="51244" y="99536"/>
                      </a:lnTo>
                      <a:lnTo>
                        <a:pt x="51244" y="48863"/>
                      </a:lnTo>
                      <a:cubicBezTo>
                        <a:pt x="51244" y="48863"/>
                        <a:pt x="51149" y="45053"/>
                        <a:pt x="53816" y="44958"/>
                      </a:cubicBezTo>
                      <a:cubicBezTo>
                        <a:pt x="56579" y="44863"/>
                        <a:pt x="56483" y="48863"/>
                        <a:pt x="56483" y="48863"/>
                      </a:cubicBezTo>
                      <a:lnTo>
                        <a:pt x="56483" y="49625"/>
                      </a:lnTo>
                      <a:lnTo>
                        <a:pt x="53245" y="49625"/>
                      </a:lnTo>
                      <a:lnTo>
                        <a:pt x="53245" y="111157"/>
                      </a:lnTo>
                      <a:lnTo>
                        <a:pt x="56483" y="111157"/>
                      </a:lnTo>
                      <a:lnTo>
                        <a:pt x="56483" y="114014"/>
                      </a:lnTo>
                      <a:cubicBezTo>
                        <a:pt x="56483" y="114014"/>
                        <a:pt x="56483" y="121920"/>
                        <a:pt x="63341" y="121920"/>
                      </a:cubicBezTo>
                      <a:cubicBezTo>
                        <a:pt x="70294" y="121920"/>
                        <a:pt x="70294" y="114014"/>
                        <a:pt x="70294" y="114014"/>
                      </a:cubicBezTo>
                      <a:lnTo>
                        <a:pt x="70294" y="99631"/>
                      </a:lnTo>
                      <a:lnTo>
                        <a:pt x="70294" y="99631"/>
                      </a:lnTo>
                      <a:lnTo>
                        <a:pt x="70294" y="48958"/>
                      </a:lnTo>
                      <a:cubicBezTo>
                        <a:pt x="70294" y="48958"/>
                        <a:pt x="70199" y="45148"/>
                        <a:pt x="72866" y="45053"/>
                      </a:cubicBezTo>
                      <a:cubicBezTo>
                        <a:pt x="75629" y="44958"/>
                        <a:pt x="75533" y="48958"/>
                        <a:pt x="75533" y="48958"/>
                      </a:cubicBezTo>
                      <a:lnTo>
                        <a:pt x="75533" y="49721"/>
                      </a:lnTo>
                      <a:lnTo>
                        <a:pt x="72200" y="49721"/>
                      </a:lnTo>
                      <a:lnTo>
                        <a:pt x="72200" y="111252"/>
                      </a:lnTo>
                      <a:lnTo>
                        <a:pt x="75533" y="111252"/>
                      </a:lnTo>
                      <a:lnTo>
                        <a:pt x="75533" y="114109"/>
                      </a:lnTo>
                      <a:cubicBezTo>
                        <a:pt x="75533" y="114109"/>
                        <a:pt x="75533" y="122015"/>
                        <a:pt x="82391" y="122015"/>
                      </a:cubicBezTo>
                      <a:cubicBezTo>
                        <a:pt x="89344" y="122015"/>
                        <a:pt x="89344" y="114109"/>
                        <a:pt x="89344" y="114109"/>
                      </a:cubicBezTo>
                      <a:lnTo>
                        <a:pt x="89344" y="99727"/>
                      </a:lnTo>
                      <a:lnTo>
                        <a:pt x="89249" y="99727"/>
                      </a:lnTo>
                      <a:lnTo>
                        <a:pt x="89249" y="49054"/>
                      </a:lnTo>
                      <a:cubicBezTo>
                        <a:pt x="89249" y="49054"/>
                        <a:pt x="89154" y="45244"/>
                        <a:pt x="91821" y="45148"/>
                      </a:cubicBezTo>
                      <a:cubicBezTo>
                        <a:pt x="94583" y="45053"/>
                        <a:pt x="94488" y="49054"/>
                        <a:pt x="94488" y="49054"/>
                      </a:cubicBezTo>
                      <a:lnTo>
                        <a:pt x="94488" y="49816"/>
                      </a:lnTo>
                      <a:lnTo>
                        <a:pt x="91059" y="49816"/>
                      </a:lnTo>
                      <a:lnTo>
                        <a:pt x="91059" y="111347"/>
                      </a:lnTo>
                      <a:lnTo>
                        <a:pt x="94488" y="111347"/>
                      </a:lnTo>
                      <a:lnTo>
                        <a:pt x="94488" y="114205"/>
                      </a:lnTo>
                      <a:cubicBezTo>
                        <a:pt x="94488" y="114205"/>
                        <a:pt x="94488" y="122111"/>
                        <a:pt x="101346" y="122111"/>
                      </a:cubicBezTo>
                      <a:cubicBezTo>
                        <a:pt x="108299" y="122111"/>
                        <a:pt x="108299" y="114205"/>
                        <a:pt x="108299" y="114205"/>
                      </a:cubicBezTo>
                      <a:lnTo>
                        <a:pt x="108299" y="99822"/>
                      </a:lnTo>
                      <a:lnTo>
                        <a:pt x="108299" y="99822"/>
                      </a:lnTo>
                      <a:lnTo>
                        <a:pt x="108299" y="49149"/>
                      </a:lnTo>
                      <a:cubicBezTo>
                        <a:pt x="108299" y="49149"/>
                        <a:pt x="108204" y="45339"/>
                        <a:pt x="110871" y="45244"/>
                      </a:cubicBezTo>
                      <a:cubicBezTo>
                        <a:pt x="113633" y="45148"/>
                        <a:pt x="113538" y="49149"/>
                        <a:pt x="113538" y="49149"/>
                      </a:cubicBezTo>
                      <a:lnTo>
                        <a:pt x="113538" y="49911"/>
                      </a:lnTo>
                      <a:lnTo>
                        <a:pt x="110300" y="49911"/>
                      </a:lnTo>
                      <a:lnTo>
                        <a:pt x="110300" y="111442"/>
                      </a:lnTo>
                      <a:lnTo>
                        <a:pt x="113538" y="111442"/>
                      </a:lnTo>
                      <a:lnTo>
                        <a:pt x="113538" y="114205"/>
                      </a:lnTo>
                      <a:cubicBezTo>
                        <a:pt x="113538" y="114205"/>
                        <a:pt x="113538" y="122111"/>
                        <a:pt x="120396" y="122111"/>
                      </a:cubicBezTo>
                      <a:cubicBezTo>
                        <a:pt x="127063" y="122111"/>
                        <a:pt x="127349" y="114871"/>
                        <a:pt x="127349" y="114205"/>
                      </a:cubicBezTo>
                      <a:lnTo>
                        <a:pt x="127444" y="114205"/>
                      </a:lnTo>
                      <a:lnTo>
                        <a:pt x="127444" y="49054"/>
                      </a:lnTo>
                      <a:cubicBezTo>
                        <a:pt x="127444" y="49054"/>
                        <a:pt x="127349" y="45244"/>
                        <a:pt x="130016" y="45148"/>
                      </a:cubicBezTo>
                      <a:cubicBezTo>
                        <a:pt x="132779" y="45053"/>
                        <a:pt x="132683" y="49054"/>
                        <a:pt x="132683" y="49054"/>
                      </a:cubicBezTo>
                      <a:lnTo>
                        <a:pt x="132683" y="49816"/>
                      </a:lnTo>
                      <a:lnTo>
                        <a:pt x="129254" y="49721"/>
                      </a:lnTo>
                      <a:lnTo>
                        <a:pt x="129254" y="111252"/>
                      </a:lnTo>
                      <a:lnTo>
                        <a:pt x="132683" y="111347"/>
                      </a:lnTo>
                      <a:lnTo>
                        <a:pt x="132683" y="114205"/>
                      </a:lnTo>
                      <a:cubicBezTo>
                        <a:pt x="132683" y="114205"/>
                        <a:pt x="132683" y="122111"/>
                        <a:pt x="139541" y="122111"/>
                      </a:cubicBezTo>
                      <a:cubicBezTo>
                        <a:pt x="146209" y="122111"/>
                        <a:pt x="146494" y="114871"/>
                        <a:pt x="146494" y="114205"/>
                      </a:cubicBezTo>
                      <a:lnTo>
                        <a:pt x="146590" y="114205"/>
                      </a:lnTo>
                      <a:lnTo>
                        <a:pt x="146590" y="49054"/>
                      </a:lnTo>
                      <a:cubicBezTo>
                        <a:pt x="146590" y="49054"/>
                        <a:pt x="146494" y="45244"/>
                        <a:pt x="149162" y="45148"/>
                      </a:cubicBezTo>
                      <a:cubicBezTo>
                        <a:pt x="151924" y="45053"/>
                        <a:pt x="151829" y="49054"/>
                        <a:pt x="151829" y="49054"/>
                      </a:cubicBezTo>
                      <a:lnTo>
                        <a:pt x="151829" y="49911"/>
                      </a:lnTo>
                      <a:lnTo>
                        <a:pt x="148685" y="49911"/>
                      </a:lnTo>
                      <a:lnTo>
                        <a:pt x="148685" y="111442"/>
                      </a:lnTo>
                      <a:lnTo>
                        <a:pt x="151829" y="111442"/>
                      </a:lnTo>
                      <a:lnTo>
                        <a:pt x="151829" y="154686"/>
                      </a:lnTo>
                      <a:lnTo>
                        <a:pt x="151829" y="154686"/>
                      </a:lnTo>
                      <a:close/>
                      <a:moveTo>
                        <a:pt x="26098" y="111061"/>
                      </a:moveTo>
                      <a:lnTo>
                        <a:pt x="19050" y="111061"/>
                      </a:lnTo>
                      <a:lnTo>
                        <a:pt x="19050" y="49530"/>
                      </a:lnTo>
                      <a:lnTo>
                        <a:pt x="26098" y="49530"/>
                      </a:lnTo>
                      <a:lnTo>
                        <a:pt x="26098" y="111061"/>
                      </a:lnTo>
                      <a:lnTo>
                        <a:pt x="26098" y="111061"/>
                      </a:lnTo>
                      <a:close/>
                    </a:path>
                  </a:pathLst>
                </a:custGeom>
                <a:solidFill>
                  <a:srgbClr val="EB780A"/>
                </a:solidFill>
                <a:ln w="9525" cap="flat">
                  <a:noFill/>
                  <a:prstDash val="solid"/>
                  <a:miter/>
                </a:ln>
              </p:spPr>
              <p:txBody>
                <a:bodyPr rtlCol="0" anchor="ctr"/>
                <a:lstStyle/>
                <a:p>
                  <a:endParaRPr lang="de-DE" sz="3200">
                    <a:latin typeface="Siemens Sans" pitchFamily="2" charset="0"/>
                  </a:endParaRPr>
                </a:p>
              </p:txBody>
            </p:sp>
            <p:sp>
              <p:nvSpPr>
                <p:cNvPr id="286" name="Freihandform: Form 285">
                  <a:extLst>
                    <a:ext uri="{FF2B5EF4-FFF2-40B4-BE49-F238E27FC236}">
                      <a16:creationId xmlns:a16="http://schemas.microsoft.com/office/drawing/2014/main" id="{E097926E-6B72-47E8-8EFC-BA005066CB4B}"/>
                    </a:ext>
                  </a:extLst>
                </p:cNvPr>
                <p:cNvSpPr/>
                <p:nvPr/>
              </p:nvSpPr>
              <p:spPr>
                <a:xfrm>
                  <a:off x="5206166" y="3466105"/>
                  <a:ext cx="284926" cy="278706"/>
                </a:xfrm>
                <a:custGeom>
                  <a:avLst/>
                  <a:gdLst>
                    <a:gd name="connsiteX0" fmla="*/ 109061 w 218122"/>
                    <a:gd name="connsiteY0" fmla="*/ 213360 h 213360"/>
                    <a:gd name="connsiteX1" fmla="*/ 0 w 218122"/>
                    <a:gd name="connsiteY1" fmla="*/ 106680 h 213360"/>
                    <a:gd name="connsiteX2" fmla="*/ 109061 w 218122"/>
                    <a:gd name="connsiteY2" fmla="*/ 0 h 213360"/>
                    <a:gd name="connsiteX3" fmla="*/ 218122 w 218122"/>
                    <a:gd name="connsiteY3" fmla="*/ 106680 h 213360"/>
                    <a:gd name="connsiteX4" fmla="*/ 109061 w 218122"/>
                    <a:gd name="connsiteY4" fmla="*/ 213360 h 213360"/>
                    <a:gd name="connsiteX5" fmla="*/ 109061 w 218122"/>
                    <a:gd name="connsiteY5" fmla="*/ 213360 h 213360"/>
                    <a:gd name="connsiteX6" fmla="*/ 109061 w 218122"/>
                    <a:gd name="connsiteY6" fmla="*/ 201168 h 213360"/>
                    <a:gd name="connsiteX7" fmla="*/ 15335 w 218122"/>
                    <a:gd name="connsiteY7" fmla="*/ 106680 h 213360"/>
                    <a:gd name="connsiteX8" fmla="*/ 109061 w 218122"/>
                    <a:gd name="connsiteY8" fmla="*/ 12192 h 213360"/>
                    <a:gd name="connsiteX9" fmla="*/ 202787 w 218122"/>
                    <a:gd name="connsiteY9" fmla="*/ 106680 h 213360"/>
                    <a:gd name="connsiteX10" fmla="*/ 109061 w 218122"/>
                    <a:gd name="connsiteY10" fmla="*/ 201168 h 213360"/>
                    <a:gd name="connsiteX11" fmla="*/ 109061 w 218122"/>
                    <a:gd name="connsiteY11" fmla="*/ 201168 h 213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122" h="213360">
                      <a:moveTo>
                        <a:pt x="109061" y="213360"/>
                      </a:moveTo>
                      <a:cubicBezTo>
                        <a:pt x="48863" y="213360"/>
                        <a:pt x="0" y="165544"/>
                        <a:pt x="0" y="106680"/>
                      </a:cubicBezTo>
                      <a:cubicBezTo>
                        <a:pt x="0" y="47816"/>
                        <a:pt x="48863" y="0"/>
                        <a:pt x="109061" y="0"/>
                      </a:cubicBezTo>
                      <a:cubicBezTo>
                        <a:pt x="169259" y="0"/>
                        <a:pt x="218122" y="47816"/>
                        <a:pt x="218122" y="106680"/>
                      </a:cubicBezTo>
                      <a:cubicBezTo>
                        <a:pt x="218122" y="165544"/>
                        <a:pt x="169259" y="213360"/>
                        <a:pt x="109061" y="213360"/>
                      </a:cubicBezTo>
                      <a:lnTo>
                        <a:pt x="109061" y="213360"/>
                      </a:lnTo>
                      <a:close/>
                      <a:moveTo>
                        <a:pt x="109061" y="201168"/>
                      </a:moveTo>
                      <a:cubicBezTo>
                        <a:pt x="57340" y="201168"/>
                        <a:pt x="15335" y="158877"/>
                        <a:pt x="15335" y="106680"/>
                      </a:cubicBezTo>
                      <a:cubicBezTo>
                        <a:pt x="15335" y="54483"/>
                        <a:pt x="57340" y="12192"/>
                        <a:pt x="109061" y="12192"/>
                      </a:cubicBezTo>
                      <a:cubicBezTo>
                        <a:pt x="160782" y="12192"/>
                        <a:pt x="202787" y="54483"/>
                        <a:pt x="202787" y="106680"/>
                      </a:cubicBezTo>
                      <a:cubicBezTo>
                        <a:pt x="202787" y="158877"/>
                        <a:pt x="160877" y="201168"/>
                        <a:pt x="109061" y="201168"/>
                      </a:cubicBezTo>
                      <a:lnTo>
                        <a:pt x="109061" y="201168"/>
                      </a:lnTo>
                      <a:close/>
                    </a:path>
                  </a:pathLst>
                </a:custGeom>
                <a:solidFill>
                  <a:srgbClr val="FFB900"/>
                </a:solidFill>
                <a:ln w="9525" cap="flat">
                  <a:noFill/>
                  <a:prstDash val="solid"/>
                  <a:miter/>
                </a:ln>
              </p:spPr>
              <p:txBody>
                <a:bodyPr rtlCol="0" anchor="ctr"/>
                <a:lstStyle/>
                <a:p>
                  <a:endParaRPr lang="de-DE" sz="3200">
                    <a:latin typeface="Siemens Sans" pitchFamily="2" charset="0"/>
                  </a:endParaRPr>
                </a:p>
              </p:txBody>
            </p:sp>
          </p:grpSp>
          <p:grpSp>
            <p:nvGrpSpPr>
              <p:cNvPr id="253" name="Gruppieren 252">
                <a:extLst>
                  <a:ext uri="{FF2B5EF4-FFF2-40B4-BE49-F238E27FC236}">
                    <a16:creationId xmlns:a16="http://schemas.microsoft.com/office/drawing/2014/main" id="{798852FE-E9F3-4E4E-B250-D6B2E80923CD}"/>
                  </a:ext>
                </a:extLst>
              </p:cNvPr>
              <p:cNvGrpSpPr/>
              <p:nvPr/>
            </p:nvGrpSpPr>
            <p:grpSpPr>
              <a:xfrm rot="10800000">
                <a:off x="2175834" y="4145614"/>
                <a:ext cx="322350" cy="315311"/>
                <a:chOff x="2768515" y="4691492"/>
                <a:chExt cx="284926" cy="278704"/>
              </a:xfrm>
            </p:grpSpPr>
            <p:sp>
              <p:nvSpPr>
                <p:cNvPr id="281" name="Freihandform: Form 280">
                  <a:extLst>
                    <a:ext uri="{FF2B5EF4-FFF2-40B4-BE49-F238E27FC236}">
                      <a16:creationId xmlns:a16="http://schemas.microsoft.com/office/drawing/2014/main" id="{FFB1D63C-2A34-459C-A060-079175D0EAE6}"/>
                    </a:ext>
                  </a:extLst>
                </p:cNvPr>
                <p:cNvSpPr/>
                <p:nvPr/>
              </p:nvSpPr>
              <p:spPr>
                <a:xfrm>
                  <a:off x="2768515" y="4691492"/>
                  <a:ext cx="284926" cy="278704"/>
                </a:xfrm>
                <a:custGeom>
                  <a:avLst/>
                  <a:gdLst>
                    <a:gd name="connsiteX0" fmla="*/ 218122 w 218122"/>
                    <a:gd name="connsiteY0" fmla="*/ 106680 h 213359"/>
                    <a:gd name="connsiteX1" fmla="*/ 109061 w 218122"/>
                    <a:gd name="connsiteY1" fmla="*/ 213360 h 213359"/>
                    <a:gd name="connsiteX2" fmla="*/ 0 w 218122"/>
                    <a:gd name="connsiteY2" fmla="*/ 106680 h 213359"/>
                    <a:gd name="connsiteX3" fmla="*/ 109061 w 218122"/>
                    <a:gd name="connsiteY3" fmla="*/ 0 h 213359"/>
                    <a:gd name="connsiteX4" fmla="*/ 218122 w 218122"/>
                    <a:gd name="connsiteY4" fmla="*/ 106680 h 213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122" h="213359">
                      <a:moveTo>
                        <a:pt x="218122" y="106680"/>
                      </a:moveTo>
                      <a:cubicBezTo>
                        <a:pt x="218122" y="165598"/>
                        <a:pt x="169294" y="213360"/>
                        <a:pt x="109061" y="213360"/>
                      </a:cubicBezTo>
                      <a:cubicBezTo>
                        <a:pt x="48828" y="213360"/>
                        <a:pt x="0" y="165598"/>
                        <a:pt x="0" y="106680"/>
                      </a:cubicBezTo>
                      <a:cubicBezTo>
                        <a:pt x="0" y="47762"/>
                        <a:pt x="48828" y="0"/>
                        <a:pt x="109061" y="0"/>
                      </a:cubicBezTo>
                      <a:cubicBezTo>
                        <a:pt x="169294" y="0"/>
                        <a:pt x="218122" y="47762"/>
                        <a:pt x="218122" y="106680"/>
                      </a:cubicBezTo>
                      <a:close/>
                    </a:path>
                  </a:pathLst>
                </a:custGeom>
                <a:solidFill>
                  <a:srgbClr val="FFFFFF"/>
                </a:solidFill>
                <a:ln w="9525" cap="flat">
                  <a:noFill/>
                  <a:prstDash val="solid"/>
                  <a:miter/>
                </a:ln>
              </p:spPr>
              <p:txBody>
                <a:bodyPr rtlCol="0" anchor="ctr"/>
                <a:lstStyle/>
                <a:p>
                  <a:endParaRPr lang="de-DE" sz="3200">
                    <a:latin typeface="Siemens Sans" pitchFamily="2" charset="0"/>
                  </a:endParaRPr>
                </a:p>
              </p:txBody>
            </p:sp>
            <p:sp>
              <p:nvSpPr>
                <p:cNvPr id="282" name="Freihandform: Form 281">
                  <a:extLst>
                    <a:ext uri="{FF2B5EF4-FFF2-40B4-BE49-F238E27FC236}">
                      <a16:creationId xmlns:a16="http://schemas.microsoft.com/office/drawing/2014/main" id="{8BF0AFC4-8BD0-4030-A28C-9F0E2D462B98}"/>
                    </a:ext>
                  </a:extLst>
                </p:cNvPr>
                <p:cNvSpPr/>
                <p:nvPr/>
              </p:nvSpPr>
              <p:spPr>
                <a:xfrm>
                  <a:off x="2793523" y="4713266"/>
                  <a:ext cx="234660" cy="234660"/>
                </a:xfrm>
                <a:custGeom>
                  <a:avLst/>
                  <a:gdLst>
                    <a:gd name="connsiteX0" fmla="*/ 151638 w 179641"/>
                    <a:gd name="connsiteY0" fmla="*/ 24670 h 179641"/>
                    <a:gd name="connsiteX1" fmla="*/ 179642 w 179641"/>
                    <a:gd name="connsiteY1" fmla="*/ 89821 h 179641"/>
                    <a:gd name="connsiteX2" fmla="*/ 89821 w 179641"/>
                    <a:gd name="connsiteY2" fmla="*/ 179642 h 179641"/>
                    <a:gd name="connsiteX3" fmla="*/ 0 w 179641"/>
                    <a:gd name="connsiteY3" fmla="*/ 89821 h 179641"/>
                    <a:gd name="connsiteX4" fmla="*/ 23432 w 179641"/>
                    <a:gd name="connsiteY4" fmla="*/ 29337 h 179641"/>
                    <a:gd name="connsiteX5" fmla="*/ 23432 w 179641"/>
                    <a:gd name="connsiteY5" fmla="*/ 68485 h 179641"/>
                    <a:gd name="connsiteX6" fmla="*/ 19050 w 179641"/>
                    <a:gd name="connsiteY6" fmla="*/ 68485 h 179641"/>
                    <a:gd name="connsiteX7" fmla="*/ 19050 w 179641"/>
                    <a:gd name="connsiteY7" fmla="*/ 130016 h 179641"/>
                    <a:gd name="connsiteX8" fmla="*/ 23432 w 179641"/>
                    <a:gd name="connsiteY8" fmla="*/ 129921 h 179641"/>
                    <a:gd name="connsiteX9" fmla="*/ 23432 w 179641"/>
                    <a:gd name="connsiteY9" fmla="*/ 130683 h 179641"/>
                    <a:gd name="connsiteX10" fmla="*/ 30480 w 179641"/>
                    <a:gd name="connsiteY10" fmla="*/ 138779 h 179641"/>
                    <a:gd name="connsiteX11" fmla="*/ 37243 w 179641"/>
                    <a:gd name="connsiteY11" fmla="*/ 130873 h 179641"/>
                    <a:gd name="connsiteX12" fmla="*/ 37243 w 179641"/>
                    <a:gd name="connsiteY12" fmla="*/ 80296 h 179641"/>
                    <a:gd name="connsiteX13" fmla="*/ 37338 w 179641"/>
                    <a:gd name="connsiteY13" fmla="*/ 80296 h 179641"/>
                    <a:gd name="connsiteX14" fmla="*/ 37243 w 179641"/>
                    <a:gd name="connsiteY14" fmla="*/ 65722 h 179641"/>
                    <a:gd name="connsiteX15" fmla="*/ 40100 w 179641"/>
                    <a:gd name="connsiteY15" fmla="*/ 61913 h 179641"/>
                    <a:gd name="connsiteX16" fmla="*/ 42577 w 179641"/>
                    <a:gd name="connsiteY16" fmla="*/ 65722 h 179641"/>
                    <a:gd name="connsiteX17" fmla="*/ 42577 w 179641"/>
                    <a:gd name="connsiteY17" fmla="*/ 68485 h 179641"/>
                    <a:gd name="connsiteX18" fmla="*/ 39053 w 179641"/>
                    <a:gd name="connsiteY18" fmla="*/ 68389 h 179641"/>
                    <a:gd name="connsiteX19" fmla="*/ 39053 w 179641"/>
                    <a:gd name="connsiteY19" fmla="*/ 129921 h 179641"/>
                    <a:gd name="connsiteX20" fmla="*/ 42577 w 179641"/>
                    <a:gd name="connsiteY20" fmla="*/ 130016 h 179641"/>
                    <a:gd name="connsiteX21" fmla="*/ 42577 w 179641"/>
                    <a:gd name="connsiteY21" fmla="*/ 130778 h 179641"/>
                    <a:gd name="connsiteX22" fmla="*/ 49625 w 179641"/>
                    <a:gd name="connsiteY22" fmla="*/ 138875 h 179641"/>
                    <a:gd name="connsiteX23" fmla="*/ 56388 w 179641"/>
                    <a:gd name="connsiteY23" fmla="*/ 130969 h 179641"/>
                    <a:gd name="connsiteX24" fmla="*/ 56388 w 179641"/>
                    <a:gd name="connsiteY24" fmla="*/ 80391 h 179641"/>
                    <a:gd name="connsiteX25" fmla="*/ 56483 w 179641"/>
                    <a:gd name="connsiteY25" fmla="*/ 80391 h 179641"/>
                    <a:gd name="connsiteX26" fmla="*/ 56388 w 179641"/>
                    <a:gd name="connsiteY26" fmla="*/ 65818 h 179641"/>
                    <a:gd name="connsiteX27" fmla="*/ 59246 w 179641"/>
                    <a:gd name="connsiteY27" fmla="*/ 62008 h 179641"/>
                    <a:gd name="connsiteX28" fmla="*/ 61722 w 179641"/>
                    <a:gd name="connsiteY28" fmla="*/ 65818 h 179641"/>
                    <a:gd name="connsiteX29" fmla="*/ 61722 w 179641"/>
                    <a:gd name="connsiteY29" fmla="*/ 68580 h 179641"/>
                    <a:gd name="connsiteX30" fmla="*/ 58483 w 179641"/>
                    <a:gd name="connsiteY30" fmla="*/ 68580 h 179641"/>
                    <a:gd name="connsiteX31" fmla="*/ 58483 w 179641"/>
                    <a:gd name="connsiteY31" fmla="*/ 130111 h 179641"/>
                    <a:gd name="connsiteX32" fmla="*/ 61722 w 179641"/>
                    <a:gd name="connsiteY32" fmla="*/ 130111 h 179641"/>
                    <a:gd name="connsiteX33" fmla="*/ 61722 w 179641"/>
                    <a:gd name="connsiteY33" fmla="*/ 130778 h 179641"/>
                    <a:gd name="connsiteX34" fmla="*/ 68771 w 179641"/>
                    <a:gd name="connsiteY34" fmla="*/ 138875 h 179641"/>
                    <a:gd name="connsiteX35" fmla="*/ 75533 w 179641"/>
                    <a:gd name="connsiteY35" fmla="*/ 130969 h 179641"/>
                    <a:gd name="connsiteX36" fmla="*/ 75533 w 179641"/>
                    <a:gd name="connsiteY36" fmla="*/ 65818 h 179641"/>
                    <a:gd name="connsiteX37" fmla="*/ 75438 w 179641"/>
                    <a:gd name="connsiteY37" fmla="*/ 65818 h 179641"/>
                    <a:gd name="connsiteX38" fmla="*/ 78296 w 179641"/>
                    <a:gd name="connsiteY38" fmla="*/ 62008 h 179641"/>
                    <a:gd name="connsiteX39" fmla="*/ 80772 w 179641"/>
                    <a:gd name="connsiteY39" fmla="*/ 65818 h 179641"/>
                    <a:gd name="connsiteX40" fmla="*/ 80772 w 179641"/>
                    <a:gd name="connsiteY40" fmla="*/ 68675 h 179641"/>
                    <a:gd name="connsiteX41" fmla="*/ 77438 w 179641"/>
                    <a:gd name="connsiteY41" fmla="*/ 68675 h 179641"/>
                    <a:gd name="connsiteX42" fmla="*/ 77438 w 179641"/>
                    <a:gd name="connsiteY42" fmla="*/ 130207 h 179641"/>
                    <a:gd name="connsiteX43" fmla="*/ 80772 w 179641"/>
                    <a:gd name="connsiteY43" fmla="*/ 130207 h 179641"/>
                    <a:gd name="connsiteX44" fmla="*/ 80772 w 179641"/>
                    <a:gd name="connsiteY44" fmla="*/ 130873 h 179641"/>
                    <a:gd name="connsiteX45" fmla="*/ 87821 w 179641"/>
                    <a:gd name="connsiteY45" fmla="*/ 138970 h 179641"/>
                    <a:gd name="connsiteX46" fmla="*/ 94583 w 179641"/>
                    <a:gd name="connsiteY46" fmla="*/ 131064 h 179641"/>
                    <a:gd name="connsiteX47" fmla="*/ 94583 w 179641"/>
                    <a:gd name="connsiteY47" fmla="*/ 65913 h 179641"/>
                    <a:gd name="connsiteX48" fmla="*/ 94488 w 179641"/>
                    <a:gd name="connsiteY48" fmla="*/ 65913 h 179641"/>
                    <a:gd name="connsiteX49" fmla="*/ 97346 w 179641"/>
                    <a:gd name="connsiteY49" fmla="*/ 62103 h 179641"/>
                    <a:gd name="connsiteX50" fmla="*/ 99822 w 179641"/>
                    <a:gd name="connsiteY50" fmla="*/ 65913 h 179641"/>
                    <a:gd name="connsiteX51" fmla="*/ 99822 w 179641"/>
                    <a:gd name="connsiteY51" fmla="*/ 68771 h 179641"/>
                    <a:gd name="connsiteX52" fmla="*/ 96488 w 179641"/>
                    <a:gd name="connsiteY52" fmla="*/ 68771 h 179641"/>
                    <a:gd name="connsiteX53" fmla="*/ 96488 w 179641"/>
                    <a:gd name="connsiteY53" fmla="*/ 130302 h 179641"/>
                    <a:gd name="connsiteX54" fmla="*/ 99822 w 179641"/>
                    <a:gd name="connsiteY54" fmla="*/ 130302 h 179641"/>
                    <a:gd name="connsiteX55" fmla="*/ 99822 w 179641"/>
                    <a:gd name="connsiteY55" fmla="*/ 130969 h 179641"/>
                    <a:gd name="connsiteX56" fmla="*/ 106871 w 179641"/>
                    <a:gd name="connsiteY56" fmla="*/ 139065 h 179641"/>
                    <a:gd name="connsiteX57" fmla="*/ 113633 w 179641"/>
                    <a:gd name="connsiteY57" fmla="*/ 131159 h 179641"/>
                    <a:gd name="connsiteX58" fmla="*/ 113633 w 179641"/>
                    <a:gd name="connsiteY58" fmla="*/ 80581 h 179641"/>
                    <a:gd name="connsiteX59" fmla="*/ 113633 w 179641"/>
                    <a:gd name="connsiteY59" fmla="*/ 80581 h 179641"/>
                    <a:gd name="connsiteX60" fmla="*/ 113633 w 179641"/>
                    <a:gd name="connsiteY60" fmla="*/ 79343 h 179641"/>
                    <a:gd name="connsiteX61" fmla="*/ 113633 w 179641"/>
                    <a:gd name="connsiteY61" fmla="*/ 66008 h 179641"/>
                    <a:gd name="connsiteX62" fmla="*/ 113538 w 179641"/>
                    <a:gd name="connsiteY62" fmla="*/ 66008 h 179641"/>
                    <a:gd name="connsiteX63" fmla="*/ 116396 w 179641"/>
                    <a:gd name="connsiteY63" fmla="*/ 62198 h 179641"/>
                    <a:gd name="connsiteX64" fmla="*/ 118872 w 179641"/>
                    <a:gd name="connsiteY64" fmla="*/ 66008 h 179641"/>
                    <a:gd name="connsiteX65" fmla="*/ 118872 w 179641"/>
                    <a:gd name="connsiteY65" fmla="*/ 68866 h 179641"/>
                    <a:gd name="connsiteX66" fmla="*/ 115443 w 179641"/>
                    <a:gd name="connsiteY66" fmla="*/ 68866 h 179641"/>
                    <a:gd name="connsiteX67" fmla="*/ 115443 w 179641"/>
                    <a:gd name="connsiteY67" fmla="*/ 130397 h 179641"/>
                    <a:gd name="connsiteX68" fmla="*/ 118872 w 179641"/>
                    <a:gd name="connsiteY68" fmla="*/ 130397 h 179641"/>
                    <a:gd name="connsiteX69" fmla="*/ 118872 w 179641"/>
                    <a:gd name="connsiteY69" fmla="*/ 131064 h 179641"/>
                    <a:gd name="connsiteX70" fmla="*/ 125921 w 179641"/>
                    <a:gd name="connsiteY70" fmla="*/ 139160 h 179641"/>
                    <a:gd name="connsiteX71" fmla="*/ 132683 w 179641"/>
                    <a:gd name="connsiteY71" fmla="*/ 131254 h 179641"/>
                    <a:gd name="connsiteX72" fmla="*/ 132683 w 179641"/>
                    <a:gd name="connsiteY72" fmla="*/ 66103 h 179641"/>
                    <a:gd name="connsiteX73" fmla="*/ 132588 w 179641"/>
                    <a:gd name="connsiteY73" fmla="*/ 66103 h 179641"/>
                    <a:gd name="connsiteX74" fmla="*/ 135446 w 179641"/>
                    <a:gd name="connsiteY74" fmla="*/ 62293 h 179641"/>
                    <a:gd name="connsiteX75" fmla="*/ 137922 w 179641"/>
                    <a:gd name="connsiteY75" fmla="*/ 66103 h 179641"/>
                    <a:gd name="connsiteX76" fmla="*/ 137922 w 179641"/>
                    <a:gd name="connsiteY76" fmla="*/ 68961 h 179641"/>
                    <a:gd name="connsiteX77" fmla="*/ 134588 w 179641"/>
                    <a:gd name="connsiteY77" fmla="*/ 68961 h 179641"/>
                    <a:gd name="connsiteX78" fmla="*/ 134588 w 179641"/>
                    <a:gd name="connsiteY78" fmla="*/ 130492 h 179641"/>
                    <a:gd name="connsiteX79" fmla="*/ 137922 w 179641"/>
                    <a:gd name="connsiteY79" fmla="*/ 130492 h 179641"/>
                    <a:gd name="connsiteX80" fmla="*/ 137922 w 179641"/>
                    <a:gd name="connsiteY80" fmla="*/ 131159 h 179641"/>
                    <a:gd name="connsiteX81" fmla="*/ 144971 w 179641"/>
                    <a:gd name="connsiteY81" fmla="*/ 139255 h 179641"/>
                    <a:gd name="connsiteX82" fmla="*/ 151733 w 179641"/>
                    <a:gd name="connsiteY82" fmla="*/ 131350 h 179641"/>
                    <a:gd name="connsiteX83" fmla="*/ 151733 w 179641"/>
                    <a:gd name="connsiteY83" fmla="*/ 24670 h 179641"/>
                    <a:gd name="connsiteX84" fmla="*/ 151638 w 179641"/>
                    <a:gd name="connsiteY84" fmla="*/ 24670 h 179641"/>
                    <a:gd name="connsiteX85" fmla="*/ 27908 w 179641"/>
                    <a:gd name="connsiteY85" fmla="*/ 24955 h 179641"/>
                    <a:gd name="connsiteX86" fmla="*/ 89916 w 179641"/>
                    <a:gd name="connsiteY86" fmla="*/ 0 h 179641"/>
                    <a:gd name="connsiteX87" fmla="*/ 147447 w 179641"/>
                    <a:gd name="connsiteY87" fmla="*/ 20955 h 179641"/>
                    <a:gd name="connsiteX88" fmla="*/ 147447 w 179641"/>
                    <a:gd name="connsiteY88" fmla="*/ 130873 h 179641"/>
                    <a:gd name="connsiteX89" fmla="*/ 144875 w 179641"/>
                    <a:gd name="connsiteY89" fmla="*/ 134779 h 179641"/>
                    <a:gd name="connsiteX90" fmla="*/ 142208 w 179641"/>
                    <a:gd name="connsiteY90" fmla="*/ 130873 h 179641"/>
                    <a:gd name="connsiteX91" fmla="*/ 142208 w 179641"/>
                    <a:gd name="connsiteY91" fmla="*/ 130111 h 179641"/>
                    <a:gd name="connsiteX92" fmla="*/ 145542 w 179641"/>
                    <a:gd name="connsiteY92" fmla="*/ 130111 h 179641"/>
                    <a:gd name="connsiteX93" fmla="*/ 145542 w 179641"/>
                    <a:gd name="connsiteY93" fmla="*/ 68580 h 179641"/>
                    <a:gd name="connsiteX94" fmla="*/ 142208 w 179641"/>
                    <a:gd name="connsiteY94" fmla="*/ 68580 h 179641"/>
                    <a:gd name="connsiteX95" fmla="*/ 142208 w 179641"/>
                    <a:gd name="connsiteY95" fmla="*/ 65722 h 179641"/>
                    <a:gd name="connsiteX96" fmla="*/ 135350 w 179641"/>
                    <a:gd name="connsiteY96" fmla="*/ 57817 h 179641"/>
                    <a:gd name="connsiteX97" fmla="*/ 128397 w 179641"/>
                    <a:gd name="connsiteY97" fmla="*/ 65722 h 179641"/>
                    <a:gd name="connsiteX98" fmla="*/ 128397 w 179641"/>
                    <a:gd name="connsiteY98" fmla="*/ 80105 h 179641"/>
                    <a:gd name="connsiteX99" fmla="*/ 128492 w 179641"/>
                    <a:gd name="connsiteY99" fmla="*/ 80105 h 179641"/>
                    <a:gd name="connsiteX100" fmla="*/ 128492 w 179641"/>
                    <a:gd name="connsiteY100" fmla="*/ 130778 h 179641"/>
                    <a:gd name="connsiteX101" fmla="*/ 125921 w 179641"/>
                    <a:gd name="connsiteY101" fmla="*/ 134684 h 179641"/>
                    <a:gd name="connsiteX102" fmla="*/ 123254 w 179641"/>
                    <a:gd name="connsiteY102" fmla="*/ 130778 h 179641"/>
                    <a:gd name="connsiteX103" fmla="*/ 123254 w 179641"/>
                    <a:gd name="connsiteY103" fmla="*/ 130016 h 179641"/>
                    <a:gd name="connsiteX104" fmla="*/ 126492 w 179641"/>
                    <a:gd name="connsiteY104" fmla="*/ 130016 h 179641"/>
                    <a:gd name="connsiteX105" fmla="*/ 126492 w 179641"/>
                    <a:gd name="connsiteY105" fmla="*/ 68485 h 179641"/>
                    <a:gd name="connsiteX106" fmla="*/ 123254 w 179641"/>
                    <a:gd name="connsiteY106" fmla="*/ 68485 h 179641"/>
                    <a:gd name="connsiteX107" fmla="*/ 123254 w 179641"/>
                    <a:gd name="connsiteY107" fmla="*/ 65627 h 179641"/>
                    <a:gd name="connsiteX108" fmla="*/ 116396 w 179641"/>
                    <a:gd name="connsiteY108" fmla="*/ 57721 h 179641"/>
                    <a:gd name="connsiteX109" fmla="*/ 109442 w 179641"/>
                    <a:gd name="connsiteY109" fmla="*/ 65627 h 179641"/>
                    <a:gd name="connsiteX110" fmla="*/ 109442 w 179641"/>
                    <a:gd name="connsiteY110" fmla="*/ 80010 h 179641"/>
                    <a:gd name="connsiteX111" fmla="*/ 109442 w 179641"/>
                    <a:gd name="connsiteY111" fmla="*/ 80010 h 179641"/>
                    <a:gd name="connsiteX112" fmla="*/ 109442 w 179641"/>
                    <a:gd name="connsiteY112" fmla="*/ 130683 h 179641"/>
                    <a:gd name="connsiteX113" fmla="*/ 106871 w 179641"/>
                    <a:gd name="connsiteY113" fmla="*/ 134588 h 179641"/>
                    <a:gd name="connsiteX114" fmla="*/ 104204 w 179641"/>
                    <a:gd name="connsiteY114" fmla="*/ 130683 h 179641"/>
                    <a:gd name="connsiteX115" fmla="*/ 104204 w 179641"/>
                    <a:gd name="connsiteY115" fmla="*/ 129921 h 179641"/>
                    <a:gd name="connsiteX116" fmla="*/ 107537 w 179641"/>
                    <a:gd name="connsiteY116" fmla="*/ 129921 h 179641"/>
                    <a:gd name="connsiteX117" fmla="*/ 107537 w 179641"/>
                    <a:gd name="connsiteY117" fmla="*/ 68389 h 179641"/>
                    <a:gd name="connsiteX118" fmla="*/ 104204 w 179641"/>
                    <a:gd name="connsiteY118" fmla="*/ 68389 h 179641"/>
                    <a:gd name="connsiteX119" fmla="*/ 104204 w 179641"/>
                    <a:gd name="connsiteY119" fmla="*/ 65532 h 179641"/>
                    <a:gd name="connsiteX120" fmla="*/ 97346 w 179641"/>
                    <a:gd name="connsiteY120" fmla="*/ 57626 h 179641"/>
                    <a:gd name="connsiteX121" fmla="*/ 90392 w 179641"/>
                    <a:gd name="connsiteY121" fmla="*/ 65532 h 179641"/>
                    <a:gd name="connsiteX122" fmla="*/ 90392 w 179641"/>
                    <a:gd name="connsiteY122" fmla="*/ 79915 h 179641"/>
                    <a:gd name="connsiteX123" fmla="*/ 90488 w 179641"/>
                    <a:gd name="connsiteY123" fmla="*/ 79915 h 179641"/>
                    <a:gd name="connsiteX124" fmla="*/ 90488 w 179641"/>
                    <a:gd name="connsiteY124" fmla="*/ 130588 h 179641"/>
                    <a:gd name="connsiteX125" fmla="*/ 87916 w 179641"/>
                    <a:gd name="connsiteY125" fmla="*/ 134493 h 179641"/>
                    <a:gd name="connsiteX126" fmla="*/ 85249 w 179641"/>
                    <a:gd name="connsiteY126" fmla="*/ 130588 h 179641"/>
                    <a:gd name="connsiteX127" fmla="*/ 85249 w 179641"/>
                    <a:gd name="connsiteY127" fmla="*/ 129826 h 179641"/>
                    <a:gd name="connsiteX128" fmla="*/ 88678 w 179641"/>
                    <a:gd name="connsiteY128" fmla="*/ 129826 h 179641"/>
                    <a:gd name="connsiteX129" fmla="*/ 88678 w 179641"/>
                    <a:gd name="connsiteY129" fmla="*/ 68294 h 179641"/>
                    <a:gd name="connsiteX130" fmla="*/ 85249 w 179641"/>
                    <a:gd name="connsiteY130" fmla="*/ 68294 h 179641"/>
                    <a:gd name="connsiteX131" fmla="*/ 85249 w 179641"/>
                    <a:gd name="connsiteY131" fmla="*/ 65437 h 179641"/>
                    <a:gd name="connsiteX132" fmla="*/ 78391 w 179641"/>
                    <a:gd name="connsiteY132" fmla="*/ 57531 h 179641"/>
                    <a:gd name="connsiteX133" fmla="*/ 71438 w 179641"/>
                    <a:gd name="connsiteY133" fmla="*/ 65437 h 179641"/>
                    <a:gd name="connsiteX134" fmla="*/ 71438 w 179641"/>
                    <a:gd name="connsiteY134" fmla="*/ 79819 h 179641"/>
                    <a:gd name="connsiteX135" fmla="*/ 71438 w 179641"/>
                    <a:gd name="connsiteY135" fmla="*/ 79819 h 179641"/>
                    <a:gd name="connsiteX136" fmla="*/ 71438 w 179641"/>
                    <a:gd name="connsiteY136" fmla="*/ 130492 h 179641"/>
                    <a:gd name="connsiteX137" fmla="*/ 68866 w 179641"/>
                    <a:gd name="connsiteY137" fmla="*/ 134398 h 179641"/>
                    <a:gd name="connsiteX138" fmla="*/ 66199 w 179641"/>
                    <a:gd name="connsiteY138" fmla="*/ 130492 h 179641"/>
                    <a:gd name="connsiteX139" fmla="*/ 66199 w 179641"/>
                    <a:gd name="connsiteY139" fmla="*/ 129730 h 179641"/>
                    <a:gd name="connsiteX140" fmla="*/ 69437 w 179641"/>
                    <a:gd name="connsiteY140" fmla="*/ 129730 h 179641"/>
                    <a:gd name="connsiteX141" fmla="*/ 69437 w 179641"/>
                    <a:gd name="connsiteY141" fmla="*/ 68199 h 179641"/>
                    <a:gd name="connsiteX142" fmla="*/ 66199 w 179641"/>
                    <a:gd name="connsiteY142" fmla="*/ 68199 h 179641"/>
                    <a:gd name="connsiteX143" fmla="*/ 66199 w 179641"/>
                    <a:gd name="connsiteY143" fmla="*/ 65437 h 179641"/>
                    <a:gd name="connsiteX144" fmla="*/ 59341 w 179641"/>
                    <a:gd name="connsiteY144" fmla="*/ 57531 h 179641"/>
                    <a:gd name="connsiteX145" fmla="*/ 52388 w 179641"/>
                    <a:gd name="connsiteY145" fmla="*/ 65437 h 179641"/>
                    <a:gd name="connsiteX146" fmla="*/ 52292 w 179641"/>
                    <a:gd name="connsiteY146" fmla="*/ 65437 h 179641"/>
                    <a:gd name="connsiteX147" fmla="*/ 52292 w 179641"/>
                    <a:gd name="connsiteY147" fmla="*/ 130588 h 179641"/>
                    <a:gd name="connsiteX148" fmla="*/ 49721 w 179641"/>
                    <a:gd name="connsiteY148" fmla="*/ 134493 h 179641"/>
                    <a:gd name="connsiteX149" fmla="*/ 47054 w 179641"/>
                    <a:gd name="connsiteY149" fmla="*/ 130588 h 179641"/>
                    <a:gd name="connsiteX150" fmla="*/ 47054 w 179641"/>
                    <a:gd name="connsiteY150" fmla="*/ 129826 h 179641"/>
                    <a:gd name="connsiteX151" fmla="*/ 50483 w 179641"/>
                    <a:gd name="connsiteY151" fmla="*/ 129921 h 179641"/>
                    <a:gd name="connsiteX152" fmla="*/ 50483 w 179641"/>
                    <a:gd name="connsiteY152" fmla="*/ 68389 h 179641"/>
                    <a:gd name="connsiteX153" fmla="*/ 47054 w 179641"/>
                    <a:gd name="connsiteY153" fmla="*/ 68294 h 179641"/>
                    <a:gd name="connsiteX154" fmla="*/ 47054 w 179641"/>
                    <a:gd name="connsiteY154" fmla="*/ 65437 h 179641"/>
                    <a:gd name="connsiteX155" fmla="*/ 40196 w 179641"/>
                    <a:gd name="connsiteY155" fmla="*/ 57531 h 179641"/>
                    <a:gd name="connsiteX156" fmla="*/ 33242 w 179641"/>
                    <a:gd name="connsiteY156" fmla="*/ 65437 h 179641"/>
                    <a:gd name="connsiteX157" fmla="*/ 33147 w 179641"/>
                    <a:gd name="connsiteY157" fmla="*/ 65437 h 179641"/>
                    <a:gd name="connsiteX158" fmla="*/ 33147 w 179641"/>
                    <a:gd name="connsiteY158" fmla="*/ 130588 h 179641"/>
                    <a:gd name="connsiteX159" fmla="*/ 30575 w 179641"/>
                    <a:gd name="connsiteY159" fmla="*/ 134493 h 179641"/>
                    <a:gd name="connsiteX160" fmla="*/ 27908 w 179641"/>
                    <a:gd name="connsiteY160" fmla="*/ 130588 h 179641"/>
                    <a:gd name="connsiteX161" fmla="*/ 27908 w 179641"/>
                    <a:gd name="connsiteY161" fmla="*/ 129730 h 179641"/>
                    <a:gd name="connsiteX162" fmla="*/ 31051 w 179641"/>
                    <a:gd name="connsiteY162" fmla="*/ 129730 h 179641"/>
                    <a:gd name="connsiteX163" fmla="*/ 31051 w 179641"/>
                    <a:gd name="connsiteY163" fmla="*/ 68199 h 179641"/>
                    <a:gd name="connsiteX164" fmla="*/ 27908 w 179641"/>
                    <a:gd name="connsiteY164" fmla="*/ 68199 h 179641"/>
                    <a:gd name="connsiteX165" fmla="*/ 27908 w 179641"/>
                    <a:gd name="connsiteY165" fmla="*/ 24955 h 179641"/>
                    <a:gd name="connsiteX166" fmla="*/ 27908 w 179641"/>
                    <a:gd name="connsiteY166" fmla="*/ 24955 h 179641"/>
                    <a:gd name="connsiteX167" fmla="*/ 153638 w 179641"/>
                    <a:gd name="connsiteY167" fmla="*/ 68485 h 179641"/>
                    <a:gd name="connsiteX168" fmla="*/ 160687 w 179641"/>
                    <a:gd name="connsiteY168" fmla="*/ 68485 h 179641"/>
                    <a:gd name="connsiteX169" fmla="*/ 160687 w 179641"/>
                    <a:gd name="connsiteY169" fmla="*/ 130016 h 179641"/>
                    <a:gd name="connsiteX170" fmla="*/ 153638 w 179641"/>
                    <a:gd name="connsiteY170" fmla="*/ 130016 h 179641"/>
                    <a:gd name="connsiteX171" fmla="*/ 153638 w 179641"/>
                    <a:gd name="connsiteY171" fmla="*/ 68485 h 179641"/>
                    <a:gd name="connsiteX172" fmla="*/ 153638 w 179641"/>
                    <a:gd name="connsiteY172" fmla="*/ 68485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179641" h="179641">
                      <a:moveTo>
                        <a:pt x="151638" y="24670"/>
                      </a:moveTo>
                      <a:cubicBezTo>
                        <a:pt x="168878" y="41053"/>
                        <a:pt x="179642" y="64198"/>
                        <a:pt x="179642" y="89821"/>
                      </a:cubicBezTo>
                      <a:cubicBezTo>
                        <a:pt x="179642" y="139351"/>
                        <a:pt x="139446" y="179642"/>
                        <a:pt x="89821" y="179642"/>
                      </a:cubicBezTo>
                      <a:cubicBezTo>
                        <a:pt x="40291" y="179642"/>
                        <a:pt x="0" y="139446"/>
                        <a:pt x="0" y="89821"/>
                      </a:cubicBezTo>
                      <a:cubicBezTo>
                        <a:pt x="0" y="66580"/>
                        <a:pt x="8858" y="45339"/>
                        <a:pt x="23432" y="29337"/>
                      </a:cubicBezTo>
                      <a:lnTo>
                        <a:pt x="23432" y="68485"/>
                      </a:lnTo>
                      <a:lnTo>
                        <a:pt x="19050" y="68485"/>
                      </a:lnTo>
                      <a:lnTo>
                        <a:pt x="19050" y="130016"/>
                      </a:lnTo>
                      <a:lnTo>
                        <a:pt x="23432" y="129921"/>
                      </a:lnTo>
                      <a:lnTo>
                        <a:pt x="23432" y="130683"/>
                      </a:lnTo>
                      <a:cubicBezTo>
                        <a:pt x="23432" y="130683"/>
                        <a:pt x="23432" y="138779"/>
                        <a:pt x="30480" y="138779"/>
                      </a:cubicBezTo>
                      <a:cubicBezTo>
                        <a:pt x="37243" y="138779"/>
                        <a:pt x="37243" y="130873"/>
                        <a:pt x="37243" y="130873"/>
                      </a:cubicBezTo>
                      <a:lnTo>
                        <a:pt x="37243" y="80296"/>
                      </a:lnTo>
                      <a:lnTo>
                        <a:pt x="37338" y="80296"/>
                      </a:lnTo>
                      <a:lnTo>
                        <a:pt x="37243" y="65722"/>
                      </a:lnTo>
                      <a:cubicBezTo>
                        <a:pt x="37243" y="65722"/>
                        <a:pt x="37243" y="61913"/>
                        <a:pt x="40100" y="61913"/>
                      </a:cubicBezTo>
                      <a:cubicBezTo>
                        <a:pt x="42958" y="61913"/>
                        <a:pt x="42577" y="65722"/>
                        <a:pt x="42577" y="65722"/>
                      </a:cubicBezTo>
                      <a:lnTo>
                        <a:pt x="42577" y="68485"/>
                      </a:lnTo>
                      <a:lnTo>
                        <a:pt x="39053" y="68389"/>
                      </a:lnTo>
                      <a:lnTo>
                        <a:pt x="39053" y="129921"/>
                      </a:lnTo>
                      <a:lnTo>
                        <a:pt x="42577" y="130016"/>
                      </a:lnTo>
                      <a:lnTo>
                        <a:pt x="42577" y="130778"/>
                      </a:lnTo>
                      <a:cubicBezTo>
                        <a:pt x="42577" y="130778"/>
                        <a:pt x="42577" y="138875"/>
                        <a:pt x="49625" y="138875"/>
                      </a:cubicBezTo>
                      <a:cubicBezTo>
                        <a:pt x="56388" y="138875"/>
                        <a:pt x="56388" y="130969"/>
                        <a:pt x="56388" y="130969"/>
                      </a:cubicBezTo>
                      <a:lnTo>
                        <a:pt x="56388" y="80391"/>
                      </a:lnTo>
                      <a:lnTo>
                        <a:pt x="56483" y="80391"/>
                      </a:lnTo>
                      <a:lnTo>
                        <a:pt x="56388" y="65818"/>
                      </a:lnTo>
                      <a:cubicBezTo>
                        <a:pt x="56388" y="65818"/>
                        <a:pt x="56388" y="62008"/>
                        <a:pt x="59246" y="62008"/>
                      </a:cubicBezTo>
                      <a:cubicBezTo>
                        <a:pt x="62103" y="62008"/>
                        <a:pt x="61722" y="65818"/>
                        <a:pt x="61722" y="65818"/>
                      </a:cubicBezTo>
                      <a:lnTo>
                        <a:pt x="61722" y="68580"/>
                      </a:lnTo>
                      <a:lnTo>
                        <a:pt x="58483" y="68580"/>
                      </a:lnTo>
                      <a:lnTo>
                        <a:pt x="58483" y="130111"/>
                      </a:lnTo>
                      <a:lnTo>
                        <a:pt x="61722" y="130111"/>
                      </a:lnTo>
                      <a:lnTo>
                        <a:pt x="61722" y="130778"/>
                      </a:lnTo>
                      <a:cubicBezTo>
                        <a:pt x="61722" y="130778"/>
                        <a:pt x="61722" y="138875"/>
                        <a:pt x="68771" y="138875"/>
                      </a:cubicBezTo>
                      <a:cubicBezTo>
                        <a:pt x="75533" y="138875"/>
                        <a:pt x="75533" y="130969"/>
                        <a:pt x="75533" y="130969"/>
                      </a:cubicBezTo>
                      <a:lnTo>
                        <a:pt x="75533" y="65818"/>
                      </a:lnTo>
                      <a:lnTo>
                        <a:pt x="75438" y="65818"/>
                      </a:lnTo>
                      <a:cubicBezTo>
                        <a:pt x="75438" y="65818"/>
                        <a:pt x="75438" y="62008"/>
                        <a:pt x="78296" y="62008"/>
                      </a:cubicBezTo>
                      <a:cubicBezTo>
                        <a:pt x="81153" y="62008"/>
                        <a:pt x="80772" y="65818"/>
                        <a:pt x="80772" y="65818"/>
                      </a:cubicBezTo>
                      <a:lnTo>
                        <a:pt x="80772" y="68675"/>
                      </a:lnTo>
                      <a:lnTo>
                        <a:pt x="77438" y="68675"/>
                      </a:lnTo>
                      <a:lnTo>
                        <a:pt x="77438" y="130207"/>
                      </a:lnTo>
                      <a:lnTo>
                        <a:pt x="80772" y="130207"/>
                      </a:lnTo>
                      <a:lnTo>
                        <a:pt x="80772" y="130873"/>
                      </a:lnTo>
                      <a:cubicBezTo>
                        <a:pt x="80772" y="130873"/>
                        <a:pt x="80772" y="138970"/>
                        <a:pt x="87821" y="138970"/>
                      </a:cubicBezTo>
                      <a:cubicBezTo>
                        <a:pt x="94583" y="138970"/>
                        <a:pt x="94583" y="131064"/>
                        <a:pt x="94583" y="131064"/>
                      </a:cubicBezTo>
                      <a:lnTo>
                        <a:pt x="94583" y="65913"/>
                      </a:lnTo>
                      <a:lnTo>
                        <a:pt x="94488" y="65913"/>
                      </a:lnTo>
                      <a:cubicBezTo>
                        <a:pt x="94488" y="65913"/>
                        <a:pt x="94488" y="62103"/>
                        <a:pt x="97346" y="62103"/>
                      </a:cubicBezTo>
                      <a:cubicBezTo>
                        <a:pt x="100203" y="62103"/>
                        <a:pt x="99822" y="65913"/>
                        <a:pt x="99822" y="65913"/>
                      </a:cubicBezTo>
                      <a:lnTo>
                        <a:pt x="99822" y="68771"/>
                      </a:lnTo>
                      <a:lnTo>
                        <a:pt x="96488" y="68771"/>
                      </a:lnTo>
                      <a:lnTo>
                        <a:pt x="96488" y="130302"/>
                      </a:lnTo>
                      <a:lnTo>
                        <a:pt x="99822" y="130302"/>
                      </a:lnTo>
                      <a:lnTo>
                        <a:pt x="99822" y="130969"/>
                      </a:lnTo>
                      <a:cubicBezTo>
                        <a:pt x="99822" y="130969"/>
                        <a:pt x="99822" y="139065"/>
                        <a:pt x="106871" y="139065"/>
                      </a:cubicBezTo>
                      <a:cubicBezTo>
                        <a:pt x="113633" y="139065"/>
                        <a:pt x="113633" y="131159"/>
                        <a:pt x="113633" y="131159"/>
                      </a:cubicBezTo>
                      <a:lnTo>
                        <a:pt x="113633" y="80581"/>
                      </a:lnTo>
                      <a:lnTo>
                        <a:pt x="113633" y="80581"/>
                      </a:lnTo>
                      <a:lnTo>
                        <a:pt x="113633" y="79343"/>
                      </a:lnTo>
                      <a:lnTo>
                        <a:pt x="113633" y="66008"/>
                      </a:lnTo>
                      <a:lnTo>
                        <a:pt x="113538" y="66008"/>
                      </a:lnTo>
                      <a:cubicBezTo>
                        <a:pt x="113538" y="66008"/>
                        <a:pt x="113538" y="62198"/>
                        <a:pt x="116396" y="62198"/>
                      </a:cubicBezTo>
                      <a:cubicBezTo>
                        <a:pt x="119253" y="62198"/>
                        <a:pt x="118872" y="66008"/>
                        <a:pt x="118872" y="66008"/>
                      </a:cubicBezTo>
                      <a:lnTo>
                        <a:pt x="118872" y="68866"/>
                      </a:lnTo>
                      <a:lnTo>
                        <a:pt x="115443" y="68866"/>
                      </a:lnTo>
                      <a:lnTo>
                        <a:pt x="115443" y="130397"/>
                      </a:lnTo>
                      <a:lnTo>
                        <a:pt x="118872" y="130397"/>
                      </a:lnTo>
                      <a:lnTo>
                        <a:pt x="118872" y="131064"/>
                      </a:lnTo>
                      <a:cubicBezTo>
                        <a:pt x="118872" y="131064"/>
                        <a:pt x="118872" y="139160"/>
                        <a:pt x="125921" y="139160"/>
                      </a:cubicBezTo>
                      <a:cubicBezTo>
                        <a:pt x="132683" y="139160"/>
                        <a:pt x="132683" y="131254"/>
                        <a:pt x="132683" y="131254"/>
                      </a:cubicBezTo>
                      <a:lnTo>
                        <a:pt x="132683" y="66103"/>
                      </a:lnTo>
                      <a:lnTo>
                        <a:pt x="132588" y="66103"/>
                      </a:lnTo>
                      <a:cubicBezTo>
                        <a:pt x="132588" y="66103"/>
                        <a:pt x="132588" y="62293"/>
                        <a:pt x="135446" y="62293"/>
                      </a:cubicBezTo>
                      <a:cubicBezTo>
                        <a:pt x="138303" y="62293"/>
                        <a:pt x="137922" y="66103"/>
                        <a:pt x="137922" y="66103"/>
                      </a:cubicBezTo>
                      <a:lnTo>
                        <a:pt x="137922" y="68961"/>
                      </a:lnTo>
                      <a:lnTo>
                        <a:pt x="134588" y="68961"/>
                      </a:lnTo>
                      <a:lnTo>
                        <a:pt x="134588" y="130492"/>
                      </a:lnTo>
                      <a:lnTo>
                        <a:pt x="137922" y="130492"/>
                      </a:lnTo>
                      <a:lnTo>
                        <a:pt x="137922" y="131159"/>
                      </a:lnTo>
                      <a:cubicBezTo>
                        <a:pt x="137922" y="131159"/>
                        <a:pt x="137922" y="139255"/>
                        <a:pt x="144971" y="139255"/>
                      </a:cubicBezTo>
                      <a:cubicBezTo>
                        <a:pt x="151733" y="139255"/>
                        <a:pt x="151733" y="131350"/>
                        <a:pt x="151733" y="131350"/>
                      </a:cubicBezTo>
                      <a:lnTo>
                        <a:pt x="151733" y="24670"/>
                      </a:lnTo>
                      <a:lnTo>
                        <a:pt x="151638" y="24670"/>
                      </a:lnTo>
                      <a:close/>
                      <a:moveTo>
                        <a:pt x="27908" y="24955"/>
                      </a:moveTo>
                      <a:cubicBezTo>
                        <a:pt x="44005" y="9525"/>
                        <a:pt x="65913" y="0"/>
                        <a:pt x="89916" y="0"/>
                      </a:cubicBezTo>
                      <a:cubicBezTo>
                        <a:pt x="111824" y="0"/>
                        <a:pt x="131921" y="7906"/>
                        <a:pt x="147447" y="20955"/>
                      </a:cubicBezTo>
                      <a:lnTo>
                        <a:pt x="147447" y="130873"/>
                      </a:lnTo>
                      <a:cubicBezTo>
                        <a:pt x="147447" y="130873"/>
                        <a:pt x="147542" y="134684"/>
                        <a:pt x="144875" y="134779"/>
                      </a:cubicBezTo>
                      <a:cubicBezTo>
                        <a:pt x="142113" y="134874"/>
                        <a:pt x="142208" y="130873"/>
                        <a:pt x="142208" y="130873"/>
                      </a:cubicBezTo>
                      <a:lnTo>
                        <a:pt x="142208" y="130111"/>
                      </a:lnTo>
                      <a:lnTo>
                        <a:pt x="145542" y="130111"/>
                      </a:lnTo>
                      <a:lnTo>
                        <a:pt x="145542" y="68580"/>
                      </a:lnTo>
                      <a:lnTo>
                        <a:pt x="142208" y="68580"/>
                      </a:lnTo>
                      <a:lnTo>
                        <a:pt x="142208" y="65722"/>
                      </a:lnTo>
                      <a:cubicBezTo>
                        <a:pt x="142208" y="65722"/>
                        <a:pt x="142208" y="57817"/>
                        <a:pt x="135350" y="57817"/>
                      </a:cubicBezTo>
                      <a:cubicBezTo>
                        <a:pt x="128397" y="57817"/>
                        <a:pt x="128397" y="65722"/>
                        <a:pt x="128397" y="65722"/>
                      </a:cubicBezTo>
                      <a:lnTo>
                        <a:pt x="128397" y="80105"/>
                      </a:lnTo>
                      <a:lnTo>
                        <a:pt x="128492" y="80105"/>
                      </a:lnTo>
                      <a:lnTo>
                        <a:pt x="128492" y="130778"/>
                      </a:lnTo>
                      <a:cubicBezTo>
                        <a:pt x="128492" y="130778"/>
                        <a:pt x="128588" y="134588"/>
                        <a:pt x="125921" y="134684"/>
                      </a:cubicBezTo>
                      <a:cubicBezTo>
                        <a:pt x="123158" y="134779"/>
                        <a:pt x="123254" y="130778"/>
                        <a:pt x="123254" y="130778"/>
                      </a:cubicBezTo>
                      <a:lnTo>
                        <a:pt x="123254" y="130016"/>
                      </a:lnTo>
                      <a:lnTo>
                        <a:pt x="126492" y="130016"/>
                      </a:lnTo>
                      <a:lnTo>
                        <a:pt x="126492" y="68485"/>
                      </a:lnTo>
                      <a:lnTo>
                        <a:pt x="123254" y="68485"/>
                      </a:lnTo>
                      <a:lnTo>
                        <a:pt x="123254" y="65627"/>
                      </a:lnTo>
                      <a:cubicBezTo>
                        <a:pt x="123254" y="65627"/>
                        <a:pt x="123254" y="57721"/>
                        <a:pt x="116396" y="57721"/>
                      </a:cubicBezTo>
                      <a:cubicBezTo>
                        <a:pt x="109442" y="57721"/>
                        <a:pt x="109442" y="65627"/>
                        <a:pt x="109442" y="65627"/>
                      </a:cubicBezTo>
                      <a:lnTo>
                        <a:pt x="109442" y="80010"/>
                      </a:lnTo>
                      <a:lnTo>
                        <a:pt x="109442" y="80010"/>
                      </a:lnTo>
                      <a:lnTo>
                        <a:pt x="109442" y="130683"/>
                      </a:lnTo>
                      <a:cubicBezTo>
                        <a:pt x="109442" y="130683"/>
                        <a:pt x="109538" y="134493"/>
                        <a:pt x="106871" y="134588"/>
                      </a:cubicBezTo>
                      <a:cubicBezTo>
                        <a:pt x="104108" y="134684"/>
                        <a:pt x="104204" y="130683"/>
                        <a:pt x="104204" y="130683"/>
                      </a:cubicBezTo>
                      <a:lnTo>
                        <a:pt x="104204" y="129921"/>
                      </a:lnTo>
                      <a:lnTo>
                        <a:pt x="107537" y="129921"/>
                      </a:lnTo>
                      <a:lnTo>
                        <a:pt x="107537" y="68389"/>
                      </a:lnTo>
                      <a:lnTo>
                        <a:pt x="104204" y="68389"/>
                      </a:lnTo>
                      <a:lnTo>
                        <a:pt x="104204" y="65532"/>
                      </a:lnTo>
                      <a:cubicBezTo>
                        <a:pt x="104204" y="65532"/>
                        <a:pt x="104204" y="57626"/>
                        <a:pt x="97346" y="57626"/>
                      </a:cubicBezTo>
                      <a:cubicBezTo>
                        <a:pt x="90392" y="57626"/>
                        <a:pt x="90392" y="65532"/>
                        <a:pt x="90392" y="65532"/>
                      </a:cubicBezTo>
                      <a:lnTo>
                        <a:pt x="90392" y="79915"/>
                      </a:lnTo>
                      <a:lnTo>
                        <a:pt x="90488" y="79915"/>
                      </a:lnTo>
                      <a:lnTo>
                        <a:pt x="90488" y="130588"/>
                      </a:lnTo>
                      <a:cubicBezTo>
                        <a:pt x="90488" y="130588"/>
                        <a:pt x="90583" y="134398"/>
                        <a:pt x="87916" y="134493"/>
                      </a:cubicBezTo>
                      <a:cubicBezTo>
                        <a:pt x="85154" y="134588"/>
                        <a:pt x="85249" y="130588"/>
                        <a:pt x="85249" y="130588"/>
                      </a:cubicBezTo>
                      <a:lnTo>
                        <a:pt x="85249" y="129826"/>
                      </a:lnTo>
                      <a:lnTo>
                        <a:pt x="88678" y="129826"/>
                      </a:lnTo>
                      <a:lnTo>
                        <a:pt x="88678" y="68294"/>
                      </a:lnTo>
                      <a:lnTo>
                        <a:pt x="85249" y="68294"/>
                      </a:lnTo>
                      <a:lnTo>
                        <a:pt x="85249" y="65437"/>
                      </a:lnTo>
                      <a:cubicBezTo>
                        <a:pt x="85249" y="65437"/>
                        <a:pt x="85249" y="57531"/>
                        <a:pt x="78391" y="57531"/>
                      </a:cubicBezTo>
                      <a:cubicBezTo>
                        <a:pt x="71438" y="57531"/>
                        <a:pt x="71438" y="65437"/>
                        <a:pt x="71438" y="65437"/>
                      </a:cubicBezTo>
                      <a:lnTo>
                        <a:pt x="71438" y="79819"/>
                      </a:lnTo>
                      <a:lnTo>
                        <a:pt x="71438" y="79819"/>
                      </a:lnTo>
                      <a:lnTo>
                        <a:pt x="71438" y="130492"/>
                      </a:lnTo>
                      <a:cubicBezTo>
                        <a:pt x="71438" y="130492"/>
                        <a:pt x="71533" y="134302"/>
                        <a:pt x="68866" y="134398"/>
                      </a:cubicBezTo>
                      <a:cubicBezTo>
                        <a:pt x="66104" y="134493"/>
                        <a:pt x="66199" y="130492"/>
                        <a:pt x="66199" y="130492"/>
                      </a:cubicBezTo>
                      <a:lnTo>
                        <a:pt x="66199" y="129730"/>
                      </a:lnTo>
                      <a:lnTo>
                        <a:pt x="69437" y="129730"/>
                      </a:lnTo>
                      <a:lnTo>
                        <a:pt x="69437" y="68199"/>
                      </a:lnTo>
                      <a:lnTo>
                        <a:pt x="66199" y="68199"/>
                      </a:lnTo>
                      <a:lnTo>
                        <a:pt x="66199" y="65437"/>
                      </a:lnTo>
                      <a:cubicBezTo>
                        <a:pt x="66199" y="65437"/>
                        <a:pt x="66199" y="57531"/>
                        <a:pt x="59341" y="57531"/>
                      </a:cubicBezTo>
                      <a:cubicBezTo>
                        <a:pt x="52673" y="57531"/>
                        <a:pt x="52388" y="64770"/>
                        <a:pt x="52388" y="65437"/>
                      </a:cubicBezTo>
                      <a:lnTo>
                        <a:pt x="52292" y="65437"/>
                      </a:lnTo>
                      <a:lnTo>
                        <a:pt x="52292" y="130588"/>
                      </a:lnTo>
                      <a:cubicBezTo>
                        <a:pt x="52292" y="130588"/>
                        <a:pt x="52388" y="134398"/>
                        <a:pt x="49721" y="134493"/>
                      </a:cubicBezTo>
                      <a:cubicBezTo>
                        <a:pt x="46958" y="134588"/>
                        <a:pt x="47054" y="130588"/>
                        <a:pt x="47054" y="130588"/>
                      </a:cubicBezTo>
                      <a:lnTo>
                        <a:pt x="47054" y="129826"/>
                      </a:lnTo>
                      <a:lnTo>
                        <a:pt x="50483" y="129921"/>
                      </a:lnTo>
                      <a:lnTo>
                        <a:pt x="50483" y="68389"/>
                      </a:lnTo>
                      <a:lnTo>
                        <a:pt x="47054" y="68294"/>
                      </a:lnTo>
                      <a:lnTo>
                        <a:pt x="47054" y="65437"/>
                      </a:lnTo>
                      <a:cubicBezTo>
                        <a:pt x="47054" y="65437"/>
                        <a:pt x="47054" y="57531"/>
                        <a:pt x="40196" y="57531"/>
                      </a:cubicBezTo>
                      <a:cubicBezTo>
                        <a:pt x="33528" y="57531"/>
                        <a:pt x="33242" y="64770"/>
                        <a:pt x="33242" y="65437"/>
                      </a:cubicBezTo>
                      <a:lnTo>
                        <a:pt x="33147" y="65437"/>
                      </a:lnTo>
                      <a:lnTo>
                        <a:pt x="33147" y="130588"/>
                      </a:lnTo>
                      <a:cubicBezTo>
                        <a:pt x="33147" y="130588"/>
                        <a:pt x="33242" y="134398"/>
                        <a:pt x="30575" y="134493"/>
                      </a:cubicBezTo>
                      <a:cubicBezTo>
                        <a:pt x="27813" y="134588"/>
                        <a:pt x="27908" y="130588"/>
                        <a:pt x="27908" y="130588"/>
                      </a:cubicBezTo>
                      <a:lnTo>
                        <a:pt x="27908" y="129730"/>
                      </a:lnTo>
                      <a:lnTo>
                        <a:pt x="31051" y="129730"/>
                      </a:lnTo>
                      <a:lnTo>
                        <a:pt x="31051" y="68199"/>
                      </a:lnTo>
                      <a:lnTo>
                        <a:pt x="27908" y="68199"/>
                      </a:lnTo>
                      <a:lnTo>
                        <a:pt x="27908" y="24955"/>
                      </a:lnTo>
                      <a:lnTo>
                        <a:pt x="27908" y="24955"/>
                      </a:lnTo>
                      <a:close/>
                      <a:moveTo>
                        <a:pt x="153638" y="68485"/>
                      </a:moveTo>
                      <a:lnTo>
                        <a:pt x="160687" y="68485"/>
                      </a:lnTo>
                      <a:lnTo>
                        <a:pt x="160687" y="130016"/>
                      </a:lnTo>
                      <a:lnTo>
                        <a:pt x="153638" y="130016"/>
                      </a:lnTo>
                      <a:lnTo>
                        <a:pt x="153638" y="68485"/>
                      </a:lnTo>
                      <a:lnTo>
                        <a:pt x="153638" y="68485"/>
                      </a:lnTo>
                      <a:close/>
                    </a:path>
                  </a:pathLst>
                </a:custGeom>
                <a:solidFill>
                  <a:srgbClr val="AAB414"/>
                </a:solidFill>
                <a:ln w="9525" cap="flat">
                  <a:noFill/>
                  <a:prstDash val="solid"/>
                  <a:miter/>
                </a:ln>
              </p:spPr>
              <p:txBody>
                <a:bodyPr rtlCol="0" anchor="ctr"/>
                <a:lstStyle/>
                <a:p>
                  <a:endParaRPr lang="de-DE" sz="3200">
                    <a:latin typeface="Siemens Sans" pitchFamily="2" charset="0"/>
                  </a:endParaRPr>
                </a:p>
              </p:txBody>
            </p:sp>
            <p:sp>
              <p:nvSpPr>
                <p:cNvPr id="283" name="Freihandform: Form 282">
                  <a:extLst>
                    <a:ext uri="{FF2B5EF4-FFF2-40B4-BE49-F238E27FC236}">
                      <a16:creationId xmlns:a16="http://schemas.microsoft.com/office/drawing/2014/main" id="{0D65B094-E24A-4BA5-A772-B41470293B36}"/>
                    </a:ext>
                  </a:extLst>
                </p:cNvPr>
                <p:cNvSpPr/>
                <p:nvPr/>
              </p:nvSpPr>
              <p:spPr>
                <a:xfrm>
                  <a:off x="2768515" y="4691492"/>
                  <a:ext cx="284926" cy="278704"/>
                </a:xfrm>
                <a:custGeom>
                  <a:avLst/>
                  <a:gdLst>
                    <a:gd name="connsiteX0" fmla="*/ 109061 w 218122"/>
                    <a:gd name="connsiteY0" fmla="*/ 0 h 213359"/>
                    <a:gd name="connsiteX1" fmla="*/ 218122 w 218122"/>
                    <a:gd name="connsiteY1" fmla="*/ 106680 h 213359"/>
                    <a:gd name="connsiteX2" fmla="*/ 109061 w 218122"/>
                    <a:gd name="connsiteY2" fmla="*/ 213360 h 213359"/>
                    <a:gd name="connsiteX3" fmla="*/ 0 w 218122"/>
                    <a:gd name="connsiteY3" fmla="*/ 106680 h 213359"/>
                    <a:gd name="connsiteX4" fmla="*/ 109061 w 218122"/>
                    <a:gd name="connsiteY4" fmla="*/ 0 h 213359"/>
                    <a:gd name="connsiteX5" fmla="*/ 109061 w 218122"/>
                    <a:gd name="connsiteY5" fmla="*/ 0 h 213359"/>
                    <a:gd name="connsiteX6" fmla="*/ 109061 w 218122"/>
                    <a:gd name="connsiteY6" fmla="*/ 12192 h 213359"/>
                    <a:gd name="connsiteX7" fmla="*/ 202787 w 218122"/>
                    <a:gd name="connsiteY7" fmla="*/ 106680 h 213359"/>
                    <a:gd name="connsiteX8" fmla="*/ 109061 w 218122"/>
                    <a:gd name="connsiteY8" fmla="*/ 201168 h 213359"/>
                    <a:gd name="connsiteX9" fmla="*/ 15335 w 218122"/>
                    <a:gd name="connsiteY9" fmla="*/ 106680 h 213359"/>
                    <a:gd name="connsiteX10" fmla="*/ 109061 w 218122"/>
                    <a:gd name="connsiteY10" fmla="*/ 12192 h 213359"/>
                    <a:gd name="connsiteX11" fmla="*/ 109061 w 218122"/>
                    <a:gd name="connsiteY11" fmla="*/ 12192 h 213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122" h="213359">
                      <a:moveTo>
                        <a:pt x="109061" y="0"/>
                      </a:moveTo>
                      <a:cubicBezTo>
                        <a:pt x="169259" y="0"/>
                        <a:pt x="218122" y="47815"/>
                        <a:pt x="218122" y="106680"/>
                      </a:cubicBezTo>
                      <a:cubicBezTo>
                        <a:pt x="218122" y="165544"/>
                        <a:pt x="169259" y="213360"/>
                        <a:pt x="109061" y="213360"/>
                      </a:cubicBezTo>
                      <a:cubicBezTo>
                        <a:pt x="48863" y="213360"/>
                        <a:pt x="0" y="165544"/>
                        <a:pt x="0" y="106680"/>
                      </a:cubicBezTo>
                      <a:cubicBezTo>
                        <a:pt x="95" y="47815"/>
                        <a:pt x="48958" y="0"/>
                        <a:pt x="109061" y="0"/>
                      </a:cubicBezTo>
                      <a:lnTo>
                        <a:pt x="109061" y="0"/>
                      </a:lnTo>
                      <a:close/>
                      <a:moveTo>
                        <a:pt x="109061" y="12192"/>
                      </a:moveTo>
                      <a:cubicBezTo>
                        <a:pt x="160782" y="12192"/>
                        <a:pt x="202787" y="54483"/>
                        <a:pt x="202787" y="106680"/>
                      </a:cubicBezTo>
                      <a:cubicBezTo>
                        <a:pt x="202787" y="158782"/>
                        <a:pt x="160782" y="201168"/>
                        <a:pt x="109061" y="201168"/>
                      </a:cubicBezTo>
                      <a:cubicBezTo>
                        <a:pt x="57340" y="201168"/>
                        <a:pt x="15335" y="158877"/>
                        <a:pt x="15335" y="106680"/>
                      </a:cubicBezTo>
                      <a:cubicBezTo>
                        <a:pt x="15335" y="54483"/>
                        <a:pt x="57340" y="12192"/>
                        <a:pt x="109061" y="12192"/>
                      </a:cubicBezTo>
                      <a:lnTo>
                        <a:pt x="109061" y="12192"/>
                      </a:lnTo>
                      <a:close/>
                    </a:path>
                  </a:pathLst>
                </a:custGeom>
                <a:solidFill>
                  <a:srgbClr val="647D2D"/>
                </a:solidFill>
                <a:ln w="9525" cap="flat">
                  <a:noFill/>
                  <a:prstDash val="solid"/>
                  <a:miter/>
                </a:ln>
              </p:spPr>
              <p:txBody>
                <a:bodyPr rtlCol="0" anchor="ctr"/>
                <a:lstStyle/>
                <a:p>
                  <a:endParaRPr lang="de-DE" sz="3200">
                    <a:latin typeface="Siemens Sans" pitchFamily="2" charset="0"/>
                  </a:endParaRPr>
                </a:p>
              </p:txBody>
            </p:sp>
          </p:grpSp>
          <p:grpSp>
            <p:nvGrpSpPr>
              <p:cNvPr id="254" name="Gruppieren 253">
                <a:extLst>
                  <a:ext uri="{FF2B5EF4-FFF2-40B4-BE49-F238E27FC236}">
                    <a16:creationId xmlns:a16="http://schemas.microsoft.com/office/drawing/2014/main" id="{F0576815-60B7-4290-9A50-5D06D5B30D8C}"/>
                  </a:ext>
                </a:extLst>
              </p:cNvPr>
              <p:cNvGrpSpPr/>
              <p:nvPr/>
            </p:nvGrpSpPr>
            <p:grpSpPr>
              <a:xfrm>
                <a:off x="1519557" y="3585165"/>
                <a:ext cx="178065" cy="194845"/>
                <a:chOff x="5045632" y="2780143"/>
                <a:chExt cx="136316" cy="149161"/>
              </a:xfrm>
            </p:grpSpPr>
            <p:sp>
              <p:nvSpPr>
                <p:cNvPr id="272" name="Freihandform: Form 271">
                  <a:extLst>
                    <a:ext uri="{FF2B5EF4-FFF2-40B4-BE49-F238E27FC236}">
                      <a16:creationId xmlns:a16="http://schemas.microsoft.com/office/drawing/2014/main" id="{CEE1138C-E40F-44BA-961D-B5D774824F71}"/>
                    </a:ext>
                  </a:extLst>
                </p:cNvPr>
                <p:cNvSpPr/>
                <p:nvPr/>
              </p:nvSpPr>
              <p:spPr>
                <a:xfrm>
                  <a:off x="5045632" y="2814433"/>
                  <a:ext cx="87820" cy="87820"/>
                </a:xfrm>
                <a:custGeom>
                  <a:avLst/>
                  <a:gdLst>
                    <a:gd name="connsiteX0" fmla="*/ 87821 w 87820"/>
                    <a:gd name="connsiteY0" fmla="*/ 43910 h 87820"/>
                    <a:gd name="connsiteX1" fmla="*/ 43910 w 87820"/>
                    <a:gd name="connsiteY1" fmla="*/ 87820 h 87820"/>
                    <a:gd name="connsiteX2" fmla="*/ 0 w 87820"/>
                    <a:gd name="connsiteY2" fmla="*/ 43910 h 87820"/>
                    <a:gd name="connsiteX3" fmla="*/ 43910 w 87820"/>
                    <a:gd name="connsiteY3" fmla="*/ 0 h 87820"/>
                    <a:gd name="connsiteX4" fmla="*/ 87821 w 87820"/>
                    <a:gd name="connsiteY4" fmla="*/ 43910 h 87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20" h="87820">
                      <a:moveTo>
                        <a:pt x="87821" y="43910"/>
                      </a:moveTo>
                      <a:cubicBezTo>
                        <a:pt x="87821" y="68161"/>
                        <a:pt x="68161" y="87820"/>
                        <a:pt x="43910" y="87820"/>
                      </a:cubicBezTo>
                      <a:cubicBezTo>
                        <a:pt x="19659" y="87820"/>
                        <a:pt x="0" y="68161"/>
                        <a:pt x="0" y="43910"/>
                      </a:cubicBezTo>
                      <a:cubicBezTo>
                        <a:pt x="0" y="19659"/>
                        <a:pt x="19659" y="0"/>
                        <a:pt x="43910" y="0"/>
                      </a:cubicBezTo>
                      <a:cubicBezTo>
                        <a:pt x="68161" y="0"/>
                        <a:pt x="87821" y="19659"/>
                        <a:pt x="87821" y="43910"/>
                      </a:cubicBez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273" name="Freihandform: Form 272">
                  <a:extLst>
                    <a:ext uri="{FF2B5EF4-FFF2-40B4-BE49-F238E27FC236}">
                      <a16:creationId xmlns:a16="http://schemas.microsoft.com/office/drawing/2014/main" id="{3624B4AE-B395-4166-A577-ECEC1780F725}"/>
                    </a:ext>
                  </a:extLst>
                </p:cNvPr>
                <p:cNvSpPr/>
                <p:nvPr/>
              </p:nvSpPr>
              <p:spPr>
                <a:xfrm>
                  <a:off x="5056109" y="2807194"/>
                  <a:ext cx="66865" cy="43910"/>
                </a:xfrm>
                <a:custGeom>
                  <a:avLst/>
                  <a:gdLst>
                    <a:gd name="connsiteX0" fmla="*/ 48101 w 66865"/>
                    <a:gd name="connsiteY0" fmla="*/ 43910 h 43910"/>
                    <a:gd name="connsiteX1" fmla="*/ 19241 w 66865"/>
                    <a:gd name="connsiteY1" fmla="*/ 43910 h 43910"/>
                    <a:gd name="connsiteX2" fmla="*/ 0 w 66865"/>
                    <a:gd name="connsiteY2" fmla="*/ 0 h 43910"/>
                    <a:gd name="connsiteX3" fmla="*/ 66866 w 66865"/>
                    <a:gd name="connsiteY3" fmla="*/ 0 h 43910"/>
                  </a:gdLst>
                  <a:ahLst/>
                  <a:cxnLst>
                    <a:cxn ang="0">
                      <a:pos x="connsiteX0" y="connsiteY0"/>
                    </a:cxn>
                    <a:cxn ang="0">
                      <a:pos x="connsiteX1" y="connsiteY1"/>
                    </a:cxn>
                    <a:cxn ang="0">
                      <a:pos x="connsiteX2" y="connsiteY2"/>
                    </a:cxn>
                    <a:cxn ang="0">
                      <a:pos x="connsiteX3" y="connsiteY3"/>
                    </a:cxn>
                  </a:cxnLst>
                  <a:rect l="l" t="t" r="r" b="b"/>
                  <a:pathLst>
                    <a:path w="66865" h="43910">
                      <a:moveTo>
                        <a:pt x="48101" y="43910"/>
                      </a:moveTo>
                      <a:lnTo>
                        <a:pt x="19241" y="43910"/>
                      </a:lnTo>
                      <a:lnTo>
                        <a:pt x="0" y="0"/>
                      </a:lnTo>
                      <a:lnTo>
                        <a:pt x="66866" y="0"/>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274" name="Freihandform: Form 273">
                  <a:extLst>
                    <a:ext uri="{FF2B5EF4-FFF2-40B4-BE49-F238E27FC236}">
                      <a16:creationId xmlns:a16="http://schemas.microsoft.com/office/drawing/2014/main" id="{DF6B819E-631C-4EAE-A89F-104D2C36BCBF}"/>
                    </a:ext>
                  </a:extLst>
                </p:cNvPr>
                <p:cNvSpPr/>
                <p:nvPr/>
              </p:nvSpPr>
              <p:spPr>
                <a:xfrm>
                  <a:off x="5056109" y="2860724"/>
                  <a:ext cx="66865" cy="47053"/>
                </a:xfrm>
                <a:custGeom>
                  <a:avLst/>
                  <a:gdLst>
                    <a:gd name="connsiteX0" fmla="*/ 18764 w 66865"/>
                    <a:gd name="connsiteY0" fmla="*/ 0 h 47053"/>
                    <a:gd name="connsiteX1" fmla="*/ 47530 w 66865"/>
                    <a:gd name="connsiteY1" fmla="*/ 0 h 47053"/>
                    <a:gd name="connsiteX2" fmla="*/ 66866 w 66865"/>
                    <a:gd name="connsiteY2" fmla="*/ 47054 h 47053"/>
                    <a:gd name="connsiteX3" fmla="*/ 0 w 66865"/>
                    <a:gd name="connsiteY3" fmla="*/ 47054 h 47053"/>
                  </a:gdLst>
                  <a:ahLst/>
                  <a:cxnLst>
                    <a:cxn ang="0">
                      <a:pos x="connsiteX0" y="connsiteY0"/>
                    </a:cxn>
                    <a:cxn ang="0">
                      <a:pos x="connsiteX1" y="connsiteY1"/>
                    </a:cxn>
                    <a:cxn ang="0">
                      <a:pos x="connsiteX2" y="connsiteY2"/>
                    </a:cxn>
                    <a:cxn ang="0">
                      <a:pos x="connsiteX3" y="connsiteY3"/>
                    </a:cxn>
                  </a:cxnLst>
                  <a:rect l="l" t="t" r="r" b="b"/>
                  <a:pathLst>
                    <a:path w="66865" h="47053">
                      <a:moveTo>
                        <a:pt x="18764" y="0"/>
                      </a:moveTo>
                      <a:lnTo>
                        <a:pt x="47530" y="0"/>
                      </a:lnTo>
                      <a:lnTo>
                        <a:pt x="66866" y="47054"/>
                      </a:lnTo>
                      <a:lnTo>
                        <a:pt x="0" y="47054"/>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275" name="Freihandform: Form 274">
                  <a:extLst>
                    <a:ext uri="{FF2B5EF4-FFF2-40B4-BE49-F238E27FC236}">
                      <a16:creationId xmlns:a16="http://schemas.microsoft.com/office/drawing/2014/main" id="{1CFEE3AA-5C9E-4E98-BD69-FE7E78135126}"/>
                    </a:ext>
                  </a:extLst>
                </p:cNvPr>
                <p:cNvSpPr/>
                <p:nvPr/>
              </p:nvSpPr>
              <p:spPr>
                <a:xfrm>
                  <a:off x="5050585" y="278014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276" name="Freihandform: Form 275">
                  <a:extLst>
                    <a:ext uri="{FF2B5EF4-FFF2-40B4-BE49-F238E27FC236}">
                      <a16:creationId xmlns:a16="http://schemas.microsoft.com/office/drawing/2014/main" id="{7483D323-A15D-4470-A99E-E407348F98B7}"/>
                    </a:ext>
                  </a:extLst>
                </p:cNvPr>
                <p:cNvSpPr/>
                <p:nvPr/>
              </p:nvSpPr>
              <p:spPr>
                <a:xfrm>
                  <a:off x="5050585" y="2902253"/>
                  <a:ext cx="77819" cy="27051"/>
                </a:xfrm>
                <a:custGeom>
                  <a:avLst/>
                  <a:gdLst>
                    <a:gd name="connsiteX0" fmla="*/ 0 w 77819"/>
                    <a:gd name="connsiteY0" fmla="*/ 0 h 27051"/>
                    <a:gd name="connsiteX1" fmla="*/ 77819 w 77819"/>
                    <a:gd name="connsiteY1" fmla="*/ 0 h 27051"/>
                    <a:gd name="connsiteX2" fmla="*/ 77819 w 77819"/>
                    <a:gd name="connsiteY2" fmla="*/ 27051 h 27051"/>
                    <a:gd name="connsiteX3" fmla="*/ 0 w 77819"/>
                    <a:gd name="connsiteY3" fmla="*/ 27051 h 27051"/>
                  </a:gdLst>
                  <a:ahLst/>
                  <a:cxnLst>
                    <a:cxn ang="0">
                      <a:pos x="connsiteX0" y="connsiteY0"/>
                    </a:cxn>
                    <a:cxn ang="0">
                      <a:pos x="connsiteX1" y="connsiteY1"/>
                    </a:cxn>
                    <a:cxn ang="0">
                      <a:pos x="connsiteX2" y="connsiteY2"/>
                    </a:cxn>
                    <a:cxn ang="0">
                      <a:pos x="connsiteX3" y="connsiteY3"/>
                    </a:cxn>
                  </a:cxnLst>
                  <a:rect l="l" t="t" r="r" b="b"/>
                  <a:pathLst>
                    <a:path w="77819" h="27051">
                      <a:moveTo>
                        <a:pt x="0" y="0"/>
                      </a:moveTo>
                      <a:lnTo>
                        <a:pt x="77819" y="0"/>
                      </a:lnTo>
                      <a:lnTo>
                        <a:pt x="77819" y="27051"/>
                      </a:lnTo>
                      <a:lnTo>
                        <a:pt x="0" y="27051"/>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277" name="Freihandform: Form 276">
                  <a:extLst>
                    <a:ext uri="{FF2B5EF4-FFF2-40B4-BE49-F238E27FC236}">
                      <a16:creationId xmlns:a16="http://schemas.microsoft.com/office/drawing/2014/main" id="{0B5191EC-7075-4CF3-B514-7AB615666961}"/>
                    </a:ext>
                  </a:extLst>
                </p:cNvPr>
                <p:cNvSpPr/>
                <p:nvPr/>
              </p:nvSpPr>
              <p:spPr>
                <a:xfrm>
                  <a:off x="5122689" y="2851104"/>
                  <a:ext cx="54673" cy="7238"/>
                </a:xfrm>
                <a:custGeom>
                  <a:avLst/>
                  <a:gdLst>
                    <a:gd name="connsiteX0" fmla="*/ 0 w 54673"/>
                    <a:gd name="connsiteY0" fmla="*/ 0 h 7238"/>
                    <a:gd name="connsiteX1" fmla="*/ 54674 w 54673"/>
                    <a:gd name="connsiteY1" fmla="*/ 0 h 7238"/>
                    <a:gd name="connsiteX2" fmla="*/ 54674 w 54673"/>
                    <a:gd name="connsiteY2" fmla="*/ 7239 h 7238"/>
                    <a:gd name="connsiteX3" fmla="*/ 0 w 54673"/>
                    <a:gd name="connsiteY3" fmla="*/ 7239 h 7238"/>
                  </a:gdLst>
                  <a:ahLst/>
                  <a:cxnLst>
                    <a:cxn ang="0">
                      <a:pos x="connsiteX0" y="connsiteY0"/>
                    </a:cxn>
                    <a:cxn ang="0">
                      <a:pos x="connsiteX1" y="connsiteY1"/>
                    </a:cxn>
                    <a:cxn ang="0">
                      <a:pos x="connsiteX2" y="connsiteY2"/>
                    </a:cxn>
                    <a:cxn ang="0">
                      <a:pos x="connsiteX3" y="connsiteY3"/>
                    </a:cxn>
                  </a:cxnLst>
                  <a:rect l="l" t="t" r="r" b="b"/>
                  <a:pathLst>
                    <a:path w="54673" h="7238">
                      <a:moveTo>
                        <a:pt x="0" y="0"/>
                      </a:moveTo>
                      <a:lnTo>
                        <a:pt x="54674" y="0"/>
                      </a:lnTo>
                      <a:lnTo>
                        <a:pt x="54674" y="7239"/>
                      </a:lnTo>
                      <a:lnTo>
                        <a:pt x="0" y="7239"/>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278" name="Freihandform: Form 277">
                  <a:extLst>
                    <a:ext uri="{FF2B5EF4-FFF2-40B4-BE49-F238E27FC236}">
                      <a16:creationId xmlns:a16="http://schemas.microsoft.com/office/drawing/2014/main" id="{0D38B5F9-3AFD-4795-B7A7-2BB6A7BBC09E}"/>
                    </a:ext>
                  </a:extLst>
                </p:cNvPr>
                <p:cNvSpPr/>
                <p:nvPr/>
              </p:nvSpPr>
              <p:spPr>
                <a:xfrm rot="16200000">
                  <a:off x="5144516" y="2851071"/>
                  <a:ext cx="65627" cy="7238"/>
                </a:xfrm>
                <a:custGeom>
                  <a:avLst/>
                  <a:gdLst>
                    <a:gd name="connsiteX0" fmla="*/ 0 w 65627"/>
                    <a:gd name="connsiteY0" fmla="*/ 0 h 7238"/>
                    <a:gd name="connsiteX1" fmla="*/ 65627 w 65627"/>
                    <a:gd name="connsiteY1" fmla="*/ 0 h 7238"/>
                    <a:gd name="connsiteX2" fmla="*/ 65627 w 65627"/>
                    <a:gd name="connsiteY2" fmla="*/ 7239 h 7238"/>
                    <a:gd name="connsiteX3" fmla="*/ 0 w 65627"/>
                    <a:gd name="connsiteY3" fmla="*/ 7239 h 7238"/>
                  </a:gdLst>
                  <a:ahLst/>
                  <a:cxnLst>
                    <a:cxn ang="0">
                      <a:pos x="connsiteX0" y="connsiteY0"/>
                    </a:cxn>
                    <a:cxn ang="0">
                      <a:pos x="connsiteX1" y="connsiteY1"/>
                    </a:cxn>
                    <a:cxn ang="0">
                      <a:pos x="connsiteX2" y="connsiteY2"/>
                    </a:cxn>
                    <a:cxn ang="0">
                      <a:pos x="connsiteX3" y="connsiteY3"/>
                    </a:cxn>
                  </a:cxnLst>
                  <a:rect l="l" t="t" r="r" b="b"/>
                  <a:pathLst>
                    <a:path w="65627" h="7238">
                      <a:moveTo>
                        <a:pt x="0" y="0"/>
                      </a:moveTo>
                      <a:lnTo>
                        <a:pt x="65627" y="0"/>
                      </a:lnTo>
                      <a:lnTo>
                        <a:pt x="65627" y="7239"/>
                      </a:lnTo>
                      <a:lnTo>
                        <a:pt x="0" y="7239"/>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279" name="Freihandform: Form 278">
                  <a:extLst>
                    <a:ext uri="{FF2B5EF4-FFF2-40B4-BE49-F238E27FC236}">
                      <a16:creationId xmlns:a16="http://schemas.microsoft.com/office/drawing/2014/main" id="{040A8865-2DFF-4C1E-967E-BD5B452E77A7}"/>
                    </a:ext>
                  </a:extLst>
                </p:cNvPr>
                <p:cNvSpPr/>
                <p:nvPr/>
              </p:nvSpPr>
              <p:spPr>
                <a:xfrm rot="19482087">
                  <a:off x="5148976" y="2840692"/>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endParaRPr lang="de-DE" sz="3200">
                    <a:latin typeface="Siemens Sans" pitchFamily="2" charset="0"/>
                  </a:endParaRPr>
                </a:p>
              </p:txBody>
            </p:sp>
            <p:sp>
              <p:nvSpPr>
                <p:cNvPr id="280" name="Freihandform: Form 279">
                  <a:extLst>
                    <a:ext uri="{FF2B5EF4-FFF2-40B4-BE49-F238E27FC236}">
                      <a16:creationId xmlns:a16="http://schemas.microsoft.com/office/drawing/2014/main" id="{A741FE53-9340-4C01-AFB8-22729C84D9BF}"/>
                    </a:ext>
                  </a:extLst>
                </p:cNvPr>
                <p:cNvSpPr/>
                <p:nvPr/>
              </p:nvSpPr>
              <p:spPr>
                <a:xfrm rot="2117913">
                  <a:off x="5149089" y="2860724"/>
                  <a:ext cx="32859" cy="7238"/>
                </a:xfrm>
                <a:custGeom>
                  <a:avLst/>
                  <a:gdLst>
                    <a:gd name="connsiteX0" fmla="*/ 0 w 32859"/>
                    <a:gd name="connsiteY0" fmla="*/ 0 h 7238"/>
                    <a:gd name="connsiteX1" fmla="*/ 32859 w 32859"/>
                    <a:gd name="connsiteY1" fmla="*/ 0 h 7238"/>
                    <a:gd name="connsiteX2" fmla="*/ 32859 w 32859"/>
                    <a:gd name="connsiteY2" fmla="*/ 7239 h 7238"/>
                    <a:gd name="connsiteX3" fmla="*/ 0 w 32859"/>
                    <a:gd name="connsiteY3" fmla="*/ 7239 h 7238"/>
                  </a:gdLst>
                  <a:ahLst/>
                  <a:cxnLst>
                    <a:cxn ang="0">
                      <a:pos x="connsiteX0" y="connsiteY0"/>
                    </a:cxn>
                    <a:cxn ang="0">
                      <a:pos x="connsiteX1" y="connsiteY1"/>
                    </a:cxn>
                    <a:cxn ang="0">
                      <a:pos x="connsiteX2" y="connsiteY2"/>
                    </a:cxn>
                    <a:cxn ang="0">
                      <a:pos x="connsiteX3" y="connsiteY3"/>
                    </a:cxn>
                  </a:cxnLst>
                  <a:rect l="l" t="t" r="r" b="b"/>
                  <a:pathLst>
                    <a:path w="32859" h="7238">
                      <a:moveTo>
                        <a:pt x="0" y="0"/>
                      </a:moveTo>
                      <a:lnTo>
                        <a:pt x="32859" y="0"/>
                      </a:lnTo>
                      <a:lnTo>
                        <a:pt x="32859" y="7239"/>
                      </a:lnTo>
                      <a:lnTo>
                        <a:pt x="0" y="7239"/>
                      </a:lnTo>
                      <a:close/>
                    </a:path>
                  </a:pathLst>
                </a:custGeom>
                <a:solidFill>
                  <a:srgbClr val="5A616B"/>
                </a:solidFill>
                <a:ln w="9524" cap="flat">
                  <a:noFill/>
                  <a:prstDash val="solid"/>
                  <a:miter/>
                </a:ln>
              </p:spPr>
              <p:txBody>
                <a:bodyPr rtlCol="0" anchor="ctr"/>
                <a:lstStyle/>
                <a:p>
                  <a:endParaRPr lang="de-DE" sz="3200">
                    <a:latin typeface="Siemens Sans" pitchFamily="2" charset="0"/>
                  </a:endParaRPr>
                </a:p>
              </p:txBody>
            </p:sp>
          </p:grpSp>
          <p:grpSp>
            <p:nvGrpSpPr>
              <p:cNvPr id="255" name="Gruppieren 254">
                <a:extLst>
                  <a:ext uri="{FF2B5EF4-FFF2-40B4-BE49-F238E27FC236}">
                    <a16:creationId xmlns:a16="http://schemas.microsoft.com/office/drawing/2014/main" id="{926EE6BD-2991-4489-94BB-F7C08E555DC9}"/>
                  </a:ext>
                </a:extLst>
              </p:cNvPr>
              <p:cNvGrpSpPr/>
              <p:nvPr/>
            </p:nvGrpSpPr>
            <p:grpSpPr>
              <a:xfrm>
                <a:off x="3031952" y="3576206"/>
                <a:ext cx="217240" cy="212636"/>
                <a:chOff x="6189775" y="2773285"/>
                <a:chExt cx="166306" cy="162781"/>
              </a:xfrm>
            </p:grpSpPr>
            <p:sp>
              <p:nvSpPr>
                <p:cNvPr id="267" name="Freihandform: Form 266">
                  <a:extLst>
                    <a:ext uri="{FF2B5EF4-FFF2-40B4-BE49-F238E27FC236}">
                      <a16:creationId xmlns:a16="http://schemas.microsoft.com/office/drawing/2014/main" id="{CB32A2C1-13AC-419A-82BC-36ECDF54CC88}"/>
                    </a:ext>
                  </a:extLst>
                </p:cNvPr>
                <p:cNvSpPr/>
                <p:nvPr/>
              </p:nvSpPr>
              <p:spPr>
                <a:xfrm>
                  <a:off x="6189775" y="2773380"/>
                  <a:ext cx="166306" cy="162686"/>
                </a:xfrm>
                <a:custGeom>
                  <a:avLst/>
                  <a:gdLst>
                    <a:gd name="connsiteX0" fmla="*/ 166306 w 166306"/>
                    <a:gd name="connsiteY0" fmla="*/ 81344 h 162686"/>
                    <a:gd name="connsiteX1" fmla="*/ 83153 w 166306"/>
                    <a:gd name="connsiteY1" fmla="*/ 162687 h 162686"/>
                    <a:gd name="connsiteX2" fmla="*/ 0 w 166306"/>
                    <a:gd name="connsiteY2" fmla="*/ 81344 h 162686"/>
                    <a:gd name="connsiteX3" fmla="*/ 83153 w 166306"/>
                    <a:gd name="connsiteY3" fmla="*/ 0 h 162686"/>
                    <a:gd name="connsiteX4" fmla="*/ 166306 w 166306"/>
                    <a:gd name="connsiteY4" fmla="*/ 81344 h 16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06" h="162686">
                      <a:moveTo>
                        <a:pt x="166306" y="81344"/>
                      </a:moveTo>
                      <a:cubicBezTo>
                        <a:pt x="166306" y="126268"/>
                        <a:pt x="129077" y="162687"/>
                        <a:pt x="83153" y="162687"/>
                      </a:cubicBezTo>
                      <a:cubicBezTo>
                        <a:pt x="37229" y="162687"/>
                        <a:pt x="0" y="126268"/>
                        <a:pt x="0" y="81344"/>
                      </a:cubicBezTo>
                      <a:cubicBezTo>
                        <a:pt x="0" y="36419"/>
                        <a:pt x="37229" y="0"/>
                        <a:pt x="83153" y="0"/>
                      </a:cubicBezTo>
                      <a:cubicBezTo>
                        <a:pt x="129077" y="0"/>
                        <a:pt x="166306" y="36419"/>
                        <a:pt x="166306" y="81344"/>
                      </a:cubicBezTo>
                      <a:close/>
                    </a:path>
                  </a:pathLst>
                </a:custGeom>
                <a:solidFill>
                  <a:srgbClr val="FFFFFF"/>
                </a:solidFill>
                <a:ln w="9525" cap="flat">
                  <a:noFill/>
                  <a:prstDash val="solid"/>
                  <a:miter/>
                </a:ln>
              </p:spPr>
              <p:txBody>
                <a:bodyPr rtlCol="0" anchor="ctr"/>
                <a:lstStyle/>
                <a:p>
                  <a:endParaRPr lang="de-DE" sz="3200">
                    <a:latin typeface="Siemens Sans" pitchFamily="2" charset="0"/>
                  </a:endParaRPr>
                </a:p>
              </p:txBody>
            </p:sp>
            <p:sp>
              <p:nvSpPr>
                <p:cNvPr id="268" name="Freihandform: Form 267">
                  <a:extLst>
                    <a:ext uri="{FF2B5EF4-FFF2-40B4-BE49-F238E27FC236}">
                      <a16:creationId xmlns:a16="http://schemas.microsoft.com/office/drawing/2014/main" id="{15E4C70C-5FAB-44E7-9A56-846E03EC3CA5}"/>
                    </a:ext>
                  </a:extLst>
                </p:cNvPr>
                <p:cNvSpPr/>
                <p:nvPr/>
              </p:nvSpPr>
              <p:spPr>
                <a:xfrm>
                  <a:off x="6295026" y="2789763"/>
                  <a:ext cx="46291" cy="109823"/>
                </a:xfrm>
                <a:custGeom>
                  <a:avLst/>
                  <a:gdLst>
                    <a:gd name="connsiteX0" fmla="*/ 29432 w 46291"/>
                    <a:gd name="connsiteY0" fmla="*/ 109823 h 109823"/>
                    <a:gd name="connsiteX1" fmla="*/ 46292 w 46291"/>
                    <a:gd name="connsiteY1" fmla="*/ 64770 h 109823"/>
                    <a:gd name="connsiteX2" fmla="*/ 0 w 46291"/>
                    <a:gd name="connsiteY2" fmla="*/ 0 h 109823"/>
                    <a:gd name="connsiteX3" fmla="*/ 29432 w 46291"/>
                    <a:gd name="connsiteY3" fmla="*/ 109823 h 109823"/>
                  </a:gdLst>
                  <a:ahLst/>
                  <a:cxnLst>
                    <a:cxn ang="0">
                      <a:pos x="connsiteX0" y="connsiteY0"/>
                    </a:cxn>
                    <a:cxn ang="0">
                      <a:pos x="connsiteX1" y="connsiteY1"/>
                    </a:cxn>
                    <a:cxn ang="0">
                      <a:pos x="connsiteX2" y="connsiteY2"/>
                    </a:cxn>
                    <a:cxn ang="0">
                      <a:pos x="connsiteX3" y="connsiteY3"/>
                    </a:cxn>
                  </a:cxnLst>
                  <a:rect l="l" t="t" r="r" b="b"/>
                  <a:pathLst>
                    <a:path w="46291" h="109823">
                      <a:moveTo>
                        <a:pt x="29432" y="109823"/>
                      </a:moveTo>
                      <a:cubicBezTo>
                        <a:pt x="39910" y="97822"/>
                        <a:pt x="46292" y="82010"/>
                        <a:pt x="46292" y="64770"/>
                      </a:cubicBezTo>
                      <a:cubicBezTo>
                        <a:pt x="46292" y="34671"/>
                        <a:pt x="26956" y="9144"/>
                        <a:pt x="0" y="0"/>
                      </a:cubicBezTo>
                      <a:lnTo>
                        <a:pt x="29432" y="109823"/>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sp>
              <p:nvSpPr>
                <p:cNvPr id="269" name="Freihandform: Form 268">
                  <a:extLst>
                    <a:ext uri="{FF2B5EF4-FFF2-40B4-BE49-F238E27FC236}">
                      <a16:creationId xmlns:a16="http://schemas.microsoft.com/office/drawing/2014/main" id="{0085E055-47F7-4628-A434-F0D2AFA1C871}"/>
                    </a:ext>
                  </a:extLst>
                </p:cNvPr>
                <p:cNvSpPr/>
                <p:nvPr/>
              </p:nvSpPr>
              <p:spPr>
                <a:xfrm>
                  <a:off x="6204443" y="2789763"/>
                  <a:ext cx="46291" cy="109823"/>
                </a:xfrm>
                <a:custGeom>
                  <a:avLst/>
                  <a:gdLst>
                    <a:gd name="connsiteX0" fmla="*/ 46292 w 46291"/>
                    <a:gd name="connsiteY0" fmla="*/ 0 h 109823"/>
                    <a:gd name="connsiteX1" fmla="*/ 0 w 46291"/>
                    <a:gd name="connsiteY1" fmla="*/ 64770 h 109823"/>
                    <a:gd name="connsiteX2" fmla="*/ 16859 w 46291"/>
                    <a:gd name="connsiteY2" fmla="*/ 109823 h 109823"/>
                    <a:gd name="connsiteX3" fmla="*/ 46292 w 46291"/>
                    <a:gd name="connsiteY3" fmla="*/ 0 h 109823"/>
                  </a:gdLst>
                  <a:ahLst/>
                  <a:cxnLst>
                    <a:cxn ang="0">
                      <a:pos x="connsiteX0" y="connsiteY0"/>
                    </a:cxn>
                    <a:cxn ang="0">
                      <a:pos x="connsiteX1" y="connsiteY1"/>
                    </a:cxn>
                    <a:cxn ang="0">
                      <a:pos x="connsiteX2" y="connsiteY2"/>
                    </a:cxn>
                    <a:cxn ang="0">
                      <a:pos x="connsiteX3" y="connsiteY3"/>
                    </a:cxn>
                  </a:cxnLst>
                  <a:rect l="l" t="t" r="r" b="b"/>
                  <a:pathLst>
                    <a:path w="46291" h="109823">
                      <a:moveTo>
                        <a:pt x="46292" y="0"/>
                      </a:moveTo>
                      <a:cubicBezTo>
                        <a:pt x="19336" y="9239"/>
                        <a:pt x="0" y="34766"/>
                        <a:pt x="0" y="64770"/>
                      </a:cubicBezTo>
                      <a:cubicBezTo>
                        <a:pt x="0" y="82010"/>
                        <a:pt x="6382" y="97726"/>
                        <a:pt x="16859" y="109823"/>
                      </a:cubicBezTo>
                      <a:lnTo>
                        <a:pt x="46292" y="0"/>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sp>
              <p:nvSpPr>
                <p:cNvPr id="270" name="Freihandform: Form 269">
                  <a:extLst>
                    <a:ext uri="{FF2B5EF4-FFF2-40B4-BE49-F238E27FC236}">
                      <a16:creationId xmlns:a16="http://schemas.microsoft.com/office/drawing/2014/main" id="{5EF531DB-A318-4BC1-84CB-6FD5517F3826}"/>
                    </a:ext>
                  </a:extLst>
                </p:cNvPr>
                <p:cNvSpPr/>
                <p:nvPr/>
              </p:nvSpPr>
              <p:spPr>
                <a:xfrm>
                  <a:off x="6227494" y="2786048"/>
                  <a:ext cx="90868" cy="136969"/>
                </a:xfrm>
                <a:custGeom>
                  <a:avLst/>
                  <a:gdLst>
                    <a:gd name="connsiteX0" fmla="*/ 59150 w 90868"/>
                    <a:gd name="connsiteY0" fmla="*/ 1333 h 136969"/>
                    <a:gd name="connsiteX1" fmla="*/ 45434 w 90868"/>
                    <a:gd name="connsiteY1" fmla="*/ 0 h 136969"/>
                    <a:gd name="connsiteX2" fmla="*/ 31718 w 90868"/>
                    <a:gd name="connsiteY2" fmla="*/ 1333 h 136969"/>
                    <a:gd name="connsiteX3" fmla="*/ 0 w 90868"/>
                    <a:gd name="connsiteY3" fmla="*/ 119729 h 136969"/>
                    <a:gd name="connsiteX4" fmla="*/ 45434 w 90868"/>
                    <a:gd name="connsiteY4" fmla="*/ 136970 h 136969"/>
                    <a:gd name="connsiteX5" fmla="*/ 90869 w 90868"/>
                    <a:gd name="connsiteY5" fmla="*/ 119729 h 136969"/>
                    <a:gd name="connsiteX6" fmla="*/ 59150 w 90868"/>
                    <a:gd name="connsiteY6" fmla="*/ 1333 h 13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68" h="136969">
                      <a:moveTo>
                        <a:pt x="59150" y="1333"/>
                      </a:moveTo>
                      <a:cubicBezTo>
                        <a:pt x="54769" y="476"/>
                        <a:pt x="50197" y="0"/>
                        <a:pt x="45434" y="0"/>
                      </a:cubicBezTo>
                      <a:cubicBezTo>
                        <a:pt x="40672" y="0"/>
                        <a:pt x="36195" y="476"/>
                        <a:pt x="31718" y="1333"/>
                      </a:cubicBezTo>
                      <a:lnTo>
                        <a:pt x="0" y="119729"/>
                      </a:lnTo>
                      <a:cubicBezTo>
                        <a:pt x="12097" y="130397"/>
                        <a:pt x="28004" y="136970"/>
                        <a:pt x="45434" y="136970"/>
                      </a:cubicBezTo>
                      <a:cubicBezTo>
                        <a:pt x="62865" y="136970"/>
                        <a:pt x="78772" y="130492"/>
                        <a:pt x="90869" y="119729"/>
                      </a:cubicBezTo>
                      <a:lnTo>
                        <a:pt x="59150" y="1333"/>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sp>
              <p:nvSpPr>
                <p:cNvPr id="271" name="Freihandform: Form 270">
                  <a:extLst>
                    <a:ext uri="{FF2B5EF4-FFF2-40B4-BE49-F238E27FC236}">
                      <a16:creationId xmlns:a16="http://schemas.microsoft.com/office/drawing/2014/main" id="{A4926A17-A166-4509-BC74-606320CA9DBA}"/>
                    </a:ext>
                  </a:extLst>
                </p:cNvPr>
                <p:cNvSpPr/>
                <p:nvPr/>
              </p:nvSpPr>
              <p:spPr>
                <a:xfrm>
                  <a:off x="6189775" y="2773285"/>
                  <a:ext cx="166306" cy="162687"/>
                </a:xfrm>
                <a:custGeom>
                  <a:avLst/>
                  <a:gdLst>
                    <a:gd name="connsiteX0" fmla="*/ 83153 w 166306"/>
                    <a:gd name="connsiteY0" fmla="*/ 0 h 162687"/>
                    <a:gd name="connsiteX1" fmla="*/ 166306 w 166306"/>
                    <a:gd name="connsiteY1" fmla="*/ 81343 h 162687"/>
                    <a:gd name="connsiteX2" fmla="*/ 83153 w 166306"/>
                    <a:gd name="connsiteY2" fmla="*/ 162687 h 162687"/>
                    <a:gd name="connsiteX3" fmla="*/ 0 w 166306"/>
                    <a:gd name="connsiteY3" fmla="*/ 81343 h 162687"/>
                    <a:gd name="connsiteX4" fmla="*/ 83153 w 166306"/>
                    <a:gd name="connsiteY4" fmla="*/ 0 h 162687"/>
                    <a:gd name="connsiteX5" fmla="*/ 83153 w 166306"/>
                    <a:gd name="connsiteY5" fmla="*/ 0 h 162687"/>
                    <a:gd name="connsiteX6" fmla="*/ 83153 w 166306"/>
                    <a:gd name="connsiteY6" fmla="*/ 9334 h 162687"/>
                    <a:gd name="connsiteX7" fmla="*/ 154686 w 166306"/>
                    <a:gd name="connsiteY7" fmla="*/ 81439 h 162687"/>
                    <a:gd name="connsiteX8" fmla="*/ 83153 w 166306"/>
                    <a:gd name="connsiteY8" fmla="*/ 153543 h 162687"/>
                    <a:gd name="connsiteX9" fmla="*/ 11621 w 166306"/>
                    <a:gd name="connsiteY9" fmla="*/ 81439 h 162687"/>
                    <a:gd name="connsiteX10" fmla="*/ 83153 w 166306"/>
                    <a:gd name="connsiteY10" fmla="*/ 9334 h 162687"/>
                    <a:gd name="connsiteX11" fmla="*/ 83153 w 166306"/>
                    <a:gd name="connsiteY11" fmla="*/ 9334 h 162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6306" h="162687">
                      <a:moveTo>
                        <a:pt x="83153" y="0"/>
                      </a:moveTo>
                      <a:cubicBezTo>
                        <a:pt x="129064" y="0"/>
                        <a:pt x="166306" y="36481"/>
                        <a:pt x="166306" y="81343"/>
                      </a:cubicBezTo>
                      <a:cubicBezTo>
                        <a:pt x="166306" y="126301"/>
                        <a:pt x="129064" y="162687"/>
                        <a:pt x="83153" y="162687"/>
                      </a:cubicBezTo>
                      <a:cubicBezTo>
                        <a:pt x="37243" y="162687"/>
                        <a:pt x="0" y="126206"/>
                        <a:pt x="0" y="81343"/>
                      </a:cubicBezTo>
                      <a:cubicBezTo>
                        <a:pt x="0" y="36481"/>
                        <a:pt x="37243" y="0"/>
                        <a:pt x="83153" y="0"/>
                      </a:cubicBezTo>
                      <a:lnTo>
                        <a:pt x="83153" y="0"/>
                      </a:lnTo>
                      <a:close/>
                      <a:moveTo>
                        <a:pt x="83153" y="9334"/>
                      </a:moveTo>
                      <a:cubicBezTo>
                        <a:pt x="122587" y="9334"/>
                        <a:pt x="154686" y="41624"/>
                        <a:pt x="154686" y="81439"/>
                      </a:cubicBezTo>
                      <a:cubicBezTo>
                        <a:pt x="154686" y="121253"/>
                        <a:pt x="122682" y="153543"/>
                        <a:pt x="83153" y="153543"/>
                      </a:cubicBezTo>
                      <a:cubicBezTo>
                        <a:pt x="43720" y="153543"/>
                        <a:pt x="11621" y="121253"/>
                        <a:pt x="11621" y="81439"/>
                      </a:cubicBezTo>
                      <a:cubicBezTo>
                        <a:pt x="11621" y="41624"/>
                        <a:pt x="43625" y="9334"/>
                        <a:pt x="83153" y="9334"/>
                      </a:cubicBezTo>
                      <a:lnTo>
                        <a:pt x="83153" y="9334"/>
                      </a:lnTo>
                      <a:close/>
                    </a:path>
                  </a:pathLst>
                </a:custGeom>
                <a:solidFill>
                  <a:srgbClr val="879BAA"/>
                </a:solidFill>
                <a:ln w="9525" cap="flat">
                  <a:noFill/>
                  <a:prstDash val="solid"/>
                  <a:miter/>
                </a:ln>
              </p:spPr>
              <p:txBody>
                <a:bodyPr rtlCol="0" anchor="ctr"/>
                <a:lstStyle/>
                <a:p>
                  <a:endParaRPr lang="de-DE" sz="3200">
                    <a:latin typeface="Siemens Sans" pitchFamily="2" charset="0"/>
                  </a:endParaRPr>
                </a:p>
              </p:txBody>
            </p:sp>
          </p:grpSp>
          <p:grpSp>
            <p:nvGrpSpPr>
              <p:cNvPr id="256" name="Grafik 1120">
                <a:extLst>
                  <a:ext uri="{FF2B5EF4-FFF2-40B4-BE49-F238E27FC236}">
                    <a16:creationId xmlns:a16="http://schemas.microsoft.com/office/drawing/2014/main" id="{811FBB8E-1D54-4C13-AF79-B9317E961DA6}"/>
                  </a:ext>
                </a:extLst>
              </p:cNvPr>
              <p:cNvGrpSpPr/>
              <p:nvPr/>
            </p:nvGrpSpPr>
            <p:grpSpPr>
              <a:xfrm>
                <a:off x="3361413" y="3572225"/>
                <a:ext cx="215747" cy="211144"/>
                <a:chOff x="6852429" y="2770237"/>
                <a:chExt cx="165163" cy="161639"/>
              </a:xfrm>
              <a:solidFill>
                <a:srgbClr val="000000"/>
              </a:solidFill>
            </p:grpSpPr>
            <p:sp>
              <p:nvSpPr>
                <p:cNvPr id="263" name="Freihandform: Form 262">
                  <a:extLst>
                    <a:ext uri="{FF2B5EF4-FFF2-40B4-BE49-F238E27FC236}">
                      <a16:creationId xmlns:a16="http://schemas.microsoft.com/office/drawing/2014/main" id="{3376A35F-1062-4BB0-A900-ED7DC5C827F4}"/>
                    </a:ext>
                  </a:extLst>
                </p:cNvPr>
                <p:cNvSpPr/>
                <p:nvPr/>
              </p:nvSpPr>
              <p:spPr>
                <a:xfrm>
                  <a:off x="6852429" y="2770332"/>
                  <a:ext cx="165163" cy="161543"/>
                </a:xfrm>
                <a:custGeom>
                  <a:avLst/>
                  <a:gdLst>
                    <a:gd name="connsiteX0" fmla="*/ 165164 w 165163"/>
                    <a:gd name="connsiteY0" fmla="*/ 80772 h 161543"/>
                    <a:gd name="connsiteX1" fmla="*/ 82582 w 165163"/>
                    <a:gd name="connsiteY1" fmla="*/ 161544 h 161543"/>
                    <a:gd name="connsiteX2" fmla="*/ 0 w 165163"/>
                    <a:gd name="connsiteY2" fmla="*/ 80772 h 161543"/>
                    <a:gd name="connsiteX3" fmla="*/ 82582 w 165163"/>
                    <a:gd name="connsiteY3" fmla="*/ 0 h 161543"/>
                    <a:gd name="connsiteX4" fmla="*/ 165164 w 165163"/>
                    <a:gd name="connsiteY4" fmla="*/ 80772 h 16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163" h="161543">
                      <a:moveTo>
                        <a:pt x="165164" y="80772"/>
                      </a:moveTo>
                      <a:cubicBezTo>
                        <a:pt x="165164" y="125381"/>
                        <a:pt x="128191" y="161544"/>
                        <a:pt x="82582" y="161544"/>
                      </a:cubicBezTo>
                      <a:cubicBezTo>
                        <a:pt x="36973" y="161544"/>
                        <a:pt x="0" y="125381"/>
                        <a:pt x="0" y="80772"/>
                      </a:cubicBezTo>
                      <a:cubicBezTo>
                        <a:pt x="0" y="36163"/>
                        <a:pt x="36973" y="0"/>
                        <a:pt x="82582" y="0"/>
                      </a:cubicBezTo>
                      <a:cubicBezTo>
                        <a:pt x="128190" y="0"/>
                        <a:pt x="165164" y="36163"/>
                        <a:pt x="165164" y="80772"/>
                      </a:cubicBezTo>
                      <a:close/>
                    </a:path>
                  </a:pathLst>
                </a:custGeom>
                <a:solidFill>
                  <a:srgbClr val="FFFFFF"/>
                </a:solidFill>
                <a:ln w="9525" cap="flat">
                  <a:noFill/>
                  <a:prstDash val="solid"/>
                  <a:miter/>
                </a:ln>
              </p:spPr>
              <p:txBody>
                <a:bodyPr rtlCol="0" anchor="ctr"/>
                <a:lstStyle/>
                <a:p>
                  <a:endParaRPr lang="de-DE" sz="3200">
                    <a:latin typeface="Siemens Sans" pitchFamily="2" charset="0"/>
                  </a:endParaRPr>
                </a:p>
              </p:txBody>
            </p:sp>
            <p:grpSp>
              <p:nvGrpSpPr>
                <p:cNvPr id="264" name="Grafik 1120">
                  <a:extLst>
                    <a:ext uri="{FF2B5EF4-FFF2-40B4-BE49-F238E27FC236}">
                      <a16:creationId xmlns:a16="http://schemas.microsoft.com/office/drawing/2014/main" id="{51256C51-F135-4CEA-8D4B-889C8C9805B3}"/>
                    </a:ext>
                  </a:extLst>
                </p:cNvPr>
                <p:cNvGrpSpPr/>
                <p:nvPr/>
              </p:nvGrpSpPr>
              <p:grpSpPr>
                <a:xfrm>
                  <a:off x="6852429" y="2770237"/>
                  <a:ext cx="165163" cy="161544"/>
                  <a:chOff x="6852429" y="2770237"/>
                  <a:chExt cx="165163" cy="161544"/>
                </a:xfrm>
                <a:solidFill>
                  <a:srgbClr val="5A616B"/>
                </a:solidFill>
              </p:grpSpPr>
              <p:sp>
                <p:nvSpPr>
                  <p:cNvPr id="265" name="Freihandform: Form 264">
                    <a:extLst>
                      <a:ext uri="{FF2B5EF4-FFF2-40B4-BE49-F238E27FC236}">
                        <a16:creationId xmlns:a16="http://schemas.microsoft.com/office/drawing/2014/main" id="{25045A4D-41A1-4F7F-A589-AF08FE058DA5}"/>
                      </a:ext>
                    </a:extLst>
                  </p:cNvPr>
                  <p:cNvSpPr/>
                  <p:nvPr/>
                </p:nvSpPr>
                <p:spPr>
                  <a:xfrm>
                    <a:off x="6852429" y="2770237"/>
                    <a:ext cx="165163" cy="161544"/>
                  </a:xfrm>
                  <a:custGeom>
                    <a:avLst/>
                    <a:gdLst>
                      <a:gd name="connsiteX0" fmla="*/ 82582 w 165163"/>
                      <a:gd name="connsiteY0" fmla="*/ 0 h 161544"/>
                      <a:gd name="connsiteX1" fmla="*/ 165163 w 165163"/>
                      <a:gd name="connsiteY1" fmla="*/ 80772 h 161544"/>
                      <a:gd name="connsiteX2" fmla="*/ 82582 w 165163"/>
                      <a:gd name="connsiteY2" fmla="*/ 161544 h 161544"/>
                      <a:gd name="connsiteX3" fmla="*/ 0 w 165163"/>
                      <a:gd name="connsiteY3" fmla="*/ 80772 h 161544"/>
                      <a:gd name="connsiteX4" fmla="*/ 82582 w 165163"/>
                      <a:gd name="connsiteY4" fmla="*/ 0 h 161544"/>
                      <a:gd name="connsiteX5" fmla="*/ 82582 w 165163"/>
                      <a:gd name="connsiteY5" fmla="*/ 0 h 161544"/>
                      <a:gd name="connsiteX6" fmla="*/ 82582 w 165163"/>
                      <a:gd name="connsiteY6" fmla="*/ 9239 h 161544"/>
                      <a:gd name="connsiteX7" fmla="*/ 153638 w 165163"/>
                      <a:gd name="connsiteY7" fmla="*/ 80772 h 161544"/>
                      <a:gd name="connsiteX8" fmla="*/ 82582 w 165163"/>
                      <a:gd name="connsiteY8" fmla="*/ 152305 h 161544"/>
                      <a:gd name="connsiteX9" fmla="*/ 11525 w 165163"/>
                      <a:gd name="connsiteY9" fmla="*/ 80772 h 161544"/>
                      <a:gd name="connsiteX10" fmla="*/ 82582 w 165163"/>
                      <a:gd name="connsiteY10" fmla="*/ 9239 h 161544"/>
                      <a:gd name="connsiteX11" fmla="*/ 82582 w 165163"/>
                      <a:gd name="connsiteY11" fmla="*/ 9239 h 161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163" h="161544">
                        <a:moveTo>
                          <a:pt x="82582" y="0"/>
                        </a:moveTo>
                        <a:cubicBezTo>
                          <a:pt x="128206" y="0"/>
                          <a:pt x="165163" y="36195"/>
                          <a:pt x="165163" y="80772"/>
                        </a:cubicBezTo>
                        <a:cubicBezTo>
                          <a:pt x="165163" y="125349"/>
                          <a:pt x="128111" y="161544"/>
                          <a:pt x="82582" y="161544"/>
                        </a:cubicBezTo>
                        <a:cubicBezTo>
                          <a:pt x="36957" y="161544"/>
                          <a:pt x="0" y="125349"/>
                          <a:pt x="0" y="80772"/>
                        </a:cubicBezTo>
                        <a:cubicBezTo>
                          <a:pt x="0" y="36290"/>
                          <a:pt x="36957" y="0"/>
                          <a:pt x="82582" y="0"/>
                        </a:cubicBezTo>
                        <a:lnTo>
                          <a:pt x="82582" y="0"/>
                        </a:lnTo>
                        <a:close/>
                        <a:moveTo>
                          <a:pt x="82582" y="9239"/>
                        </a:moveTo>
                        <a:cubicBezTo>
                          <a:pt x="121825" y="9239"/>
                          <a:pt x="153638" y="41338"/>
                          <a:pt x="153638" y="80772"/>
                        </a:cubicBezTo>
                        <a:cubicBezTo>
                          <a:pt x="153638" y="120301"/>
                          <a:pt x="121825" y="152305"/>
                          <a:pt x="82582" y="152305"/>
                        </a:cubicBezTo>
                        <a:cubicBezTo>
                          <a:pt x="43339" y="152305"/>
                          <a:pt x="11525" y="120206"/>
                          <a:pt x="11525" y="80772"/>
                        </a:cubicBezTo>
                        <a:cubicBezTo>
                          <a:pt x="11525" y="41338"/>
                          <a:pt x="43339" y="9239"/>
                          <a:pt x="82582" y="9239"/>
                        </a:cubicBezTo>
                        <a:lnTo>
                          <a:pt x="82582" y="9239"/>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sp>
                <p:nvSpPr>
                  <p:cNvPr id="266" name="Freihandform: Form 265">
                    <a:extLst>
                      <a:ext uri="{FF2B5EF4-FFF2-40B4-BE49-F238E27FC236}">
                        <a16:creationId xmlns:a16="http://schemas.microsoft.com/office/drawing/2014/main" id="{9A44BBC3-E6AB-4714-9114-72B58CC4B098}"/>
                      </a:ext>
                    </a:extLst>
                  </p:cNvPr>
                  <p:cNvSpPr/>
                  <p:nvPr/>
                </p:nvSpPr>
                <p:spPr>
                  <a:xfrm>
                    <a:off x="6867003" y="2782905"/>
                    <a:ext cx="136016" cy="136016"/>
                  </a:xfrm>
                  <a:custGeom>
                    <a:avLst/>
                    <a:gdLst>
                      <a:gd name="connsiteX0" fmla="*/ 68008 w 136016"/>
                      <a:gd name="connsiteY0" fmla="*/ 0 h 136016"/>
                      <a:gd name="connsiteX1" fmla="*/ 0 w 136016"/>
                      <a:gd name="connsiteY1" fmla="*/ 68008 h 136016"/>
                      <a:gd name="connsiteX2" fmla="*/ 68008 w 136016"/>
                      <a:gd name="connsiteY2" fmla="*/ 136017 h 136016"/>
                      <a:gd name="connsiteX3" fmla="*/ 136017 w 136016"/>
                      <a:gd name="connsiteY3" fmla="*/ 68008 h 136016"/>
                      <a:gd name="connsiteX4" fmla="*/ 68008 w 136016"/>
                      <a:gd name="connsiteY4" fmla="*/ 0 h 136016"/>
                      <a:gd name="connsiteX5" fmla="*/ 89059 w 136016"/>
                      <a:gd name="connsiteY5" fmla="*/ 100013 h 136016"/>
                      <a:gd name="connsiteX6" fmla="*/ 88106 w 136016"/>
                      <a:gd name="connsiteY6" fmla="*/ 75724 h 136016"/>
                      <a:gd name="connsiteX7" fmla="*/ 87535 w 136016"/>
                      <a:gd name="connsiteY7" fmla="*/ 49625 h 136016"/>
                      <a:gd name="connsiteX8" fmla="*/ 87249 w 136016"/>
                      <a:gd name="connsiteY8" fmla="*/ 49625 h 136016"/>
                      <a:gd name="connsiteX9" fmla="*/ 80200 w 136016"/>
                      <a:gd name="connsiteY9" fmla="*/ 74200 h 136016"/>
                      <a:gd name="connsiteX10" fmla="*/ 72485 w 136016"/>
                      <a:gd name="connsiteY10" fmla="*/ 98965 h 136016"/>
                      <a:gd name="connsiteX11" fmla="*/ 61246 w 136016"/>
                      <a:gd name="connsiteY11" fmla="*/ 98965 h 136016"/>
                      <a:gd name="connsiteX12" fmla="*/ 54483 w 136016"/>
                      <a:gd name="connsiteY12" fmla="*/ 74390 h 136016"/>
                      <a:gd name="connsiteX13" fmla="*/ 48768 w 136016"/>
                      <a:gd name="connsiteY13" fmla="*/ 49625 h 136016"/>
                      <a:gd name="connsiteX14" fmla="*/ 48578 w 136016"/>
                      <a:gd name="connsiteY14" fmla="*/ 49625 h 136016"/>
                      <a:gd name="connsiteX15" fmla="*/ 47434 w 136016"/>
                      <a:gd name="connsiteY15" fmla="*/ 75914 h 136016"/>
                      <a:gd name="connsiteX16" fmla="*/ 46291 w 136016"/>
                      <a:gd name="connsiteY16" fmla="*/ 100108 h 136016"/>
                      <a:gd name="connsiteX17" fmla="*/ 32956 w 136016"/>
                      <a:gd name="connsiteY17" fmla="*/ 100108 h 136016"/>
                      <a:gd name="connsiteX18" fmla="*/ 37052 w 136016"/>
                      <a:gd name="connsiteY18" fmla="*/ 36481 h 136016"/>
                      <a:gd name="connsiteX19" fmla="*/ 56197 w 136016"/>
                      <a:gd name="connsiteY19" fmla="*/ 36481 h 136016"/>
                      <a:gd name="connsiteX20" fmla="*/ 62389 w 136016"/>
                      <a:gd name="connsiteY20" fmla="*/ 57721 h 136016"/>
                      <a:gd name="connsiteX21" fmla="*/ 67723 w 136016"/>
                      <a:gd name="connsiteY21" fmla="*/ 80486 h 136016"/>
                      <a:gd name="connsiteX22" fmla="*/ 68008 w 136016"/>
                      <a:gd name="connsiteY22" fmla="*/ 80486 h 136016"/>
                      <a:gd name="connsiteX23" fmla="*/ 74009 w 136016"/>
                      <a:gd name="connsiteY23" fmla="*/ 57626 h 136016"/>
                      <a:gd name="connsiteX24" fmla="*/ 80772 w 136016"/>
                      <a:gd name="connsiteY24" fmla="*/ 36481 h 136016"/>
                      <a:gd name="connsiteX25" fmla="*/ 99536 w 136016"/>
                      <a:gd name="connsiteY25" fmla="*/ 36481 h 136016"/>
                      <a:gd name="connsiteX26" fmla="*/ 103061 w 136016"/>
                      <a:gd name="connsiteY26" fmla="*/ 100108 h 136016"/>
                      <a:gd name="connsiteX27" fmla="*/ 89059 w 136016"/>
                      <a:gd name="connsiteY27" fmla="*/ 100108 h 13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16" h="136016">
                        <a:moveTo>
                          <a:pt x="68008" y="0"/>
                        </a:moveTo>
                        <a:cubicBezTo>
                          <a:pt x="30480" y="0"/>
                          <a:pt x="0" y="30480"/>
                          <a:pt x="0" y="68008"/>
                        </a:cubicBezTo>
                        <a:cubicBezTo>
                          <a:pt x="0" y="105537"/>
                          <a:pt x="30480" y="136017"/>
                          <a:pt x="68008" y="136017"/>
                        </a:cubicBezTo>
                        <a:cubicBezTo>
                          <a:pt x="105537" y="136017"/>
                          <a:pt x="136017" y="105537"/>
                          <a:pt x="136017" y="68008"/>
                        </a:cubicBezTo>
                        <a:cubicBezTo>
                          <a:pt x="136017" y="30480"/>
                          <a:pt x="105537" y="0"/>
                          <a:pt x="68008" y="0"/>
                        </a:cubicBezTo>
                        <a:close/>
                        <a:moveTo>
                          <a:pt x="89059" y="100013"/>
                        </a:moveTo>
                        <a:lnTo>
                          <a:pt x="88106" y="75724"/>
                        </a:lnTo>
                        <a:cubicBezTo>
                          <a:pt x="87821" y="68104"/>
                          <a:pt x="87535" y="58865"/>
                          <a:pt x="87535" y="49625"/>
                        </a:cubicBezTo>
                        <a:lnTo>
                          <a:pt x="87249" y="49625"/>
                        </a:lnTo>
                        <a:cubicBezTo>
                          <a:pt x="85249" y="57721"/>
                          <a:pt x="82677" y="66770"/>
                          <a:pt x="80200" y="74200"/>
                        </a:cubicBezTo>
                        <a:lnTo>
                          <a:pt x="72485" y="98965"/>
                        </a:lnTo>
                        <a:lnTo>
                          <a:pt x="61246" y="98965"/>
                        </a:lnTo>
                        <a:lnTo>
                          <a:pt x="54483" y="74390"/>
                        </a:lnTo>
                        <a:cubicBezTo>
                          <a:pt x="52388" y="66961"/>
                          <a:pt x="50197" y="57912"/>
                          <a:pt x="48768" y="49625"/>
                        </a:cubicBezTo>
                        <a:lnTo>
                          <a:pt x="48578" y="49625"/>
                        </a:lnTo>
                        <a:cubicBezTo>
                          <a:pt x="48196" y="58198"/>
                          <a:pt x="47911" y="68008"/>
                          <a:pt x="47434" y="75914"/>
                        </a:cubicBezTo>
                        <a:lnTo>
                          <a:pt x="46291" y="100108"/>
                        </a:lnTo>
                        <a:lnTo>
                          <a:pt x="32956" y="100108"/>
                        </a:lnTo>
                        <a:lnTo>
                          <a:pt x="37052" y="36481"/>
                        </a:lnTo>
                        <a:lnTo>
                          <a:pt x="56197" y="36481"/>
                        </a:lnTo>
                        <a:lnTo>
                          <a:pt x="62389" y="57721"/>
                        </a:lnTo>
                        <a:cubicBezTo>
                          <a:pt x="64389" y="65056"/>
                          <a:pt x="66389" y="72962"/>
                          <a:pt x="67723" y="80486"/>
                        </a:cubicBezTo>
                        <a:lnTo>
                          <a:pt x="68008" y="80486"/>
                        </a:lnTo>
                        <a:cubicBezTo>
                          <a:pt x="69818" y="73152"/>
                          <a:pt x="72009" y="64770"/>
                          <a:pt x="74009" y="57626"/>
                        </a:cubicBezTo>
                        <a:lnTo>
                          <a:pt x="80772" y="36481"/>
                        </a:lnTo>
                        <a:lnTo>
                          <a:pt x="99536" y="36481"/>
                        </a:lnTo>
                        <a:lnTo>
                          <a:pt x="103061" y="100108"/>
                        </a:lnTo>
                        <a:lnTo>
                          <a:pt x="89059" y="100108"/>
                        </a:lnTo>
                        <a:close/>
                      </a:path>
                    </a:pathLst>
                  </a:custGeom>
                  <a:solidFill>
                    <a:srgbClr val="5A616B"/>
                  </a:solidFill>
                  <a:ln w="9525" cap="flat">
                    <a:noFill/>
                    <a:prstDash val="solid"/>
                    <a:miter/>
                  </a:ln>
                </p:spPr>
                <p:txBody>
                  <a:bodyPr rtlCol="0" anchor="ctr"/>
                  <a:lstStyle/>
                  <a:p>
                    <a:endParaRPr lang="de-DE" sz="3200">
                      <a:latin typeface="Siemens Sans" pitchFamily="2" charset="0"/>
                    </a:endParaRPr>
                  </a:p>
                </p:txBody>
              </p:sp>
            </p:grpSp>
          </p:grpSp>
          <p:sp>
            <p:nvSpPr>
              <p:cNvPr id="257" name="Freihandform: Form 256">
                <a:extLst>
                  <a:ext uri="{FF2B5EF4-FFF2-40B4-BE49-F238E27FC236}">
                    <a16:creationId xmlns:a16="http://schemas.microsoft.com/office/drawing/2014/main" id="{0B2A07F6-46A8-4AAD-807F-A2C42C9C3785}"/>
                  </a:ext>
                </a:extLst>
              </p:cNvPr>
              <p:cNvSpPr/>
              <p:nvPr/>
            </p:nvSpPr>
            <p:spPr>
              <a:xfrm>
                <a:off x="1578577" y="3075870"/>
                <a:ext cx="615476" cy="494348"/>
              </a:xfrm>
              <a:custGeom>
                <a:avLst/>
                <a:gdLst>
                  <a:gd name="connsiteX0" fmla="*/ 480879 w 480879"/>
                  <a:gd name="connsiteY0" fmla="*/ 0 h 550097"/>
                  <a:gd name="connsiteX1" fmla="*/ 0 w 480879"/>
                  <a:gd name="connsiteY1" fmla="*/ 0 h 550097"/>
                  <a:gd name="connsiteX2" fmla="*/ 0 w 480879"/>
                  <a:gd name="connsiteY2" fmla="*/ 550097 h 550097"/>
                </a:gdLst>
                <a:ahLst/>
                <a:cxnLst>
                  <a:cxn ang="0">
                    <a:pos x="connsiteX0" y="connsiteY0"/>
                  </a:cxn>
                  <a:cxn ang="0">
                    <a:pos x="connsiteX1" y="connsiteY1"/>
                  </a:cxn>
                  <a:cxn ang="0">
                    <a:pos x="connsiteX2" y="connsiteY2"/>
                  </a:cxn>
                </a:cxnLst>
                <a:rect l="l" t="t" r="r" b="b"/>
                <a:pathLst>
                  <a:path w="480879" h="550097">
                    <a:moveTo>
                      <a:pt x="480879" y="0"/>
                    </a:moveTo>
                    <a:lnTo>
                      <a:pt x="0" y="0"/>
                    </a:lnTo>
                    <a:lnTo>
                      <a:pt x="0" y="550097"/>
                    </a:lnTo>
                  </a:path>
                </a:pathLst>
              </a:custGeom>
              <a:noFill/>
              <a:ln w="12700">
                <a:solidFill>
                  <a:srgbClr val="3C464B"/>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Siemens Sans" pitchFamily="2" charset="0"/>
                </a:endParaRPr>
              </a:p>
            </p:txBody>
          </p:sp>
          <p:sp>
            <p:nvSpPr>
              <p:cNvPr id="258" name="Freihandform: Form 257">
                <a:extLst>
                  <a:ext uri="{FF2B5EF4-FFF2-40B4-BE49-F238E27FC236}">
                    <a16:creationId xmlns:a16="http://schemas.microsoft.com/office/drawing/2014/main" id="{7A148B20-9052-4C65-8593-B377B8287A85}"/>
                  </a:ext>
                </a:extLst>
              </p:cNvPr>
              <p:cNvSpPr/>
              <p:nvPr/>
            </p:nvSpPr>
            <p:spPr>
              <a:xfrm>
                <a:off x="1580172" y="3812917"/>
                <a:ext cx="605709" cy="487881"/>
              </a:xfrm>
              <a:custGeom>
                <a:avLst/>
                <a:gdLst>
                  <a:gd name="connsiteX0" fmla="*/ 0 w 488166"/>
                  <a:gd name="connsiteY0" fmla="*/ 0 h 652102"/>
                  <a:gd name="connsiteX1" fmla="*/ 0 w 488166"/>
                  <a:gd name="connsiteY1" fmla="*/ 652102 h 652102"/>
                  <a:gd name="connsiteX2" fmla="*/ 488166 w 488166"/>
                  <a:gd name="connsiteY2" fmla="*/ 652102 h 652102"/>
                </a:gdLst>
                <a:ahLst/>
                <a:cxnLst>
                  <a:cxn ang="0">
                    <a:pos x="connsiteX0" y="connsiteY0"/>
                  </a:cxn>
                  <a:cxn ang="0">
                    <a:pos x="connsiteX1" y="connsiteY1"/>
                  </a:cxn>
                  <a:cxn ang="0">
                    <a:pos x="connsiteX2" y="connsiteY2"/>
                  </a:cxn>
                </a:cxnLst>
                <a:rect l="l" t="t" r="r" b="b"/>
                <a:pathLst>
                  <a:path w="488166" h="652102">
                    <a:moveTo>
                      <a:pt x="0" y="0"/>
                    </a:moveTo>
                    <a:lnTo>
                      <a:pt x="0" y="652102"/>
                    </a:lnTo>
                    <a:lnTo>
                      <a:pt x="488166" y="652102"/>
                    </a:lnTo>
                  </a:path>
                </a:pathLst>
              </a:custGeom>
              <a:noFill/>
              <a:ln w="12700">
                <a:solidFill>
                  <a:srgbClr val="3C464B"/>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Siemens Sans" pitchFamily="2" charset="0"/>
                </a:endParaRPr>
              </a:p>
            </p:txBody>
          </p:sp>
          <p:sp>
            <p:nvSpPr>
              <p:cNvPr id="259" name="Freihandform: Form 258">
                <a:extLst>
                  <a:ext uri="{FF2B5EF4-FFF2-40B4-BE49-F238E27FC236}">
                    <a16:creationId xmlns:a16="http://schemas.microsoft.com/office/drawing/2014/main" id="{BA57E66E-C6A0-4A9E-8D08-D6DFAA12642A}"/>
                  </a:ext>
                </a:extLst>
              </p:cNvPr>
              <p:cNvSpPr/>
              <p:nvPr/>
            </p:nvSpPr>
            <p:spPr>
              <a:xfrm rot="16200000">
                <a:off x="2589338" y="3741331"/>
                <a:ext cx="483076" cy="645250"/>
              </a:xfrm>
              <a:custGeom>
                <a:avLst/>
                <a:gdLst>
                  <a:gd name="connsiteX0" fmla="*/ 0 w 488166"/>
                  <a:gd name="connsiteY0" fmla="*/ 0 h 652102"/>
                  <a:gd name="connsiteX1" fmla="*/ 0 w 488166"/>
                  <a:gd name="connsiteY1" fmla="*/ 652102 h 652102"/>
                  <a:gd name="connsiteX2" fmla="*/ 488166 w 488166"/>
                  <a:gd name="connsiteY2" fmla="*/ 652102 h 652102"/>
                </a:gdLst>
                <a:ahLst/>
                <a:cxnLst>
                  <a:cxn ang="0">
                    <a:pos x="connsiteX0" y="connsiteY0"/>
                  </a:cxn>
                  <a:cxn ang="0">
                    <a:pos x="connsiteX1" y="connsiteY1"/>
                  </a:cxn>
                  <a:cxn ang="0">
                    <a:pos x="connsiteX2" y="connsiteY2"/>
                  </a:cxn>
                </a:cxnLst>
                <a:rect l="l" t="t" r="r" b="b"/>
                <a:pathLst>
                  <a:path w="488166" h="652102">
                    <a:moveTo>
                      <a:pt x="0" y="0"/>
                    </a:moveTo>
                    <a:lnTo>
                      <a:pt x="0" y="652102"/>
                    </a:lnTo>
                    <a:lnTo>
                      <a:pt x="488166" y="652102"/>
                    </a:lnTo>
                  </a:path>
                </a:pathLst>
              </a:custGeom>
              <a:noFill/>
              <a:ln w="12700">
                <a:solidFill>
                  <a:srgbClr val="3C464B"/>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Siemens Sans" pitchFamily="2" charset="0"/>
                </a:endParaRPr>
              </a:p>
            </p:txBody>
          </p:sp>
          <p:sp>
            <p:nvSpPr>
              <p:cNvPr id="260" name="Freihandform: Form 259">
                <a:extLst>
                  <a:ext uri="{FF2B5EF4-FFF2-40B4-BE49-F238E27FC236}">
                    <a16:creationId xmlns:a16="http://schemas.microsoft.com/office/drawing/2014/main" id="{4214D878-1DE9-4D51-9D2A-EE174DDE1701}"/>
                  </a:ext>
                </a:extLst>
              </p:cNvPr>
              <p:cNvSpPr/>
              <p:nvPr/>
            </p:nvSpPr>
            <p:spPr>
              <a:xfrm rot="10800000">
                <a:off x="2496810" y="3069366"/>
                <a:ext cx="645250" cy="470317"/>
              </a:xfrm>
              <a:custGeom>
                <a:avLst/>
                <a:gdLst>
                  <a:gd name="connsiteX0" fmla="*/ 0 w 488166"/>
                  <a:gd name="connsiteY0" fmla="*/ 0 h 652102"/>
                  <a:gd name="connsiteX1" fmla="*/ 0 w 488166"/>
                  <a:gd name="connsiteY1" fmla="*/ 652102 h 652102"/>
                  <a:gd name="connsiteX2" fmla="*/ 488166 w 488166"/>
                  <a:gd name="connsiteY2" fmla="*/ 652102 h 652102"/>
                </a:gdLst>
                <a:ahLst/>
                <a:cxnLst>
                  <a:cxn ang="0">
                    <a:pos x="connsiteX0" y="connsiteY0"/>
                  </a:cxn>
                  <a:cxn ang="0">
                    <a:pos x="connsiteX1" y="connsiteY1"/>
                  </a:cxn>
                  <a:cxn ang="0">
                    <a:pos x="connsiteX2" y="connsiteY2"/>
                  </a:cxn>
                </a:cxnLst>
                <a:rect l="l" t="t" r="r" b="b"/>
                <a:pathLst>
                  <a:path w="488166" h="652102">
                    <a:moveTo>
                      <a:pt x="0" y="0"/>
                    </a:moveTo>
                    <a:lnTo>
                      <a:pt x="0" y="652102"/>
                    </a:lnTo>
                    <a:lnTo>
                      <a:pt x="488166" y="652102"/>
                    </a:lnTo>
                  </a:path>
                </a:pathLst>
              </a:custGeom>
              <a:noFill/>
              <a:ln w="12700">
                <a:solidFill>
                  <a:srgbClr val="3C464B"/>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Siemens Sans" pitchFamily="2" charset="0"/>
                </a:endParaRPr>
              </a:p>
            </p:txBody>
          </p:sp>
          <p:cxnSp>
            <p:nvCxnSpPr>
              <p:cNvPr id="261" name="Gerader Verbinder 260">
                <a:extLst>
                  <a:ext uri="{FF2B5EF4-FFF2-40B4-BE49-F238E27FC236}">
                    <a16:creationId xmlns:a16="http://schemas.microsoft.com/office/drawing/2014/main" id="{68C5C874-E0C4-4441-AAC5-7D515094C66A}"/>
                  </a:ext>
                </a:extLst>
              </p:cNvPr>
              <p:cNvCxnSpPr>
                <a:cxnSpLocks/>
                <a:stCxn id="271" idx="1"/>
                <a:endCxn id="265" idx="9"/>
              </p:cNvCxnSpPr>
              <p:nvPr/>
            </p:nvCxnSpPr>
            <p:spPr>
              <a:xfrm flipV="1">
                <a:off x="3249192" y="3677735"/>
                <a:ext cx="127274" cy="4726"/>
              </a:xfrm>
              <a:prstGeom prst="line">
                <a:avLst/>
              </a:prstGeom>
              <a:ln>
                <a:solidFill>
                  <a:srgbClr val="1E1F1D"/>
                </a:solidFill>
              </a:ln>
            </p:spPr>
            <p:style>
              <a:lnRef idx="1">
                <a:schemeClr val="accent1"/>
              </a:lnRef>
              <a:fillRef idx="0">
                <a:schemeClr val="accent1"/>
              </a:fillRef>
              <a:effectRef idx="0">
                <a:schemeClr val="accent1"/>
              </a:effectRef>
              <a:fontRef idx="minor">
                <a:schemeClr val="tx1"/>
              </a:fontRef>
            </p:style>
          </p:cxnSp>
          <p:sp>
            <p:nvSpPr>
              <p:cNvPr id="262" name="Rechteck 261">
                <a:extLst>
                  <a:ext uri="{FF2B5EF4-FFF2-40B4-BE49-F238E27FC236}">
                    <a16:creationId xmlns:a16="http://schemas.microsoft.com/office/drawing/2014/main" id="{C0D7A047-D75B-4210-B948-6A346EDD223E}"/>
                  </a:ext>
                </a:extLst>
              </p:cNvPr>
              <p:cNvSpPr/>
              <p:nvPr/>
            </p:nvSpPr>
            <p:spPr>
              <a:xfrm>
                <a:off x="2405498" y="4296578"/>
                <a:ext cx="1336197" cy="308891"/>
              </a:xfrm>
              <a:prstGeom prst="rect">
                <a:avLst/>
              </a:prstGeom>
            </p:spPr>
            <p:txBody>
              <a:bodyPr wrap="square">
                <a:spAutoFit/>
              </a:bodyPr>
              <a:lstStyle/>
              <a:p>
                <a:r>
                  <a:rPr lang="de-DE" sz="1100" b="1">
                    <a:solidFill>
                      <a:srgbClr val="5A616B"/>
                    </a:solidFill>
                    <a:latin typeface="Siemens Sans" pitchFamily="2" charset="0"/>
                  </a:rPr>
                  <a:t>Heat Pump</a:t>
                </a:r>
              </a:p>
            </p:txBody>
          </p:sp>
        </p:grpSp>
        <p:grpSp>
          <p:nvGrpSpPr>
            <p:cNvPr id="188" name="Grafik 16">
              <a:extLst>
                <a:ext uri="{FF2B5EF4-FFF2-40B4-BE49-F238E27FC236}">
                  <a16:creationId xmlns:a16="http://schemas.microsoft.com/office/drawing/2014/main" id="{9F34A617-92F8-40C6-8206-6950A4A22DA8}"/>
                </a:ext>
              </a:extLst>
            </p:cNvPr>
            <p:cNvGrpSpPr/>
            <p:nvPr/>
          </p:nvGrpSpPr>
          <p:grpSpPr>
            <a:xfrm>
              <a:off x="817642" y="2909840"/>
              <a:ext cx="386433" cy="386433"/>
              <a:chOff x="1247408" y="2886260"/>
              <a:chExt cx="382351" cy="382351"/>
            </a:xfrm>
            <a:solidFill>
              <a:srgbClr val="000000"/>
            </a:solidFill>
          </p:grpSpPr>
          <p:sp>
            <p:nvSpPr>
              <p:cNvPr id="226" name="Freihandform: Form 225">
                <a:extLst>
                  <a:ext uri="{FF2B5EF4-FFF2-40B4-BE49-F238E27FC236}">
                    <a16:creationId xmlns:a16="http://schemas.microsoft.com/office/drawing/2014/main" id="{6E365691-6DCA-4647-A1C5-F4584F08FB3F}"/>
                  </a:ext>
                </a:extLst>
              </p:cNvPr>
              <p:cNvSpPr/>
              <p:nvPr/>
            </p:nvSpPr>
            <p:spPr>
              <a:xfrm>
                <a:off x="1247408" y="2886260"/>
                <a:ext cx="382351" cy="382351"/>
              </a:xfrm>
              <a:custGeom>
                <a:avLst/>
                <a:gdLst>
                  <a:gd name="connsiteX0" fmla="*/ 382352 w 382351"/>
                  <a:gd name="connsiteY0" fmla="*/ 191176 h 382351"/>
                  <a:gd name="connsiteX1" fmla="*/ 191176 w 382351"/>
                  <a:gd name="connsiteY1" fmla="*/ 382352 h 382351"/>
                  <a:gd name="connsiteX2" fmla="*/ 0 w 382351"/>
                  <a:gd name="connsiteY2" fmla="*/ 191176 h 382351"/>
                  <a:gd name="connsiteX3" fmla="*/ 191176 w 382351"/>
                  <a:gd name="connsiteY3" fmla="*/ 0 h 382351"/>
                  <a:gd name="connsiteX4" fmla="*/ 382352 w 382351"/>
                  <a:gd name="connsiteY4" fmla="*/ 191176 h 382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2351" h="382351">
                    <a:moveTo>
                      <a:pt x="382352" y="191176"/>
                    </a:moveTo>
                    <a:cubicBezTo>
                      <a:pt x="382352" y="296759"/>
                      <a:pt x="296759" y="382352"/>
                      <a:pt x="191176" y="382352"/>
                    </a:cubicBezTo>
                    <a:cubicBezTo>
                      <a:pt x="85592" y="382352"/>
                      <a:pt x="0" y="296759"/>
                      <a:pt x="0" y="191176"/>
                    </a:cubicBezTo>
                    <a:cubicBezTo>
                      <a:pt x="0" y="85592"/>
                      <a:pt x="85592" y="0"/>
                      <a:pt x="191176" y="0"/>
                    </a:cubicBezTo>
                    <a:cubicBezTo>
                      <a:pt x="296759" y="0"/>
                      <a:pt x="382352" y="85592"/>
                      <a:pt x="382352" y="191176"/>
                    </a:cubicBezTo>
                    <a:close/>
                  </a:path>
                </a:pathLst>
              </a:custGeom>
              <a:solidFill>
                <a:srgbClr val="59606B"/>
              </a:solidFill>
              <a:ln w="5202" cap="flat">
                <a:noFill/>
                <a:prstDash val="solid"/>
                <a:miter/>
              </a:ln>
            </p:spPr>
            <p:txBody>
              <a:bodyPr rtlCol="0" anchor="ctr"/>
              <a:lstStyle/>
              <a:p>
                <a:endParaRPr lang="en-US">
                  <a:latin typeface="Siemens Sans" pitchFamily="2" charset="0"/>
                </a:endParaRPr>
              </a:p>
            </p:txBody>
          </p:sp>
          <p:sp>
            <p:nvSpPr>
              <p:cNvPr id="227" name="Freihandform: Form 226">
                <a:extLst>
                  <a:ext uri="{FF2B5EF4-FFF2-40B4-BE49-F238E27FC236}">
                    <a16:creationId xmlns:a16="http://schemas.microsoft.com/office/drawing/2014/main" id="{89D69733-9317-48B6-B89A-408358BFD532}"/>
                  </a:ext>
                </a:extLst>
              </p:cNvPr>
              <p:cNvSpPr/>
              <p:nvPr/>
            </p:nvSpPr>
            <p:spPr>
              <a:xfrm>
                <a:off x="1476829" y="2933663"/>
                <a:ext cx="62337" cy="69674"/>
              </a:xfrm>
              <a:custGeom>
                <a:avLst/>
                <a:gdLst>
                  <a:gd name="connsiteX0" fmla="*/ 61297 w 62337"/>
                  <a:gd name="connsiteY0" fmla="*/ 41108 h 69674"/>
                  <a:gd name="connsiteX1" fmla="*/ 59944 w 62337"/>
                  <a:gd name="connsiteY1" fmla="*/ 37257 h 69674"/>
                  <a:gd name="connsiteX2" fmla="*/ 47560 w 62337"/>
                  <a:gd name="connsiteY2" fmla="*/ 41264 h 69674"/>
                  <a:gd name="connsiteX3" fmla="*/ 37309 w 62337"/>
                  <a:gd name="connsiteY3" fmla="*/ 34863 h 69674"/>
                  <a:gd name="connsiteX4" fmla="*/ 47560 w 62337"/>
                  <a:gd name="connsiteY4" fmla="*/ 28463 h 69674"/>
                  <a:gd name="connsiteX5" fmla="*/ 59944 w 62337"/>
                  <a:gd name="connsiteY5" fmla="*/ 32470 h 69674"/>
                  <a:gd name="connsiteX6" fmla="*/ 61297 w 62337"/>
                  <a:gd name="connsiteY6" fmla="*/ 28619 h 69674"/>
                  <a:gd name="connsiteX7" fmla="*/ 52815 w 62337"/>
                  <a:gd name="connsiteY7" fmla="*/ 25185 h 69674"/>
                  <a:gd name="connsiteX8" fmla="*/ 62338 w 62337"/>
                  <a:gd name="connsiteY8" fmla="*/ 19201 h 69674"/>
                  <a:gd name="connsiteX9" fmla="*/ 60308 w 62337"/>
                  <a:gd name="connsiteY9" fmla="*/ 15663 h 69674"/>
                  <a:gd name="connsiteX10" fmla="*/ 50370 w 62337"/>
                  <a:gd name="connsiteY10" fmla="*/ 20970 h 69674"/>
                  <a:gd name="connsiteX11" fmla="*/ 51671 w 62337"/>
                  <a:gd name="connsiteY11" fmla="*/ 11864 h 69674"/>
                  <a:gd name="connsiteX12" fmla="*/ 47612 w 62337"/>
                  <a:gd name="connsiteY12" fmla="*/ 11135 h 69674"/>
                  <a:gd name="connsiteX13" fmla="*/ 44906 w 62337"/>
                  <a:gd name="connsiteY13" fmla="*/ 23832 h 69674"/>
                  <a:gd name="connsiteX14" fmla="*/ 34239 w 62337"/>
                  <a:gd name="connsiteY14" fmla="*/ 29504 h 69674"/>
                  <a:gd name="connsiteX15" fmla="*/ 33823 w 62337"/>
                  <a:gd name="connsiteY15" fmla="*/ 17432 h 69674"/>
                  <a:gd name="connsiteX16" fmla="*/ 43501 w 62337"/>
                  <a:gd name="connsiteY16" fmla="*/ 8742 h 69674"/>
                  <a:gd name="connsiteX17" fmla="*/ 40847 w 62337"/>
                  <a:gd name="connsiteY17" fmla="*/ 5620 h 69674"/>
                  <a:gd name="connsiteX18" fmla="*/ 33614 w 62337"/>
                  <a:gd name="connsiteY18" fmla="*/ 11292 h 69674"/>
                  <a:gd name="connsiteX19" fmla="*/ 33198 w 62337"/>
                  <a:gd name="connsiteY19" fmla="*/ 0 h 69674"/>
                  <a:gd name="connsiteX20" fmla="*/ 29139 w 62337"/>
                  <a:gd name="connsiteY20" fmla="*/ 0 h 69674"/>
                  <a:gd name="connsiteX21" fmla="*/ 28723 w 62337"/>
                  <a:gd name="connsiteY21" fmla="*/ 11292 h 69674"/>
                  <a:gd name="connsiteX22" fmla="*/ 21490 w 62337"/>
                  <a:gd name="connsiteY22" fmla="*/ 5620 h 69674"/>
                  <a:gd name="connsiteX23" fmla="*/ 18889 w 62337"/>
                  <a:gd name="connsiteY23" fmla="*/ 8742 h 69674"/>
                  <a:gd name="connsiteX24" fmla="*/ 28515 w 62337"/>
                  <a:gd name="connsiteY24" fmla="*/ 17432 h 69674"/>
                  <a:gd name="connsiteX25" fmla="*/ 28099 w 62337"/>
                  <a:gd name="connsiteY25" fmla="*/ 29504 h 69674"/>
                  <a:gd name="connsiteX26" fmla="*/ 17432 w 62337"/>
                  <a:gd name="connsiteY26" fmla="*/ 23832 h 69674"/>
                  <a:gd name="connsiteX27" fmla="*/ 14726 w 62337"/>
                  <a:gd name="connsiteY27" fmla="*/ 11135 h 69674"/>
                  <a:gd name="connsiteX28" fmla="*/ 10667 w 62337"/>
                  <a:gd name="connsiteY28" fmla="*/ 11864 h 69674"/>
                  <a:gd name="connsiteX29" fmla="*/ 11968 w 62337"/>
                  <a:gd name="connsiteY29" fmla="*/ 20970 h 69674"/>
                  <a:gd name="connsiteX30" fmla="*/ 2029 w 62337"/>
                  <a:gd name="connsiteY30" fmla="*/ 15663 h 69674"/>
                  <a:gd name="connsiteX31" fmla="*/ 0 w 62337"/>
                  <a:gd name="connsiteY31" fmla="*/ 19201 h 69674"/>
                  <a:gd name="connsiteX32" fmla="*/ 9522 w 62337"/>
                  <a:gd name="connsiteY32" fmla="*/ 25185 h 69674"/>
                  <a:gd name="connsiteX33" fmla="*/ 1041 w 62337"/>
                  <a:gd name="connsiteY33" fmla="*/ 28619 h 69674"/>
                  <a:gd name="connsiteX34" fmla="*/ 2446 w 62337"/>
                  <a:gd name="connsiteY34" fmla="*/ 32470 h 69674"/>
                  <a:gd name="connsiteX35" fmla="*/ 14778 w 62337"/>
                  <a:gd name="connsiteY35" fmla="*/ 28463 h 69674"/>
                  <a:gd name="connsiteX36" fmla="*/ 25029 w 62337"/>
                  <a:gd name="connsiteY36" fmla="*/ 34863 h 69674"/>
                  <a:gd name="connsiteX37" fmla="*/ 14778 w 62337"/>
                  <a:gd name="connsiteY37" fmla="*/ 41264 h 69674"/>
                  <a:gd name="connsiteX38" fmla="*/ 2446 w 62337"/>
                  <a:gd name="connsiteY38" fmla="*/ 37257 h 69674"/>
                  <a:gd name="connsiteX39" fmla="*/ 1041 w 62337"/>
                  <a:gd name="connsiteY39" fmla="*/ 41108 h 69674"/>
                  <a:gd name="connsiteX40" fmla="*/ 9522 w 62337"/>
                  <a:gd name="connsiteY40" fmla="*/ 44542 h 69674"/>
                  <a:gd name="connsiteX41" fmla="*/ 0 w 62337"/>
                  <a:gd name="connsiteY41" fmla="*/ 50526 h 69674"/>
                  <a:gd name="connsiteX42" fmla="*/ 2029 w 62337"/>
                  <a:gd name="connsiteY42" fmla="*/ 54064 h 69674"/>
                  <a:gd name="connsiteX43" fmla="*/ 11968 w 62337"/>
                  <a:gd name="connsiteY43" fmla="*/ 48757 h 69674"/>
                  <a:gd name="connsiteX44" fmla="*/ 10667 w 62337"/>
                  <a:gd name="connsiteY44" fmla="*/ 57863 h 69674"/>
                  <a:gd name="connsiteX45" fmla="*/ 14726 w 62337"/>
                  <a:gd name="connsiteY45" fmla="*/ 58539 h 69674"/>
                  <a:gd name="connsiteX46" fmla="*/ 17432 w 62337"/>
                  <a:gd name="connsiteY46" fmla="*/ 45843 h 69674"/>
                  <a:gd name="connsiteX47" fmla="*/ 28099 w 62337"/>
                  <a:gd name="connsiteY47" fmla="*/ 40171 h 69674"/>
                  <a:gd name="connsiteX48" fmla="*/ 28515 w 62337"/>
                  <a:gd name="connsiteY48" fmla="*/ 52243 h 69674"/>
                  <a:gd name="connsiteX49" fmla="*/ 18889 w 62337"/>
                  <a:gd name="connsiteY49" fmla="*/ 60933 h 69674"/>
                  <a:gd name="connsiteX50" fmla="*/ 21490 w 62337"/>
                  <a:gd name="connsiteY50" fmla="*/ 64107 h 69674"/>
                  <a:gd name="connsiteX51" fmla="*/ 28723 w 62337"/>
                  <a:gd name="connsiteY51" fmla="*/ 58435 h 69674"/>
                  <a:gd name="connsiteX52" fmla="*/ 29139 w 62337"/>
                  <a:gd name="connsiteY52" fmla="*/ 69675 h 69674"/>
                  <a:gd name="connsiteX53" fmla="*/ 33198 w 62337"/>
                  <a:gd name="connsiteY53" fmla="*/ 69675 h 69674"/>
                  <a:gd name="connsiteX54" fmla="*/ 33614 w 62337"/>
                  <a:gd name="connsiteY54" fmla="*/ 58435 h 69674"/>
                  <a:gd name="connsiteX55" fmla="*/ 40847 w 62337"/>
                  <a:gd name="connsiteY55" fmla="*/ 64107 h 69674"/>
                  <a:gd name="connsiteX56" fmla="*/ 43501 w 62337"/>
                  <a:gd name="connsiteY56" fmla="*/ 60933 h 69674"/>
                  <a:gd name="connsiteX57" fmla="*/ 33823 w 62337"/>
                  <a:gd name="connsiteY57" fmla="*/ 52243 h 69674"/>
                  <a:gd name="connsiteX58" fmla="*/ 34239 w 62337"/>
                  <a:gd name="connsiteY58" fmla="*/ 40171 h 69674"/>
                  <a:gd name="connsiteX59" fmla="*/ 44906 w 62337"/>
                  <a:gd name="connsiteY59" fmla="*/ 45843 h 69674"/>
                  <a:gd name="connsiteX60" fmla="*/ 47612 w 62337"/>
                  <a:gd name="connsiteY60" fmla="*/ 58539 h 69674"/>
                  <a:gd name="connsiteX61" fmla="*/ 51671 w 62337"/>
                  <a:gd name="connsiteY61" fmla="*/ 57863 h 69674"/>
                  <a:gd name="connsiteX62" fmla="*/ 50370 w 62337"/>
                  <a:gd name="connsiteY62" fmla="*/ 48757 h 69674"/>
                  <a:gd name="connsiteX63" fmla="*/ 60308 w 62337"/>
                  <a:gd name="connsiteY63" fmla="*/ 54064 h 69674"/>
                  <a:gd name="connsiteX64" fmla="*/ 62338 w 62337"/>
                  <a:gd name="connsiteY64" fmla="*/ 50526 h 69674"/>
                  <a:gd name="connsiteX65" fmla="*/ 52815 w 62337"/>
                  <a:gd name="connsiteY65" fmla="*/ 44542 h 69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2337" h="69674">
                    <a:moveTo>
                      <a:pt x="61297" y="41108"/>
                    </a:moveTo>
                    <a:lnTo>
                      <a:pt x="59944" y="37257"/>
                    </a:lnTo>
                    <a:lnTo>
                      <a:pt x="47560" y="41264"/>
                    </a:lnTo>
                    <a:lnTo>
                      <a:pt x="37309" y="34863"/>
                    </a:lnTo>
                    <a:lnTo>
                      <a:pt x="47560" y="28463"/>
                    </a:lnTo>
                    <a:lnTo>
                      <a:pt x="59944" y="32470"/>
                    </a:lnTo>
                    <a:lnTo>
                      <a:pt x="61297" y="28619"/>
                    </a:lnTo>
                    <a:lnTo>
                      <a:pt x="52815" y="25185"/>
                    </a:lnTo>
                    <a:lnTo>
                      <a:pt x="62338" y="19201"/>
                    </a:lnTo>
                    <a:lnTo>
                      <a:pt x="60308" y="15663"/>
                    </a:lnTo>
                    <a:lnTo>
                      <a:pt x="50370" y="20970"/>
                    </a:lnTo>
                    <a:lnTo>
                      <a:pt x="51671" y="11864"/>
                    </a:lnTo>
                    <a:lnTo>
                      <a:pt x="47612" y="11135"/>
                    </a:lnTo>
                    <a:lnTo>
                      <a:pt x="44906" y="23832"/>
                    </a:lnTo>
                    <a:lnTo>
                      <a:pt x="34239" y="29504"/>
                    </a:lnTo>
                    <a:lnTo>
                      <a:pt x="33823" y="17432"/>
                    </a:lnTo>
                    <a:lnTo>
                      <a:pt x="43501" y="8742"/>
                    </a:lnTo>
                    <a:lnTo>
                      <a:pt x="40847" y="5620"/>
                    </a:lnTo>
                    <a:lnTo>
                      <a:pt x="33614" y="11292"/>
                    </a:lnTo>
                    <a:lnTo>
                      <a:pt x="33198" y="0"/>
                    </a:lnTo>
                    <a:lnTo>
                      <a:pt x="29139" y="0"/>
                    </a:lnTo>
                    <a:lnTo>
                      <a:pt x="28723" y="11292"/>
                    </a:lnTo>
                    <a:lnTo>
                      <a:pt x="21490" y="5620"/>
                    </a:lnTo>
                    <a:lnTo>
                      <a:pt x="18889" y="8742"/>
                    </a:lnTo>
                    <a:lnTo>
                      <a:pt x="28515" y="17432"/>
                    </a:lnTo>
                    <a:lnTo>
                      <a:pt x="28099" y="29504"/>
                    </a:lnTo>
                    <a:lnTo>
                      <a:pt x="17432" y="23832"/>
                    </a:lnTo>
                    <a:lnTo>
                      <a:pt x="14726" y="11135"/>
                    </a:lnTo>
                    <a:lnTo>
                      <a:pt x="10667" y="11864"/>
                    </a:lnTo>
                    <a:lnTo>
                      <a:pt x="11968" y="20970"/>
                    </a:lnTo>
                    <a:lnTo>
                      <a:pt x="2029" y="15663"/>
                    </a:lnTo>
                    <a:lnTo>
                      <a:pt x="0" y="19201"/>
                    </a:lnTo>
                    <a:lnTo>
                      <a:pt x="9522" y="25185"/>
                    </a:lnTo>
                    <a:lnTo>
                      <a:pt x="1041" y="28619"/>
                    </a:lnTo>
                    <a:lnTo>
                      <a:pt x="2446" y="32470"/>
                    </a:lnTo>
                    <a:lnTo>
                      <a:pt x="14778" y="28463"/>
                    </a:lnTo>
                    <a:lnTo>
                      <a:pt x="25029" y="34863"/>
                    </a:lnTo>
                    <a:lnTo>
                      <a:pt x="14778" y="41264"/>
                    </a:lnTo>
                    <a:lnTo>
                      <a:pt x="2446" y="37257"/>
                    </a:lnTo>
                    <a:lnTo>
                      <a:pt x="1041" y="41108"/>
                    </a:lnTo>
                    <a:lnTo>
                      <a:pt x="9522" y="44542"/>
                    </a:lnTo>
                    <a:lnTo>
                      <a:pt x="0" y="50526"/>
                    </a:lnTo>
                    <a:lnTo>
                      <a:pt x="2029" y="54064"/>
                    </a:lnTo>
                    <a:lnTo>
                      <a:pt x="11968" y="48757"/>
                    </a:lnTo>
                    <a:lnTo>
                      <a:pt x="10667" y="57863"/>
                    </a:lnTo>
                    <a:lnTo>
                      <a:pt x="14726" y="58539"/>
                    </a:lnTo>
                    <a:lnTo>
                      <a:pt x="17432" y="45843"/>
                    </a:lnTo>
                    <a:lnTo>
                      <a:pt x="28099" y="40171"/>
                    </a:lnTo>
                    <a:lnTo>
                      <a:pt x="28515" y="52243"/>
                    </a:lnTo>
                    <a:lnTo>
                      <a:pt x="18889" y="60933"/>
                    </a:lnTo>
                    <a:lnTo>
                      <a:pt x="21490" y="64107"/>
                    </a:lnTo>
                    <a:lnTo>
                      <a:pt x="28723" y="58435"/>
                    </a:lnTo>
                    <a:lnTo>
                      <a:pt x="29139" y="69675"/>
                    </a:lnTo>
                    <a:lnTo>
                      <a:pt x="33198" y="69675"/>
                    </a:lnTo>
                    <a:lnTo>
                      <a:pt x="33614" y="58435"/>
                    </a:lnTo>
                    <a:lnTo>
                      <a:pt x="40847" y="64107"/>
                    </a:lnTo>
                    <a:lnTo>
                      <a:pt x="43501" y="60933"/>
                    </a:lnTo>
                    <a:lnTo>
                      <a:pt x="33823" y="52243"/>
                    </a:lnTo>
                    <a:lnTo>
                      <a:pt x="34239" y="40171"/>
                    </a:lnTo>
                    <a:lnTo>
                      <a:pt x="44906" y="45843"/>
                    </a:lnTo>
                    <a:lnTo>
                      <a:pt x="47612" y="58539"/>
                    </a:lnTo>
                    <a:lnTo>
                      <a:pt x="51671" y="57863"/>
                    </a:lnTo>
                    <a:lnTo>
                      <a:pt x="50370" y="48757"/>
                    </a:lnTo>
                    <a:lnTo>
                      <a:pt x="60308" y="54064"/>
                    </a:lnTo>
                    <a:lnTo>
                      <a:pt x="62338" y="50526"/>
                    </a:lnTo>
                    <a:lnTo>
                      <a:pt x="52815" y="44542"/>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sp>
            <p:nvSpPr>
              <p:cNvPr id="228" name="Freihandform: Form 227">
                <a:extLst>
                  <a:ext uri="{FF2B5EF4-FFF2-40B4-BE49-F238E27FC236}">
                    <a16:creationId xmlns:a16="http://schemas.microsoft.com/office/drawing/2014/main" id="{DC3D0186-C528-4063-BC64-4690E13CF213}"/>
                  </a:ext>
                </a:extLst>
              </p:cNvPr>
              <p:cNvSpPr/>
              <p:nvPr/>
            </p:nvSpPr>
            <p:spPr>
              <a:xfrm>
                <a:off x="1433172" y="2954998"/>
                <a:ext cx="34030" cy="37933"/>
              </a:xfrm>
              <a:custGeom>
                <a:avLst/>
                <a:gdLst>
                  <a:gd name="connsiteX0" fmla="*/ 33458 w 34030"/>
                  <a:gd name="connsiteY0" fmla="*/ 22375 h 37933"/>
                  <a:gd name="connsiteX1" fmla="*/ 32678 w 34030"/>
                  <a:gd name="connsiteY1" fmla="*/ 20242 h 37933"/>
                  <a:gd name="connsiteX2" fmla="*/ 25965 w 34030"/>
                  <a:gd name="connsiteY2" fmla="*/ 22427 h 37933"/>
                  <a:gd name="connsiteX3" fmla="*/ 20398 w 34030"/>
                  <a:gd name="connsiteY3" fmla="*/ 18941 h 37933"/>
                  <a:gd name="connsiteX4" fmla="*/ 25965 w 34030"/>
                  <a:gd name="connsiteY4" fmla="*/ 15454 h 37933"/>
                  <a:gd name="connsiteX5" fmla="*/ 32678 w 34030"/>
                  <a:gd name="connsiteY5" fmla="*/ 17640 h 37933"/>
                  <a:gd name="connsiteX6" fmla="*/ 33458 w 34030"/>
                  <a:gd name="connsiteY6" fmla="*/ 15558 h 37933"/>
                  <a:gd name="connsiteX7" fmla="*/ 28827 w 34030"/>
                  <a:gd name="connsiteY7" fmla="*/ 13685 h 37933"/>
                  <a:gd name="connsiteX8" fmla="*/ 34031 w 34030"/>
                  <a:gd name="connsiteY8" fmla="*/ 10459 h 37933"/>
                  <a:gd name="connsiteX9" fmla="*/ 32886 w 34030"/>
                  <a:gd name="connsiteY9" fmla="*/ 8482 h 37933"/>
                  <a:gd name="connsiteX10" fmla="*/ 27474 w 34030"/>
                  <a:gd name="connsiteY10" fmla="*/ 11396 h 37933"/>
                  <a:gd name="connsiteX11" fmla="*/ 28203 w 34030"/>
                  <a:gd name="connsiteY11" fmla="*/ 6452 h 37933"/>
                  <a:gd name="connsiteX12" fmla="*/ 25965 w 34030"/>
                  <a:gd name="connsiteY12" fmla="*/ 6036 h 37933"/>
                  <a:gd name="connsiteX13" fmla="*/ 24508 w 34030"/>
                  <a:gd name="connsiteY13" fmla="*/ 12957 h 37933"/>
                  <a:gd name="connsiteX14" fmla="*/ 18680 w 34030"/>
                  <a:gd name="connsiteY14" fmla="*/ 16079 h 37933"/>
                  <a:gd name="connsiteX15" fmla="*/ 18472 w 34030"/>
                  <a:gd name="connsiteY15" fmla="*/ 9470 h 37933"/>
                  <a:gd name="connsiteX16" fmla="*/ 23728 w 34030"/>
                  <a:gd name="connsiteY16" fmla="*/ 4735 h 37933"/>
                  <a:gd name="connsiteX17" fmla="*/ 22323 w 34030"/>
                  <a:gd name="connsiteY17" fmla="*/ 3018 h 37933"/>
                  <a:gd name="connsiteX18" fmla="*/ 18368 w 34030"/>
                  <a:gd name="connsiteY18" fmla="*/ 6088 h 37933"/>
                  <a:gd name="connsiteX19" fmla="*/ 18160 w 34030"/>
                  <a:gd name="connsiteY19" fmla="*/ 0 h 37933"/>
                  <a:gd name="connsiteX20" fmla="*/ 15923 w 34030"/>
                  <a:gd name="connsiteY20" fmla="*/ 0 h 37933"/>
                  <a:gd name="connsiteX21" fmla="*/ 15714 w 34030"/>
                  <a:gd name="connsiteY21" fmla="*/ 6088 h 37933"/>
                  <a:gd name="connsiteX22" fmla="*/ 11760 w 34030"/>
                  <a:gd name="connsiteY22" fmla="*/ 3018 h 37933"/>
                  <a:gd name="connsiteX23" fmla="*/ 10303 w 34030"/>
                  <a:gd name="connsiteY23" fmla="*/ 4735 h 37933"/>
                  <a:gd name="connsiteX24" fmla="*/ 15558 w 34030"/>
                  <a:gd name="connsiteY24" fmla="*/ 9470 h 37933"/>
                  <a:gd name="connsiteX25" fmla="*/ 15350 w 34030"/>
                  <a:gd name="connsiteY25" fmla="*/ 16079 h 37933"/>
                  <a:gd name="connsiteX26" fmla="*/ 9522 w 34030"/>
                  <a:gd name="connsiteY26" fmla="*/ 12957 h 37933"/>
                  <a:gd name="connsiteX27" fmla="*/ 8065 w 34030"/>
                  <a:gd name="connsiteY27" fmla="*/ 6036 h 37933"/>
                  <a:gd name="connsiteX28" fmla="*/ 5880 w 34030"/>
                  <a:gd name="connsiteY28" fmla="*/ 6452 h 37933"/>
                  <a:gd name="connsiteX29" fmla="*/ 6556 w 34030"/>
                  <a:gd name="connsiteY29" fmla="*/ 11396 h 37933"/>
                  <a:gd name="connsiteX30" fmla="*/ 1145 w 34030"/>
                  <a:gd name="connsiteY30" fmla="*/ 8482 h 37933"/>
                  <a:gd name="connsiteX31" fmla="*/ 0 w 34030"/>
                  <a:gd name="connsiteY31" fmla="*/ 10459 h 37933"/>
                  <a:gd name="connsiteX32" fmla="*/ 5203 w 34030"/>
                  <a:gd name="connsiteY32" fmla="*/ 13685 h 37933"/>
                  <a:gd name="connsiteX33" fmla="*/ 572 w 34030"/>
                  <a:gd name="connsiteY33" fmla="*/ 15558 h 37933"/>
                  <a:gd name="connsiteX34" fmla="*/ 1353 w 34030"/>
                  <a:gd name="connsiteY34" fmla="*/ 17640 h 37933"/>
                  <a:gd name="connsiteX35" fmla="*/ 8065 w 34030"/>
                  <a:gd name="connsiteY35" fmla="*/ 15454 h 37933"/>
                  <a:gd name="connsiteX36" fmla="*/ 13685 w 34030"/>
                  <a:gd name="connsiteY36" fmla="*/ 18941 h 37933"/>
                  <a:gd name="connsiteX37" fmla="*/ 8065 w 34030"/>
                  <a:gd name="connsiteY37" fmla="*/ 22427 h 37933"/>
                  <a:gd name="connsiteX38" fmla="*/ 1353 w 34030"/>
                  <a:gd name="connsiteY38" fmla="*/ 20242 h 37933"/>
                  <a:gd name="connsiteX39" fmla="*/ 572 w 34030"/>
                  <a:gd name="connsiteY39" fmla="*/ 22375 h 37933"/>
                  <a:gd name="connsiteX40" fmla="*/ 5203 w 34030"/>
                  <a:gd name="connsiteY40" fmla="*/ 24248 h 37933"/>
                  <a:gd name="connsiteX41" fmla="*/ 0 w 34030"/>
                  <a:gd name="connsiteY41" fmla="*/ 27474 h 37933"/>
                  <a:gd name="connsiteX42" fmla="*/ 1145 w 34030"/>
                  <a:gd name="connsiteY42" fmla="*/ 29400 h 37933"/>
                  <a:gd name="connsiteX43" fmla="*/ 6556 w 34030"/>
                  <a:gd name="connsiteY43" fmla="*/ 26538 h 37933"/>
                  <a:gd name="connsiteX44" fmla="*/ 5880 w 34030"/>
                  <a:gd name="connsiteY44" fmla="*/ 31481 h 37933"/>
                  <a:gd name="connsiteX45" fmla="*/ 8065 w 34030"/>
                  <a:gd name="connsiteY45" fmla="*/ 31897 h 37933"/>
                  <a:gd name="connsiteX46" fmla="*/ 9522 w 34030"/>
                  <a:gd name="connsiteY46" fmla="*/ 24977 h 37933"/>
                  <a:gd name="connsiteX47" fmla="*/ 15350 w 34030"/>
                  <a:gd name="connsiteY47" fmla="*/ 21855 h 37933"/>
                  <a:gd name="connsiteX48" fmla="*/ 15558 w 34030"/>
                  <a:gd name="connsiteY48" fmla="*/ 28463 h 37933"/>
                  <a:gd name="connsiteX49" fmla="*/ 10303 w 34030"/>
                  <a:gd name="connsiteY49" fmla="*/ 33198 h 37933"/>
                  <a:gd name="connsiteX50" fmla="*/ 11760 w 34030"/>
                  <a:gd name="connsiteY50" fmla="*/ 34915 h 37933"/>
                  <a:gd name="connsiteX51" fmla="*/ 15714 w 34030"/>
                  <a:gd name="connsiteY51" fmla="*/ 31793 h 37933"/>
                  <a:gd name="connsiteX52" fmla="*/ 15923 w 34030"/>
                  <a:gd name="connsiteY52" fmla="*/ 37933 h 37933"/>
                  <a:gd name="connsiteX53" fmla="*/ 18160 w 34030"/>
                  <a:gd name="connsiteY53" fmla="*/ 37933 h 37933"/>
                  <a:gd name="connsiteX54" fmla="*/ 18368 w 34030"/>
                  <a:gd name="connsiteY54" fmla="*/ 31793 h 37933"/>
                  <a:gd name="connsiteX55" fmla="*/ 22323 w 34030"/>
                  <a:gd name="connsiteY55" fmla="*/ 34915 h 37933"/>
                  <a:gd name="connsiteX56" fmla="*/ 23728 w 34030"/>
                  <a:gd name="connsiteY56" fmla="*/ 33198 h 37933"/>
                  <a:gd name="connsiteX57" fmla="*/ 18472 w 34030"/>
                  <a:gd name="connsiteY57" fmla="*/ 28463 h 37933"/>
                  <a:gd name="connsiteX58" fmla="*/ 18680 w 34030"/>
                  <a:gd name="connsiteY58" fmla="*/ 21855 h 37933"/>
                  <a:gd name="connsiteX59" fmla="*/ 24508 w 34030"/>
                  <a:gd name="connsiteY59" fmla="*/ 24977 h 37933"/>
                  <a:gd name="connsiteX60" fmla="*/ 25965 w 34030"/>
                  <a:gd name="connsiteY60" fmla="*/ 31897 h 37933"/>
                  <a:gd name="connsiteX61" fmla="*/ 28203 w 34030"/>
                  <a:gd name="connsiteY61" fmla="*/ 31481 h 37933"/>
                  <a:gd name="connsiteX62" fmla="*/ 27474 w 34030"/>
                  <a:gd name="connsiteY62" fmla="*/ 26538 h 37933"/>
                  <a:gd name="connsiteX63" fmla="*/ 32886 w 34030"/>
                  <a:gd name="connsiteY63" fmla="*/ 29400 h 37933"/>
                  <a:gd name="connsiteX64" fmla="*/ 34031 w 34030"/>
                  <a:gd name="connsiteY64" fmla="*/ 27474 h 37933"/>
                  <a:gd name="connsiteX65" fmla="*/ 28827 w 34030"/>
                  <a:gd name="connsiteY65" fmla="*/ 24248 h 3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4030" h="37933">
                    <a:moveTo>
                      <a:pt x="33458" y="22375"/>
                    </a:moveTo>
                    <a:lnTo>
                      <a:pt x="32678" y="20242"/>
                    </a:lnTo>
                    <a:lnTo>
                      <a:pt x="25965" y="22427"/>
                    </a:lnTo>
                    <a:lnTo>
                      <a:pt x="20398" y="18941"/>
                    </a:lnTo>
                    <a:lnTo>
                      <a:pt x="25965" y="15454"/>
                    </a:lnTo>
                    <a:lnTo>
                      <a:pt x="32678" y="17640"/>
                    </a:lnTo>
                    <a:lnTo>
                      <a:pt x="33458" y="15558"/>
                    </a:lnTo>
                    <a:lnTo>
                      <a:pt x="28827" y="13685"/>
                    </a:lnTo>
                    <a:lnTo>
                      <a:pt x="34031" y="10459"/>
                    </a:lnTo>
                    <a:lnTo>
                      <a:pt x="32886" y="8482"/>
                    </a:lnTo>
                    <a:lnTo>
                      <a:pt x="27474" y="11396"/>
                    </a:lnTo>
                    <a:lnTo>
                      <a:pt x="28203" y="6452"/>
                    </a:lnTo>
                    <a:lnTo>
                      <a:pt x="25965" y="6036"/>
                    </a:lnTo>
                    <a:lnTo>
                      <a:pt x="24508" y="12957"/>
                    </a:lnTo>
                    <a:lnTo>
                      <a:pt x="18680" y="16079"/>
                    </a:lnTo>
                    <a:lnTo>
                      <a:pt x="18472" y="9470"/>
                    </a:lnTo>
                    <a:lnTo>
                      <a:pt x="23728" y="4735"/>
                    </a:lnTo>
                    <a:lnTo>
                      <a:pt x="22323" y="3018"/>
                    </a:lnTo>
                    <a:lnTo>
                      <a:pt x="18368" y="6088"/>
                    </a:lnTo>
                    <a:lnTo>
                      <a:pt x="18160" y="0"/>
                    </a:lnTo>
                    <a:lnTo>
                      <a:pt x="15923" y="0"/>
                    </a:lnTo>
                    <a:lnTo>
                      <a:pt x="15714" y="6088"/>
                    </a:lnTo>
                    <a:lnTo>
                      <a:pt x="11760" y="3018"/>
                    </a:lnTo>
                    <a:lnTo>
                      <a:pt x="10303" y="4735"/>
                    </a:lnTo>
                    <a:lnTo>
                      <a:pt x="15558" y="9470"/>
                    </a:lnTo>
                    <a:lnTo>
                      <a:pt x="15350" y="16079"/>
                    </a:lnTo>
                    <a:lnTo>
                      <a:pt x="9522" y="12957"/>
                    </a:lnTo>
                    <a:lnTo>
                      <a:pt x="8065" y="6036"/>
                    </a:lnTo>
                    <a:lnTo>
                      <a:pt x="5880" y="6452"/>
                    </a:lnTo>
                    <a:lnTo>
                      <a:pt x="6556" y="11396"/>
                    </a:lnTo>
                    <a:lnTo>
                      <a:pt x="1145" y="8482"/>
                    </a:lnTo>
                    <a:lnTo>
                      <a:pt x="0" y="10459"/>
                    </a:lnTo>
                    <a:lnTo>
                      <a:pt x="5203" y="13685"/>
                    </a:lnTo>
                    <a:lnTo>
                      <a:pt x="572" y="15558"/>
                    </a:lnTo>
                    <a:lnTo>
                      <a:pt x="1353" y="17640"/>
                    </a:lnTo>
                    <a:lnTo>
                      <a:pt x="8065" y="15454"/>
                    </a:lnTo>
                    <a:lnTo>
                      <a:pt x="13685" y="18941"/>
                    </a:lnTo>
                    <a:lnTo>
                      <a:pt x="8065" y="22427"/>
                    </a:lnTo>
                    <a:lnTo>
                      <a:pt x="1353" y="20242"/>
                    </a:lnTo>
                    <a:lnTo>
                      <a:pt x="572" y="22375"/>
                    </a:lnTo>
                    <a:lnTo>
                      <a:pt x="5203" y="24248"/>
                    </a:lnTo>
                    <a:lnTo>
                      <a:pt x="0" y="27474"/>
                    </a:lnTo>
                    <a:lnTo>
                      <a:pt x="1145" y="29400"/>
                    </a:lnTo>
                    <a:lnTo>
                      <a:pt x="6556" y="26538"/>
                    </a:lnTo>
                    <a:lnTo>
                      <a:pt x="5880" y="31481"/>
                    </a:lnTo>
                    <a:lnTo>
                      <a:pt x="8065" y="31897"/>
                    </a:lnTo>
                    <a:lnTo>
                      <a:pt x="9522" y="24977"/>
                    </a:lnTo>
                    <a:lnTo>
                      <a:pt x="15350" y="21855"/>
                    </a:lnTo>
                    <a:lnTo>
                      <a:pt x="15558" y="28463"/>
                    </a:lnTo>
                    <a:lnTo>
                      <a:pt x="10303" y="33198"/>
                    </a:lnTo>
                    <a:lnTo>
                      <a:pt x="11760" y="34915"/>
                    </a:lnTo>
                    <a:lnTo>
                      <a:pt x="15714" y="31793"/>
                    </a:lnTo>
                    <a:lnTo>
                      <a:pt x="15923" y="37933"/>
                    </a:lnTo>
                    <a:lnTo>
                      <a:pt x="18160" y="37933"/>
                    </a:lnTo>
                    <a:lnTo>
                      <a:pt x="18368" y="31793"/>
                    </a:lnTo>
                    <a:lnTo>
                      <a:pt x="22323" y="34915"/>
                    </a:lnTo>
                    <a:lnTo>
                      <a:pt x="23728" y="33198"/>
                    </a:lnTo>
                    <a:lnTo>
                      <a:pt x="18472" y="28463"/>
                    </a:lnTo>
                    <a:lnTo>
                      <a:pt x="18680" y="21855"/>
                    </a:lnTo>
                    <a:lnTo>
                      <a:pt x="24508" y="24977"/>
                    </a:lnTo>
                    <a:lnTo>
                      <a:pt x="25965" y="31897"/>
                    </a:lnTo>
                    <a:lnTo>
                      <a:pt x="28203" y="31481"/>
                    </a:lnTo>
                    <a:lnTo>
                      <a:pt x="27474" y="26538"/>
                    </a:lnTo>
                    <a:lnTo>
                      <a:pt x="32886" y="29400"/>
                    </a:lnTo>
                    <a:lnTo>
                      <a:pt x="34031" y="27474"/>
                    </a:lnTo>
                    <a:lnTo>
                      <a:pt x="28827" y="24248"/>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sp>
            <p:nvSpPr>
              <p:cNvPr id="229" name="Freihandform: Form 228">
                <a:extLst>
                  <a:ext uri="{FF2B5EF4-FFF2-40B4-BE49-F238E27FC236}">
                    <a16:creationId xmlns:a16="http://schemas.microsoft.com/office/drawing/2014/main" id="{A48FF4FB-A23B-40A6-962D-FC4F3641CE53}"/>
                  </a:ext>
                </a:extLst>
              </p:cNvPr>
              <p:cNvSpPr/>
              <p:nvPr/>
            </p:nvSpPr>
            <p:spPr>
              <a:xfrm>
                <a:off x="1448262" y="2919770"/>
                <a:ext cx="22322" cy="24924"/>
              </a:xfrm>
              <a:custGeom>
                <a:avLst/>
                <a:gdLst>
                  <a:gd name="connsiteX0" fmla="*/ 21959 w 22322"/>
                  <a:gd name="connsiteY0" fmla="*/ 14674 h 24924"/>
                  <a:gd name="connsiteX1" fmla="*/ 21438 w 22322"/>
                  <a:gd name="connsiteY1" fmla="*/ 13321 h 24924"/>
                  <a:gd name="connsiteX2" fmla="*/ 17015 w 22322"/>
                  <a:gd name="connsiteY2" fmla="*/ 14778 h 24924"/>
                  <a:gd name="connsiteX3" fmla="*/ 13373 w 22322"/>
                  <a:gd name="connsiteY3" fmla="*/ 12488 h 24924"/>
                  <a:gd name="connsiteX4" fmla="*/ 17015 w 22322"/>
                  <a:gd name="connsiteY4" fmla="*/ 10147 h 24924"/>
                  <a:gd name="connsiteX5" fmla="*/ 21438 w 22322"/>
                  <a:gd name="connsiteY5" fmla="*/ 11604 h 24924"/>
                  <a:gd name="connsiteX6" fmla="*/ 21959 w 22322"/>
                  <a:gd name="connsiteY6" fmla="*/ 10251 h 24924"/>
                  <a:gd name="connsiteX7" fmla="*/ 18889 w 22322"/>
                  <a:gd name="connsiteY7" fmla="*/ 9002 h 24924"/>
                  <a:gd name="connsiteX8" fmla="*/ 22323 w 22322"/>
                  <a:gd name="connsiteY8" fmla="*/ 6869 h 24924"/>
                  <a:gd name="connsiteX9" fmla="*/ 21594 w 22322"/>
                  <a:gd name="connsiteY9" fmla="*/ 5620 h 24924"/>
                  <a:gd name="connsiteX10" fmla="*/ 18004 w 22322"/>
                  <a:gd name="connsiteY10" fmla="*/ 7493 h 24924"/>
                  <a:gd name="connsiteX11" fmla="*/ 18472 w 22322"/>
                  <a:gd name="connsiteY11" fmla="*/ 4215 h 24924"/>
                  <a:gd name="connsiteX12" fmla="*/ 17015 w 22322"/>
                  <a:gd name="connsiteY12" fmla="*/ 3955 h 24924"/>
                  <a:gd name="connsiteX13" fmla="*/ 16079 w 22322"/>
                  <a:gd name="connsiteY13" fmla="*/ 8534 h 24924"/>
                  <a:gd name="connsiteX14" fmla="*/ 12228 w 22322"/>
                  <a:gd name="connsiteY14" fmla="*/ 10563 h 24924"/>
                  <a:gd name="connsiteX15" fmla="*/ 12124 w 22322"/>
                  <a:gd name="connsiteY15" fmla="*/ 6244 h 24924"/>
                  <a:gd name="connsiteX16" fmla="*/ 15558 w 22322"/>
                  <a:gd name="connsiteY16" fmla="*/ 3122 h 24924"/>
                  <a:gd name="connsiteX17" fmla="*/ 14622 w 22322"/>
                  <a:gd name="connsiteY17" fmla="*/ 1977 h 24924"/>
                  <a:gd name="connsiteX18" fmla="*/ 12020 w 22322"/>
                  <a:gd name="connsiteY18" fmla="*/ 4007 h 24924"/>
                  <a:gd name="connsiteX19" fmla="*/ 11864 w 22322"/>
                  <a:gd name="connsiteY19" fmla="*/ 0 h 24924"/>
                  <a:gd name="connsiteX20" fmla="*/ 10407 w 22322"/>
                  <a:gd name="connsiteY20" fmla="*/ 0 h 24924"/>
                  <a:gd name="connsiteX21" fmla="*/ 10251 w 22322"/>
                  <a:gd name="connsiteY21" fmla="*/ 4007 h 24924"/>
                  <a:gd name="connsiteX22" fmla="*/ 7701 w 22322"/>
                  <a:gd name="connsiteY22" fmla="*/ 1977 h 24924"/>
                  <a:gd name="connsiteX23" fmla="*/ 6764 w 22322"/>
                  <a:gd name="connsiteY23" fmla="*/ 3122 h 24924"/>
                  <a:gd name="connsiteX24" fmla="*/ 10199 w 22322"/>
                  <a:gd name="connsiteY24" fmla="*/ 6244 h 24924"/>
                  <a:gd name="connsiteX25" fmla="*/ 10043 w 22322"/>
                  <a:gd name="connsiteY25" fmla="*/ 10563 h 24924"/>
                  <a:gd name="connsiteX26" fmla="*/ 6244 w 22322"/>
                  <a:gd name="connsiteY26" fmla="*/ 8534 h 24924"/>
                  <a:gd name="connsiteX27" fmla="*/ 5255 w 22322"/>
                  <a:gd name="connsiteY27" fmla="*/ 3955 h 24924"/>
                  <a:gd name="connsiteX28" fmla="*/ 3799 w 22322"/>
                  <a:gd name="connsiteY28" fmla="*/ 4215 h 24924"/>
                  <a:gd name="connsiteX29" fmla="*/ 4267 w 22322"/>
                  <a:gd name="connsiteY29" fmla="*/ 7493 h 24924"/>
                  <a:gd name="connsiteX30" fmla="*/ 728 w 22322"/>
                  <a:gd name="connsiteY30" fmla="*/ 5620 h 24924"/>
                  <a:gd name="connsiteX31" fmla="*/ 0 w 22322"/>
                  <a:gd name="connsiteY31" fmla="*/ 6869 h 24924"/>
                  <a:gd name="connsiteX32" fmla="*/ 3382 w 22322"/>
                  <a:gd name="connsiteY32" fmla="*/ 9002 h 24924"/>
                  <a:gd name="connsiteX33" fmla="*/ 364 w 22322"/>
                  <a:gd name="connsiteY33" fmla="*/ 10251 h 24924"/>
                  <a:gd name="connsiteX34" fmla="*/ 885 w 22322"/>
                  <a:gd name="connsiteY34" fmla="*/ 11604 h 24924"/>
                  <a:gd name="connsiteX35" fmla="*/ 5255 w 22322"/>
                  <a:gd name="connsiteY35" fmla="*/ 10147 h 24924"/>
                  <a:gd name="connsiteX36" fmla="*/ 8950 w 22322"/>
                  <a:gd name="connsiteY36" fmla="*/ 12488 h 24924"/>
                  <a:gd name="connsiteX37" fmla="*/ 5255 w 22322"/>
                  <a:gd name="connsiteY37" fmla="*/ 14778 h 24924"/>
                  <a:gd name="connsiteX38" fmla="*/ 885 w 22322"/>
                  <a:gd name="connsiteY38" fmla="*/ 13321 h 24924"/>
                  <a:gd name="connsiteX39" fmla="*/ 364 w 22322"/>
                  <a:gd name="connsiteY39" fmla="*/ 14674 h 24924"/>
                  <a:gd name="connsiteX40" fmla="*/ 3382 w 22322"/>
                  <a:gd name="connsiteY40" fmla="*/ 15923 h 24924"/>
                  <a:gd name="connsiteX41" fmla="*/ 0 w 22322"/>
                  <a:gd name="connsiteY41" fmla="*/ 18056 h 24924"/>
                  <a:gd name="connsiteX42" fmla="*/ 728 w 22322"/>
                  <a:gd name="connsiteY42" fmla="*/ 19305 h 24924"/>
                  <a:gd name="connsiteX43" fmla="*/ 4267 w 22322"/>
                  <a:gd name="connsiteY43" fmla="*/ 17432 h 24924"/>
                  <a:gd name="connsiteX44" fmla="*/ 3799 w 22322"/>
                  <a:gd name="connsiteY44" fmla="*/ 20710 h 24924"/>
                  <a:gd name="connsiteX45" fmla="*/ 5255 w 22322"/>
                  <a:gd name="connsiteY45" fmla="*/ 20970 h 24924"/>
                  <a:gd name="connsiteX46" fmla="*/ 6244 w 22322"/>
                  <a:gd name="connsiteY46" fmla="*/ 16391 h 24924"/>
                  <a:gd name="connsiteX47" fmla="*/ 10043 w 22322"/>
                  <a:gd name="connsiteY47" fmla="*/ 14362 h 24924"/>
                  <a:gd name="connsiteX48" fmla="*/ 10199 w 22322"/>
                  <a:gd name="connsiteY48" fmla="*/ 18680 h 24924"/>
                  <a:gd name="connsiteX49" fmla="*/ 6764 w 22322"/>
                  <a:gd name="connsiteY49" fmla="*/ 21803 h 24924"/>
                  <a:gd name="connsiteX50" fmla="*/ 7701 w 22322"/>
                  <a:gd name="connsiteY50" fmla="*/ 22947 h 24924"/>
                  <a:gd name="connsiteX51" fmla="*/ 10251 w 22322"/>
                  <a:gd name="connsiteY51" fmla="*/ 20918 h 24924"/>
                  <a:gd name="connsiteX52" fmla="*/ 10407 w 22322"/>
                  <a:gd name="connsiteY52" fmla="*/ 24925 h 24924"/>
                  <a:gd name="connsiteX53" fmla="*/ 11864 w 22322"/>
                  <a:gd name="connsiteY53" fmla="*/ 24925 h 24924"/>
                  <a:gd name="connsiteX54" fmla="*/ 12020 w 22322"/>
                  <a:gd name="connsiteY54" fmla="*/ 20918 h 24924"/>
                  <a:gd name="connsiteX55" fmla="*/ 14622 w 22322"/>
                  <a:gd name="connsiteY55" fmla="*/ 22947 h 24924"/>
                  <a:gd name="connsiteX56" fmla="*/ 15558 w 22322"/>
                  <a:gd name="connsiteY56" fmla="*/ 21803 h 24924"/>
                  <a:gd name="connsiteX57" fmla="*/ 12124 w 22322"/>
                  <a:gd name="connsiteY57" fmla="*/ 18680 h 24924"/>
                  <a:gd name="connsiteX58" fmla="*/ 12228 w 22322"/>
                  <a:gd name="connsiteY58" fmla="*/ 14362 h 24924"/>
                  <a:gd name="connsiteX59" fmla="*/ 16079 w 22322"/>
                  <a:gd name="connsiteY59" fmla="*/ 16391 h 24924"/>
                  <a:gd name="connsiteX60" fmla="*/ 17015 w 22322"/>
                  <a:gd name="connsiteY60" fmla="*/ 20970 h 24924"/>
                  <a:gd name="connsiteX61" fmla="*/ 18472 w 22322"/>
                  <a:gd name="connsiteY61" fmla="*/ 20710 h 24924"/>
                  <a:gd name="connsiteX62" fmla="*/ 18004 w 22322"/>
                  <a:gd name="connsiteY62" fmla="*/ 17432 h 24924"/>
                  <a:gd name="connsiteX63" fmla="*/ 21594 w 22322"/>
                  <a:gd name="connsiteY63" fmla="*/ 19305 h 24924"/>
                  <a:gd name="connsiteX64" fmla="*/ 22323 w 22322"/>
                  <a:gd name="connsiteY64" fmla="*/ 18056 h 24924"/>
                  <a:gd name="connsiteX65" fmla="*/ 18889 w 22322"/>
                  <a:gd name="connsiteY65" fmla="*/ 15923 h 24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2322" h="24924">
                    <a:moveTo>
                      <a:pt x="21959" y="14674"/>
                    </a:moveTo>
                    <a:lnTo>
                      <a:pt x="21438" y="13321"/>
                    </a:lnTo>
                    <a:lnTo>
                      <a:pt x="17015" y="14778"/>
                    </a:lnTo>
                    <a:lnTo>
                      <a:pt x="13373" y="12488"/>
                    </a:lnTo>
                    <a:lnTo>
                      <a:pt x="17015" y="10147"/>
                    </a:lnTo>
                    <a:lnTo>
                      <a:pt x="21438" y="11604"/>
                    </a:lnTo>
                    <a:lnTo>
                      <a:pt x="21959" y="10251"/>
                    </a:lnTo>
                    <a:lnTo>
                      <a:pt x="18889" y="9002"/>
                    </a:lnTo>
                    <a:lnTo>
                      <a:pt x="22323" y="6869"/>
                    </a:lnTo>
                    <a:lnTo>
                      <a:pt x="21594" y="5620"/>
                    </a:lnTo>
                    <a:lnTo>
                      <a:pt x="18004" y="7493"/>
                    </a:lnTo>
                    <a:lnTo>
                      <a:pt x="18472" y="4215"/>
                    </a:lnTo>
                    <a:lnTo>
                      <a:pt x="17015" y="3955"/>
                    </a:lnTo>
                    <a:lnTo>
                      <a:pt x="16079" y="8534"/>
                    </a:lnTo>
                    <a:lnTo>
                      <a:pt x="12228" y="10563"/>
                    </a:lnTo>
                    <a:lnTo>
                      <a:pt x="12124" y="6244"/>
                    </a:lnTo>
                    <a:lnTo>
                      <a:pt x="15558" y="3122"/>
                    </a:lnTo>
                    <a:lnTo>
                      <a:pt x="14622" y="1977"/>
                    </a:lnTo>
                    <a:lnTo>
                      <a:pt x="12020" y="4007"/>
                    </a:lnTo>
                    <a:lnTo>
                      <a:pt x="11864" y="0"/>
                    </a:lnTo>
                    <a:lnTo>
                      <a:pt x="10407" y="0"/>
                    </a:lnTo>
                    <a:lnTo>
                      <a:pt x="10251" y="4007"/>
                    </a:lnTo>
                    <a:lnTo>
                      <a:pt x="7701" y="1977"/>
                    </a:lnTo>
                    <a:lnTo>
                      <a:pt x="6764" y="3122"/>
                    </a:lnTo>
                    <a:lnTo>
                      <a:pt x="10199" y="6244"/>
                    </a:lnTo>
                    <a:lnTo>
                      <a:pt x="10043" y="10563"/>
                    </a:lnTo>
                    <a:lnTo>
                      <a:pt x="6244" y="8534"/>
                    </a:lnTo>
                    <a:lnTo>
                      <a:pt x="5255" y="3955"/>
                    </a:lnTo>
                    <a:lnTo>
                      <a:pt x="3799" y="4215"/>
                    </a:lnTo>
                    <a:lnTo>
                      <a:pt x="4267" y="7493"/>
                    </a:lnTo>
                    <a:lnTo>
                      <a:pt x="728" y="5620"/>
                    </a:lnTo>
                    <a:lnTo>
                      <a:pt x="0" y="6869"/>
                    </a:lnTo>
                    <a:lnTo>
                      <a:pt x="3382" y="9002"/>
                    </a:lnTo>
                    <a:lnTo>
                      <a:pt x="364" y="10251"/>
                    </a:lnTo>
                    <a:lnTo>
                      <a:pt x="885" y="11604"/>
                    </a:lnTo>
                    <a:lnTo>
                      <a:pt x="5255" y="10147"/>
                    </a:lnTo>
                    <a:lnTo>
                      <a:pt x="8950" y="12488"/>
                    </a:lnTo>
                    <a:lnTo>
                      <a:pt x="5255" y="14778"/>
                    </a:lnTo>
                    <a:lnTo>
                      <a:pt x="885" y="13321"/>
                    </a:lnTo>
                    <a:lnTo>
                      <a:pt x="364" y="14674"/>
                    </a:lnTo>
                    <a:lnTo>
                      <a:pt x="3382" y="15923"/>
                    </a:lnTo>
                    <a:lnTo>
                      <a:pt x="0" y="18056"/>
                    </a:lnTo>
                    <a:lnTo>
                      <a:pt x="728" y="19305"/>
                    </a:lnTo>
                    <a:lnTo>
                      <a:pt x="4267" y="17432"/>
                    </a:lnTo>
                    <a:lnTo>
                      <a:pt x="3799" y="20710"/>
                    </a:lnTo>
                    <a:lnTo>
                      <a:pt x="5255" y="20970"/>
                    </a:lnTo>
                    <a:lnTo>
                      <a:pt x="6244" y="16391"/>
                    </a:lnTo>
                    <a:lnTo>
                      <a:pt x="10043" y="14362"/>
                    </a:lnTo>
                    <a:lnTo>
                      <a:pt x="10199" y="18680"/>
                    </a:lnTo>
                    <a:lnTo>
                      <a:pt x="6764" y="21803"/>
                    </a:lnTo>
                    <a:lnTo>
                      <a:pt x="7701" y="22947"/>
                    </a:lnTo>
                    <a:lnTo>
                      <a:pt x="10251" y="20918"/>
                    </a:lnTo>
                    <a:lnTo>
                      <a:pt x="10407" y="24925"/>
                    </a:lnTo>
                    <a:lnTo>
                      <a:pt x="11864" y="24925"/>
                    </a:lnTo>
                    <a:lnTo>
                      <a:pt x="12020" y="20918"/>
                    </a:lnTo>
                    <a:lnTo>
                      <a:pt x="14622" y="22947"/>
                    </a:lnTo>
                    <a:lnTo>
                      <a:pt x="15558" y="21803"/>
                    </a:lnTo>
                    <a:lnTo>
                      <a:pt x="12124" y="18680"/>
                    </a:lnTo>
                    <a:lnTo>
                      <a:pt x="12228" y="14362"/>
                    </a:lnTo>
                    <a:lnTo>
                      <a:pt x="16079" y="16391"/>
                    </a:lnTo>
                    <a:lnTo>
                      <a:pt x="17015" y="20970"/>
                    </a:lnTo>
                    <a:lnTo>
                      <a:pt x="18472" y="20710"/>
                    </a:lnTo>
                    <a:lnTo>
                      <a:pt x="18004" y="17432"/>
                    </a:lnTo>
                    <a:lnTo>
                      <a:pt x="21594" y="19305"/>
                    </a:lnTo>
                    <a:lnTo>
                      <a:pt x="22323" y="18056"/>
                    </a:lnTo>
                    <a:lnTo>
                      <a:pt x="18889" y="15923"/>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grpSp>
            <p:nvGrpSpPr>
              <p:cNvPr id="230" name="Grafik 16">
                <a:extLst>
                  <a:ext uri="{FF2B5EF4-FFF2-40B4-BE49-F238E27FC236}">
                    <a16:creationId xmlns:a16="http://schemas.microsoft.com/office/drawing/2014/main" id="{70F506F7-8650-429E-A604-8B4DB59E24BE}"/>
                  </a:ext>
                </a:extLst>
              </p:cNvPr>
              <p:cNvGrpSpPr/>
              <p:nvPr/>
            </p:nvGrpSpPr>
            <p:grpSpPr>
              <a:xfrm>
                <a:off x="1281751" y="2995585"/>
                <a:ext cx="306172" cy="199191"/>
                <a:chOff x="1281751" y="2995585"/>
                <a:chExt cx="306172" cy="199191"/>
              </a:xfrm>
              <a:solidFill>
                <a:srgbClr val="000000"/>
              </a:solidFill>
            </p:grpSpPr>
            <p:grpSp>
              <p:nvGrpSpPr>
                <p:cNvPr id="231" name="Grafik 16">
                  <a:extLst>
                    <a:ext uri="{FF2B5EF4-FFF2-40B4-BE49-F238E27FC236}">
                      <a16:creationId xmlns:a16="http://schemas.microsoft.com/office/drawing/2014/main" id="{C6B5ED7D-26BF-4296-9FC6-D28512E6D207}"/>
                    </a:ext>
                  </a:extLst>
                </p:cNvPr>
                <p:cNvGrpSpPr/>
                <p:nvPr/>
              </p:nvGrpSpPr>
              <p:grpSpPr>
                <a:xfrm>
                  <a:off x="1352466" y="3099654"/>
                  <a:ext cx="164690" cy="95121"/>
                  <a:chOff x="1352466" y="3099654"/>
                  <a:chExt cx="164690" cy="95121"/>
                </a:xfrm>
                <a:solidFill>
                  <a:srgbClr val="B0C6CE"/>
                </a:solidFill>
              </p:grpSpPr>
              <p:sp>
                <p:nvSpPr>
                  <p:cNvPr id="247" name="Freihandform: Form 246">
                    <a:extLst>
                      <a:ext uri="{FF2B5EF4-FFF2-40B4-BE49-F238E27FC236}">
                        <a16:creationId xmlns:a16="http://schemas.microsoft.com/office/drawing/2014/main" id="{4249EDA9-7842-417A-B8C1-721D32B418CD}"/>
                      </a:ext>
                    </a:extLst>
                  </p:cNvPr>
                  <p:cNvSpPr/>
                  <p:nvPr/>
                </p:nvSpPr>
                <p:spPr>
                  <a:xfrm>
                    <a:off x="1352466" y="3099654"/>
                    <a:ext cx="164690" cy="95121"/>
                  </a:xfrm>
                  <a:custGeom>
                    <a:avLst/>
                    <a:gdLst>
                      <a:gd name="connsiteX0" fmla="*/ 11552 w 164690"/>
                      <a:gd name="connsiteY0" fmla="*/ 14570 h 95121"/>
                      <a:gd name="connsiteX1" fmla="*/ 8169 w 164690"/>
                      <a:gd name="connsiteY1" fmla="*/ 16027 h 95121"/>
                      <a:gd name="connsiteX2" fmla="*/ 7077 w 164690"/>
                      <a:gd name="connsiteY2" fmla="*/ 19981 h 95121"/>
                      <a:gd name="connsiteX3" fmla="*/ 6556 w 164690"/>
                      <a:gd name="connsiteY3" fmla="*/ 82163 h 95121"/>
                      <a:gd name="connsiteX4" fmla="*/ 9835 w 164690"/>
                      <a:gd name="connsiteY4" fmla="*/ 87158 h 95121"/>
                      <a:gd name="connsiteX5" fmla="*/ 18264 w 164690"/>
                      <a:gd name="connsiteY5" fmla="*/ 88147 h 95121"/>
                      <a:gd name="connsiteX6" fmla="*/ 151837 w 164690"/>
                      <a:gd name="connsiteY6" fmla="*/ 87783 h 95121"/>
                      <a:gd name="connsiteX7" fmla="*/ 156000 w 164690"/>
                      <a:gd name="connsiteY7" fmla="*/ 86326 h 95121"/>
                      <a:gd name="connsiteX8" fmla="*/ 157665 w 164690"/>
                      <a:gd name="connsiteY8" fmla="*/ 82267 h 95121"/>
                      <a:gd name="connsiteX9" fmla="*/ 158030 w 164690"/>
                      <a:gd name="connsiteY9" fmla="*/ 14882 h 95121"/>
                      <a:gd name="connsiteX10" fmla="*/ 155376 w 164690"/>
                      <a:gd name="connsiteY10" fmla="*/ 8013 h 95121"/>
                      <a:gd name="connsiteX11" fmla="*/ 135603 w 164690"/>
                      <a:gd name="connsiteY11" fmla="*/ 6504 h 95121"/>
                      <a:gd name="connsiteX12" fmla="*/ 135551 w 164690"/>
                      <a:gd name="connsiteY12" fmla="*/ 0 h 95121"/>
                      <a:gd name="connsiteX13" fmla="*/ 152254 w 164690"/>
                      <a:gd name="connsiteY13" fmla="*/ 208 h 95121"/>
                      <a:gd name="connsiteX14" fmla="*/ 161308 w 164690"/>
                      <a:gd name="connsiteY14" fmla="*/ 3747 h 95121"/>
                      <a:gd name="connsiteX15" fmla="*/ 164690 w 164690"/>
                      <a:gd name="connsiteY15" fmla="*/ 12540 h 95121"/>
                      <a:gd name="connsiteX16" fmla="*/ 164066 w 164690"/>
                      <a:gd name="connsiteY16" fmla="*/ 82163 h 95121"/>
                      <a:gd name="connsiteX17" fmla="*/ 160111 w 164690"/>
                      <a:gd name="connsiteY17" fmla="*/ 91841 h 95121"/>
                      <a:gd name="connsiteX18" fmla="*/ 151577 w 164690"/>
                      <a:gd name="connsiteY18" fmla="*/ 95120 h 95121"/>
                      <a:gd name="connsiteX19" fmla="*/ 16599 w 164690"/>
                      <a:gd name="connsiteY19" fmla="*/ 94703 h 95121"/>
                      <a:gd name="connsiteX20" fmla="*/ 4319 w 164690"/>
                      <a:gd name="connsiteY20" fmla="*/ 91477 h 95121"/>
                      <a:gd name="connsiteX21" fmla="*/ 208 w 164690"/>
                      <a:gd name="connsiteY21" fmla="*/ 82007 h 95121"/>
                      <a:gd name="connsiteX22" fmla="*/ 0 w 164690"/>
                      <a:gd name="connsiteY22" fmla="*/ 19617 h 95121"/>
                      <a:gd name="connsiteX23" fmla="*/ 3538 w 164690"/>
                      <a:gd name="connsiteY23" fmla="*/ 10771 h 95121"/>
                      <a:gd name="connsiteX24" fmla="*/ 10199 w 164690"/>
                      <a:gd name="connsiteY24" fmla="*/ 7181 h 95121"/>
                      <a:gd name="connsiteX25" fmla="*/ 11552 w 164690"/>
                      <a:gd name="connsiteY25" fmla="*/ 14570 h 95121"/>
                      <a:gd name="connsiteX26" fmla="*/ 11552 w 164690"/>
                      <a:gd name="connsiteY26" fmla="*/ 14570 h 95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4690" h="95121">
                        <a:moveTo>
                          <a:pt x="11552" y="14570"/>
                        </a:moveTo>
                        <a:cubicBezTo>
                          <a:pt x="11552" y="14570"/>
                          <a:pt x="9002" y="14882"/>
                          <a:pt x="8169" y="16027"/>
                        </a:cubicBezTo>
                        <a:cubicBezTo>
                          <a:pt x="7233" y="17328"/>
                          <a:pt x="7077" y="19981"/>
                          <a:pt x="7077" y="19981"/>
                        </a:cubicBezTo>
                        <a:lnTo>
                          <a:pt x="6556" y="82163"/>
                        </a:lnTo>
                        <a:cubicBezTo>
                          <a:pt x="6556" y="82163"/>
                          <a:pt x="6244" y="85961"/>
                          <a:pt x="9835" y="87158"/>
                        </a:cubicBezTo>
                        <a:cubicBezTo>
                          <a:pt x="13425" y="88355"/>
                          <a:pt x="18264" y="88147"/>
                          <a:pt x="18264" y="88147"/>
                        </a:cubicBezTo>
                        <a:lnTo>
                          <a:pt x="151837" y="87783"/>
                        </a:lnTo>
                        <a:cubicBezTo>
                          <a:pt x="151837" y="87783"/>
                          <a:pt x="154075" y="88199"/>
                          <a:pt x="156000" y="86326"/>
                        </a:cubicBezTo>
                        <a:cubicBezTo>
                          <a:pt x="157926" y="84452"/>
                          <a:pt x="157665" y="82267"/>
                          <a:pt x="157665" y="82267"/>
                        </a:cubicBezTo>
                        <a:lnTo>
                          <a:pt x="158030" y="14882"/>
                        </a:lnTo>
                        <a:cubicBezTo>
                          <a:pt x="158030" y="14882"/>
                          <a:pt x="157874" y="10563"/>
                          <a:pt x="155376" y="8013"/>
                        </a:cubicBezTo>
                        <a:cubicBezTo>
                          <a:pt x="153347" y="5984"/>
                          <a:pt x="135603" y="6504"/>
                          <a:pt x="135603" y="6504"/>
                        </a:cubicBezTo>
                        <a:lnTo>
                          <a:pt x="135551" y="0"/>
                        </a:lnTo>
                        <a:lnTo>
                          <a:pt x="152254" y="208"/>
                        </a:lnTo>
                        <a:cubicBezTo>
                          <a:pt x="152254" y="208"/>
                          <a:pt x="157874" y="208"/>
                          <a:pt x="161308" y="3747"/>
                        </a:cubicBezTo>
                        <a:cubicBezTo>
                          <a:pt x="164794" y="7337"/>
                          <a:pt x="164690" y="12540"/>
                          <a:pt x="164690" y="12540"/>
                        </a:cubicBezTo>
                        <a:lnTo>
                          <a:pt x="164066" y="82163"/>
                        </a:lnTo>
                        <a:cubicBezTo>
                          <a:pt x="164066" y="82163"/>
                          <a:pt x="165210" y="88355"/>
                          <a:pt x="160111" y="91841"/>
                        </a:cubicBezTo>
                        <a:cubicBezTo>
                          <a:pt x="155012" y="95328"/>
                          <a:pt x="151577" y="95120"/>
                          <a:pt x="151577" y="95120"/>
                        </a:cubicBezTo>
                        <a:lnTo>
                          <a:pt x="16599" y="94703"/>
                        </a:lnTo>
                        <a:cubicBezTo>
                          <a:pt x="16599" y="94703"/>
                          <a:pt x="8326" y="95224"/>
                          <a:pt x="4319" y="91477"/>
                        </a:cubicBezTo>
                        <a:cubicBezTo>
                          <a:pt x="-364" y="87106"/>
                          <a:pt x="208" y="82007"/>
                          <a:pt x="208" y="82007"/>
                        </a:cubicBezTo>
                        <a:lnTo>
                          <a:pt x="0" y="19617"/>
                        </a:lnTo>
                        <a:cubicBezTo>
                          <a:pt x="0" y="19617"/>
                          <a:pt x="312" y="13841"/>
                          <a:pt x="3538" y="10771"/>
                        </a:cubicBezTo>
                        <a:cubicBezTo>
                          <a:pt x="6765" y="7753"/>
                          <a:pt x="10199" y="7181"/>
                          <a:pt x="10199" y="7181"/>
                        </a:cubicBezTo>
                        <a:lnTo>
                          <a:pt x="11552" y="14570"/>
                        </a:lnTo>
                        <a:lnTo>
                          <a:pt x="11552" y="14570"/>
                        </a:lnTo>
                        <a:close/>
                      </a:path>
                    </a:pathLst>
                  </a:custGeom>
                  <a:solidFill>
                    <a:srgbClr val="B0C6CE"/>
                  </a:solidFill>
                  <a:ln w="5202" cap="flat">
                    <a:noFill/>
                    <a:prstDash val="solid"/>
                    <a:miter/>
                  </a:ln>
                </p:spPr>
                <p:txBody>
                  <a:bodyPr rtlCol="0" anchor="ctr"/>
                  <a:lstStyle/>
                  <a:p>
                    <a:endParaRPr lang="en-US">
                      <a:latin typeface="Siemens Sans" pitchFamily="2" charset="0"/>
                    </a:endParaRPr>
                  </a:p>
                </p:txBody>
              </p:sp>
              <p:sp>
                <p:nvSpPr>
                  <p:cNvPr id="248" name="Freihandform: Form 247">
                    <a:extLst>
                      <a:ext uri="{FF2B5EF4-FFF2-40B4-BE49-F238E27FC236}">
                        <a16:creationId xmlns:a16="http://schemas.microsoft.com/office/drawing/2014/main" id="{B2527B3F-3438-4FE1-905C-BB2FB0D56B20}"/>
                      </a:ext>
                    </a:extLst>
                  </p:cNvPr>
                  <p:cNvSpPr/>
                  <p:nvPr/>
                </p:nvSpPr>
                <p:spPr>
                  <a:xfrm>
                    <a:off x="1359282" y="3166415"/>
                    <a:ext cx="153450" cy="7024"/>
                  </a:xfrm>
                  <a:custGeom>
                    <a:avLst/>
                    <a:gdLst>
                      <a:gd name="connsiteX0" fmla="*/ 0 w 153450"/>
                      <a:gd name="connsiteY0" fmla="*/ 0 h 7024"/>
                      <a:gd name="connsiteX1" fmla="*/ 153451 w 153450"/>
                      <a:gd name="connsiteY1" fmla="*/ 0 h 7024"/>
                      <a:gd name="connsiteX2" fmla="*/ 153451 w 153450"/>
                      <a:gd name="connsiteY2" fmla="*/ 7025 h 7024"/>
                      <a:gd name="connsiteX3" fmla="*/ 0 w 153450"/>
                      <a:gd name="connsiteY3" fmla="*/ 7025 h 7024"/>
                    </a:gdLst>
                    <a:ahLst/>
                    <a:cxnLst>
                      <a:cxn ang="0">
                        <a:pos x="connsiteX0" y="connsiteY0"/>
                      </a:cxn>
                      <a:cxn ang="0">
                        <a:pos x="connsiteX1" y="connsiteY1"/>
                      </a:cxn>
                      <a:cxn ang="0">
                        <a:pos x="connsiteX2" y="connsiteY2"/>
                      </a:cxn>
                      <a:cxn ang="0">
                        <a:pos x="connsiteX3" y="connsiteY3"/>
                      </a:cxn>
                    </a:cxnLst>
                    <a:rect l="l" t="t" r="r" b="b"/>
                    <a:pathLst>
                      <a:path w="153450" h="7024">
                        <a:moveTo>
                          <a:pt x="0" y="0"/>
                        </a:moveTo>
                        <a:lnTo>
                          <a:pt x="153451" y="0"/>
                        </a:lnTo>
                        <a:lnTo>
                          <a:pt x="153451" y="7025"/>
                        </a:lnTo>
                        <a:lnTo>
                          <a:pt x="0" y="7025"/>
                        </a:lnTo>
                        <a:close/>
                      </a:path>
                    </a:pathLst>
                  </a:custGeom>
                  <a:solidFill>
                    <a:srgbClr val="B0C6CE"/>
                  </a:solidFill>
                  <a:ln w="5202" cap="flat">
                    <a:noFill/>
                    <a:prstDash val="solid"/>
                    <a:miter/>
                  </a:ln>
                </p:spPr>
                <p:txBody>
                  <a:bodyPr rtlCol="0" anchor="ctr"/>
                  <a:lstStyle/>
                  <a:p>
                    <a:endParaRPr lang="en-US">
                      <a:latin typeface="Siemens Sans" pitchFamily="2" charset="0"/>
                    </a:endParaRPr>
                  </a:p>
                </p:txBody>
              </p:sp>
              <p:sp>
                <p:nvSpPr>
                  <p:cNvPr id="249" name="Freihandform: Form 248">
                    <a:extLst>
                      <a:ext uri="{FF2B5EF4-FFF2-40B4-BE49-F238E27FC236}">
                        <a16:creationId xmlns:a16="http://schemas.microsoft.com/office/drawing/2014/main" id="{CB425642-0B7D-4FAA-8A8F-684CE0F053AA}"/>
                      </a:ext>
                    </a:extLst>
                  </p:cNvPr>
                  <p:cNvSpPr/>
                  <p:nvPr/>
                </p:nvSpPr>
                <p:spPr>
                  <a:xfrm>
                    <a:off x="1409444" y="3164386"/>
                    <a:ext cx="31220" cy="11603"/>
                  </a:xfrm>
                  <a:custGeom>
                    <a:avLst/>
                    <a:gdLst>
                      <a:gd name="connsiteX0" fmla="*/ 0 w 31220"/>
                      <a:gd name="connsiteY0" fmla="*/ 0 h 11603"/>
                      <a:gd name="connsiteX1" fmla="*/ 31221 w 31220"/>
                      <a:gd name="connsiteY1" fmla="*/ 0 h 11603"/>
                      <a:gd name="connsiteX2" fmla="*/ 31221 w 31220"/>
                      <a:gd name="connsiteY2" fmla="*/ 11604 h 11603"/>
                      <a:gd name="connsiteX3" fmla="*/ 0 w 31220"/>
                      <a:gd name="connsiteY3" fmla="*/ 11604 h 11603"/>
                    </a:gdLst>
                    <a:ahLst/>
                    <a:cxnLst>
                      <a:cxn ang="0">
                        <a:pos x="connsiteX0" y="connsiteY0"/>
                      </a:cxn>
                      <a:cxn ang="0">
                        <a:pos x="connsiteX1" y="connsiteY1"/>
                      </a:cxn>
                      <a:cxn ang="0">
                        <a:pos x="connsiteX2" y="connsiteY2"/>
                      </a:cxn>
                      <a:cxn ang="0">
                        <a:pos x="connsiteX3" y="connsiteY3"/>
                      </a:cxn>
                    </a:cxnLst>
                    <a:rect l="l" t="t" r="r" b="b"/>
                    <a:pathLst>
                      <a:path w="31220" h="11603">
                        <a:moveTo>
                          <a:pt x="0" y="0"/>
                        </a:moveTo>
                        <a:lnTo>
                          <a:pt x="31221" y="0"/>
                        </a:lnTo>
                        <a:lnTo>
                          <a:pt x="31221" y="11604"/>
                        </a:lnTo>
                        <a:lnTo>
                          <a:pt x="0" y="11604"/>
                        </a:lnTo>
                        <a:close/>
                      </a:path>
                    </a:pathLst>
                  </a:custGeom>
                  <a:solidFill>
                    <a:srgbClr val="B0C6CE"/>
                  </a:solidFill>
                  <a:ln w="5202" cap="flat">
                    <a:noFill/>
                    <a:prstDash val="solid"/>
                    <a:miter/>
                  </a:ln>
                </p:spPr>
                <p:txBody>
                  <a:bodyPr rtlCol="0" anchor="ctr"/>
                  <a:lstStyle/>
                  <a:p>
                    <a:endParaRPr lang="en-US">
                      <a:latin typeface="Siemens Sans" pitchFamily="2" charset="0"/>
                    </a:endParaRPr>
                  </a:p>
                </p:txBody>
              </p:sp>
              <p:sp>
                <p:nvSpPr>
                  <p:cNvPr id="250" name="Freihandform: Form 249">
                    <a:extLst>
                      <a:ext uri="{FF2B5EF4-FFF2-40B4-BE49-F238E27FC236}">
                        <a16:creationId xmlns:a16="http://schemas.microsoft.com/office/drawing/2014/main" id="{DE47E70D-43C5-4F24-A092-5BD6F3C5DACA}"/>
                      </a:ext>
                    </a:extLst>
                  </p:cNvPr>
                  <p:cNvSpPr/>
                  <p:nvPr/>
                </p:nvSpPr>
                <p:spPr>
                  <a:xfrm>
                    <a:off x="1422349" y="3134934"/>
                    <a:ext cx="8013" cy="31533"/>
                  </a:xfrm>
                  <a:custGeom>
                    <a:avLst/>
                    <a:gdLst>
                      <a:gd name="connsiteX0" fmla="*/ 0 w 8013"/>
                      <a:gd name="connsiteY0" fmla="*/ 0 h 31533"/>
                      <a:gd name="connsiteX1" fmla="*/ 8013 w 8013"/>
                      <a:gd name="connsiteY1" fmla="*/ 0 h 31533"/>
                      <a:gd name="connsiteX2" fmla="*/ 8013 w 8013"/>
                      <a:gd name="connsiteY2" fmla="*/ 31533 h 31533"/>
                      <a:gd name="connsiteX3" fmla="*/ 0 w 8013"/>
                      <a:gd name="connsiteY3" fmla="*/ 31533 h 31533"/>
                    </a:gdLst>
                    <a:ahLst/>
                    <a:cxnLst>
                      <a:cxn ang="0">
                        <a:pos x="connsiteX0" y="connsiteY0"/>
                      </a:cxn>
                      <a:cxn ang="0">
                        <a:pos x="connsiteX1" y="connsiteY1"/>
                      </a:cxn>
                      <a:cxn ang="0">
                        <a:pos x="connsiteX2" y="connsiteY2"/>
                      </a:cxn>
                      <a:cxn ang="0">
                        <a:pos x="connsiteX3" y="connsiteY3"/>
                      </a:cxn>
                    </a:cxnLst>
                    <a:rect l="l" t="t" r="r" b="b"/>
                    <a:pathLst>
                      <a:path w="8013" h="31533">
                        <a:moveTo>
                          <a:pt x="0" y="0"/>
                        </a:moveTo>
                        <a:lnTo>
                          <a:pt x="8013" y="0"/>
                        </a:lnTo>
                        <a:lnTo>
                          <a:pt x="8013" y="31533"/>
                        </a:lnTo>
                        <a:lnTo>
                          <a:pt x="0" y="31533"/>
                        </a:lnTo>
                        <a:close/>
                      </a:path>
                    </a:pathLst>
                  </a:custGeom>
                  <a:solidFill>
                    <a:srgbClr val="B0C6CE"/>
                  </a:solidFill>
                  <a:ln w="5202" cap="flat">
                    <a:noFill/>
                    <a:prstDash val="solid"/>
                    <a:miter/>
                  </a:ln>
                </p:spPr>
                <p:txBody>
                  <a:bodyPr rtlCol="0" anchor="ctr"/>
                  <a:lstStyle/>
                  <a:p>
                    <a:endParaRPr lang="en-US">
                      <a:latin typeface="Siemens Sans" pitchFamily="2" charset="0"/>
                    </a:endParaRPr>
                  </a:p>
                </p:txBody>
              </p:sp>
            </p:grpSp>
            <p:sp>
              <p:nvSpPr>
                <p:cNvPr id="232" name="Freihandform: Form 231">
                  <a:extLst>
                    <a:ext uri="{FF2B5EF4-FFF2-40B4-BE49-F238E27FC236}">
                      <a16:creationId xmlns:a16="http://schemas.microsoft.com/office/drawing/2014/main" id="{27E7BCD5-6B21-41E4-8D87-B7FDD7BE480F}"/>
                    </a:ext>
                  </a:extLst>
                </p:cNvPr>
                <p:cNvSpPr/>
                <p:nvPr/>
              </p:nvSpPr>
              <p:spPr>
                <a:xfrm>
                  <a:off x="1281751" y="2995585"/>
                  <a:ext cx="306172" cy="182433"/>
                </a:xfrm>
                <a:custGeom>
                  <a:avLst/>
                  <a:gdLst>
                    <a:gd name="connsiteX0" fmla="*/ 293164 w 306172"/>
                    <a:gd name="connsiteY0" fmla="*/ 52139 h 182433"/>
                    <a:gd name="connsiteX1" fmla="*/ 293164 w 306172"/>
                    <a:gd name="connsiteY1" fmla="*/ 45582 h 182433"/>
                    <a:gd name="connsiteX2" fmla="*/ 280103 w 306172"/>
                    <a:gd name="connsiteY2" fmla="*/ 45582 h 182433"/>
                    <a:gd name="connsiteX3" fmla="*/ 280103 w 306172"/>
                    <a:gd name="connsiteY3" fmla="*/ 52139 h 182433"/>
                    <a:gd name="connsiteX4" fmla="*/ 273599 w 306172"/>
                    <a:gd name="connsiteY4" fmla="*/ 52139 h 182433"/>
                    <a:gd name="connsiteX5" fmla="*/ 273599 w 306172"/>
                    <a:gd name="connsiteY5" fmla="*/ 65147 h 182433"/>
                    <a:gd name="connsiteX6" fmla="*/ 260590 w 306172"/>
                    <a:gd name="connsiteY6" fmla="*/ 65147 h 182433"/>
                    <a:gd name="connsiteX7" fmla="*/ 260590 w 306172"/>
                    <a:gd name="connsiteY7" fmla="*/ 52139 h 182433"/>
                    <a:gd name="connsiteX8" fmla="*/ 247529 w 306172"/>
                    <a:gd name="connsiteY8" fmla="*/ 52139 h 182433"/>
                    <a:gd name="connsiteX9" fmla="*/ 247529 w 306172"/>
                    <a:gd name="connsiteY9" fmla="*/ 45582 h 182433"/>
                    <a:gd name="connsiteX10" fmla="*/ 234521 w 306172"/>
                    <a:gd name="connsiteY10" fmla="*/ 45582 h 182433"/>
                    <a:gd name="connsiteX11" fmla="*/ 221512 w 306172"/>
                    <a:gd name="connsiteY11" fmla="*/ 26069 h 182433"/>
                    <a:gd name="connsiteX12" fmla="*/ 195443 w 306172"/>
                    <a:gd name="connsiteY12" fmla="*/ 19565 h 182433"/>
                    <a:gd name="connsiteX13" fmla="*/ 182382 w 306172"/>
                    <a:gd name="connsiteY13" fmla="*/ 19565 h 182433"/>
                    <a:gd name="connsiteX14" fmla="*/ 182382 w 306172"/>
                    <a:gd name="connsiteY14" fmla="*/ 0 h 182433"/>
                    <a:gd name="connsiteX15" fmla="*/ 162869 w 306172"/>
                    <a:gd name="connsiteY15" fmla="*/ 0 h 182433"/>
                    <a:gd name="connsiteX16" fmla="*/ 162869 w 306172"/>
                    <a:gd name="connsiteY16" fmla="*/ 13009 h 182433"/>
                    <a:gd name="connsiteX17" fmla="*/ 149808 w 306172"/>
                    <a:gd name="connsiteY17" fmla="*/ 13009 h 182433"/>
                    <a:gd name="connsiteX18" fmla="*/ 149808 w 306172"/>
                    <a:gd name="connsiteY18" fmla="*/ 0 h 182433"/>
                    <a:gd name="connsiteX19" fmla="*/ 136799 w 306172"/>
                    <a:gd name="connsiteY19" fmla="*/ 0 h 182433"/>
                    <a:gd name="connsiteX20" fmla="*/ 136799 w 306172"/>
                    <a:gd name="connsiteY20" fmla="*/ 13009 h 182433"/>
                    <a:gd name="connsiteX21" fmla="*/ 123791 w 306172"/>
                    <a:gd name="connsiteY21" fmla="*/ 13009 h 182433"/>
                    <a:gd name="connsiteX22" fmla="*/ 123791 w 306172"/>
                    <a:gd name="connsiteY22" fmla="*/ 0 h 182433"/>
                    <a:gd name="connsiteX23" fmla="*/ 110730 w 306172"/>
                    <a:gd name="connsiteY23" fmla="*/ 0 h 182433"/>
                    <a:gd name="connsiteX24" fmla="*/ 110730 w 306172"/>
                    <a:gd name="connsiteY24" fmla="*/ 13009 h 182433"/>
                    <a:gd name="connsiteX25" fmla="*/ 97721 w 306172"/>
                    <a:gd name="connsiteY25" fmla="*/ 13009 h 182433"/>
                    <a:gd name="connsiteX26" fmla="*/ 97721 w 306172"/>
                    <a:gd name="connsiteY26" fmla="*/ 0 h 182433"/>
                    <a:gd name="connsiteX27" fmla="*/ 78156 w 306172"/>
                    <a:gd name="connsiteY27" fmla="*/ 0 h 182433"/>
                    <a:gd name="connsiteX28" fmla="*/ 78156 w 306172"/>
                    <a:gd name="connsiteY28" fmla="*/ 13009 h 182433"/>
                    <a:gd name="connsiteX29" fmla="*/ 65148 w 306172"/>
                    <a:gd name="connsiteY29" fmla="*/ 13009 h 182433"/>
                    <a:gd name="connsiteX30" fmla="*/ 65148 w 306172"/>
                    <a:gd name="connsiteY30" fmla="*/ 0 h 182433"/>
                    <a:gd name="connsiteX31" fmla="*/ 52087 w 306172"/>
                    <a:gd name="connsiteY31" fmla="*/ 0 h 182433"/>
                    <a:gd name="connsiteX32" fmla="*/ 52087 w 306172"/>
                    <a:gd name="connsiteY32" fmla="*/ 13009 h 182433"/>
                    <a:gd name="connsiteX33" fmla="*/ 39078 w 306172"/>
                    <a:gd name="connsiteY33" fmla="*/ 13009 h 182433"/>
                    <a:gd name="connsiteX34" fmla="*/ 39078 w 306172"/>
                    <a:gd name="connsiteY34" fmla="*/ 0 h 182433"/>
                    <a:gd name="connsiteX35" fmla="*/ 26069 w 306172"/>
                    <a:gd name="connsiteY35" fmla="*/ 0 h 182433"/>
                    <a:gd name="connsiteX36" fmla="*/ 26069 w 306172"/>
                    <a:gd name="connsiteY36" fmla="*/ 65147 h 182433"/>
                    <a:gd name="connsiteX37" fmla="*/ 13009 w 306172"/>
                    <a:gd name="connsiteY37" fmla="*/ 65147 h 182433"/>
                    <a:gd name="connsiteX38" fmla="*/ 13009 w 306172"/>
                    <a:gd name="connsiteY38" fmla="*/ 78156 h 182433"/>
                    <a:gd name="connsiteX39" fmla="*/ 0 w 306172"/>
                    <a:gd name="connsiteY39" fmla="*/ 78156 h 182433"/>
                    <a:gd name="connsiteX40" fmla="*/ 0 w 306172"/>
                    <a:gd name="connsiteY40" fmla="*/ 91217 h 182433"/>
                    <a:gd name="connsiteX41" fmla="*/ 13009 w 306172"/>
                    <a:gd name="connsiteY41" fmla="*/ 91217 h 182433"/>
                    <a:gd name="connsiteX42" fmla="*/ 13009 w 306172"/>
                    <a:gd name="connsiteY42" fmla="*/ 104226 h 182433"/>
                    <a:gd name="connsiteX43" fmla="*/ 26069 w 306172"/>
                    <a:gd name="connsiteY43" fmla="*/ 104226 h 182433"/>
                    <a:gd name="connsiteX44" fmla="*/ 26069 w 306172"/>
                    <a:gd name="connsiteY44" fmla="*/ 149860 h 182433"/>
                    <a:gd name="connsiteX45" fmla="*/ 32574 w 306172"/>
                    <a:gd name="connsiteY45" fmla="*/ 156364 h 182433"/>
                    <a:gd name="connsiteX46" fmla="*/ 39078 w 306172"/>
                    <a:gd name="connsiteY46" fmla="*/ 156364 h 182433"/>
                    <a:gd name="connsiteX47" fmla="*/ 39078 w 306172"/>
                    <a:gd name="connsiteY47" fmla="*/ 143304 h 182433"/>
                    <a:gd name="connsiteX48" fmla="*/ 52087 w 306172"/>
                    <a:gd name="connsiteY48" fmla="*/ 143304 h 182433"/>
                    <a:gd name="connsiteX49" fmla="*/ 52087 w 306172"/>
                    <a:gd name="connsiteY49" fmla="*/ 156364 h 182433"/>
                    <a:gd name="connsiteX50" fmla="*/ 68374 w 306172"/>
                    <a:gd name="connsiteY50" fmla="*/ 156364 h 182433"/>
                    <a:gd name="connsiteX51" fmla="*/ 68374 w 306172"/>
                    <a:gd name="connsiteY51" fmla="*/ 182434 h 182433"/>
                    <a:gd name="connsiteX52" fmla="*/ 81434 w 306172"/>
                    <a:gd name="connsiteY52" fmla="*/ 182434 h 182433"/>
                    <a:gd name="connsiteX53" fmla="*/ 81434 w 306172"/>
                    <a:gd name="connsiteY53" fmla="*/ 156364 h 182433"/>
                    <a:gd name="connsiteX54" fmla="*/ 97721 w 306172"/>
                    <a:gd name="connsiteY54" fmla="*/ 156364 h 182433"/>
                    <a:gd name="connsiteX55" fmla="*/ 97721 w 306172"/>
                    <a:gd name="connsiteY55" fmla="*/ 130295 h 182433"/>
                    <a:gd name="connsiteX56" fmla="*/ 110730 w 306172"/>
                    <a:gd name="connsiteY56" fmla="*/ 130295 h 182433"/>
                    <a:gd name="connsiteX57" fmla="*/ 110730 w 306172"/>
                    <a:gd name="connsiteY57" fmla="*/ 143304 h 182433"/>
                    <a:gd name="connsiteX58" fmla="*/ 123791 w 306172"/>
                    <a:gd name="connsiteY58" fmla="*/ 143304 h 182433"/>
                    <a:gd name="connsiteX59" fmla="*/ 123791 w 306172"/>
                    <a:gd name="connsiteY59" fmla="*/ 130295 h 182433"/>
                    <a:gd name="connsiteX60" fmla="*/ 136799 w 306172"/>
                    <a:gd name="connsiteY60" fmla="*/ 130295 h 182433"/>
                    <a:gd name="connsiteX61" fmla="*/ 136799 w 306172"/>
                    <a:gd name="connsiteY61" fmla="*/ 143304 h 182433"/>
                    <a:gd name="connsiteX62" fmla="*/ 149808 w 306172"/>
                    <a:gd name="connsiteY62" fmla="*/ 143304 h 182433"/>
                    <a:gd name="connsiteX63" fmla="*/ 149808 w 306172"/>
                    <a:gd name="connsiteY63" fmla="*/ 130295 h 182433"/>
                    <a:gd name="connsiteX64" fmla="*/ 162869 w 306172"/>
                    <a:gd name="connsiteY64" fmla="*/ 130295 h 182433"/>
                    <a:gd name="connsiteX65" fmla="*/ 162869 w 306172"/>
                    <a:gd name="connsiteY65" fmla="*/ 143304 h 182433"/>
                    <a:gd name="connsiteX66" fmla="*/ 182382 w 306172"/>
                    <a:gd name="connsiteY66" fmla="*/ 143304 h 182433"/>
                    <a:gd name="connsiteX67" fmla="*/ 182382 w 306172"/>
                    <a:gd name="connsiteY67" fmla="*/ 123791 h 182433"/>
                    <a:gd name="connsiteX68" fmla="*/ 195443 w 306172"/>
                    <a:gd name="connsiteY68" fmla="*/ 123791 h 182433"/>
                    <a:gd name="connsiteX69" fmla="*/ 221512 w 306172"/>
                    <a:gd name="connsiteY69" fmla="*/ 117286 h 182433"/>
                    <a:gd name="connsiteX70" fmla="*/ 234521 w 306172"/>
                    <a:gd name="connsiteY70" fmla="*/ 97721 h 182433"/>
                    <a:gd name="connsiteX71" fmla="*/ 267095 w 306172"/>
                    <a:gd name="connsiteY71" fmla="*/ 97721 h 182433"/>
                    <a:gd name="connsiteX72" fmla="*/ 267095 w 306172"/>
                    <a:gd name="connsiteY72" fmla="*/ 84713 h 182433"/>
                    <a:gd name="connsiteX73" fmla="*/ 280103 w 306172"/>
                    <a:gd name="connsiteY73" fmla="*/ 84713 h 182433"/>
                    <a:gd name="connsiteX74" fmla="*/ 280103 w 306172"/>
                    <a:gd name="connsiteY74" fmla="*/ 91217 h 182433"/>
                    <a:gd name="connsiteX75" fmla="*/ 293164 w 306172"/>
                    <a:gd name="connsiteY75" fmla="*/ 91217 h 182433"/>
                    <a:gd name="connsiteX76" fmla="*/ 293164 w 306172"/>
                    <a:gd name="connsiteY76" fmla="*/ 84713 h 182433"/>
                    <a:gd name="connsiteX77" fmla="*/ 306173 w 306172"/>
                    <a:gd name="connsiteY77" fmla="*/ 84713 h 182433"/>
                    <a:gd name="connsiteX78" fmla="*/ 306173 w 306172"/>
                    <a:gd name="connsiteY78" fmla="*/ 52139 h 18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06172" h="182433">
                      <a:moveTo>
                        <a:pt x="293164" y="52139"/>
                      </a:moveTo>
                      <a:lnTo>
                        <a:pt x="293164" y="45582"/>
                      </a:lnTo>
                      <a:lnTo>
                        <a:pt x="280103" y="45582"/>
                      </a:lnTo>
                      <a:lnTo>
                        <a:pt x="280103" y="52139"/>
                      </a:lnTo>
                      <a:lnTo>
                        <a:pt x="273599" y="52139"/>
                      </a:lnTo>
                      <a:lnTo>
                        <a:pt x="273599" y="65147"/>
                      </a:lnTo>
                      <a:lnTo>
                        <a:pt x="260590" y="65147"/>
                      </a:lnTo>
                      <a:lnTo>
                        <a:pt x="260590" y="52139"/>
                      </a:lnTo>
                      <a:lnTo>
                        <a:pt x="247529" y="52139"/>
                      </a:lnTo>
                      <a:lnTo>
                        <a:pt x="247529" y="45582"/>
                      </a:lnTo>
                      <a:lnTo>
                        <a:pt x="234521" y="45582"/>
                      </a:lnTo>
                      <a:lnTo>
                        <a:pt x="221512" y="26069"/>
                      </a:lnTo>
                      <a:lnTo>
                        <a:pt x="195443" y="19565"/>
                      </a:lnTo>
                      <a:lnTo>
                        <a:pt x="182382" y="19565"/>
                      </a:lnTo>
                      <a:lnTo>
                        <a:pt x="182382" y="0"/>
                      </a:lnTo>
                      <a:lnTo>
                        <a:pt x="162869" y="0"/>
                      </a:lnTo>
                      <a:lnTo>
                        <a:pt x="162869" y="13009"/>
                      </a:lnTo>
                      <a:lnTo>
                        <a:pt x="149808" y="13009"/>
                      </a:lnTo>
                      <a:lnTo>
                        <a:pt x="149808" y="0"/>
                      </a:lnTo>
                      <a:lnTo>
                        <a:pt x="136799" y="0"/>
                      </a:lnTo>
                      <a:lnTo>
                        <a:pt x="136799" y="13009"/>
                      </a:lnTo>
                      <a:lnTo>
                        <a:pt x="123791" y="13009"/>
                      </a:lnTo>
                      <a:lnTo>
                        <a:pt x="123791" y="0"/>
                      </a:lnTo>
                      <a:lnTo>
                        <a:pt x="110730" y="0"/>
                      </a:lnTo>
                      <a:lnTo>
                        <a:pt x="110730" y="13009"/>
                      </a:lnTo>
                      <a:lnTo>
                        <a:pt x="97721" y="13009"/>
                      </a:lnTo>
                      <a:lnTo>
                        <a:pt x="97721" y="0"/>
                      </a:lnTo>
                      <a:lnTo>
                        <a:pt x="78156" y="0"/>
                      </a:lnTo>
                      <a:lnTo>
                        <a:pt x="78156" y="13009"/>
                      </a:lnTo>
                      <a:lnTo>
                        <a:pt x="65148" y="13009"/>
                      </a:lnTo>
                      <a:lnTo>
                        <a:pt x="65148" y="0"/>
                      </a:lnTo>
                      <a:lnTo>
                        <a:pt x="52087" y="0"/>
                      </a:lnTo>
                      <a:lnTo>
                        <a:pt x="52087" y="13009"/>
                      </a:lnTo>
                      <a:lnTo>
                        <a:pt x="39078" y="13009"/>
                      </a:lnTo>
                      <a:lnTo>
                        <a:pt x="39078" y="0"/>
                      </a:lnTo>
                      <a:lnTo>
                        <a:pt x="26069" y="0"/>
                      </a:lnTo>
                      <a:lnTo>
                        <a:pt x="26069" y="65147"/>
                      </a:lnTo>
                      <a:lnTo>
                        <a:pt x="13009" y="65147"/>
                      </a:lnTo>
                      <a:lnTo>
                        <a:pt x="13009" y="78156"/>
                      </a:lnTo>
                      <a:lnTo>
                        <a:pt x="0" y="78156"/>
                      </a:lnTo>
                      <a:lnTo>
                        <a:pt x="0" y="91217"/>
                      </a:lnTo>
                      <a:lnTo>
                        <a:pt x="13009" y="91217"/>
                      </a:lnTo>
                      <a:lnTo>
                        <a:pt x="13009" y="104226"/>
                      </a:lnTo>
                      <a:lnTo>
                        <a:pt x="26069" y="104226"/>
                      </a:lnTo>
                      <a:lnTo>
                        <a:pt x="26069" y="149860"/>
                      </a:lnTo>
                      <a:lnTo>
                        <a:pt x="32574" y="156364"/>
                      </a:lnTo>
                      <a:lnTo>
                        <a:pt x="39078" y="156364"/>
                      </a:lnTo>
                      <a:lnTo>
                        <a:pt x="39078" y="143304"/>
                      </a:lnTo>
                      <a:lnTo>
                        <a:pt x="52087" y="143304"/>
                      </a:lnTo>
                      <a:lnTo>
                        <a:pt x="52087" y="156364"/>
                      </a:lnTo>
                      <a:lnTo>
                        <a:pt x="68374" y="156364"/>
                      </a:lnTo>
                      <a:lnTo>
                        <a:pt x="68374" y="182434"/>
                      </a:lnTo>
                      <a:lnTo>
                        <a:pt x="81434" y="182434"/>
                      </a:lnTo>
                      <a:lnTo>
                        <a:pt x="81434" y="156364"/>
                      </a:lnTo>
                      <a:lnTo>
                        <a:pt x="97721" y="156364"/>
                      </a:lnTo>
                      <a:lnTo>
                        <a:pt x="97721" y="130295"/>
                      </a:lnTo>
                      <a:lnTo>
                        <a:pt x="110730" y="130295"/>
                      </a:lnTo>
                      <a:lnTo>
                        <a:pt x="110730" y="143304"/>
                      </a:lnTo>
                      <a:lnTo>
                        <a:pt x="123791" y="143304"/>
                      </a:lnTo>
                      <a:lnTo>
                        <a:pt x="123791" y="130295"/>
                      </a:lnTo>
                      <a:lnTo>
                        <a:pt x="136799" y="130295"/>
                      </a:lnTo>
                      <a:lnTo>
                        <a:pt x="136799" y="143304"/>
                      </a:lnTo>
                      <a:lnTo>
                        <a:pt x="149808" y="143304"/>
                      </a:lnTo>
                      <a:lnTo>
                        <a:pt x="149808" y="130295"/>
                      </a:lnTo>
                      <a:lnTo>
                        <a:pt x="162869" y="130295"/>
                      </a:lnTo>
                      <a:lnTo>
                        <a:pt x="162869" y="143304"/>
                      </a:lnTo>
                      <a:lnTo>
                        <a:pt x="182382" y="143304"/>
                      </a:lnTo>
                      <a:lnTo>
                        <a:pt x="182382" y="123791"/>
                      </a:lnTo>
                      <a:lnTo>
                        <a:pt x="195443" y="123791"/>
                      </a:lnTo>
                      <a:lnTo>
                        <a:pt x="221512" y="117286"/>
                      </a:lnTo>
                      <a:lnTo>
                        <a:pt x="234521" y="97721"/>
                      </a:lnTo>
                      <a:lnTo>
                        <a:pt x="267095" y="97721"/>
                      </a:lnTo>
                      <a:lnTo>
                        <a:pt x="267095" y="84713"/>
                      </a:lnTo>
                      <a:lnTo>
                        <a:pt x="280103" y="84713"/>
                      </a:lnTo>
                      <a:lnTo>
                        <a:pt x="280103" y="91217"/>
                      </a:lnTo>
                      <a:lnTo>
                        <a:pt x="293164" y="91217"/>
                      </a:lnTo>
                      <a:lnTo>
                        <a:pt x="293164" y="84713"/>
                      </a:lnTo>
                      <a:lnTo>
                        <a:pt x="306173" y="84713"/>
                      </a:lnTo>
                      <a:lnTo>
                        <a:pt x="306173" y="52139"/>
                      </a:lnTo>
                      <a:close/>
                    </a:path>
                  </a:pathLst>
                </a:custGeom>
                <a:solidFill>
                  <a:srgbClr val="EBEBEB"/>
                </a:solidFill>
                <a:ln w="5202" cap="flat">
                  <a:noFill/>
                  <a:prstDash val="solid"/>
                  <a:miter/>
                </a:ln>
              </p:spPr>
              <p:txBody>
                <a:bodyPr rtlCol="0" anchor="ctr"/>
                <a:lstStyle/>
                <a:p>
                  <a:endParaRPr lang="en-US">
                    <a:latin typeface="Siemens Sans" pitchFamily="2" charset="0"/>
                  </a:endParaRPr>
                </a:p>
              </p:txBody>
            </p:sp>
            <p:sp>
              <p:nvSpPr>
                <p:cNvPr id="233" name="Freihandform: Form 232">
                  <a:extLst>
                    <a:ext uri="{FF2B5EF4-FFF2-40B4-BE49-F238E27FC236}">
                      <a16:creationId xmlns:a16="http://schemas.microsoft.com/office/drawing/2014/main" id="{DEA37C9D-6BD9-48E8-AE40-663E6BB9BF4C}"/>
                    </a:ext>
                  </a:extLst>
                </p:cNvPr>
                <p:cNvSpPr/>
                <p:nvPr/>
              </p:nvSpPr>
              <p:spPr>
                <a:xfrm>
                  <a:off x="1302981" y="3067237"/>
                  <a:ext cx="137736" cy="26277"/>
                </a:xfrm>
                <a:custGeom>
                  <a:avLst/>
                  <a:gdLst>
                    <a:gd name="connsiteX0" fmla="*/ 0 w 137736"/>
                    <a:gd name="connsiteY0" fmla="*/ 0 h 26277"/>
                    <a:gd name="connsiteX1" fmla="*/ 137736 w 137736"/>
                    <a:gd name="connsiteY1" fmla="*/ 0 h 26277"/>
                    <a:gd name="connsiteX2" fmla="*/ 137736 w 137736"/>
                    <a:gd name="connsiteY2" fmla="*/ 26278 h 26277"/>
                    <a:gd name="connsiteX3" fmla="*/ 0 w 137736"/>
                    <a:gd name="connsiteY3" fmla="*/ 26278 h 26277"/>
                  </a:gdLst>
                  <a:ahLst/>
                  <a:cxnLst>
                    <a:cxn ang="0">
                      <a:pos x="connsiteX0" y="connsiteY0"/>
                    </a:cxn>
                    <a:cxn ang="0">
                      <a:pos x="connsiteX1" y="connsiteY1"/>
                    </a:cxn>
                    <a:cxn ang="0">
                      <a:pos x="connsiteX2" y="connsiteY2"/>
                    </a:cxn>
                    <a:cxn ang="0">
                      <a:pos x="connsiteX3" y="connsiteY3"/>
                    </a:cxn>
                  </a:cxnLst>
                  <a:rect l="l" t="t" r="r" b="b"/>
                  <a:pathLst>
                    <a:path w="137736" h="26277">
                      <a:moveTo>
                        <a:pt x="0" y="0"/>
                      </a:moveTo>
                      <a:lnTo>
                        <a:pt x="137736" y="0"/>
                      </a:lnTo>
                      <a:lnTo>
                        <a:pt x="137736" y="26278"/>
                      </a:lnTo>
                      <a:lnTo>
                        <a:pt x="0" y="2627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34" name="Freihandform: Form 233">
                  <a:extLst>
                    <a:ext uri="{FF2B5EF4-FFF2-40B4-BE49-F238E27FC236}">
                      <a16:creationId xmlns:a16="http://schemas.microsoft.com/office/drawing/2014/main" id="{B82EC62D-5F12-4210-9465-EAF5F891193A}"/>
                    </a:ext>
                  </a:extLst>
                </p:cNvPr>
                <p:cNvSpPr/>
                <p:nvPr/>
              </p:nvSpPr>
              <p:spPr>
                <a:xfrm>
                  <a:off x="1316614" y="3059796"/>
                  <a:ext cx="18784" cy="43865"/>
                </a:xfrm>
                <a:custGeom>
                  <a:avLst/>
                  <a:gdLst>
                    <a:gd name="connsiteX0" fmla="*/ 0 w 18784"/>
                    <a:gd name="connsiteY0" fmla="*/ 0 h 43865"/>
                    <a:gd name="connsiteX1" fmla="*/ 18785 w 18784"/>
                    <a:gd name="connsiteY1" fmla="*/ 0 h 43865"/>
                    <a:gd name="connsiteX2" fmla="*/ 18785 w 18784"/>
                    <a:gd name="connsiteY2" fmla="*/ 43865 h 43865"/>
                    <a:gd name="connsiteX3" fmla="*/ 0 w 18784"/>
                    <a:gd name="connsiteY3" fmla="*/ 43865 h 43865"/>
                  </a:gdLst>
                  <a:ahLst/>
                  <a:cxnLst>
                    <a:cxn ang="0">
                      <a:pos x="connsiteX0" y="connsiteY0"/>
                    </a:cxn>
                    <a:cxn ang="0">
                      <a:pos x="connsiteX1" y="connsiteY1"/>
                    </a:cxn>
                    <a:cxn ang="0">
                      <a:pos x="connsiteX2" y="connsiteY2"/>
                    </a:cxn>
                    <a:cxn ang="0">
                      <a:pos x="connsiteX3" y="connsiteY3"/>
                    </a:cxn>
                  </a:cxnLst>
                  <a:rect l="l" t="t" r="r" b="b"/>
                  <a:pathLst>
                    <a:path w="18784" h="43865">
                      <a:moveTo>
                        <a:pt x="0" y="0"/>
                      </a:moveTo>
                      <a:lnTo>
                        <a:pt x="18785" y="0"/>
                      </a:lnTo>
                      <a:lnTo>
                        <a:pt x="18785" y="43865"/>
                      </a:lnTo>
                      <a:lnTo>
                        <a:pt x="0" y="43865"/>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35" name="Freihandform: Form 234">
                  <a:extLst>
                    <a:ext uri="{FF2B5EF4-FFF2-40B4-BE49-F238E27FC236}">
                      <a16:creationId xmlns:a16="http://schemas.microsoft.com/office/drawing/2014/main" id="{2569068A-8631-48DF-8639-9174FE27792D}"/>
                    </a:ext>
                  </a:extLst>
                </p:cNvPr>
                <p:cNvSpPr/>
                <p:nvPr/>
              </p:nvSpPr>
              <p:spPr>
                <a:xfrm>
                  <a:off x="1421724" y="2999800"/>
                  <a:ext cx="6764" cy="29867"/>
                </a:xfrm>
                <a:custGeom>
                  <a:avLst/>
                  <a:gdLst>
                    <a:gd name="connsiteX0" fmla="*/ 0 w 6764"/>
                    <a:gd name="connsiteY0" fmla="*/ 0 h 29867"/>
                    <a:gd name="connsiteX1" fmla="*/ 6765 w 6764"/>
                    <a:gd name="connsiteY1" fmla="*/ 0 h 29867"/>
                    <a:gd name="connsiteX2" fmla="*/ 6765 w 6764"/>
                    <a:gd name="connsiteY2" fmla="*/ 29868 h 29867"/>
                    <a:gd name="connsiteX3" fmla="*/ 0 w 6764"/>
                    <a:gd name="connsiteY3" fmla="*/ 29868 h 29867"/>
                  </a:gdLst>
                  <a:ahLst/>
                  <a:cxnLst>
                    <a:cxn ang="0">
                      <a:pos x="connsiteX0" y="connsiteY0"/>
                    </a:cxn>
                    <a:cxn ang="0">
                      <a:pos x="connsiteX1" y="connsiteY1"/>
                    </a:cxn>
                    <a:cxn ang="0">
                      <a:pos x="connsiteX2" y="connsiteY2"/>
                    </a:cxn>
                    <a:cxn ang="0">
                      <a:pos x="connsiteX3" y="connsiteY3"/>
                    </a:cxn>
                  </a:cxnLst>
                  <a:rect l="l" t="t" r="r" b="b"/>
                  <a:pathLst>
                    <a:path w="6764" h="29867">
                      <a:moveTo>
                        <a:pt x="0" y="0"/>
                      </a:moveTo>
                      <a:lnTo>
                        <a:pt x="6765" y="0"/>
                      </a:lnTo>
                      <a:lnTo>
                        <a:pt x="6765"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36" name="Freihandform: Form 235">
                  <a:extLst>
                    <a:ext uri="{FF2B5EF4-FFF2-40B4-BE49-F238E27FC236}">
                      <a16:creationId xmlns:a16="http://schemas.microsoft.com/office/drawing/2014/main" id="{77887645-895D-4C49-A5FE-E8E24EC03BCC}"/>
                    </a:ext>
                  </a:extLst>
                </p:cNvPr>
                <p:cNvSpPr/>
                <p:nvPr/>
              </p:nvSpPr>
              <p:spPr>
                <a:xfrm>
                  <a:off x="1468764" y="3021758"/>
                  <a:ext cx="12956" cy="90852"/>
                </a:xfrm>
                <a:custGeom>
                  <a:avLst/>
                  <a:gdLst>
                    <a:gd name="connsiteX0" fmla="*/ 0 w 12956"/>
                    <a:gd name="connsiteY0" fmla="*/ 0 h 90852"/>
                    <a:gd name="connsiteX1" fmla="*/ 12957 w 12956"/>
                    <a:gd name="connsiteY1" fmla="*/ 0 h 90852"/>
                    <a:gd name="connsiteX2" fmla="*/ 12957 w 12956"/>
                    <a:gd name="connsiteY2" fmla="*/ 90853 h 90852"/>
                    <a:gd name="connsiteX3" fmla="*/ 0 w 12956"/>
                    <a:gd name="connsiteY3" fmla="*/ 90853 h 90852"/>
                  </a:gdLst>
                  <a:ahLst/>
                  <a:cxnLst>
                    <a:cxn ang="0">
                      <a:pos x="connsiteX0" y="connsiteY0"/>
                    </a:cxn>
                    <a:cxn ang="0">
                      <a:pos x="connsiteX1" y="connsiteY1"/>
                    </a:cxn>
                    <a:cxn ang="0">
                      <a:pos x="connsiteX2" y="connsiteY2"/>
                    </a:cxn>
                    <a:cxn ang="0">
                      <a:pos x="connsiteX3" y="connsiteY3"/>
                    </a:cxn>
                  </a:cxnLst>
                  <a:rect l="l" t="t" r="r" b="b"/>
                  <a:pathLst>
                    <a:path w="12956" h="90852">
                      <a:moveTo>
                        <a:pt x="0" y="0"/>
                      </a:moveTo>
                      <a:lnTo>
                        <a:pt x="12957" y="0"/>
                      </a:lnTo>
                      <a:lnTo>
                        <a:pt x="12957" y="90853"/>
                      </a:lnTo>
                      <a:lnTo>
                        <a:pt x="0" y="90853"/>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37" name="Freihandform: Form 236">
                  <a:extLst>
                    <a:ext uri="{FF2B5EF4-FFF2-40B4-BE49-F238E27FC236}">
                      <a16:creationId xmlns:a16="http://schemas.microsoft.com/office/drawing/2014/main" id="{378450F3-ACDD-479A-BF79-F53082BC2686}"/>
                    </a:ext>
                  </a:extLst>
                </p:cNvPr>
                <p:cNvSpPr/>
                <p:nvPr/>
              </p:nvSpPr>
              <p:spPr>
                <a:xfrm>
                  <a:off x="1475268" y="3042780"/>
                  <a:ext cx="15870" cy="50733"/>
                </a:xfrm>
                <a:custGeom>
                  <a:avLst/>
                  <a:gdLst>
                    <a:gd name="connsiteX0" fmla="*/ 0 w 15870"/>
                    <a:gd name="connsiteY0" fmla="*/ 0 h 50733"/>
                    <a:gd name="connsiteX1" fmla="*/ 15871 w 15870"/>
                    <a:gd name="connsiteY1" fmla="*/ 0 h 50733"/>
                    <a:gd name="connsiteX2" fmla="*/ 15871 w 15870"/>
                    <a:gd name="connsiteY2" fmla="*/ 50734 h 50733"/>
                    <a:gd name="connsiteX3" fmla="*/ 0 w 15870"/>
                    <a:gd name="connsiteY3" fmla="*/ 50734 h 50733"/>
                  </a:gdLst>
                  <a:ahLst/>
                  <a:cxnLst>
                    <a:cxn ang="0">
                      <a:pos x="connsiteX0" y="connsiteY0"/>
                    </a:cxn>
                    <a:cxn ang="0">
                      <a:pos x="connsiteX1" y="connsiteY1"/>
                    </a:cxn>
                    <a:cxn ang="0">
                      <a:pos x="connsiteX2" y="connsiteY2"/>
                    </a:cxn>
                    <a:cxn ang="0">
                      <a:pos x="connsiteX3" y="connsiteY3"/>
                    </a:cxn>
                  </a:cxnLst>
                  <a:rect l="l" t="t" r="r" b="b"/>
                  <a:pathLst>
                    <a:path w="15870" h="50733">
                      <a:moveTo>
                        <a:pt x="0" y="0"/>
                      </a:moveTo>
                      <a:lnTo>
                        <a:pt x="15871" y="0"/>
                      </a:lnTo>
                      <a:lnTo>
                        <a:pt x="15871" y="50734"/>
                      </a:lnTo>
                      <a:lnTo>
                        <a:pt x="0" y="50734"/>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38" name="Freihandform: Form 237">
                  <a:extLst>
                    <a:ext uri="{FF2B5EF4-FFF2-40B4-BE49-F238E27FC236}">
                      <a16:creationId xmlns:a16="http://schemas.microsoft.com/office/drawing/2014/main" id="{D51249DA-086F-4990-9046-E283410FDD69}"/>
                    </a:ext>
                  </a:extLst>
                </p:cNvPr>
                <p:cNvSpPr/>
                <p:nvPr/>
              </p:nvSpPr>
              <p:spPr>
                <a:xfrm>
                  <a:off x="1483229" y="3067705"/>
                  <a:ext cx="55521" cy="9002"/>
                </a:xfrm>
                <a:custGeom>
                  <a:avLst/>
                  <a:gdLst>
                    <a:gd name="connsiteX0" fmla="*/ 0 w 55521"/>
                    <a:gd name="connsiteY0" fmla="*/ 0 h 9002"/>
                    <a:gd name="connsiteX1" fmla="*/ 55521 w 55521"/>
                    <a:gd name="connsiteY1" fmla="*/ 0 h 9002"/>
                    <a:gd name="connsiteX2" fmla="*/ 55521 w 55521"/>
                    <a:gd name="connsiteY2" fmla="*/ 9002 h 9002"/>
                    <a:gd name="connsiteX3" fmla="*/ 0 w 55521"/>
                    <a:gd name="connsiteY3" fmla="*/ 9002 h 9002"/>
                  </a:gdLst>
                  <a:ahLst/>
                  <a:cxnLst>
                    <a:cxn ang="0">
                      <a:pos x="connsiteX0" y="connsiteY0"/>
                    </a:cxn>
                    <a:cxn ang="0">
                      <a:pos x="connsiteX1" y="connsiteY1"/>
                    </a:cxn>
                    <a:cxn ang="0">
                      <a:pos x="connsiteX2" y="connsiteY2"/>
                    </a:cxn>
                    <a:cxn ang="0">
                      <a:pos x="connsiteX3" y="connsiteY3"/>
                    </a:cxn>
                  </a:cxnLst>
                  <a:rect l="l" t="t" r="r" b="b"/>
                  <a:pathLst>
                    <a:path w="55521" h="9002">
                      <a:moveTo>
                        <a:pt x="0" y="0"/>
                      </a:moveTo>
                      <a:lnTo>
                        <a:pt x="55521" y="0"/>
                      </a:lnTo>
                      <a:lnTo>
                        <a:pt x="55521" y="9002"/>
                      </a:lnTo>
                      <a:lnTo>
                        <a:pt x="0" y="9002"/>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39" name="Freihandform: Form 238">
                  <a:extLst>
                    <a:ext uri="{FF2B5EF4-FFF2-40B4-BE49-F238E27FC236}">
                      <a16:creationId xmlns:a16="http://schemas.microsoft.com/office/drawing/2014/main" id="{B70B2272-4EE6-4762-A034-5A12686F19EF}"/>
                    </a:ext>
                  </a:extLst>
                </p:cNvPr>
                <p:cNvSpPr/>
                <p:nvPr/>
              </p:nvSpPr>
              <p:spPr>
                <a:xfrm>
                  <a:off x="1395499" y="2999800"/>
                  <a:ext cx="6764" cy="29867"/>
                </a:xfrm>
                <a:custGeom>
                  <a:avLst/>
                  <a:gdLst>
                    <a:gd name="connsiteX0" fmla="*/ 0 w 6764"/>
                    <a:gd name="connsiteY0" fmla="*/ 0 h 29867"/>
                    <a:gd name="connsiteX1" fmla="*/ 6765 w 6764"/>
                    <a:gd name="connsiteY1" fmla="*/ 0 h 29867"/>
                    <a:gd name="connsiteX2" fmla="*/ 6765 w 6764"/>
                    <a:gd name="connsiteY2" fmla="*/ 29868 h 29867"/>
                    <a:gd name="connsiteX3" fmla="*/ 0 w 6764"/>
                    <a:gd name="connsiteY3" fmla="*/ 29868 h 29867"/>
                  </a:gdLst>
                  <a:ahLst/>
                  <a:cxnLst>
                    <a:cxn ang="0">
                      <a:pos x="connsiteX0" y="connsiteY0"/>
                    </a:cxn>
                    <a:cxn ang="0">
                      <a:pos x="connsiteX1" y="connsiteY1"/>
                    </a:cxn>
                    <a:cxn ang="0">
                      <a:pos x="connsiteX2" y="connsiteY2"/>
                    </a:cxn>
                    <a:cxn ang="0">
                      <a:pos x="connsiteX3" y="connsiteY3"/>
                    </a:cxn>
                  </a:cxnLst>
                  <a:rect l="l" t="t" r="r" b="b"/>
                  <a:pathLst>
                    <a:path w="6764" h="29867">
                      <a:moveTo>
                        <a:pt x="0" y="0"/>
                      </a:moveTo>
                      <a:lnTo>
                        <a:pt x="6765" y="0"/>
                      </a:lnTo>
                      <a:lnTo>
                        <a:pt x="6765"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40" name="Freihandform: Form 239">
                  <a:extLst>
                    <a:ext uri="{FF2B5EF4-FFF2-40B4-BE49-F238E27FC236}">
                      <a16:creationId xmlns:a16="http://schemas.microsoft.com/office/drawing/2014/main" id="{71F52F80-61FC-4A84-81BD-B31F9AE10DE5}"/>
                    </a:ext>
                  </a:extLst>
                </p:cNvPr>
                <p:cNvSpPr/>
                <p:nvPr/>
              </p:nvSpPr>
              <p:spPr>
                <a:xfrm>
                  <a:off x="1364278" y="2999800"/>
                  <a:ext cx="10979" cy="29867"/>
                </a:xfrm>
                <a:custGeom>
                  <a:avLst/>
                  <a:gdLst>
                    <a:gd name="connsiteX0" fmla="*/ 0 w 10979"/>
                    <a:gd name="connsiteY0" fmla="*/ 0 h 29867"/>
                    <a:gd name="connsiteX1" fmla="*/ 10979 w 10979"/>
                    <a:gd name="connsiteY1" fmla="*/ 0 h 29867"/>
                    <a:gd name="connsiteX2" fmla="*/ 10979 w 10979"/>
                    <a:gd name="connsiteY2" fmla="*/ 29868 h 29867"/>
                    <a:gd name="connsiteX3" fmla="*/ 0 w 10979"/>
                    <a:gd name="connsiteY3" fmla="*/ 29868 h 29867"/>
                  </a:gdLst>
                  <a:ahLst/>
                  <a:cxnLst>
                    <a:cxn ang="0">
                      <a:pos x="connsiteX0" y="connsiteY0"/>
                    </a:cxn>
                    <a:cxn ang="0">
                      <a:pos x="connsiteX1" y="connsiteY1"/>
                    </a:cxn>
                    <a:cxn ang="0">
                      <a:pos x="connsiteX2" y="connsiteY2"/>
                    </a:cxn>
                    <a:cxn ang="0">
                      <a:pos x="connsiteX3" y="connsiteY3"/>
                    </a:cxn>
                  </a:cxnLst>
                  <a:rect l="l" t="t" r="r" b="b"/>
                  <a:pathLst>
                    <a:path w="10979" h="29867">
                      <a:moveTo>
                        <a:pt x="0" y="0"/>
                      </a:moveTo>
                      <a:lnTo>
                        <a:pt x="10979" y="0"/>
                      </a:lnTo>
                      <a:lnTo>
                        <a:pt x="10979"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41" name="Freihandform: Form 240">
                  <a:extLst>
                    <a:ext uri="{FF2B5EF4-FFF2-40B4-BE49-F238E27FC236}">
                      <a16:creationId xmlns:a16="http://schemas.microsoft.com/office/drawing/2014/main" id="{D41818B5-8420-4629-A9F1-3BFBA18D6972}"/>
                    </a:ext>
                  </a:extLst>
                </p:cNvPr>
                <p:cNvSpPr/>
                <p:nvPr/>
              </p:nvSpPr>
              <p:spPr>
                <a:xfrm>
                  <a:off x="1337428" y="2999800"/>
                  <a:ext cx="6764" cy="29867"/>
                </a:xfrm>
                <a:custGeom>
                  <a:avLst/>
                  <a:gdLst>
                    <a:gd name="connsiteX0" fmla="*/ 0 w 6764"/>
                    <a:gd name="connsiteY0" fmla="*/ 0 h 29867"/>
                    <a:gd name="connsiteX1" fmla="*/ 6765 w 6764"/>
                    <a:gd name="connsiteY1" fmla="*/ 0 h 29867"/>
                    <a:gd name="connsiteX2" fmla="*/ 6765 w 6764"/>
                    <a:gd name="connsiteY2" fmla="*/ 29868 h 29867"/>
                    <a:gd name="connsiteX3" fmla="*/ 0 w 6764"/>
                    <a:gd name="connsiteY3" fmla="*/ 29868 h 29867"/>
                  </a:gdLst>
                  <a:ahLst/>
                  <a:cxnLst>
                    <a:cxn ang="0">
                      <a:pos x="connsiteX0" y="connsiteY0"/>
                    </a:cxn>
                    <a:cxn ang="0">
                      <a:pos x="connsiteX1" y="connsiteY1"/>
                    </a:cxn>
                    <a:cxn ang="0">
                      <a:pos x="connsiteX2" y="connsiteY2"/>
                    </a:cxn>
                    <a:cxn ang="0">
                      <a:pos x="connsiteX3" y="connsiteY3"/>
                    </a:cxn>
                  </a:cxnLst>
                  <a:rect l="l" t="t" r="r" b="b"/>
                  <a:pathLst>
                    <a:path w="6764" h="29867">
                      <a:moveTo>
                        <a:pt x="0" y="0"/>
                      </a:moveTo>
                      <a:lnTo>
                        <a:pt x="6765" y="0"/>
                      </a:lnTo>
                      <a:lnTo>
                        <a:pt x="6765"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42" name="Freihandform: Form 241">
                  <a:extLst>
                    <a:ext uri="{FF2B5EF4-FFF2-40B4-BE49-F238E27FC236}">
                      <a16:creationId xmlns:a16="http://schemas.microsoft.com/office/drawing/2014/main" id="{7A0ACE0E-C916-46E1-9FCB-6DA161E2245A}"/>
                    </a:ext>
                  </a:extLst>
                </p:cNvPr>
                <p:cNvSpPr/>
                <p:nvPr/>
              </p:nvSpPr>
              <p:spPr>
                <a:xfrm>
                  <a:off x="1311254" y="2999800"/>
                  <a:ext cx="6764" cy="29867"/>
                </a:xfrm>
                <a:custGeom>
                  <a:avLst/>
                  <a:gdLst>
                    <a:gd name="connsiteX0" fmla="*/ 0 w 6764"/>
                    <a:gd name="connsiteY0" fmla="*/ 0 h 29867"/>
                    <a:gd name="connsiteX1" fmla="*/ 6765 w 6764"/>
                    <a:gd name="connsiteY1" fmla="*/ 0 h 29867"/>
                    <a:gd name="connsiteX2" fmla="*/ 6765 w 6764"/>
                    <a:gd name="connsiteY2" fmla="*/ 29868 h 29867"/>
                    <a:gd name="connsiteX3" fmla="*/ 0 w 6764"/>
                    <a:gd name="connsiteY3" fmla="*/ 29868 h 29867"/>
                  </a:gdLst>
                  <a:ahLst/>
                  <a:cxnLst>
                    <a:cxn ang="0">
                      <a:pos x="connsiteX0" y="connsiteY0"/>
                    </a:cxn>
                    <a:cxn ang="0">
                      <a:pos x="connsiteX1" y="connsiteY1"/>
                    </a:cxn>
                    <a:cxn ang="0">
                      <a:pos x="connsiteX2" y="connsiteY2"/>
                    </a:cxn>
                    <a:cxn ang="0">
                      <a:pos x="connsiteX3" y="connsiteY3"/>
                    </a:cxn>
                  </a:cxnLst>
                  <a:rect l="l" t="t" r="r" b="b"/>
                  <a:pathLst>
                    <a:path w="6764" h="29867">
                      <a:moveTo>
                        <a:pt x="0" y="0"/>
                      </a:moveTo>
                      <a:lnTo>
                        <a:pt x="6765" y="0"/>
                      </a:lnTo>
                      <a:lnTo>
                        <a:pt x="6765"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43" name="Freihandform: Form 242">
                  <a:extLst>
                    <a:ext uri="{FF2B5EF4-FFF2-40B4-BE49-F238E27FC236}">
                      <a16:creationId xmlns:a16="http://schemas.microsoft.com/office/drawing/2014/main" id="{3602F256-9384-4F6D-BB42-326966960B0B}"/>
                    </a:ext>
                  </a:extLst>
                </p:cNvPr>
                <p:cNvSpPr/>
                <p:nvPr/>
              </p:nvSpPr>
              <p:spPr>
                <a:xfrm>
                  <a:off x="1447481" y="2998395"/>
                  <a:ext cx="13633" cy="29867"/>
                </a:xfrm>
                <a:custGeom>
                  <a:avLst/>
                  <a:gdLst>
                    <a:gd name="connsiteX0" fmla="*/ 0 w 13633"/>
                    <a:gd name="connsiteY0" fmla="*/ 0 h 29867"/>
                    <a:gd name="connsiteX1" fmla="*/ 13633 w 13633"/>
                    <a:gd name="connsiteY1" fmla="*/ 0 h 29867"/>
                    <a:gd name="connsiteX2" fmla="*/ 13633 w 13633"/>
                    <a:gd name="connsiteY2" fmla="*/ 29868 h 29867"/>
                    <a:gd name="connsiteX3" fmla="*/ 0 w 13633"/>
                    <a:gd name="connsiteY3" fmla="*/ 29868 h 29867"/>
                  </a:gdLst>
                  <a:ahLst/>
                  <a:cxnLst>
                    <a:cxn ang="0">
                      <a:pos x="connsiteX0" y="connsiteY0"/>
                    </a:cxn>
                    <a:cxn ang="0">
                      <a:pos x="connsiteX1" y="connsiteY1"/>
                    </a:cxn>
                    <a:cxn ang="0">
                      <a:pos x="connsiteX2" y="connsiteY2"/>
                    </a:cxn>
                    <a:cxn ang="0">
                      <a:pos x="connsiteX3" y="connsiteY3"/>
                    </a:cxn>
                  </a:cxnLst>
                  <a:rect l="l" t="t" r="r" b="b"/>
                  <a:pathLst>
                    <a:path w="13633" h="29867">
                      <a:moveTo>
                        <a:pt x="0" y="0"/>
                      </a:moveTo>
                      <a:lnTo>
                        <a:pt x="13633" y="0"/>
                      </a:lnTo>
                      <a:lnTo>
                        <a:pt x="13633"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44" name="Freihandform: Form 243">
                  <a:extLst>
                    <a:ext uri="{FF2B5EF4-FFF2-40B4-BE49-F238E27FC236}">
                      <a16:creationId xmlns:a16="http://schemas.microsoft.com/office/drawing/2014/main" id="{2153E07D-FF0D-4F82-8A7A-FBEB1EDCE32F}"/>
                    </a:ext>
                  </a:extLst>
                </p:cNvPr>
                <p:cNvSpPr/>
                <p:nvPr/>
              </p:nvSpPr>
              <p:spPr>
                <a:xfrm>
                  <a:off x="1447481" y="3106731"/>
                  <a:ext cx="13633" cy="29867"/>
                </a:xfrm>
                <a:custGeom>
                  <a:avLst/>
                  <a:gdLst>
                    <a:gd name="connsiteX0" fmla="*/ 0 w 13633"/>
                    <a:gd name="connsiteY0" fmla="*/ 0 h 29867"/>
                    <a:gd name="connsiteX1" fmla="*/ 13633 w 13633"/>
                    <a:gd name="connsiteY1" fmla="*/ 0 h 29867"/>
                    <a:gd name="connsiteX2" fmla="*/ 13633 w 13633"/>
                    <a:gd name="connsiteY2" fmla="*/ 29868 h 29867"/>
                    <a:gd name="connsiteX3" fmla="*/ 0 w 13633"/>
                    <a:gd name="connsiteY3" fmla="*/ 29868 h 29867"/>
                  </a:gdLst>
                  <a:ahLst/>
                  <a:cxnLst>
                    <a:cxn ang="0">
                      <a:pos x="connsiteX0" y="connsiteY0"/>
                    </a:cxn>
                    <a:cxn ang="0">
                      <a:pos x="connsiteX1" y="connsiteY1"/>
                    </a:cxn>
                    <a:cxn ang="0">
                      <a:pos x="connsiteX2" y="connsiteY2"/>
                    </a:cxn>
                    <a:cxn ang="0">
                      <a:pos x="connsiteX3" y="connsiteY3"/>
                    </a:cxn>
                  </a:cxnLst>
                  <a:rect l="l" t="t" r="r" b="b"/>
                  <a:pathLst>
                    <a:path w="13633" h="29867">
                      <a:moveTo>
                        <a:pt x="0" y="0"/>
                      </a:moveTo>
                      <a:lnTo>
                        <a:pt x="13633" y="0"/>
                      </a:lnTo>
                      <a:lnTo>
                        <a:pt x="13633"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45" name="Freihandform: Form 244">
                  <a:extLst>
                    <a:ext uri="{FF2B5EF4-FFF2-40B4-BE49-F238E27FC236}">
                      <a16:creationId xmlns:a16="http://schemas.microsoft.com/office/drawing/2014/main" id="{E4E2BB0E-4B66-475A-AB1F-D516FD7DB904}"/>
                    </a:ext>
                  </a:extLst>
                </p:cNvPr>
                <p:cNvSpPr/>
                <p:nvPr/>
              </p:nvSpPr>
              <p:spPr>
                <a:xfrm>
                  <a:off x="1421360" y="3106731"/>
                  <a:ext cx="7493" cy="29867"/>
                </a:xfrm>
                <a:custGeom>
                  <a:avLst/>
                  <a:gdLst>
                    <a:gd name="connsiteX0" fmla="*/ 0 w 7493"/>
                    <a:gd name="connsiteY0" fmla="*/ 0 h 29867"/>
                    <a:gd name="connsiteX1" fmla="*/ 7493 w 7493"/>
                    <a:gd name="connsiteY1" fmla="*/ 0 h 29867"/>
                    <a:gd name="connsiteX2" fmla="*/ 7493 w 7493"/>
                    <a:gd name="connsiteY2" fmla="*/ 29868 h 29867"/>
                    <a:gd name="connsiteX3" fmla="*/ 0 w 7493"/>
                    <a:gd name="connsiteY3" fmla="*/ 29868 h 29867"/>
                  </a:gdLst>
                  <a:ahLst/>
                  <a:cxnLst>
                    <a:cxn ang="0">
                      <a:pos x="connsiteX0" y="connsiteY0"/>
                    </a:cxn>
                    <a:cxn ang="0">
                      <a:pos x="connsiteX1" y="connsiteY1"/>
                    </a:cxn>
                    <a:cxn ang="0">
                      <a:pos x="connsiteX2" y="connsiteY2"/>
                    </a:cxn>
                    <a:cxn ang="0">
                      <a:pos x="connsiteX3" y="connsiteY3"/>
                    </a:cxn>
                  </a:cxnLst>
                  <a:rect l="l" t="t" r="r" b="b"/>
                  <a:pathLst>
                    <a:path w="7493" h="29867">
                      <a:moveTo>
                        <a:pt x="0" y="0"/>
                      </a:moveTo>
                      <a:lnTo>
                        <a:pt x="7493" y="0"/>
                      </a:lnTo>
                      <a:lnTo>
                        <a:pt x="7493"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sp>
              <p:nvSpPr>
                <p:cNvPr id="246" name="Freihandform: Form 245">
                  <a:extLst>
                    <a:ext uri="{FF2B5EF4-FFF2-40B4-BE49-F238E27FC236}">
                      <a16:creationId xmlns:a16="http://schemas.microsoft.com/office/drawing/2014/main" id="{EEF90E2B-16E8-4053-BBB0-A5EB6F77C06F}"/>
                    </a:ext>
                  </a:extLst>
                </p:cNvPr>
                <p:cNvSpPr/>
                <p:nvPr/>
              </p:nvSpPr>
              <p:spPr>
                <a:xfrm>
                  <a:off x="1395134" y="3106731"/>
                  <a:ext cx="7493" cy="29867"/>
                </a:xfrm>
                <a:custGeom>
                  <a:avLst/>
                  <a:gdLst>
                    <a:gd name="connsiteX0" fmla="*/ 0 w 7493"/>
                    <a:gd name="connsiteY0" fmla="*/ 0 h 29867"/>
                    <a:gd name="connsiteX1" fmla="*/ 7493 w 7493"/>
                    <a:gd name="connsiteY1" fmla="*/ 0 h 29867"/>
                    <a:gd name="connsiteX2" fmla="*/ 7493 w 7493"/>
                    <a:gd name="connsiteY2" fmla="*/ 29868 h 29867"/>
                    <a:gd name="connsiteX3" fmla="*/ 0 w 7493"/>
                    <a:gd name="connsiteY3" fmla="*/ 29868 h 29867"/>
                  </a:gdLst>
                  <a:ahLst/>
                  <a:cxnLst>
                    <a:cxn ang="0">
                      <a:pos x="connsiteX0" y="connsiteY0"/>
                    </a:cxn>
                    <a:cxn ang="0">
                      <a:pos x="connsiteX1" y="connsiteY1"/>
                    </a:cxn>
                    <a:cxn ang="0">
                      <a:pos x="connsiteX2" y="connsiteY2"/>
                    </a:cxn>
                    <a:cxn ang="0">
                      <a:pos x="connsiteX3" y="connsiteY3"/>
                    </a:cxn>
                  </a:cxnLst>
                  <a:rect l="l" t="t" r="r" b="b"/>
                  <a:pathLst>
                    <a:path w="7493" h="29867">
                      <a:moveTo>
                        <a:pt x="0" y="0"/>
                      </a:moveTo>
                      <a:lnTo>
                        <a:pt x="7493" y="0"/>
                      </a:lnTo>
                      <a:lnTo>
                        <a:pt x="7493" y="29868"/>
                      </a:lnTo>
                      <a:lnTo>
                        <a:pt x="0" y="29868"/>
                      </a:lnTo>
                      <a:close/>
                    </a:path>
                  </a:pathLst>
                </a:custGeom>
                <a:solidFill>
                  <a:srgbClr val="BBBBBB"/>
                </a:solidFill>
                <a:ln w="5202" cap="flat">
                  <a:noFill/>
                  <a:prstDash val="solid"/>
                  <a:miter/>
                </a:ln>
              </p:spPr>
              <p:txBody>
                <a:bodyPr rtlCol="0" anchor="ctr"/>
                <a:lstStyle/>
                <a:p>
                  <a:endParaRPr lang="en-US">
                    <a:latin typeface="Siemens Sans" pitchFamily="2" charset="0"/>
                  </a:endParaRPr>
                </a:p>
              </p:txBody>
            </p:sp>
          </p:grpSp>
        </p:grpSp>
        <p:grpSp>
          <p:nvGrpSpPr>
            <p:cNvPr id="189" name="Grafik 16">
              <a:extLst>
                <a:ext uri="{FF2B5EF4-FFF2-40B4-BE49-F238E27FC236}">
                  <a16:creationId xmlns:a16="http://schemas.microsoft.com/office/drawing/2014/main" id="{906C5491-AC66-4E73-93CE-9670030D102D}"/>
                </a:ext>
              </a:extLst>
            </p:cNvPr>
            <p:cNvGrpSpPr/>
            <p:nvPr/>
          </p:nvGrpSpPr>
          <p:grpSpPr>
            <a:xfrm>
              <a:off x="830954" y="2216218"/>
              <a:ext cx="381389" cy="381389"/>
              <a:chOff x="1315469" y="2261322"/>
              <a:chExt cx="169008" cy="169008"/>
            </a:xfrm>
            <a:solidFill>
              <a:srgbClr val="000000"/>
            </a:solidFill>
          </p:grpSpPr>
          <p:sp>
            <p:nvSpPr>
              <p:cNvPr id="216" name="Freihandform: Form 215">
                <a:extLst>
                  <a:ext uri="{FF2B5EF4-FFF2-40B4-BE49-F238E27FC236}">
                    <a16:creationId xmlns:a16="http://schemas.microsoft.com/office/drawing/2014/main" id="{43C0C053-F624-4979-8CBA-BB6B527AB2B9}"/>
                  </a:ext>
                </a:extLst>
              </p:cNvPr>
              <p:cNvSpPr/>
              <p:nvPr/>
            </p:nvSpPr>
            <p:spPr>
              <a:xfrm>
                <a:off x="1315469" y="2261322"/>
                <a:ext cx="169008" cy="169008"/>
              </a:xfrm>
              <a:custGeom>
                <a:avLst/>
                <a:gdLst>
                  <a:gd name="connsiteX0" fmla="*/ 169009 w 169008"/>
                  <a:gd name="connsiteY0" fmla="*/ 84505 h 169008"/>
                  <a:gd name="connsiteX1" fmla="*/ 84505 w 169008"/>
                  <a:gd name="connsiteY1" fmla="*/ 169009 h 169008"/>
                  <a:gd name="connsiteX2" fmla="*/ 0 w 169008"/>
                  <a:gd name="connsiteY2" fmla="*/ 84505 h 169008"/>
                  <a:gd name="connsiteX3" fmla="*/ 84505 w 169008"/>
                  <a:gd name="connsiteY3" fmla="*/ 0 h 169008"/>
                  <a:gd name="connsiteX4" fmla="*/ 169009 w 169008"/>
                  <a:gd name="connsiteY4" fmla="*/ 84505 h 169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008" h="169008">
                    <a:moveTo>
                      <a:pt x="169009" y="84505"/>
                    </a:moveTo>
                    <a:cubicBezTo>
                      <a:pt x="169009" y="131175"/>
                      <a:pt x="131175" y="169009"/>
                      <a:pt x="84505" y="169009"/>
                    </a:cubicBezTo>
                    <a:cubicBezTo>
                      <a:pt x="37834" y="169009"/>
                      <a:pt x="0" y="131175"/>
                      <a:pt x="0" y="84505"/>
                    </a:cubicBezTo>
                    <a:cubicBezTo>
                      <a:pt x="0" y="37834"/>
                      <a:pt x="37834" y="0"/>
                      <a:pt x="84505" y="0"/>
                    </a:cubicBezTo>
                    <a:cubicBezTo>
                      <a:pt x="131175" y="0"/>
                      <a:pt x="169009" y="37834"/>
                      <a:pt x="169009" y="84505"/>
                    </a:cubicBezTo>
                    <a:close/>
                  </a:path>
                </a:pathLst>
              </a:custGeom>
              <a:solidFill>
                <a:srgbClr val="59606B"/>
              </a:solidFill>
              <a:ln w="5202" cap="flat">
                <a:noFill/>
                <a:prstDash val="solid"/>
                <a:miter/>
              </a:ln>
            </p:spPr>
            <p:txBody>
              <a:bodyPr rtlCol="0" anchor="ctr"/>
              <a:lstStyle/>
              <a:p>
                <a:endParaRPr lang="en-US">
                  <a:latin typeface="Siemens Sans" pitchFamily="2" charset="0"/>
                </a:endParaRPr>
              </a:p>
            </p:txBody>
          </p:sp>
          <p:grpSp>
            <p:nvGrpSpPr>
              <p:cNvPr id="217" name="Grafik 16">
                <a:extLst>
                  <a:ext uri="{FF2B5EF4-FFF2-40B4-BE49-F238E27FC236}">
                    <a16:creationId xmlns:a16="http://schemas.microsoft.com/office/drawing/2014/main" id="{6D5ADB3D-BE59-41E0-842A-EC07DBFE3F6E}"/>
                  </a:ext>
                </a:extLst>
              </p:cNvPr>
              <p:cNvGrpSpPr/>
              <p:nvPr/>
            </p:nvGrpSpPr>
            <p:grpSpPr>
              <a:xfrm>
                <a:off x="1346794" y="2292855"/>
                <a:ext cx="106411" cy="106411"/>
                <a:chOff x="1346794" y="2292855"/>
                <a:chExt cx="106411" cy="106411"/>
              </a:xfrm>
              <a:solidFill>
                <a:srgbClr val="FFFFFF"/>
              </a:solidFill>
            </p:grpSpPr>
            <p:sp>
              <p:nvSpPr>
                <p:cNvPr id="222" name="Freihandform: Form 221">
                  <a:extLst>
                    <a:ext uri="{FF2B5EF4-FFF2-40B4-BE49-F238E27FC236}">
                      <a16:creationId xmlns:a16="http://schemas.microsoft.com/office/drawing/2014/main" id="{8619D5A7-50F5-4FB3-86D3-833B3D2475D8}"/>
                    </a:ext>
                  </a:extLst>
                </p:cNvPr>
                <p:cNvSpPr/>
                <p:nvPr/>
              </p:nvSpPr>
              <p:spPr>
                <a:xfrm>
                  <a:off x="1419747" y="2292855"/>
                  <a:ext cx="33458" cy="32677"/>
                </a:xfrm>
                <a:custGeom>
                  <a:avLst/>
                  <a:gdLst>
                    <a:gd name="connsiteX0" fmla="*/ 0 w 33458"/>
                    <a:gd name="connsiteY0" fmla="*/ 4163 h 32677"/>
                    <a:gd name="connsiteX1" fmla="*/ 29244 w 33458"/>
                    <a:gd name="connsiteY1" fmla="*/ 4163 h 32677"/>
                    <a:gd name="connsiteX2" fmla="*/ 29244 w 33458"/>
                    <a:gd name="connsiteY2" fmla="*/ 32678 h 32677"/>
                    <a:gd name="connsiteX3" fmla="*/ 33458 w 33458"/>
                    <a:gd name="connsiteY3" fmla="*/ 32678 h 32677"/>
                    <a:gd name="connsiteX4" fmla="*/ 33458 w 33458"/>
                    <a:gd name="connsiteY4" fmla="*/ 0 h 32677"/>
                    <a:gd name="connsiteX5" fmla="*/ 0 w 33458"/>
                    <a:gd name="connsiteY5" fmla="*/ 0 h 3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58" h="32677">
                      <a:moveTo>
                        <a:pt x="0" y="4163"/>
                      </a:moveTo>
                      <a:lnTo>
                        <a:pt x="29244" y="4163"/>
                      </a:lnTo>
                      <a:lnTo>
                        <a:pt x="29244" y="32678"/>
                      </a:lnTo>
                      <a:lnTo>
                        <a:pt x="33458" y="32678"/>
                      </a:lnTo>
                      <a:lnTo>
                        <a:pt x="33458" y="0"/>
                      </a:lnTo>
                      <a:lnTo>
                        <a:pt x="0" y="0"/>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sp>
              <p:nvSpPr>
                <p:cNvPr id="223" name="Freihandform: Form 222">
                  <a:extLst>
                    <a:ext uri="{FF2B5EF4-FFF2-40B4-BE49-F238E27FC236}">
                      <a16:creationId xmlns:a16="http://schemas.microsoft.com/office/drawing/2014/main" id="{27436061-4D24-47EA-9807-B71915666AE2}"/>
                    </a:ext>
                  </a:extLst>
                </p:cNvPr>
                <p:cNvSpPr/>
                <p:nvPr/>
              </p:nvSpPr>
              <p:spPr>
                <a:xfrm>
                  <a:off x="1346794" y="2292855"/>
                  <a:ext cx="29087" cy="32677"/>
                </a:xfrm>
                <a:custGeom>
                  <a:avLst/>
                  <a:gdLst>
                    <a:gd name="connsiteX0" fmla="*/ 4163 w 29087"/>
                    <a:gd name="connsiteY0" fmla="*/ 32678 h 32677"/>
                    <a:gd name="connsiteX1" fmla="*/ 4163 w 29087"/>
                    <a:gd name="connsiteY1" fmla="*/ 4163 h 32677"/>
                    <a:gd name="connsiteX2" fmla="*/ 29087 w 29087"/>
                    <a:gd name="connsiteY2" fmla="*/ 4163 h 32677"/>
                    <a:gd name="connsiteX3" fmla="*/ 29087 w 29087"/>
                    <a:gd name="connsiteY3" fmla="*/ 0 h 32677"/>
                    <a:gd name="connsiteX4" fmla="*/ 0 w 29087"/>
                    <a:gd name="connsiteY4" fmla="*/ 0 h 32677"/>
                    <a:gd name="connsiteX5" fmla="*/ 0 w 29087"/>
                    <a:gd name="connsiteY5" fmla="*/ 32678 h 3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87" h="32677">
                      <a:moveTo>
                        <a:pt x="4163" y="32678"/>
                      </a:moveTo>
                      <a:lnTo>
                        <a:pt x="4163" y="4163"/>
                      </a:lnTo>
                      <a:lnTo>
                        <a:pt x="29087" y="4163"/>
                      </a:lnTo>
                      <a:lnTo>
                        <a:pt x="29087" y="0"/>
                      </a:lnTo>
                      <a:lnTo>
                        <a:pt x="0" y="0"/>
                      </a:lnTo>
                      <a:lnTo>
                        <a:pt x="0" y="32678"/>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sp>
              <p:nvSpPr>
                <p:cNvPr id="224" name="Freihandform: Form 223">
                  <a:extLst>
                    <a:ext uri="{FF2B5EF4-FFF2-40B4-BE49-F238E27FC236}">
                      <a16:creationId xmlns:a16="http://schemas.microsoft.com/office/drawing/2014/main" id="{A6529C1E-F472-41A8-9D5A-F99D325CE28D}"/>
                    </a:ext>
                  </a:extLst>
                </p:cNvPr>
                <p:cNvSpPr/>
                <p:nvPr/>
              </p:nvSpPr>
              <p:spPr>
                <a:xfrm>
                  <a:off x="1346794" y="2372832"/>
                  <a:ext cx="29087" cy="26433"/>
                </a:xfrm>
                <a:custGeom>
                  <a:avLst/>
                  <a:gdLst>
                    <a:gd name="connsiteX0" fmla="*/ 29087 w 29087"/>
                    <a:gd name="connsiteY0" fmla="*/ 22271 h 26433"/>
                    <a:gd name="connsiteX1" fmla="*/ 4163 w 29087"/>
                    <a:gd name="connsiteY1" fmla="*/ 22271 h 26433"/>
                    <a:gd name="connsiteX2" fmla="*/ 4163 w 29087"/>
                    <a:gd name="connsiteY2" fmla="*/ 0 h 26433"/>
                    <a:gd name="connsiteX3" fmla="*/ 0 w 29087"/>
                    <a:gd name="connsiteY3" fmla="*/ 0 h 26433"/>
                    <a:gd name="connsiteX4" fmla="*/ 0 w 29087"/>
                    <a:gd name="connsiteY4" fmla="*/ 26434 h 26433"/>
                    <a:gd name="connsiteX5" fmla="*/ 29087 w 29087"/>
                    <a:gd name="connsiteY5" fmla="*/ 26434 h 2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87" h="26433">
                      <a:moveTo>
                        <a:pt x="29087" y="22271"/>
                      </a:moveTo>
                      <a:lnTo>
                        <a:pt x="4163" y="22271"/>
                      </a:lnTo>
                      <a:lnTo>
                        <a:pt x="4163" y="0"/>
                      </a:lnTo>
                      <a:lnTo>
                        <a:pt x="0" y="0"/>
                      </a:lnTo>
                      <a:lnTo>
                        <a:pt x="0" y="26434"/>
                      </a:lnTo>
                      <a:lnTo>
                        <a:pt x="29087" y="26434"/>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sp>
              <p:nvSpPr>
                <p:cNvPr id="225" name="Freihandform: Form 224">
                  <a:extLst>
                    <a:ext uri="{FF2B5EF4-FFF2-40B4-BE49-F238E27FC236}">
                      <a16:creationId xmlns:a16="http://schemas.microsoft.com/office/drawing/2014/main" id="{45089D32-6D66-4532-9238-B79B1C5CBE18}"/>
                    </a:ext>
                  </a:extLst>
                </p:cNvPr>
                <p:cNvSpPr/>
                <p:nvPr/>
              </p:nvSpPr>
              <p:spPr>
                <a:xfrm>
                  <a:off x="1419747" y="2372832"/>
                  <a:ext cx="33458" cy="26433"/>
                </a:xfrm>
                <a:custGeom>
                  <a:avLst/>
                  <a:gdLst>
                    <a:gd name="connsiteX0" fmla="*/ 29244 w 33458"/>
                    <a:gd name="connsiteY0" fmla="*/ 0 h 26433"/>
                    <a:gd name="connsiteX1" fmla="*/ 29244 w 33458"/>
                    <a:gd name="connsiteY1" fmla="*/ 22271 h 26433"/>
                    <a:gd name="connsiteX2" fmla="*/ 0 w 33458"/>
                    <a:gd name="connsiteY2" fmla="*/ 22271 h 26433"/>
                    <a:gd name="connsiteX3" fmla="*/ 0 w 33458"/>
                    <a:gd name="connsiteY3" fmla="*/ 26434 h 26433"/>
                    <a:gd name="connsiteX4" fmla="*/ 33458 w 33458"/>
                    <a:gd name="connsiteY4" fmla="*/ 26434 h 26433"/>
                    <a:gd name="connsiteX5" fmla="*/ 33458 w 33458"/>
                    <a:gd name="connsiteY5" fmla="*/ 0 h 2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58" h="26433">
                      <a:moveTo>
                        <a:pt x="29244" y="0"/>
                      </a:moveTo>
                      <a:lnTo>
                        <a:pt x="29244" y="22271"/>
                      </a:lnTo>
                      <a:lnTo>
                        <a:pt x="0" y="22271"/>
                      </a:lnTo>
                      <a:lnTo>
                        <a:pt x="0" y="26434"/>
                      </a:lnTo>
                      <a:lnTo>
                        <a:pt x="33458" y="26434"/>
                      </a:lnTo>
                      <a:lnTo>
                        <a:pt x="33458" y="0"/>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grpSp>
          <p:sp>
            <p:nvSpPr>
              <p:cNvPr id="218" name="Freihandform: Form 217">
                <a:extLst>
                  <a:ext uri="{FF2B5EF4-FFF2-40B4-BE49-F238E27FC236}">
                    <a16:creationId xmlns:a16="http://schemas.microsoft.com/office/drawing/2014/main" id="{6148117B-10E2-4A68-B055-678C0EC32833}"/>
                  </a:ext>
                </a:extLst>
              </p:cNvPr>
              <p:cNvSpPr/>
              <p:nvPr/>
            </p:nvSpPr>
            <p:spPr>
              <a:xfrm>
                <a:off x="1377963" y="2275632"/>
                <a:ext cx="39026" cy="43657"/>
              </a:xfrm>
              <a:custGeom>
                <a:avLst/>
                <a:gdLst>
                  <a:gd name="connsiteX0" fmla="*/ 38402 w 39026"/>
                  <a:gd name="connsiteY0" fmla="*/ 25757 h 43657"/>
                  <a:gd name="connsiteX1" fmla="*/ 37517 w 39026"/>
                  <a:gd name="connsiteY1" fmla="*/ 23312 h 43657"/>
                  <a:gd name="connsiteX2" fmla="*/ 29764 w 39026"/>
                  <a:gd name="connsiteY2" fmla="*/ 25861 h 43657"/>
                  <a:gd name="connsiteX3" fmla="*/ 23364 w 39026"/>
                  <a:gd name="connsiteY3" fmla="*/ 21803 h 43657"/>
                  <a:gd name="connsiteX4" fmla="*/ 29764 w 39026"/>
                  <a:gd name="connsiteY4" fmla="*/ 17796 h 43657"/>
                  <a:gd name="connsiteX5" fmla="*/ 37517 w 39026"/>
                  <a:gd name="connsiteY5" fmla="*/ 20346 h 43657"/>
                  <a:gd name="connsiteX6" fmla="*/ 38402 w 39026"/>
                  <a:gd name="connsiteY6" fmla="*/ 17900 h 43657"/>
                  <a:gd name="connsiteX7" fmla="*/ 33042 w 39026"/>
                  <a:gd name="connsiteY7" fmla="*/ 15767 h 43657"/>
                  <a:gd name="connsiteX8" fmla="*/ 39026 w 39026"/>
                  <a:gd name="connsiteY8" fmla="*/ 12020 h 43657"/>
                  <a:gd name="connsiteX9" fmla="*/ 37777 w 39026"/>
                  <a:gd name="connsiteY9" fmla="*/ 9783 h 43657"/>
                  <a:gd name="connsiteX10" fmla="*/ 31533 w 39026"/>
                  <a:gd name="connsiteY10" fmla="*/ 13113 h 43657"/>
                  <a:gd name="connsiteX11" fmla="*/ 32314 w 39026"/>
                  <a:gd name="connsiteY11" fmla="*/ 7441 h 43657"/>
                  <a:gd name="connsiteX12" fmla="*/ 29816 w 39026"/>
                  <a:gd name="connsiteY12" fmla="*/ 6973 h 43657"/>
                  <a:gd name="connsiteX13" fmla="*/ 28099 w 39026"/>
                  <a:gd name="connsiteY13" fmla="*/ 14934 h 43657"/>
                  <a:gd name="connsiteX14" fmla="*/ 21438 w 39026"/>
                  <a:gd name="connsiteY14" fmla="*/ 18472 h 43657"/>
                  <a:gd name="connsiteX15" fmla="*/ 21178 w 39026"/>
                  <a:gd name="connsiteY15" fmla="*/ 10927 h 43657"/>
                  <a:gd name="connsiteX16" fmla="*/ 27214 w 39026"/>
                  <a:gd name="connsiteY16" fmla="*/ 5464 h 43657"/>
                  <a:gd name="connsiteX17" fmla="*/ 25549 w 39026"/>
                  <a:gd name="connsiteY17" fmla="*/ 3538 h 43657"/>
                  <a:gd name="connsiteX18" fmla="*/ 21022 w 39026"/>
                  <a:gd name="connsiteY18" fmla="*/ 7077 h 43657"/>
                  <a:gd name="connsiteX19" fmla="*/ 20814 w 39026"/>
                  <a:gd name="connsiteY19" fmla="*/ 0 h 43657"/>
                  <a:gd name="connsiteX20" fmla="*/ 18212 w 39026"/>
                  <a:gd name="connsiteY20" fmla="*/ 0 h 43657"/>
                  <a:gd name="connsiteX21" fmla="*/ 18004 w 39026"/>
                  <a:gd name="connsiteY21" fmla="*/ 7077 h 43657"/>
                  <a:gd name="connsiteX22" fmla="*/ 13477 w 39026"/>
                  <a:gd name="connsiteY22" fmla="*/ 3538 h 43657"/>
                  <a:gd name="connsiteX23" fmla="*/ 11812 w 39026"/>
                  <a:gd name="connsiteY23" fmla="*/ 5464 h 43657"/>
                  <a:gd name="connsiteX24" fmla="*/ 17848 w 39026"/>
                  <a:gd name="connsiteY24" fmla="*/ 10927 h 43657"/>
                  <a:gd name="connsiteX25" fmla="*/ 17588 w 39026"/>
                  <a:gd name="connsiteY25" fmla="*/ 18472 h 43657"/>
                  <a:gd name="connsiteX26" fmla="*/ 10927 w 39026"/>
                  <a:gd name="connsiteY26" fmla="*/ 14934 h 43657"/>
                  <a:gd name="connsiteX27" fmla="*/ 9210 w 39026"/>
                  <a:gd name="connsiteY27" fmla="*/ 6973 h 43657"/>
                  <a:gd name="connsiteX28" fmla="*/ 6660 w 39026"/>
                  <a:gd name="connsiteY28" fmla="*/ 7441 h 43657"/>
                  <a:gd name="connsiteX29" fmla="*/ 7493 w 39026"/>
                  <a:gd name="connsiteY29" fmla="*/ 13113 h 43657"/>
                  <a:gd name="connsiteX30" fmla="*/ 1249 w 39026"/>
                  <a:gd name="connsiteY30" fmla="*/ 9783 h 43657"/>
                  <a:gd name="connsiteX31" fmla="*/ 0 w 39026"/>
                  <a:gd name="connsiteY31" fmla="*/ 12020 h 43657"/>
                  <a:gd name="connsiteX32" fmla="*/ 5932 w 39026"/>
                  <a:gd name="connsiteY32" fmla="*/ 15767 h 43657"/>
                  <a:gd name="connsiteX33" fmla="*/ 624 w 39026"/>
                  <a:gd name="connsiteY33" fmla="*/ 17900 h 43657"/>
                  <a:gd name="connsiteX34" fmla="*/ 1509 w 39026"/>
                  <a:gd name="connsiteY34" fmla="*/ 20346 h 43657"/>
                  <a:gd name="connsiteX35" fmla="*/ 9262 w 39026"/>
                  <a:gd name="connsiteY35" fmla="*/ 17796 h 43657"/>
                  <a:gd name="connsiteX36" fmla="*/ 15662 w 39026"/>
                  <a:gd name="connsiteY36" fmla="*/ 21803 h 43657"/>
                  <a:gd name="connsiteX37" fmla="*/ 9262 w 39026"/>
                  <a:gd name="connsiteY37" fmla="*/ 25861 h 43657"/>
                  <a:gd name="connsiteX38" fmla="*/ 1509 w 39026"/>
                  <a:gd name="connsiteY38" fmla="*/ 23312 h 43657"/>
                  <a:gd name="connsiteX39" fmla="*/ 624 w 39026"/>
                  <a:gd name="connsiteY39" fmla="*/ 25757 h 43657"/>
                  <a:gd name="connsiteX40" fmla="*/ 5932 w 39026"/>
                  <a:gd name="connsiteY40" fmla="*/ 27891 h 43657"/>
                  <a:gd name="connsiteX41" fmla="*/ 0 w 39026"/>
                  <a:gd name="connsiteY41" fmla="*/ 31637 h 43657"/>
                  <a:gd name="connsiteX42" fmla="*/ 1249 w 39026"/>
                  <a:gd name="connsiteY42" fmla="*/ 33823 h 43657"/>
                  <a:gd name="connsiteX43" fmla="*/ 7493 w 39026"/>
                  <a:gd name="connsiteY43" fmla="*/ 30544 h 43657"/>
                  <a:gd name="connsiteX44" fmla="*/ 6660 w 39026"/>
                  <a:gd name="connsiteY44" fmla="*/ 36216 h 43657"/>
                  <a:gd name="connsiteX45" fmla="*/ 9210 w 39026"/>
                  <a:gd name="connsiteY45" fmla="*/ 36685 h 43657"/>
                  <a:gd name="connsiteX46" fmla="*/ 10927 w 39026"/>
                  <a:gd name="connsiteY46" fmla="*/ 28723 h 43657"/>
                  <a:gd name="connsiteX47" fmla="*/ 17588 w 39026"/>
                  <a:gd name="connsiteY47" fmla="*/ 25185 h 43657"/>
                  <a:gd name="connsiteX48" fmla="*/ 17848 w 39026"/>
                  <a:gd name="connsiteY48" fmla="*/ 32730 h 43657"/>
                  <a:gd name="connsiteX49" fmla="*/ 11812 w 39026"/>
                  <a:gd name="connsiteY49" fmla="*/ 38194 h 43657"/>
                  <a:gd name="connsiteX50" fmla="*/ 13477 w 39026"/>
                  <a:gd name="connsiteY50" fmla="*/ 40119 h 43657"/>
                  <a:gd name="connsiteX51" fmla="*/ 18004 w 39026"/>
                  <a:gd name="connsiteY51" fmla="*/ 36580 h 43657"/>
                  <a:gd name="connsiteX52" fmla="*/ 18212 w 39026"/>
                  <a:gd name="connsiteY52" fmla="*/ 43657 h 43657"/>
                  <a:gd name="connsiteX53" fmla="*/ 20814 w 39026"/>
                  <a:gd name="connsiteY53" fmla="*/ 43657 h 43657"/>
                  <a:gd name="connsiteX54" fmla="*/ 21022 w 39026"/>
                  <a:gd name="connsiteY54" fmla="*/ 36580 h 43657"/>
                  <a:gd name="connsiteX55" fmla="*/ 25549 w 39026"/>
                  <a:gd name="connsiteY55" fmla="*/ 40119 h 43657"/>
                  <a:gd name="connsiteX56" fmla="*/ 27214 w 39026"/>
                  <a:gd name="connsiteY56" fmla="*/ 38194 h 43657"/>
                  <a:gd name="connsiteX57" fmla="*/ 21178 w 39026"/>
                  <a:gd name="connsiteY57" fmla="*/ 32730 h 43657"/>
                  <a:gd name="connsiteX58" fmla="*/ 21438 w 39026"/>
                  <a:gd name="connsiteY58" fmla="*/ 25185 h 43657"/>
                  <a:gd name="connsiteX59" fmla="*/ 28099 w 39026"/>
                  <a:gd name="connsiteY59" fmla="*/ 28723 h 43657"/>
                  <a:gd name="connsiteX60" fmla="*/ 29816 w 39026"/>
                  <a:gd name="connsiteY60" fmla="*/ 36685 h 43657"/>
                  <a:gd name="connsiteX61" fmla="*/ 32314 w 39026"/>
                  <a:gd name="connsiteY61" fmla="*/ 36216 h 43657"/>
                  <a:gd name="connsiteX62" fmla="*/ 31533 w 39026"/>
                  <a:gd name="connsiteY62" fmla="*/ 30544 h 43657"/>
                  <a:gd name="connsiteX63" fmla="*/ 37777 w 39026"/>
                  <a:gd name="connsiteY63" fmla="*/ 33823 h 43657"/>
                  <a:gd name="connsiteX64" fmla="*/ 39026 w 39026"/>
                  <a:gd name="connsiteY64" fmla="*/ 31637 h 43657"/>
                  <a:gd name="connsiteX65" fmla="*/ 33042 w 39026"/>
                  <a:gd name="connsiteY65" fmla="*/ 27891 h 4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9026" h="43657">
                    <a:moveTo>
                      <a:pt x="38402" y="25757"/>
                    </a:moveTo>
                    <a:lnTo>
                      <a:pt x="37517" y="23312"/>
                    </a:lnTo>
                    <a:lnTo>
                      <a:pt x="29764" y="25861"/>
                    </a:lnTo>
                    <a:lnTo>
                      <a:pt x="23364" y="21803"/>
                    </a:lnTo>
                    <a:lnTo>
                      <a:pt x="29764" y="17796"/>
                    </a:lnTo>
                    <a:lnTo>
                      <a:pt x="37517" y="20346"/>
                    </a:lnTo>
                    <a:lnTo>
                      <a:pt x="38402" y="17900"/>
                    </a:lnTo>
                    <a:lnTo>
                      <a:pt x="33042" y="15767"/>
                    </a:lnTo>
                    <a:lnTo>
                      <a:pt x="39026" y="12020"/>
                    </a:lnTo>
                    <a:lnTo>
                      <a:pt x="37777" y="9783"/>
                    </a:lnTo>
                    <a:lnTo>
                      <a:pt x="31533" y="13113"/>
                    </a:lnTo>
                    <a:lnTo>
                      <a:pt x="32314" y="7441"/>
                    </a:lnTo>
                    <a:lnTo>
                      <a:pt x="29816" y="6973"/>
                    </a:lnTo>
                    <a:lnTo>
                      <a:pt x="28099" y="14934"/>
                    </a:lnTo>
                    <a:lnTo>
                      <a:pt x="21438" y="18472"/>
                    </a:lnTo>
                    <a:lnTo>
                      <a:pt x="21178" y="10927"/>
                    </a:lnTo>
                    <a:lnTo>
                      <a:pt x="27214" y="5464"/>
                    </a:lnTo>
                    <a:lnTo>
                      <a:pt x="25549" y="3538"/>
                    </a:lnTo>
                    <a:lnTo>
                      <a:pt x="21022" y="7077"/>
                    </a:lnTo>
                    <a:lnTo>
                      <a:pt x="20814" y="0"/>
                    </a:lnTo>
                    <a:lnTo>
                      <a:pt x="18212" y="0"/>
                    </a:lnTo>
                    <a:lnTo>
                      <a:pt x="18004" y="7077"/>
                    </a:lnTo>
                    <a:lnTo>
                      <a:pt x="13477" y="3538"/>
                    </a:lnTo>
                    <a:lnTo>
                      <a:pt x="11812" y="5464"/>
                    </a:lnTo>
                    <a:lnTo>
                      <a:pt x="17848" y="10927"/>
                    </a:lnTo>
                    <a:lnTo>
                      <a:pt x="17588" y="18472"/>
                    </a:lnTo>
                    <a:lnTo>
                      <a:pt x="10927" y="14934"/>
                    </a:lnTo>
                    <a:lnTo>
                      <a:pt x="9210" y="6973"/>
                    </a:lnTo>
                    <a:lnTo>
                      <a:pt x="6660" y="7441"/>
                    </a:lnTo>
                    <a:lnTo>
                      <a:pt x="7493" y="13113"/>
                    </a:lnTo>
                    <a:lnTo>
                      <a:pt x="1249" y="9783"/>
                    </a:lnTo>
                    <a:lnTo>
                      <a:pt x="0" y="12020"/>
                    </a:lnTo>
                    <a:lnTo>
                      <a:pt x="5932" y="15767"/>
                    </a:lnTo>
                    <a:lnTo>
                      <a:pt x="624" y="17900"/>
                    </a:lnTo>
                    <a:lnTo>
                      <a:pt x="1509" y="20346"/>
                    </a:lnTo>
                    <a:lnTo>
                      <a:pt x="9262" y="17796"/>
                    </a:lnTo>
                    <a:lnTo>
                      <a:pt x="15662" y="21803"/>
                    </a:lnTo>
                    <a:lnTo>
                      <a:pt x="9262" y="25861"/>
                    </a:lnTo>
                    <a:lnTo>
                      <a:pt x="1509" y="23312"/>
                    </a:lnTo>
                    <a:lnTo>
                      <a:pt x="624" y="25757"/>
                    </a:lnTo>
                    <a:lnTo>
                      <a:pt x="5932" y="27891"/>
                    </a:lnTo>
                    <a:lnTo>
                      <a:pt x="0" y="31637"/>
                    </a:lnTo>
                    <a:lnTo>
                      <a:pt x="1249" y="33823"/>
                    </a:lnTo>
                    <a:lnTo>
                      <a:pt x="7493" y="30544"/>
                    </a:lnTo>
                    <a:lnTo>
                      <a:pt x="6660" y="36216"/>
                    </a:lnTo>
                    <a:lnTo>
                      <a:pt x="9210" y="36685"/>
                    </a:lnTo>
                    <a:lnTo>
                      <a:pt x="10927" y="28723"/>
                    </a:lnTo>
                    <a:lnTo>
                      <a:pt x="17588" y="25185"/>
                    </a:lnTo>
                    <a:lnTo>
                      <a:pt x="17848" y="32730"/>
                    </a:lnTo>
                    <a:lnTo>
                      <a:pt x="11812" y="38194"/>
                    </a:lnTo>
                    <a:lnTo>
                      <a:pt x="13477" y="40119"/>
                    </a:lnTo>
                    <a:lnTo>
                      <a:pt x="18004" y="36580"/>
                    </a:lnTo>
                    <a:lnTo>
                      <a:pt x="18212" y="43657"/>
                    </a:lnTo>
                    <a:lnTo>
                      <a:pt x="20814" y="43657"/>
                    </a:lnTo>
                    <a:lnTo>
                      <a:pt x="21022" y="36580"/>
                    </a:lnTo>
                    <a:lnTo>
                      <a:pt x="25549" y="40119"/>
                    </a:lnTo>
                    <a:lnTo>
                      <a:pt x="27214" y="38194"/>
                    </a:lnTo>
                    <a:lnTo>
                      <a:pt x="21178" y="32730"/>
                    </a:lnTo>
                    <a:lnTo>
                      <a:pt x="21438" y="25185"/>
                    </a:lnTo>
                    <a:lnTo>
                      <a:pt x="28099" y="28723"/>
                    </a:lnTo>
                    <a:lnTo>
                      <a:pt x="29816" y="36685"/>
                    </a:lnTo>
                    <a:lnTo>
                      <a:pt x="32314" y="36216"/>
                    </a:lnTo>
                    <a:lnTo>
                      <a:pt x="31533" y="30544"/>
                    </a:lnTo>
                    <a:lnTo>
                      <a:pt x="37777" y="33823"/>
                    </a:lnTo>
                    <a:lnTo>
                      <a:pt x="39026" y="31637"/>
                    </a:lnTo>
                    <a:lnTo>
                      <a:pt x="33042" y="27891"/>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sp>
            <p:nvSpPr>
              <p:cNvPr id="219" name="Freihandform: Form 218">
                <a:extLst>
                  <a:ext uri="{FF2B5EF4-FFF2-40B4-BE49-F238E27FC236}">
                    <a16:creationId xmlns:a16="http://schemas.microsoft.com/office/drawing/2014/main" id="{512E4834-CE5E-4A4D-86EB-9262986EA24E}"/>
                  </a:ext>
                </a:extLst>
              </p:cNvPr>
              <p:cNvSpPr/>
              <p:nvPr/>
            </p:nvSpPr>
            <p:spPr>
              <a:xfrm>
                <a:off x="1329467" y="2327354"/>
                <a:ext cx="39078" cy="43657"/>
              </a:xfrm>
              <a:custGeom>
                <a:avLst/>
                <a:gdLst>
                  <a:gd name="connsiteX0" fmla="*/ 38402 w 39078"/>
                  <a:gd name="connsiteY0" fmla="*/ 25757 h 43657"/>
                  <a:gd name="connsiteX1" fmla="*/ 37517 w 39078"/>
                  <a:gd name="connsiteY1" fmla="*/ 23312 h 43657"/>
                  <a:gd name="connsiteX2" fmla="*/ 29816 w 39078"/>
                  <a:gd name="connsiteY2" fmla="*/ 25861 h 43657"/>
                  <a:gd name="connsiteX3" fmla="*/ 23416 w 39078"/>
                  <a:gd name="connsiteY3" fmla="*/ 21855 h 43657"/>
                  <a:gd name="connsiteX4" fmla="*/ 29816 w 39078"/>
                  <a:gd name="connsiteY4" fmla="*/ 17848 h 43657"/>
                  <a:gd name="connsiteX5" fmla="*/ 37517 w 39078"/>
                  <a:gd name="connsiteY5" fmla="*/ 20346 h 43657"/>
                  <a:gd name="connsiteX6" fmla="*/ 38402 w 39078"/>
                  <a:gd name="connsiteY6" fmla="*/ 17952 h 43657"/>
                  <a:gd name="connsiteX7" fmla="*/ 33094 w 39078"/>
                  <a:gd name="connsiteY7" fmla="*/ 15767 h 43657"/>
                  <a:gd name="connsiteX8" fmla="*/ 39078 w 39078"/>
                  <a:gd name="connsiteY8" fmla="*/ 12020 h 43657"/>
                  <a:gd name="connsiteX9" fmla="*/ 37777 w 39078"/>
                  <a:gd name="connsiteY9" fmla="*/ 9835 h 43657"/>
                  <a:gd name="connsiteX10" fmla="*/ 31585 w 39078"/>
                  <a:gd name="connsiteY10" fmla="*/ 13113 h 43657"/>
                  <a:gd name="connsiteX11" fmla="*/ 32366 w 39078"/>
                  <a:gd name="connsiteY11" fmla="*/ 7441 h 43657"/>
                  <a:gd name="connsiteX12" fmla="*/ 29816 w 39078"/>
                  <a:gd name="connsiteY12" fmla="*/ 6973 h 43657"/>
                  <a:gd name="connsiteX13" fmla="*/ 28151 w 39078"/>
                  <a:gd name="connsiteY13" fmla="*/ 14934 h 43657"/>
                  <a:gd name="connsiteX14" fmla="*/ 21438 w 39078"/>
                  <a:gd name="connsiteY14" fmla="*/ 18472 h 43657"/>
                  <a:gd name="connsiteX15" fmla="*/ 21178 w 39078"/>
                  <a:gd name="connsiteY15" fmla="*/ 10927 h 43657"/>
                  <a:gd name="connsiteX16" fmla="*/ 27266 w 39078"/>
                  <a:gd name="connsiteY16" fmla="*/ 5516 h 43657"/>
                  <a:gd name="connsiteX17" fmla="*/ 25601 w 39078"/>
                  <a:gd name="connsiteY17" fmla="*/ 3538 h 43657"/>
                  <a:gd name="connsiteX18" fmla="*/ 21074 w 39078"/>
                  <a:gd name="connsiteY18" fmla="*/ 7077 h 43657"/>
                  <a:gd name="connsiteX19" fmla="*/ 20814 w 39078"/>
                  <a:gd name="connsiteY19" fmla="*/ 0 h 43657"/>
                  <a:gd name="connsiteX20" fmla="*/ 18264 w 39078"/>
                  <a:gd name="connsiteY20" fmla="*/ 0 h 43657"/>
                  <a:gd name="connsiteX21" fmla="*/ 18004 w 39078"/>
                  <a:gd name="connsiteY21" fmla="*/ 7077 h 43657"/>
                  <a:gd name="connsiteX22" fmla="*/ 13477 w 39078"/>
                  <a:gd name="connsiteY22" fmla="*/ 3538 h 43657"/>
                  <a:gd name="connsiteX23" fmla="*/ 11812 w 39078"/>
                  <a:gd name="connsiteY23" fmla="*/ 5516 h 43657"/>
                  <a:gd name="connsiteX24" fmla="*/ 17848 w 39078"/>
                  <a:gd name="connsiteY24" fmla="*/ 10927 h 43657"/>
                  <a:gd name="connsiteX25" fmla="*/ 17588 w 39078"/>
                  <a:gd name="connsiteY25" fmla="*/ 18472 h 43657"/>
                  <a:gd name="connsiteX26" fmla="*/ 10927 w 39078"/>
                  <a:gd name="connsiteY26" fmla="*/ 14934 h 43657"/>
                  <a:gd name="connsiteX27" fmla="*/ 9210 w 39078"/>
                  <a:gd name="connsiteY27" fmla="*/ 6973 h 43657"/>
                  <a:gd name="connsiteX28" fmla="*/ 6712 w 39078"/>
                  <a:gd name="connsiteY28" fmla="*/ 7441 h 43657"/>
                  <a:gd name="connsiteX29" fmla="*/ 7493 w 39078"/>
                  <a:gd name="connsiteY29" fmla="*/ 13113 h 43657"/>
                  <a:gd name="connsiteX30" fmla="*/ 1301 w 39078"/>
                  <a:gd name="connsiteY30" fmla="*/ 9835 h 43657"/>
                  <a:gd name="connsiteX31" fmla="*/ 0 w 39078"/>
                  <a:gd name="connsiteY31" fmla="*/ 12020 h 43657"/>
                  <a:gd name="connsiteX32" fmla="*/ 5984 w 39078"/>
                  <a:gd name="connsiteY32" fmla="*/ 15767 h 43657"/>
                  <a:gd name="connsiteX33" fmla="*/ 676 w 39078"/>
                  <a:gd name="connsiteY33" fmla="*/ 17952 h 43657"/>
                  <a:gd name="connsiteX34" fmla="*/ 1509 w 39078"/>
                  <a:gd name="connsiteY34" fmla="*/ 20346 h 43657"/>
                  <a:gd name="connsiteX35" fmla="*/ 9262 w 39078"/>
                  <a:gd name="connsiteY35" fmla="*/ 17848 h 43657"/>
                  <a:gd name="connsiteX36" fmla="*/ 15662 w 39078"/>
                  <a:gd name="connsiteY36" fmla="*/ 21855 h 43657"/>
                  <a:gd name="connsiteX37" fmla="*/ 9262 w 39078"/>
                  <a:gd name="connsiteY37" fmla="*/ 25861 h 43657"/>
                  <a:gd name="connsiteX38" fmla="*/ 1509 w 39078"/>
                  <a:gd name="connsiteY38" fmla="*/ 23312 h 43657"/>
                  <a:gd name="connsiteX39" fmla="*/ 676 w 39078"/>
                  <a:gd name="connsiteY39" fmla="*/ 25757 h 43657"/>
                  <a:gd name="connsiteX40" fmla="*/ 5984 w 39078"/>
                  <a:gd name="connsiteY40" fmla="*/ 27891 h 43657"/>
                  <a:gd name="connsiteX41" fmla="*/ 0 w 39078"/>
                  <a:gd name="connsiteY41" fmla="*/ 31637 h 43657"/>
                  <a:gd name="connsiteX42" fmla="*/ 1301 w 39078"/>
                  <a:gd name="connsiteY42" fmla="*/ 33875 h 43657"/>
                  <a:gd name="connsiteX43" fmla="*/ 7493 w 39078"/>
                  <a:gd name="connsiteY43" fmla="*/ 30544 h 43657"/>
                  <a:gd name="connsiteX44" fmla="*/ 6712 w 39078"/>
                  <a:gd name="connsiteY44" fmla="*/ 36216 h 43657"/>
                  <a:gd name="connsiteX45" fmla="*/ 9210 w 39078"/>
                  <a:gd name="connsiteY45" fmla="*/ 36685 h 43657"/>
                  <a:gd name="connsiteX46" fmla="*/ 10927 w 39078"/>
                  <a:gd name="connsiteY46" fmla="*/ 28723 h 43657"/>
                  <a:gd name="connsiteX47" fmla="*/ 17588 w 39078"/>
                  <a:gd name="connsiteY47" fmla="*/ 25185 h 43657"/>
                  <a:gd name="connsiteX48" fmla="*/ 17848 w 39078"/>
                  <a:gd name="connsiteY48" fmla="*/ 32730 h 43657"/>
                  <a:gd name="connsiteX49" fmla="*/ 11812 w 39078"/>
                  <a:gd name="connsiteY49" fmla="*/ 38194 h 43657"/>
                  <a:gd name="connsiteX50" fmla="*/ 13477 w 39078"/>
                  <a:gd name="connsiteY50" fmla="*/ 40119 h 43657"/>
                  <a:gd name="connsiteX51" fmla="*/ 18004 w 39078"/>
                  <a:gd name="connsiteY51" fmla="*/ 36632 h 43657"/>
                  <a:gd name="connsiteX52" fmla="*/ 18264 w 39078"/>
                  <a:gd name="connsiteY52" fmla="*/ 43657 h 43657"/>
                  <a:gd name="connsiteX53" fmla="*/ 20814 w 39078"/>
                  <a:gd name="connsiteY53" fmla="*/ 43657 h 43657"/>
                  <a:gd name="connsiteX54" fmla="*/ 21074 w 39078"/>
                  <a:gd name="connsiteY54" fmla="*/ 36632 h 43657"/>
                  <a:gd name="connsiteX55" fmla="*/ 25601 w 39078"/>
                  <a:gd name="connsiteY55" fmla="*/ 40119 h 43657"/>
                  <a:gd name="connsiteX56" fmla="*/ 27266 w 39078"/>
                  <a:gd name="connsiteY56" fmla="*/ 38194 h 43657"/>
                  <a:gd name="connsiteX57" fmla="*/ 21178 w 39078"/>
                  <a:gd name="connsiteY57" fmla="*/ 32730 h 43657"/>
                  <a:gd name="connsiteX58" fmla="*/ 21438 w 39078"/>
                  <a:gd name="connsiteY58" fmla="*/ 25185 h 43657"/>
                  <a:gd name="connsiteX59" fmla="*/ 28151 w 39078"/>
                  <a:gd name="connsiteY59" fmla="*/ 28723 h 43657"/>
                  <a:gd name="connsiteX60" fmla="*/ 29816 w 39078"/>
                  <a:gd name="connsiteY60" fmla="*/ 36685 h 43657"/>
                  <a:gd name="connsiteX61" fmla="*/ 32366 w 39078"/>
                  <a:gd name="connsiteY61" fmla="*/ 36216 h 43657"/>
                  <a:gd name="connsiteX62" fmla="*/ 31585 w 39078"/>
                  <a:gd name="connsiteY62" fmla="*/ 30544 h 43657"/>
                  <a:gd name="connsiteX63" fmla="*/ 37777 w 39078"/>
                  <a:gd name="connsiteY63" fmla="*/ 33875 h 43657"/>
                  <a:gd name="connsiteX64" fmla="*/ 39078 w 39078"/>
                  <a:gd name="connsiteY64" fmla="*/ 31637 h 43657"/>
                  <a:gd name="connsiteX65" fmla="*/ 33094 w 39078"/>
                  <a:gd name="connsiteY65" fmla="*/ 27891 h 4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9078" h="43657">
                    <a:moveTo>
                      <a:pt x="38402" y="25757"/>
                    </a:moveTo>
                    <a:lnTo>
                      <a:pt x="37517" y="23312"/>
                    </a:lnTo>
                    <a:lnTo>
                      <a:pt x="29816" y="25861"/>
                    </a:lnTo>
                    <a:lnTo>
                      <a:pt x="23416" y="21855"/>
                    </a:lnTo>
                    <a:lnTo>
                      <a:pt x="29816" y="17848"/>
                    </a:lnTo>
                    <a:lnTo>
                      <a:pt x="37517" y="20346"/>
                    </a:lnTo>
                    <a:lnTo>
                      <a:pt x="38402" y="17952"/>
                    </a:lnTo>
                    <a:lnTo>
                      <a:pt x="33094" y="15767"/>
                    </a:lnTo>
                    <a:lnTo>
                      <a:pt x="39078" y="12020"/>
                    </a:lnTo>
                    <a:lnTo>
                      <a:pt x="37777" y="9835"/>
                    </a:lnTo>
                    <a:lnTo>
                      <a:pt x="31585" y="13113"/>
                    </a:lnTo>
                    <a:lnTo>
                      <a:pt x="32366" y="7441"/>
                    </a:lnTo>
                    <a:lnTo>
                      <a:pt x="29816" y="6973"/>
                    </a:lnTo>
                    <a:lnTo>
                      <a:pt x="28151" y="14934"/>
                    </a:lnTo>
                    <a:lnTo>
                      <a:pt x="21438" y="18472"/>
                    </a:lnTo>
                    <a:lnTo>
                      <a:pt x="21178" y="10927"/>
                    </a:lnTo>
                    <a:lnTo>
                      <a:pt x="27266" y="5516"/>
                    </a:lnTo>
                    <a:lnTo>
                      <a:pt x="25601" y="3538"/>
                    </a:lnTo>
                    <a:lnTo>
                      <a:pt x="21074" y="7077"/>
                    </a:lnTo>
                    <a:lnTo>
                      <a:pt x="20814" y="0"/>
                    </a:lnTo>
                    <a:lnTo>
                      <a:pt x="18264" y="0"/>
                    </a:lnTo>
                    <a:lnTo>
                      <a:pt x="18004" y="7077"/>
                    </a:lnTo>
                    <a:lnTo>
                      <a:pt x="13477" y="3538"/>
                    </a:lnTo>
                    <a:lnTo>
                      <a:pt x="11812" y="5516"/>
                    </a:lnTo>
                    <a:lnTo>
                      <a:pt x="17848" y="10927"/>
                    </a:lnTo>
                    <a:lnTo>
                      <a:pt x="17588" y="18472"/>
                    </a:lnTo>
                    <a:lnTo>
                      <a:pt x="10927" y="14934"/>
                    </a:lnTo>
                    <a:lnTo>
                      <a:pt x="9210" y="6973"/>
                    </a:lnTo>
                    <a:lnTo>
                      <a:pt x="6712" y="7441"/>
                    </a:lnTo>
                    <a:lnTo>
                      <a:pt x="7493" y="13113"/>
                    </a:lnTo>
                    <a:lnTo>
                      <a:pt x="1301" y="9835"/>
                    </a:lnTo>
                    <a:lnTo>
                      <a:pt x="0" y="12020"/>
                    </a:lnTo>
                    <a:lnTo>
                      <a:pt x="5984" y="15767"/>
                    </a:lnTo>
                    <a:lnTo>
                      <a:pt x="676" y="17952"/>
                    </a:lnTo>
                    <a:lnTo>
                      <a:pt x="1509" y="20346"/>
                    </a:lnTo>
                    <a:lnTo>
                      <a:pt x="9262" y="17848"/>
                    </a:lnTo>
                    <a:lnTo>
                      <a:pt x="15662" y="21855"/>
                    </a:lnTo>
                    <a:lnTo>
                      <a:pt x="9262" y="25861"/>
                    </a:lnTo>
                    <a:lnTo>
                      <a:pt x="1509" y="23312"/>
                    </a:lnTo>
                    <a:lnTo>
                      <a:pt x="676" y="25757"/>
                    </a:lnTo>
                    <a:lnTo>
                      <a:pt x="5984" y="27891"/>
                    </a:lnTo>
                    <a:lnTo>
                      <a:pt x="0" y="31637"/>
                    </a:lnTo>
                    <a:lnTo>
                      <a:pt x="1301" y="33875"/>
                    </a:lnTo>
                    <a:lnTo>
                      <a:pt x="7493" y="30544"/>
                    </a:lnTo>
                    <a:lnTo>
                      <a:pt x="6712" y="36216"/>
                    </a:lnTo>
                    <a:lnTo>
                      <a:pt x="9210" y="36685"/>
                    </a:lnTo>
                    <a:lnTo>
                      <a:pt x="10927" y="28723"/>
                    </a:lnTo>
                    <a:lnTo>
                      <a:pt x="17588" y="25185"/>
                    </a:lnTo>
                    <a:lnTo>
                      <a:pt x="17848" y="32730"/>
                    </a:lnTo>
                    <a:lnTo>
                      <a:pt x="11812" y="38194"/>
                    </a:lnTo>
                    <a:lnTo>
                      <a:pt x="13477" y="40119"/>
                    </a:lnTo>
                    <a:lnTo>
                      <a:pt x="18004" y="36632"/>
                    </a:lnTo>
                    <a:lnTo>
                      <a:pt x="18264" y="43657"/>
                    </a:lnTo>
                    <a:lnTo>
                      <a:pt x="20814" y="43657"/>
                    </a:lnTo>
                    <a:lnTo>
                      <a:pt x="21074" y="36632"/>
                    </a:lnTo>
                    <a:lnTo>
                      <a:pt x="25601" y="40119"/>
                    </a:lnTo>
                    <a:lnTo>
                      <a:pt x="27266" y="38194"/>
                    </a:lnTo>
                    <a:lnTo>
                      <a:pt x="21178" y="32730"/>
                    </a:lnTo>
                    <a:lnTo>
                      <a:pt x="21438" y="25185"/>
                    </a:lnTo>
                    <a:lnTo>
                      <a:pt x="28151" y="28723"/>
                    </a:lnTo>
                    <a:lnTo>
                      <a:pt x="29816" y="36685"/>
                    </a:lnTo>
                    <a:lnTo>
                      <a:pt x="32366" y="36216"/>
                    </a:lnTo>
                    <a:lnTo>
                      <a:pt x="31585" y="30544"/>
                    </a:lnTo>
                    <a:lnTo>
                      <a:pt x="37777" y="33875"/>
                    </a:lnTo>
                    <a:lnTo>
                      <a:pt x="39078" y="31637"/>
                    </a:lnTo>
                    <a:lnTo>
                      <a:pt x="33094" y="27891"/>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sp>
            <p:nvSpPr>
              <p:cNvPr id="220" name="Freihandform: Form 219">
                <a:extLst>
                  <a:ext uri="{FF2B5EF4-FFF2-40B4-BE49-F238E27FC236}">
                    <a16:creationId xmlns:a16="http://schemas.microsoft.com/office/drawing/2014/main" id="{302B76B4-1589-4ECF-A653-7121BE4CE07A}"/>
                  </a:ext>
                </a:extLst>
              </p:cNvPr>
              <p:cNvSpPr/>
              <p:nvPr/>
            </p:nvSpPr>
            <p:spPr>
              <a:xfrm>
                <a:off x="1378171" y="2372832"/>
                <a:ext cx="39078" cy="43657"/>
              </a:xfrm>
              <a:custGeom>
                <a:avLst/>
                <a:gdLst>
                  <a:gd name="connsiteX0" fmla="*/ 38454 w 39078"/>
                  <a:gd name="connsiteY0" fmla="*/ 25705 h 43657"/>
                  <a:gd name="connsiteX1" fmla="*/ 37569 w 39078"/>
                  <a:gd name="connsiteY1" fmla="*/ 23312 h 43657"/>
                  <a:gd name="connsiteX2" fmla="*/ 29816 w 39078"/>
                  <a:gd name="connsiteY2" fmla="*/ 25809 h 43657"/>
                  <a:gd name="connsiteX3" fmla="*/ 23416 w 39078"/>
                  <a:gd name="connsiteY3" fmla="*/ 21803 h 43657"/>
                  <a:gd name="connsiteX4" fmla="*/ 29816 w 39078"/>
                  <a:gd name="connsiteY4" fmla="*/ 17796 h 43657"/>
                  <a:gd name="connsiteX5" fmla="*/ 37569 w 39078"/>
                  <a:gd name="connsiteY5" fmla="*/ 20294 h 43657"/>
                  <a:gd name="connsiteX6" fmla="*/ 38454 w 39078"/>
                  <a:gd name="connsiteY6" fmla="*/ 17900 h 43657"/>
                  <a:gd name="connsiteX7" fmla="*/ 33094 w 39078"/>
                  <a:gd name="connsiteY7" fmla="*/ 15767 h 43657"/>
                  <a:gd name="connsiteX8" fmla="*/ 39078 w 39078"/>
                  <a:gd name="connsiteY8" fmla="*/ 12020 h 43657"/>
                  <a:gd name="connsiteX9" fmla="*/ 37829 w 39078"/>
                  <a:gd name="connsiteY9" fmla="*/ 9783 h 43657"/>
                  <a:gd name="connsiteX10" fmla="*/ 31585 w 39078"/>
                  <a:gd name="connsiteY10" fmla="*/ 13113 h 43657"/>
                  <a:gd name="connsiteX11" fmla="*/ 32366 w 39078"/>
                  <a:gd name="connsiteY11" fmla="*/ 7389 h 43657"/>
                  <a:gd name="connsiteX12" fmla="*/ 29868 w 39078"/>
                  <a:gd name="connsiteY12" fmla="*/ 6973 h 43657"/>
                  <a:gd name="connsiteX13" fmla="*/ 28151 w 39078"/>
                  <a:gd name="connsiteY13" fmla="*/ 14934 h 43657"/>
                  <a:gd name="connsiteX14" fmla="*/ 21490 w 39078"/>
                  <a:gd name="connsiteY14" fmla="*/ 18472 h 43657"/>
                  <a:gd name="connsiteX15" fmla="*/ 21230 w 39078"/>
                  <a:gd name="connsiteY15" fmla="*/ 10927 h 43657"/>
                  <a:gd name="connsiteX16" fmla="*/ 27266 w 39078"/>
                  <a:gd name="connsiteY16" fmla="*/ 5464 h 43657"/>
                  <a:gd name="connsiteX17" fmla="*/ 25601 w 39078"/>
                  <a:gd name="connsiteY17" fmla="*/ 3486 h 43657"/>
                  <a:gd name="connsiteX18" fmla="*/ 21074 w 39078"/>
                  <a:gd name="connsiteY18" fmla="*/ 7025 h 43657"/>
                  <a:gd name="connsiteX19" fmla="*/ 20814 w 39078"/>
                  <a:gd name="connsiteY19" fmla="*/ 0 h 43657"/>
                  <a:gd name="connsiteX20" fmla="*/ 18264 w 39078"/>
                  <a:gd name="connsiteY20" fmla="*/ 0 h 43657"/>
                  <a:gd name="connsiteX21" fmla="*/ 18004 w 39078"/>
                  <a:gd name="connsiteY21" fmla="*/ 7025 h 43657"/>
                  <a:gd name="connsiteX22" fmla="*/ 13477 w 39078"/>
                  <a:gd name="connsiteY22" fmla="*/ 3486 h 43657"/>
                  <a:gd name="connsiteX23" fmla="*/ 11864 w 39078"/>
                  <a:gd name="connsiteY23" fmla="*/ 5464 h 43657"/>
                  <a:gd name="connsiteX24" fmla="*/ 17900 w 39078"/>
                  <a:gd name="connsiteY24" fmla="*/ 10927 h 43657"/>
                  <a:gd name="connsiteX25" fmla="*/ 17640 w 39078"/>
                  <a:gd name="connsiteY25" fmla="*/ 18472 h 43657"/>
                  <a:gd name="connsiteX26" fmla="*/ 10927 w 39078"/>
                  <a:gd name="connsiteY26" fmla="*/ 14934 h 43657"/>
                  <a:gd name="connsiteX27" fmla="*/ 9262 w 39078"/>
                  <a:gd name="connsiteY27" fmla="*/ 6973 h 43657"/>
                  <a:gd name="connsiteX28" fmla="*/ 6712 w 39078"/>
                  <a:gd name="connsiteY28" fmla="*/ 7389 h 43657"/>
                  <a:gd name="connsiteX29" fmla="*/ 7545 w 39078"/>
                  <a:gd name="connsiteY29" fmla="*/ 13113 h 43657"/>
                  <a:gd name="connsiteX30" fmla="*/ 1301 w 39078"/>
                  <a:gd name="connsiteY30" fmla="*/ 9783 h 43657"/>
                  <a:gd name="connsiteX31" fmla="*/ 0 w 39078"/>
                  <a:gd name="connsiteY31" fmla="*/ 12020 h 43657"/>
                  <a:gd name="connsiteX32" fmla="*/ 5984 w 39078"/>
                  <a:gd name="connsiteY32" fmla="*/ 15767 h 43657"/>
                  <a:gd name="connsiteX33" fmla="*/ 676 w 39078"/>
                  <a:gd name="connsiteY33" fmla="*/ 17900 h 43657"/>
                  <a:gd name="connsiteX34" fmla="*/ 1561 w 39078"/>
                  <a:gd name="connsiteY34" fmla="*/ 20294 h 43657"/>
                  <a:gd name="connsiteX35" fmla="*/ 9262 w 39078"/>
                  <a:gd name="connsiteY35" fmla="*/ 17796 h 43657"/>
                  <a:gd name="connsiteX36" fmla="*/ 15714 w 39078"/>
                  <a:gd name="connsiteY36" fmla="*/ 21803 h 43657"/>
                  <a:gd name="connsiteX37" fmla="*/ 9262 w 39078"/>
                  <a:gd name="connsiteY37" fmla="*/ 25809 h 43657"/>
                  <a:gd name="connsiteX38" fmla="*/ 1561 w 39078"/>
                  <a:gd name="connsiteY38" fmla="*/ 23312 h 43657"/>
                  <a:gd name="connsiteX39" fmla="*/ 676 w 39078"/>
                  <a:gd name="connsiteY39" fmla="*/ 25705 h 43657"/>
                  <a:gd name="connsiteX40" fmla="*/ 5984 w 39078"/>
                  <a:gd name="connsiteY40" fmla="*/ 27891 h 43657"/>
                  <a:gd name="connsiteX41" fmla="*/ 0 w 39078"/>
                  <a:gd name="connsiteY41" fmla="*/ 31637 h 43657"/>
                  <a:gd name="connsiteX42" fmla="*/ 1301 w 39078"/>
                  <a:gd name="connsiteY42" fmla="*/ 33823 h 43657"/>
                  <a:gd name="connsiteX43" fmla="*/ 7545 w 39078"/>
                  <a:gd name="connsiteY43" fmla="*/ 30544 h 43657"/>
                  <a:gd name="connsiteX44" fmla="*/ 6712 w 39078"/>
                  <a:gd name="connsiteY44" fmla="*/ 36216 h 43657"/>
                  <a:gd name="connsiteX45" fmla="*/ 9262 w 39078"/>
                  <a:gd name="connsiteY45" fmla="*/ 36685 h 43657"/>
                  <a:gd name="connsiteX46" fmla="*/ 10927 w 39078"/>
                  <a:gd name="connsiteY46" fmla="*/ 28723 h 43657"/>
                  <a:gd name="connsiteX47" fmla="*/ 17640 w 39078"/>
                  <a:gd name="connsiteY47" fmla="*/ 25133 h 43657"/>
                  <a:gd name="connsiteX48" fmla="*/ 17900 w 39078"/>
                  <a:gd name="connsiteY48" fmla="*/ 32730 h 43657"/>
                  <a:gd name="connsiteX49" fmla="*/ 11864 w 39078"/>
                  <a:gd name="connsiteY49" fmla="*/ 38142 h 43657"/>
                  <a:gd name="connsiteX50" fmla="*/ 13477 w 39078"/>
                  <a:gd name="connsiteY50" fmla="*/ 40119 h 43657"/>
                  <a:gd name="connsiteX51" fmla="*/ 18004 w 39078"/>
                  <a:gd name="connsiteY51" fmla="*/ 36580 h 43657"/>
                  <a:gd name="connsiteX52" fmla="*/ 18264 w 39078"/>
                  <a:gd name="connsiteY52" fmla="*/ 43657 h 43657"/>
                  <a:gd name="connsiteX53" fmla="*/ 20814 w 39078"/>
                  <a:gd name="connsiteY53" fmla="*/ 43657 h 43657"/>
                  <a:gd name="connsiteX54" fmla="*/ 21074 w 39078"/>
                  <a:gd name="connsiteY54" fmla="*/ 36580 h 43657"/>
                  <a:gd name="connsiteX55" fmla="*/ 25601 w 39078"/>
                  <a:gd name="connsiteY55" fmla="*/ 40119 h 43657"/>
                  <a:gd name="connsiteX56" fmla="*/ 27266 w 39078"/>
                  <a:gd name="connsiteY56" fmla="*/ 38142 h 43657"/>
                  <a:gd name="connsiteX57" fmla="*/ 21230 w 39078"/>
                  <a:gd name="connsiteY57" fmla="*/ 32730 h 43657"/>
                  <a:gd name="connsiteX58" fmla="*/ 21490 w 39078"/>
                  <a:gd name="connsiteY58" fmla="*/ 25133 h 43657"/>
                  <a:gd name="connsiteX59" fmla="*/ 28151 w 39078"/>
                  <a:gd name="connsiteY59" fmla="*/ 28723 h 43657"/>
                  <a:gd name="connsiteX60" fmla="*/ 29868 w 39078"/>
                  <a:gd name="connsiteY60" fmla="*/ 36685 h 43657"/>
                  <a:gd name="connsiteX61" fmla="*/ 32366 w 39078"/>
                  <a:gd name="connsiteY61" fmla="*/ 36216 h 43657"/>
                  <a:gd name="connsiteX62" fmla="*/ 31585 w 39078"/>
                  <a:gd name="connsiteY62" fmla="*/ 30544 h 43657"/>
                  <a:gd name="connsiteX63" fmla="*/ 37829 w 39078"/>
                  <a:gd name="connsiteY63" fmla="*/ 33823 h 43657"/>
                  <a:gd name="connsiteX64" fmla="*/ 39078 w 39078"/>
                  <a:gd name="connsiteY64" fmla="*/ 31637 h 43657"/>
                  <a:gd name="connsiteX65" fmla="*/ 33094 w 39078"/>
                  <a:gd name="connsiteY65" fmla="*/ 27891 h 4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9078" h="43657">
                    <a:moveTo>
                      <a:pt x="38454" y="25705"/>
                    </a:moveTo>
                    <a:lnTo>
                      <a:pt x="37569" y="23312"/>
                    </a:lnTo>
                    <a:lnTo>
                      <a:pt x="29816" y="25809"/>
                    </a:lnTo>
                    <a:lnTo>
                      <a:pt x="23416" y="21803"/>
                    </a:lnTo>
                    <a:lnTo>
                      <a:pt x="29816" y="17796"/>
                    </a:lnTo>
                    <a:lnTo>
                      <a:pt x="37569" y="20294"/>
                    </a:lnTo>
                    <a:lnTo>
                      <a:pt x="38454" y="17900"/>
                    </a:lnTo>
                    <a:lnTo>
                      <a:pt x="33094" y="15767"/>
                    </a:lnTo>
                    <a:lnTo>
                      <a:pt x="39078" y="12020"/>
                    </a:lnTo>
                    <a:lnTo>
                      <a:pt x="37829" y="9783"/>
                    </a:lnTo>
                    <a:lnTo>
                      <a:pt x="31585" y="13113"/>
                    </a:lnTo>
                    <a:lnTo>
                      <a:pt x="32366" y="7389"/>
                    </a:lnTo>
                    <a:lnTo>
                      <a:pt x="29868" y="6973"/>
                    </a:lnTo>
                    <a:lnTo>
                      <a:pt x="28151" y="14934"/>
                    </a:lnTo>
                    <a:lnTo>
                      <a:pt x="21490" y="18472"/>
                    </a:lnTo>
                    <a:lnTo>
                      <a:pt x="21230" y="10927"/>
                    </a:lnTo>
                    <a:lnTo>
                      <a:pt x="27266" y="5464"/>
                    </a:lnTo>
                    <a:lnTo>
                      <a:pt x="25601" y="3486"/>
                    </a:lnTo>
                    <a:lnTo>
                      <a:pt x="21074" y="7025"/>
                    </a:lnTo>
                    <a:lnTo>
                      <a:pt x="20814" y="0"/>
                    </a:lnTo>
                    <a:lnTo>
                      <a:pt x="18264" y="0"/>
                    </a:lnTo>
                    <a:lnTo>
                      <a:pt x="18004" y="7025"/>
                    </a:lnTo>
                    <a:lnTo>
                      <a:pt x="13477" y="3486"/>
                    </a:lnTo>
                    <a:lnTo>
                      <a:pt x="11864" y="5464"/>
                    </a:lnTo>
                    <a:lnTo>
                      <a:pt x="17900" y="10927"/>
                    </a:lnTo>
                    <a:lnTo>
                      <a:pt x="17640" y="18472"/>
                    </a:lnTo>
                    <a:lnTo>
                      <a:pt x="10927" y="14934"/>
                    </a:lnTo>
                    <a:lnTo>
                      <a:pt x="9262" y="6973"/>
                    </a:lnTo>
                    <a:lnTo>
                      <a:pt x="6712" y="7389"/>
                    </a:lnTo>
                    <a:lnTo>
                      <a:pt x="7545" y="13113"/>
                    </a:lnTo>
                    <a:lnTo>
                      <a:pt x="1301" y="9783"/>
                    </a:lnTo>
                    <a:lnTo>
                      <a:pt x="0" y="12020"/>
                    </a:lnTo>
                    <a:lnTo>
                      <a:pt x="5984" y="15767"/>
                    </a:lnTo>
                    <a:lnTo>
                      <a:pt x="676" y="17900"/>
                    </a:lnTo>
                    <a:lnTo>
                      <a:pt x="1561" y="20294"/>
                    </a:lnTo>
                    <a:lnTo>
                      <a:pt x="9262" y="17796"/>
                    </a:lnTo>
                    <a:lnTo>
                      <a:pt x="15714" y="21803"/>
                    </a:lnTo>
                    <a:lnTo>
                      <a:pt x="9262" y="25809"/>
                    </a:lnTo>
                    <a:lnTo>
                      <a:pt x="1561" y="23312"/>
                    </a:lnTo>
                    <a:lnTo>
                      <a:pt x="676" y="25705"/>
                    </a:lnTo>
                    <a:lnTo>
                      <a:pt x="5984" y="27891"/>
                    </a:lnTo>
                    <a:lnTo>
                      <a:pt x="0" y="31637"/>
                    </a:lnTo>
                    <a:lnTo>
                      <a:pt x="1301" y="33823"/>
                    </a:lnTo>
                    <a:lnTo>
                      <a:pt x="7545" y="30544"/>
                    </a:lnTo>
                    <a:lnTo>
                      <a:pt x="6712" y="36216"/>
                    </a:lnTo>
                    <a:lnTo>
                      <a:pt x="9262" y="36685"/>
                    </a:lnTo>
                    <a:lnTo>
                      <a:pt x="10927" y="28723"/>
                    </a:lnTo>
                    <a:lnTo>
                      <a:pt x="17640" y="25133"/>
                    </a:lnTo>
                    <a:lnTo>
                      <a:pt x="17900" y="32730"/>
                    </a:lnTo>
                    <a:lnTo>
                      <a:pt x="11864" y="38142"/>
                    </a:lnTo>
                    <a:lnTo>
                      <a:pt x="13477" y="40119"/>
                    </a:lnTo>
                    <a:lnTo>
                      <a:pt x="18004" y="36580"/>
                    </a:lnTo>
                    <a:lnTo>
                      <a:pt x="18264" y="43657"/>
                    </a:lnTo>
                    <a:lnTo>
                      <a:pt x="20814" y="43657"/>
                    </a:lnTo>
                    <a:lnTo>
                      <a:pt x="21074" y="36580"/>
                    </a:lnTo>
                    <a:lnTo>
                      <a:pt x="25601" y="40119"/>
                    </a:lnTo>
                    <a:lnTo>
                      <a:pt x="27266" y="38142"/>
                    </a:lnTo>
                    <a:lnTo>
                      <a:pt x="21230" y="32730"/>
                    </a:lnTo>
                    <a:lnTo>
                      <a:pt x="21490" y="25133"/>
                    </a:lnTo>
                    <a:lnTo>
                      <a:pt x="28151" y="28723"/>
                    </a:lnTo>
                    <a:lnTo>
                      <a:pt x="29868" y="36685"/>
                    </a:lnTo>
                    <a:lnTo>
                      <a:pt x="32366" y="36216"/>
                    </a:lnTo>
                    <a:lnTo>
                      <a:pt x="31585" y="30544"/>
                    </a:lnTo>
                    <a:lnTo>
                      <a:pt x="37829" y="33823"/>
                    </a:lnTo>
                    <a:lnTo>
                      <a:pt x="39078" y="31637"/>
                    </a:lnTo>
                    <a:lnTo>
                      <a:pt x="33094" y="27891"/>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sp>
            <p:nvSpPr>
              <p:cNvPr id="221" name="Freihandform: Form 220">
                <a:extLst>
                  <a:ext uri="{FF2B5EF4-FFF2-40B4-BE49-F238E27FC236}">
                    <a16:creationId xmlns:a16="http://schemas.microsoft.com/office/drawing/2014/main" id="{FA1169AB-C544-4F25-B30E-34E85A194937}"/>
                  </a:ext>
                </a:extLst>
              </p:cNvPr>
              <p:cNvSpPr/>
              <p:nvPr/>
            </p:nvSpPr>
            <p:spPr>
              <a:xfrm>
                <a:off x="1431299" y="2327458"/>
                <a:ext cx="39078" cy="43605"/>
              </a:xfrm>
              <a:custGeom>
                <a:avLst/>
                <a:gdLst>
                  <a:gd name="connsiteX0" fmla="*/ 38402 w 39078"/>
                  <a:gd name="connsiteY0" fmla="*/ 25705 h 43605"/>
                  <a:gd name="connsiteX1" fmla="*/ 37517 w 39078"/>
                  <a:gd name="connsiteY1" fmla="*/ 23312 h 43605"/>
                  <a:gd name="connsiteX2" fmla="*/ 29816 w 39078"/>
                  <a:gd name="connsiteY2" fmla="*/ 25809 h 43605"/>
                  <a:gd name="connsiteX3" fmla="*/ 23416 w 39078"/>
                  <a:gd name="connsiteY3" fmla="*/ 21803 h 43605"/>
                  <a:gd name="connsiteX4" fmla="*/ 29816 w 39078"/>
                  <a:gd name="connsiteY4" fmla="*/ 17796 h 43605"/>
                  <a:gd name="connsiteX5" fmla="*/ 37517 w 39078"/>
                  <a:gd name="connsiteY5" fmla="*/ 20294 h 43605"/>
                  <a:gd name="connsiteX6" fmla="*/ 38402 w 39078"/>
                  <a:gd name="connsiteY6" fmla="*/ 17900 h 43605"/>
                  <a:gd name="connsiteX7" fmla="*/ 33094 w 39078"/>
                  <a:gd name="connsiteY7" fmla="*/ 15714 h 43605"/>
                  <a:gd name="connsiteX8" fmla="*/ 39078 w 39078"/>
                  <a:gd name="connsiteY8" fmla="*/ 12020 h 43605"/>
                  <a:gd name="connsiteX9" fmla="*/ 37777 w 39078"/>
                  <a:gd name="connsiteY9" fmla="*/ 9783 h 43605"/>
                  <a:gd name="connsiteX10" fmla="*/ 31585 w 39078"/>
                  <a:gd name="connsiteY10" fmla="*/ 13113 h 43605"/>
                  <a:gd name="connsiteX11" fmla="*/ 32366 w 39078"/>
                  <a:gd name="connsiteY11" fmla="*/ 7389 h 43605"/>
                  <a:gd name="connsiteX12" fmla="*/ 29816 w 39078"/>
                  <a:gd name="connsiteY12" fmla="*/ 6973 h 43605"/>
                  <a:gd name="connsiteX13" fmla="*/ 28151 w 39078"/>
                  <a:gd name="connsiteY13" fmla="*/ 14882 h 43605"/>
                  <a:gd name="connsiteX14" fmla="*/ 21438 w 39078"/>
                  <a:gd name="connsiteY14" fmla="*/ 18472 h 43605"/>
                  <a:gd name="connsiteX15" fmla="*/ 21178 w 39078"/>
                  <a:gd name="connsiteY15" fmla="*/ 10875 h 43605"/>
                  <a:gd name="connsiteX16" fmla="*/ 27266 w 39078"/>
                  <a:gd name="connsiteY16" fmla="*/ 5464 h 43605"/>
                  <a:gd name="connsiteX17" fmla="*/ 25601 w 39078"/>
                  <a:gd name="connsiteY17" fmla="*/ 3486 h 43605"/>
                  <a:gd name="connsiteX18" fmla="*/ 21074 w 39078"/>
                  <a:gd name="connsiteY18" fmla="*/ 7025 h 43605"/>
                  <a:gd name="connsiteX19" fmla="*/ 20814 w 39078"/>
                  <a:gd name="connsiteY19" fmla="*/ 0 h 43605"/>
                  <a:gd name="connsiteX20" fmla="*/ 18264 w 39078"/>
                  <a:gd name="connsiteY20" fmla="*/ 0 h 43605"/>
                  <a:gd name="connsiteX21" fmla="*/ 18004 w 39078"/>
                  <a:gd name="connsiteY21" fmla="*/ 7025 h 43605"/>
                  <a:gd name="connsiteX22" fmla="*/ 13477 w 39078"/>
                  <a:gd name="connsiteY22" fmla="*/ 3486 h 43605"/>
                  <a:gd name="connsiteX23" fmla="*/ 11812 w 39078"/>
                  <a:gd name="connsiteY23" fmla="*/ 5464 h 43605"/>
                  <a:gd name="connsiteX24" fmla="*/ 17848 w 39078"/>
                  <a:gd name="connsiteY24" fmla="*/ 10875 h 43605"/>
                  <a:gd name="connsiteX25" fmla="*/ 17588 w 39078"/>
                  <a:gd name="connsiteY25" fmla="*/ 18472 h 43605"/>
                  <a:gd name="connsiteX26" fmla="*/ 10927 w 39078"/>
                  <a:gd name="connsiteY26" fmla="*/ 14882 h 43605"/>
                  <a:gd name="connsiteX27" fmla="*/ 9210 w 39078"/>
                  <a:gd name="connsiteY27" fmla="*/ 6973 h 43605"/>
                  <a:gd name="connsiteX28" fmla="*/ 6712 w 39078"/>
                  <a:gd name="connsiteY28" fmla="*/ 7389 h 43605"/>
                  <a:gd name="connsiteX29" fmla="*/ 7493 w 39078"/>
                  <a:gd name="connsiteY29" fmla="*/ 13113 h 43605"/>
                  <a:gd name="connsiteX30" fmla="*/ 1301 w 39078"/>
                  <a:gd name="connsiteY30" fmla="*/ 9783 h 43605"/>
                  <a:gd name="connsiteX31" fmla="*/ 0 w 39078"/>
                  <a:gd name="connsiteY31" fmla="*/ 12020 h 43605"/>
                  <a:gd name="connsiteX32" fmla="*/ 5984 w 39078"/>
                  <a:gd name="connsiteY32" fmla="*/ 15714 h 43605"/>
                  <a:gd name="connsiteX33" fmla="*/ 624 w 39078"/>
                  <a:gd name="connsiteY33" fmla="*/ 17900 h 43605"/>
                  <a:gd name="connsiteX34" fmla="*/ 1509 w 39078"/>
                  <a:gd name="connsiteY34" fmla="*/ 20294 h 43605"/>
                  <a:gd name="connsiteX35" fmla="*/ 9262 w 39078"/>
                  <a:gd name="connsiteY35" fmla="*/ 17796 h 43605"/>
                  <a:gd name="connsiteX36" fmla="*/ 15662 w 39078"/>
                  <a:gd name="connsiteY36" fmla="*/ 21803 h 43605"/>
                  <a:gd name="connsiteX37" fmla="*/ 9262 w 39078"/>
                  <a:gd name="connsiteY37" fmla="*/ 25809 h 43605"/>
                  <a:gd name="connsiteX38" fmla="*/ 1509 w 39078"/>
                  <a:gd name="connsiteY38" fmla="*/ 23312 h 43605"/>
                  <a:gd name="connsiteX39" fmla="*/ 624 w 39078"/>
                  <a:gd name="connsiteY39" fmla="*/ 25705 h 43605"/>
                  <a:gd name="connsiteX40" fmla="*/ 5984 w 39078"/>
                  <a:gd name="connsiteY40" fmla="*/ 27839 h 43605"/>
                  <a:gd name="connsiteX41" fmla="*/ 0 w 39078"/>
                  <a:gd name="connsiteY41" fmla="*/ 31585 h 43605"/>
                  <a:gd name="connsiteX42" fmla="*/ 1301 w 39078"/>
                  <a:gd name="connsiteY42" fmla="*/ 33823 h 43605"/>
                  <a:gd name="connsiteX43" fmla="*/ 7493 w 39078"/>
                  <a:gd name="connsiteY43" fmla="*/ 30492 h 43605"/>
                  <a:gd name="connsiteX44" fmla="*/ 6712 w 39078"/>
                  <a:gd name="connsiteY44" fmla="*/ 36216 h 43605"/>
                  <a:gd name="connsiteX45" fmla="*/ 9210 w 39078"/>
                  <a:gd name="connsiteY45" fmla="*/ 36632 h 43605"/>
                  <a:gd name="connsiteX46" fmla="*/ 10927 w 39078"/>
                  <a:gd name="connsiteY46" fmla="*/ 28671 h 43605"/>
                  <a:gd name="connsiteX47" fmla="*/ 17588 w 39078"/>
                  <a:gd name="connsiteY47" fmla="*/ 25133 h 43605"/>
                  <a:gd name="connsiteX48" fmla="*/ 17848 w 39078"/>
                  <a:gd name="connsiteY48" fmla="*/ 32678 h 43605"/>
                  <a:gd name="connsiteX49" fmla="*/ 11812 w 39078"/>
                  <a:gd name="connsiteY49" fmla="*/ 38141 h 43605"/>
                  <a:gd name="connsiteX50" fmla="*/ 13477 w 39078"/>
                  <a:gd name="connsiteY50" fmla="*/ 40119 h 43605"/>
                  <a:gd name="connsiteX51" fmla="*/ 18004 w 39078"/>
                  <a:gd name="connsiteY51" fmla="*/ 36580 h 43605"/>
                  <a:gd name="connsiteX52" fmla="*/ 18264 w 39078"/>
                  <a:gd name="connsiteY52" fmla="*/ 43605 h 43605"/>
                  <a:gd name="connsiteX53" fmla="*/ 20814 w 39078"/>
                  <a:gd name="connsiteY53" fmla="*/ 43605 h 43605"/>
                  <a:gd name="connsiteX54" fmla="*/ 21074 w 39078"/>
                  <a:gd name="connsiteY54" fmla="*/ 36580 h 43605"/>
                  <a:gd name="connsiteX55" fmla="*/ 25601 w 39078"/>
                  <a:gd name="connsiteY55" fmla="*/ 40119 h 43605"/>
                  <a:gd name="connsiteX56" fmla="*/ 27266 w 39078"/>
                  <a:gd name="connsiteY56" fmla="*/ 38141 h 43605"/>
                  <a:gd name="connsiteX57" fmla="*/ 21178 w 39078"/>
                  <a:gd name="connsiteY57" fmla="*/ 32678 h 43605"/>
                  <a:gd name="connsiteX58" fmla="*/ 21438 w 39078"/>
                  <a:gd name="connsiteY58" fmla="*/ 25133 h 43605"/>
                  <a:gd name="connsiteX59" fmla="*/ 28151 w 39078"/>
                  <a:gd name="connsiteY59" fmla="*/ 28671 h 43605"/>
                  <a:gd name="connsiteX60" fmla="*/ 29816 w 39078"/>
                  <a:gd name="connsiteY60" fmla="*/ 36632 h 43605"/>
                  <a:gd name="connsiteX61" fmla="*/ 32366 w 39078"/>
                  <a:gd name="connsiteY61" fmla="*/ 36216 h 43605"/>
                  <a:gd name="connsiteX62" fmla="*/ 31585 w 39078"/>
                  <a:gd name="connsiteY62" fmla="*/ 30492 h 43605"/>
                  <a:gd name="connsiteX63" fmla="*/ 37777 w 39078"/>
                  <a:gd name="connsiteY63" fmla="*/ 33823 h 43605"/>
                  <a:gd name="connsiteX64" fmla="*/ 39078 w 39078"/>
                  <a:gd name="connsiteY64" fmla="*/ 31585 h 43605"/>
                  <a:gd name="connsiteX65" fmla="*/ 33094 w 39078"/>
                  <a:gd name="connsiteY65" fmla="*/ 27839 h 43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9078" h="43605">
                    <a:moveTo>
                      <a:pt x="38402" y="25705"/>
                    </a:moveTo>
                    <a:lnTo>
                      <a:pt x="37517" y="23312"/>
                    </a:lnTo>
                    <a:lnTo>
                      <a:pt x="29816" y="25809"/>
                    </a:lnTo>
                    <a:lnTo>
                      <a:pt x="23416" y="21803"/>
                    </a:lnTo>
                    <a:lnTo>
                      <a:pt x="29816" y="17796"/>
                    </a:lnTo>
                    <a:lnTo>
                      <a:pt x="37517" y="20294"/>
                    </a:lnTo>
                    <a:lnTo>
                      <a:pt x="38402" y="17900"/>
                    </a:lnTo>
                    <a:lnTo>
                      <a:pt x="33094" y="15714"/>
                    </a:lnTo>
                    <a:lnTo>
                      <a:pt x="39078" y="12020"/>
                    </a:lnTo>
                    <a:lnTo>
                      <a:pt x="37777" y="9783"/>
                    </a:lnTo>
                    <a:lnTo>
                      <a:pt x="31585" y="13113"/>
                    </a:lnTo>
                    <a:lnTo>
                      <a:pt x="32366" y="7389"/>
                    </a:lnTo>
                    <a:lnTo>
                      <a:pt x="29816" y="6973"/>
                    </a:lnTo>
                    <a:lnTo>
                      <a:pt x="28151" y="14882"/>
                    </a:lnTo>
                    <a:lnTo>
                      <a:pt x="21438" y="18472"/>
                    </a:lnTo>
                    <a:lnTo>
                      <a:pt x="21178" y="10875"/>
                    </a:lnTo>
                    <a:lnTo>
                      <a:pt x="27266" y="5464"/>
                    </a:lnTo>
                    <a:lnTo>
                      <a:pt x="25601" y="3486"/>
                    </a:lnTo>
                    <a:lnTo>
                      <a:pt x="21074" y="7025"/>
                    </a:lnTo>
                    <a:lnTo>
                      <a:pt x="20814" y="0"/>
                    </a:lnTo>
                    <a:lnTo>
                      <a:pt x="18264" y="0"/>
                    </a:lnTo>
                    <a:lnTo>
                      <a:pt x="18004" y="7025"/>
                    </a:lnTo>
                    <a:lnTo>
                      <a:pt x="13477" y="3486"/>
                    </a:lnTo>
                    <a:lnTo>
                      <a:pt x="11812" y="5464"/>
                    </a:lnTo>
                    <a:lnTo>
                      <a:pt x="17848" y="10875"/>
                    </a:lnTo>
                    <a:lnTo>
                      <a:pt x="17588" y="18472"/>
                    </a:lnTo>
                    <a:lnTo>
                      <a:pt x="10927" y="14882"/>
                    </a:lnTo>
                    <a:lnTo>
                      <a:pt x="9210" y="6973"/>
                    </a:lnTo>
                    <a:lnTo>
                      <a:pt x="6712" y="7389"/>
                    </a:lnTo>
                    <a:lnTo>
                      <a:pt x="7493" y="13113"/>
                    </a:lnTo>
                    <a:lnTo>
                      <a:pt x="1301" y="9783"/>
                    </a:lnTo>
                    <a:lnTo>
                      <a:pt x="0" y="12020"/>
                    </a:lnTo>
                    <a:lnTo>
                      <a:pt x="5984" y="15714"/>
                    </a:lnTo>
                    <a:lnTo>
                      <a:pt x="624" y="17900"/>
                    </a:lnTo>
                    <a:lnTo>
                      <a:pt x="1509" y="20294"/>
                    </a:lnTo>
                    <a:lnTo>
                      <a:pt x="9262" y="17796"/>
                    </a:lnTo>
                    <a:lnTo>
                      <a:pt x="15662" y="21803"/>
                    </a:lnTo>
                    <a:lnTo>
                      <a:pt x="9262" y="25809"/>
                    </a:lnTo>
                    <a:lnTo>
                      <a:pt x="1509" y="23312"/>
                    </a:lnTo>
                    <a:lnTo>
                      <a:pt x="624" y="25705"/>
                    </a:lnTo>
                    <a:lnTo>
                      <a:pt x="5984" y="27839"/>
                    </a:lnTo>
                    <a:lnTo>
                      <a:pt x="0" y="31585"/>
                    </a:lnTo>
                    <a:lnTo>
                      <a:pt x="1301" y="33823"/>
                    </a:lnTo>
                    <a:lnTo>
                      <a:pt x="7493" y="30492"/>
                    </a:lnTo>
                    <a:lnTo>
                      <a:pt x="6712" y="36216"/>
                    </a:lnTo>
                    <a:lnTo>
                      <a:pt x="9210" y="36632"/>
                    </a:lnTo>
                    <a:lnTo>
                      <a:pt x="10927" y="28671"/>
                    </a:lnTo>
                    <a:lnTo>
                      <a:pt x="17588" y="25133"/>
                    </a:lnTo>
                    <a:lnTo>
                      <a:pt x="17848" y="32678"/>
                    </a:lnTo>
                    <a:lnTo>
                      <a:pt x="11812" y="38141"/>
                    </a:lnTo>
                    <a:lnTo>
                      <a:pt x="13477" y="40119"/>
                    </a:lnTo>
                    <a:lnTo>
                      <a:pt x="18004" y="36580"/>
                    </a:lnTo>
                    <a:lnTo>
                      <a:pt x="18264" y="43605"/>
                    </a:lnTo>
                    <a:lnTo>
                      <a:pt x="20814" y="43605"/>
                    </a:lnTo>
                    <a:lnTo>
                      <a:pt x="21074" y="36580"/>
                    </a:lnTo>
                    <a:lnTo>
                      <a:pt x="25601" y="40119"/>
                    </a:lnTo>
                    <a:lnTo>
                      <a:pt x="27266" y="38141"/>
                    </a:lnTo>
                    <a:lnTo>
                      <a:pt x="21178" y="32678"/>
                    </a:lnTo>
                    <a:lnTo>
                      <a:pt x="21438" y="25133"/>
                    </a:lnTo>
                    <a:lnTo>
                      <a:pt x="28151" y="28671"/>
                    </a:lnTo>
                    <a:lnTo>
                      <a:pt x="29816" y="36632"/>
                    </a:lnTo>
                    <a:lnTo>
                      <a:pt x="32366" y="36216"/>
                    </a:lnTo>
                    <a:lnTo>
                      <a:pt x="31585" y="30492"/>
                    </a:lnTo>
                    <a:lnTo>
                      <a:pt x="37777" y="33823"/>
                    </a:lnTo>
                    <a:lnTo>
                      <a:pt x="39078" y="31585"/>
                    </a:lnTo>
                    <a:lnTo>
                      <a:pt x="33094" y="27839"/>
                    </a:lnTo>
                    <a:close/>
                  </a:path>
                </a:pathLst>
              </a:custGeom>
              <a:solidFill>
                <a:srgbClr val="FFFFFF"/>
              </a:solidFill>
              <a:ln w="5202" cap="flat">
                <a:noFill/>
                <a:prstDash val="solid"/>
                <a:miter/>
              </a:ln>
            </p:spPr>
            <p:txBody>
              <a:bodyPr rtlCol="0" anchor="ctr"/>
              <a:lstStyle/>
              <a:p>
                <a:endParaRPr lang="en-US">
                  <a:latin typeface="Siemens Sans" pitchFamily="2" charset="0"/>
                </a:endParaRPr>
              </a:p>
            </p:txBody>
          </p:sp>
        </p:grpSp>
        <p:cxnSp>
          <p:nvCxnSpPr>
            <p:cNvPr id="190" name="Verbinder: gewinkelt 189">
              <a:extLst>
                <a:ext uri="{FF2B5EF4-FFF2-40B4-BE49-F238E27FC236}">
                  <a16:creationId xmlns:a16="http://schemas.microsoft.com/office/drawing/2014/main" id="{817E3538-2807-44FB-91B9-4F1D7819FEB9}"/>
                </a:ext>
              </a:extLst>
            </p:cNvPr>
            <p:cNvCxnSpPr>
              <a:stCxn id="216" idx="2"/>
              <a:endCxn id="226" idx="2"/>
            </p:cNvCxnSpPr>
            <p:nvPr/>
          </p:nvCxnSpPr>
          <p:spPr bwMode="auto">
            <a:xfrm flipH="1">
              <a:off x="817642" y="2406915"/>
              <a:ext cx="13312" cy="696142"/>
            </a:xfrm>
            <a:prstGeom prst="bentConnector3">
              <a:avLst>
                <a:gd name="adj1" fmla="val 1131776"/>
              </a:avLst>
            </a:prstGeom>
            <a:solidFill>
              <a:schemeClr val="tx2"/>
            </a:solidFill>
            <a:ln w="25400" cap="flat" cmpd="sng" algn="ctr">
              <a:solidFill>
                <a:srgbClr val="50BED7"/>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1" name="Verbinder: gewinkelt 190">
              <a:extLst>
                <a:ext uri="{FF2B5EF4-FFF2-40B4-BE49-F238E27FC236}">
                  <a16:creationId xmlns:a16="http://schemas.microsoft.com/office/drawing/2014/main" id="{6BD7F53B-FE60-42BB-948C-1658837CDDF2}"/>
                </a:ext>
              </a:extLst>
            </p:cNvPr>
            <p:cNvCxnSpPr>
              <a:stCxn id="226" idx="0"/>
              <a:endCxn id="216" idx="0"/>
            </p:cNvCxnSpPr>
            <p:nvPr/>
          </p:nvCxnSpPr>
          <p:spPr bwMode="auto">
            <a:xfrm flipV="1">
              <a:off x="1204076" y="2406915"/>
              <a:ext cx="8269" cy="696142"/>
            </a:xfrm>
            <a:prstGeom prst="bentConnector3">
              <a:avLst>
                <a:gd name="adj1" fmla="val 2081642"/>
              </a:avLst>
            </a:prstGeom>
            <a:solidFill>
              <a:schemeClr val="tx2"/>
            </a:solidFill>
            <a:ln w="25400" cap="flat" cmpd="sng" algn="ctr">
              <a:solidFill>
                <a:srgbClr val="005F87"/>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2" name="Verbinder: gewinkelt 191">
              <a:extLst>
                <a:ext uri="{FF2B5EF4-FFF2-40B4-BE49-F238E27FC236}">
                  <a16:creationId xmlns:a16="http://schemas.microsoft.com/office/drawing/2014/main" id="{9CD128E0-B74A-4984-8D04-9A0E33B559AC}"/>
                </a:ext>
              </a:extLst>
            </p:cNvPr>
            <p:cNvCxnSpPr/>
            <p:nvPr/>
          </p:nvCxnSpPr>
          <p:spPr bwMode="auto">
            <a:xfrm flipH="1">
              <a:off x="1190670" y="3146330"/>
              <a:ext cx="13406" cy="1191888"/>
            </a:xfrm>
            <a:prstGeom prst="bentConnector4">
              <a:avLst>
                <a:gd name="adj1" fmla="val -1282016"/>
                <a:gd name="adj2" fmla="val 99824"/>
              </a:avLst>
            </a:prstGeom>
            <a:solidFill>
              <a:schemeClr val="tx2"/>
            </a:solidFill>
            <a:ln w="25400" cap="flat" cmpd="sng" algn="ctr">
              <a:solidFill>
                <a:srgbClr val="D2D74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3" name="Verbinder: gewinkelt 192">
              <a:extLst>
                <a:ext uri="{FF2B5EF4-FFF2-40B4-BE49-F238E27FC236}">
                  <a16:creationId xmlns:a16="http://schemas.microsoft.com/office/drawing/2014/main" id="{6ABF70BC-BFF5-452E-89A3-69CD953D3FCC}"/>
                </a:ext>
              </a:extLst>
            </p:cNvPr>
            <p:cNvCxnSpPr/>
            <p:nvPr/>
          </p:nvCxnSpPr>
          <p:spPr bwMode="auto">
            <a:xfrm rot="10800000" flipV="1">
              <a:off x="1369718" y="3709491"/>
              <a:ext cx="898333" cy="193724"/>
            </a:xfrm>
            <a:prstGeom prst="bentConnector3">
              <a:avLst>
                <a:gd name="adj1" fmla="val -1266"/>
              </a:avLst>
            </a:prstGeom>
            <a:solidFill>
              <a:schemeClr val="tx2"/>
            </a:solidFill>
            <a:ln w="25400" cap="flat" cmpd="sng" algn="ctr">
              <a:solidFill>
                <a:srgbClr val="D2D74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4" name="Verbinder: gewinkelt 193">
              <a:extLst>
                <a:ext uri="{FF2B5EF4-FFF2-40B4-BE49-F238E27FC236}">
                  <a16:creationId xmlns:a16="http://schemas.microsoft.com/office/drawing/2014/main" id="{66151658-83E3-490C-AE0A-80434B94320B}"/>
                </a:ext>
              </a:extLst>
            </p:cNvPr>
            <p:cNvCxnSpPr/>
            <p:nvPr/>
          </p:nvCxnSpPr>
          <p:spPr bwMode="auto">
            <a:xfrm rot="10800000" flipV="1">
              <a:off x="698575" y="3731183"/>
              <a:ext cx="1728616" cy="256203"/>
            </a:xfrm>
            <a:prstGeom prst="bentConnector3">
              <a:avLst>
                <a:gd name="adj1" fmla="val -581"/>
              </a:avLst>
            </a:prstGeom>
            <a:solidFill>
              <a:schemeClr val="tx2"/>
            </a:solidFill>
            <a:ln w="25400" cap="flat" cmpd="sng" algn="ctr">
              <a:solidFill>
                <a:srgbClr val="879628"/>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195" name="Gruppieren 194">
              <a:extLst>
                <a:ext uri="{FF2B5EF4-FFF2-40B4-BE49-F238E27FC236}">
                  <a16:creationId xmlns:a16="http://schemas.microsoft.com/office/drawing/2014/main" id="{ED505BCC-54A6-47B4-ADC0-23794E25B8C8}"/>
                </a:ext>
              </a:extLst>
            </p:cNvPr>
            <p:cNvGrpSpPr/>
            <p:nvPr/>
          </p:nvGrpSpPr>
          <p:grpSpPr>
            <a:xfrm>
              <a:off x="817205" y="4013001"/>
              <a:ext cx="408786" cy="531261"/>
              <a:chOff x="574309" y="3829182"/>
              <a:chExt cx="422730" cy="549383"/>
            </a:xfrm>
          </p:grpSpPr>
          <p:sp>
            <p:nvSpPr>
              <p:cNvPr id="210" name="Freihandform: Form 209">
                <a:extLst>
                  <a:ext uri="{FF2B5EF4-FFF2-40B4-BE49-F238E27FC236}">
                    <a16:creationId xmlns:a16="http://schemas.microsoft.com/office/drawing/2014/main" id="{A7AB46E1-15D0-4BFE-A6ED-A34528ADC894}"/>
                  </a:ext>
                </a:extLst>
              </p:cNvPr>
              <p:cNvSpPr/>
              <p:nvPr/>
            </p:nvSpPr>
            <p:spPr>
              <a:xfrm>
                <a:off x="574309" y="3992363"/>
                <a:ext cx="386202" cy="386202"/>
              </a:xfrm>
              <a:custGeom>
                <a:avLst/>
                <a:gdLst>
                  <a:gd name="connsiteX0" fmla="*/ 386202 w 386202"/>
                  <a:gd name="connsiteY0" fmla="*/ 193101 h 386202"/>
                  <a:gd name="connsiteX1" fmla="*/ 193101 w 386202"/>
                  <a:gd name="connsiteY1" fmla="*/ 386202 h 386202"/>
                  <a:gd name="connsiteX2" fmla="*/ 0 w 386202"/>
                  <a:gd name="connsiteY2" fmla="*/ 193101 h 386202"/>
                  <a:gd name="connsiteX3" fmla="*/ 193101 w 386202"/>
                  <a:gd name="connsiteY3" fmla="*/ 0 h 386202"/>
                  <a:gd name="connsiteX4" fmla="*/ 386202 w 386202"/>
                  <a:gd name="connsiteY4" fmla="*/ 193101 h 386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202" h="386202">
                    <a:moveTo>
                      <a:pt x="386202" y="193101"/>
                    </a:moveTo>
                    <a:cubicBezTo>
                      <a:pt x="386202" y="299748"/>
                      <a:pt x="299748" y="386202"/>
                      <a:pt x="193101" y="386202"/>
                    </a:cubicBezTo>
                    <a:cubicBezTo>
                      <a:pt x="86454" y="386202"/>
                      <a:pt x="0" y="299748"/>
                      <a:pt x="0" y="193101"/>
                    </a:cubicBezTo>
                    <a:cubicBezTo>
                      <a:pt x="0" y="86454"/>
                      <a:pt x="86454" y="0"/>
                      <a:pt x="193101" y="0"/>
                    </a:cubicBezTo>
                    <a:cubicBezTo>
                      <a:pt x="299748" y="0"/>
                      <a:pt x="386202" y="86454"/>
                      <a:pt x="386202" y="193101"/>
                    </a:cubicBezTo>
                    <a:close/>
                  </a:path>
                </a:pathLst>
              </a:custGeom>
              <a:solidFill>
                <a:srgbClr val="59606B"/>
              </a:solidFill>
              <a:ln w="5202" cap="flat">
                <a:noFill/>
                <a:prstDash val="solid"/>
                <a:miter/>
              </a:ln>
            </p:spPr>
            <p:txBody>
              <a:bodyPr rtlCol="0" anchor="ctr"/>
              <a:lstStyle/>
              <a:p>
                <a:endParaRPr lang="en-US">
                  <a:latin typeface="Siemens Sans" pitchFamily="2" charset="0"/>
                </a:endParaRPr>
              </a:p>
            </p:txBody>
          </p:sp>
          <p:grpSp>
            <p:nvGrpSpPr>
              <p:cNvPr id="211" name="Grafik 16">
                <a:extLst>
                  <a:ext uri="{FF2B5EF4-FFF2-40B4-BE49-F238E27FC236}">
                    <a16:creationId xmlns:a16="http://schemas.microsoft.com/office/drawing/2014/main" id="{C95AE304-0A6A-4DA6-8C95-3889D9BE56A8}"/>
                  </a:ext>
                </a:extLst>
              </p:cNvPr>
              <p:cNvGrpSpPr/>
              <p:nvPr/>
            </p:nvGrpSpPr>
            <p:grpSpPr>
              <a:xfrm>
                <a:off x="660114" y="3829182"/>
                <a:ext cx="336925" cy="487513"/>
                <a:chOff x="1331600" y="3842607"/>
                <a:chExt cx="336925" cy="487513"/>
              </a:xfrm>
              <a:solidFill>
                <a:srgbClr val="000000"/>
              </a:solidFill>
            </p:grpSpPr>
            <p:sp>
              <p:nvSpPr>
                <p:cNvPr id="212" name="Freihandform: Form 211">
                  <a:extLst>
                    <a:ext uri="{FF2B5EF4-FFF2-40B4-BE49-F238E27FC236}">
                      <a16:creationId xmlns:a16="http://schemas.microsoft.com/office/drawing/2014/main" id="{A72D263C-3211-4325-AFE2-41DD0FCBA843}"/>
                    </a:ext>
                  </a:extLst>
                </p:cNvPr>
                <p:cNvSpPr/>
                <p:nvPr/>
              </p:nvSpPr>
              <p:spPr>
                <a:xfrm>
                  <a:off x="1331600" y="4077024"/>
                  <a:ext cx="205901" cy="231398"/>
                </a:xfrm>
                <a:custGeom>
                  <a:avLst/>
                  <a:gdLst>
                    <a:gd name="connsiteX0" fmla="*/ 0 w 205901"/>
                    <a:gd name="connsiteY0" fmla="*/ 231399 h 231398"/>
                    <a:gd name="connsiteX1" fmla="*/ 30336 w 205901"/>
                    <a:gd name="connsiteY1" fmla="*/ 84505 h 231398"/>
                    <a:gd name="connsiteX2" fmla="*/ 25445 w 205901"/>
                    <a:gd name="connsiteY2" fmla="*/ 0 h 231398"/>
                    <a:gd name="connsiteX3" fmla="*/ 180457 w 205901"/>
                    <a:gd name="connsiteY3" fmla="*/ 0 h 231398"/>
                    <a:gd name="connsiteX4" fmla="*/ 175565 w 205901"/>
                    <a:gd name="connsiteY4" fmla="*/ 84505 h 231398"/>
                    <a:gd name="connsiteX5" fmla="*/ 205902 w 205901"/>
                    <a:gd name="connsiteY5" fmla="*/ 231399 h 231398"/>
                    <a:gd name="connsiteX6" fmla="*/ 0 w 205901"/>
                    <a:gd name="connsiteY6" fmla="*/ 231399 h 231398"/>
                    <a:gd name="connsiteX7" fmla="*/ 0 w 205901"/>
                    <a:gd name="connsiteY7" fmla="*/ 231399 h 231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901" h="231398">
                      <a:moveTo>
                        <a:pt x="0" y="231399"/>
                      </a:moveTo>
                      <a:cubicBezTo>
                        <a:pt x="0" y="231399"/>
                        <a:pt x="28151" y="121085"/>
                        <a:pt x="30336" y="84505"/>
                      </a:cubicBezTo>
                      <a:cubicBezTo>
                        <a:pt x="34395" y="15506"/>
                        <a:pt x="25445" y="0"/>
                        <a:pt x="25445" y="0"/>
                      </a:cubicBezTo>
                      <a:lnTo>
                        <a:pt x="180457" y="0"/>
                      </a:lnTo>
                      <a:cubicBezTo>
                        <a:pt x="180457" y="0"/>
                        <a:pt x="171455" y="15506"/>
                        <a:pt x="175565" y="84505"/>
                      </a:cubicBezTo>
                      <a:cubicBezTo>
                        <a:pt x="177751" y="121085"/>
                        <a:pt x="205902" y="231399"/>
                        <a:pt x="205902" y="231399"/>
                      </a:cubicBezTo>
                      <a:lnTo>
                        <a:pt x="0" y="231399"/>
                      </a:lnTo>
                      <a:lnTo>
                        <a:pt x="0" y="231399"/>
                      </a:lnTo>
                      <a:close/>
                    </a:path>
                  </a:pathLst>
                </a:custGeom>
                <a:solidFill>
                  <a:srgbClr val="EBEBEB"/>
                </a:solidFill>
                <a:ln w="5202" cap="flat">
                  <a:noFill/>
                  <a:prstDash val="solid"/>
                  <a:miter/>
                </a:ln>
              </p:spPr>
              <p:txBody>
                <a:bodyPr rtlCol="0" anchor="ctr"/>
                <a:lstStyle/>
                <a:p>
                  <a:endParaRPr lang="en-US">
                    <a:latin typeface="Siemens Sans" pitchFamily="2" charset="0"/>
                  </a:endParaRPr>
                </a:p>
              </p:txBody>
            </p:sp>
            <p:sp>
              <p:nvSpPr>
                <p:cNvPr id="213" name="Freihandform: Form 212">
                  <a:extLst>
                    <a:ext uri="{FF2B5EF4-FFF2-40B4-BE49-F238E27FC236}">
                      <a16:creationId xmlns:a16="http://schemas.microsoft.com/office/drawing/2014/main" id="{FAC1947D-3E32-4DAF-98D2-EF06C2C98A24}"/>
                    </a:ext>
                  </a:extLst>
                </p:cNvPr>
                <p:cNvSpPr/>
                <p:nvPr/>
              </p:nvSpPr>
              <p:spPr>
                <a:xfrm>
                  <a:off x="1331600" y="4308422"/>
                  <a:ext cx="205901" cy="21698"/>
                </a:xfrm>
                <a:custGeom>
                  <a:avLst/>
                  <a:gdLst>
                    <a:gd name="connsiteX0" fmla="*/ 205902 w 205901"/>
                    <a:gd name="connsiteY0" fmla="*/ 0 h 21698"/>
                    <a:gd name="connsiteX1" fmla="*/ 0 w 205901"/>
                    <a:gd name="connsiteY1" fmla="*/ 0 h 21698"/>
                    <a:gd name="connsiteX2" fmla="*/ 0 w 205901"/>
                    <a:gd name="connsiteY2" fmla="*/ 21699 h 21698"/>
                    <a:gd name="connsiteX3" fmla="*/ 205902 w 205901"/>
                    <a:gd name="connsiteY3" fmla="*/ 21699 h 21698"/>
                    <a:gd name="connsiteX4" fmla="*/ 205902 w 205901"/>
                    <a:gd name="connsiteY4" fmla="*/ 0 h 216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01" h="21698">
                      <a:moveTo>
                        <a:pt x="205902" y="0"/>
                      </a:moveTo>
                      <a:lnTo>
                        <a:pt x="0" y="0"/>
                      </a:lnTo>
                      <a:lnTo>
                        <a:pt x="0" y="21699"/>
                      </a:lnTo>
                      <a:lnTo>
                        <a:pt x="205902" y="21699"/>
                      </a:lnTo>
                      <a:lnTo>
                        <a:pt x="205902" y="0"/>
                      </a:lnTo>
                      <a:close/>
                    </a:path>
                  </a:pathLst>
                </a:custGeom>
                <a:solidFill>
                  <a:srgbClr val="788791"/>
                </a:solidFill>
                <a:ln w="5202" cap="flat">
                  <a:noFill/>
                  <a:prstDash val="solid"/>
                  <a:miter/>
                </a:ln>
              </p:spPr>
              <p:txBody>
                <a:bodyPr rtlCol="0" anchor="ctr"/>
                <a:lstStyle/>
                <a:p>
                  <a:endParaRPr lang="en-US">
                    <a:latin typeface="Siemens Sans" pitchFamily="2" charset="0"/>
                  </a:endParaRPr>
                </a:p>
              </p:txBody>
            </p:sp>
            <p:sp>
              <p:nvSpPr>
                <p:cNvPr id="214" name="Freihandform: Form 213">
                  <a:extLst>
                    <a:ext uri="{FF2B5EF4-FFF2-40B4-BE49-F238E27FC236}">
                      <a16:creationId xmlns:a16="http://schemas.microsoft.com/office/drawing/2014/main" id="{08AD0EA0-3799-4C79-938D-F0D1408572AF}"/>
                    </a:ext>
                  </a:extLst>
                </p:cNvPr>
                <p:cNvSpPr/>
                <p:nvPr/>
              </p:nvSpPr>
              <p:spPr>
                <a:xfrm>
                  <a:off x="1355016" y="4063599"/>
                  <a:ext cx="158393" cy="13476"/>
                </a:xfrm>
                <a:custGeom>
                  <a:avLst/>
                  <a:gdLst>
                    <a:gd name="connsiteX0" fmla="*/ 158394 w 158393"/>
                    <a:gd name="connsiteY0" fmla="*/ 0 h 13476"/>
                    <a:gd name="connsiteX1" fmla="*/ 0 w 158393"/>
                    <a:gd name="connsiteY1" fmla="*/ 0 h 13476"/>
                    <a:gd name="connsiteX2" fmla="*/ 0 w 158393"/>
                    <a:gd name="connsiteY2" fmla="*/ 13477 h 13476"/>
                    <a:gd name="connsiteX3" fmla="*/ 158394 w 158393"/>
                    <a:gd name="connsiteY3" fmla="*/ 13477 h 13476"/>
                    <a:gd name="connsiteX4" fmla="*/ 158394 w 158393"/>
                    <a:gd name="connsiteY4" fmla="*/ 0 h 13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393" h="13476">
                      <a:moveTo>
                        <a:pt x="158394" y="0"/>
                      </a:moveTo>
                      <a:lnTo>
                        <a:pt x="0" y="0"/>
                      </a:lnTo>
                      <a:lnTo>
                        <a:pt x="0" y="13477"/>
                      </a:lnTo>
                      <a:lnTo>
                        <a:pt x="158394" y="13477"/>
                      </a:lnTo>
                      <a:lnTo>
                        <a:pt x="158394" y="0"/>
                      </a:lnTo>
                      <a:close/>
                    </a:path>
                  </a:pathLst>
                </a:custGeom>
                <a:solidFill>
                  <a:srgbClr val="788791"/>
                </a:solidFill>
                <a:ln w="5202" cap="flat">
                  <a:noFill/>
                  <a:prstDash val="solid"/>
                  <a:miter/>
                </a:ln>
              </p:spPr>
              <p:txBody>
                <a:bodyPr rtlCol="0" anchor="ctr"/>
                <a:lstStyle/>
                <a:p>
                  <a:endParaRPr lang="en-US">
                    <a:latin typeface="Siemens Sans" pitchFamily="2" charset="0"/>
                  </a:endParaRPr>
                </a:p>
              </p:txBody>
            </p:sp>
            <p:sp>
              <p:nvSpPr>
                <p:cNvPr id="215" name="Freihandform: Form 214">
                  <a:extLst>
                    <a:ext uri="{FF2B5EF4-FFF2-40B4-BE49-F238E27FC236}">
                      <a16:creationId xmlns:a16="http://schemas.microsoft.com/office/drawing/2014/main" id="{986947D3-A3A3-4CDF-A064-3DD357930875}"/>
                    </a:ext>
                  </a:extLst>
                </p:cNvPr>
                <p:cNvSpPr/>
                <p:nvPr/>
              </p:nvSpPr>
              <p:spPr>
                <a:xfrm>
                  <a:off x="1373176" y="3842607"/>
                  <a:ext cx="295349" cy="213758"/>
                </a:xfrm>
                <a:custGeom>
                  <a:avLst/>
                  <a:gdLst>
                    <a:gd name="connsiteX0" fmla="*/ 187273 w 295349"/>
                    <a:gd name="connsiteY0" fmla="*/ 31429 h 213758"/>
                    <a:gd name="connsiteX1" fmla="*/ 241285 w 295349"/>
                    <a:gd name="connsiteY1" fmla="*/ 0 h 213758"/>
                    <a:gd name="connsiteX2" fmla="*/ 295349 w 295349"/>
                    <a:gd name="connsiteY2" fmla="*/ 33042 h 213758"/>
                    <a:gd name="connsiteX3" fmla="*/ 241285 w 295349"/>
                    <a:gd name="connsiteY3" fmla="*/ 66084 h 213758"/>
                    <a:gd name="connsiteX4" fmla="*/ 239152 w 295349"/>
                    <a:gd name="connsiteY4" fmla="*/ 66084 h 213758"/>
                    <a:gd name="connsiteX5" fmla="*/ 242482 w 295349"/>
                    <a:gd name="connsiteY5" fmla="*/ 81226 h 213758"/>
                    <a:gd name="connsiteX6" fmla="*/ 172287 w 295349"/>
                    <a:gd name="connsiteY6" fmla="*/ 132845 h 213758"/>
                    <a:gd name="connsiteX7" fmla="*/ 173536 w 295349"/>
                    <a:gd name="connsiteY7" fmla="*/ 138413 h 213758"/>
                    <a:gd name="connsiteX8" fmla="*/ 117390 w 295349"/>
                    <a:gd name="connsiteY8" fmla="*/ 166928 h 213758"/>
                    <a:gd name="connsiteX9" fmla="*/ 117390 w 295349"/>
                    <a:gd name="connsiteY9" fmla="*/ 167500 h 213758"/>
                    <a:gd name="connsiteX10" fmla="*/ 83100 w 295349"/>
                    <a:gd name="connsiteY10" fmla="*/ 194402 h 213758"/>
                    <a:gd name="connsiteX11" fmla="*/ 83932 w 295349"/>
                    <a:gd name="connsiteY11" fmla="*/ 198357 h 213758"/>
                    <a:gd name="connsiteX12" fmla="*/ 58643 w 295349"/>
                    <a:gd name="connsiteY12" fmla="*/ 213759 h 213758"/>
                    <a:gd name="connsiteX13" fmla="*/ 33354 w 295349"/>
                    <a:gd name="connsiteY13" fmla="*/ 198357 h 213758"/>
                    <a:gd name="connsiteX14" fmla="*/ 49953 w 295349"/>
                    <a:gd name="connsiteY14" fmla="*/ 183943 h 213758"/>
                    <a:gd name="connsiteX15" fmla="*/ 42200 w 295349"/>
                    <a:gd name="connsiteY15" fmla="*/ 167500 h 213758"/>
                    <a:gd name="connsiteX16" fmla="*/ 47612 w 295349"/>
                    <a:gd name="connsiteY16" fmla="*/ 153503 h 213758"/>
                    <a:gd name="connsiteX17" fmla="*/ 37621 w 295349"/>
                    <a:gd name="connsiteY17" fmla="*/ 138360 h 213758"/>
                    <a:gd name="connsiteX18" fmla="*/ 37725 w 295349"/>
                    <a:gd name="connsiteY18" fmla="*/ 136851 h 213758"/>
                    <a:gd name="connsiteX19" fmla="*/ 0 w 295349"/>
                    <a:gd name="connsiteY19" fmla="*/ 106307 h 213758"/>
                    <a:gd name="connsiteX20" fmla="*/ 60464 w 295349"/>
                    <a:gd name="connsiteY20" fmla="*/ 73369 h 213758"/>
                    <a:gd name="connsiteX21" fmla="*/ 89552 w 295349"/>
                    <a:gd name="connsiteY21" fmla="*/ 77428 h 213758"/>
                    <a:gd name="connsiteX22" fmla="*/ 165887 w 295349"/>
                    <a:gd name="connsiteY22" fmla="*/ 29400 h 213758"/>
                    <a:gd name="connsiteX23" fmla="*/ 187273 w 295349"/>
                    <a:gd name="connsiteY23" fmla="*/ 31429 h 213758"/>
                    <a:gd name="connsiteX24" fmla="*/ 187273 w 295349"/>
                    <a:gd name="connsiteY24" fmla="*/ 31429 h 21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5349" h="213758">
                      <a:moveTo>
                        <a:pt x="187273" y="31429"/>
                      </a:moveTo>
                      <a:cubicBezTo>
                        <a:pt x="188626" y="13945"/>
                        <a:pt x="212302" y="0"/>
                        <a:pt x="241285" y="0"/>
                      </a:cubicBezTo>
                      <a:cubicBezTo>
                        <a:pt x="271153" y="0"/>
                        <a:pt x="295349" y="14778"/>
                        <a:pt x="295349" y="33042"/>
                      </a:cubicBezTo>
                      <a:cubicBezTo>
                        <a:pt x="295349" y="51254"/>
                        <a:pt x="271101" y="66084"/>
                        <a:pt x="241285" y="66084"/>
                      </a:cubicBezTo>
                      <a:cubicBezTo>
                        <a:pt x="240557" y="66084"/>
                        <a:pt x="239880" y="66084"/>
                        <a:pt x="239152" y="66084"/>
                      </a:cubicBezTo>
                      <a:cubicBezTo>
                        <a:pt x="241337" y="70871"/>
                        <a:pt x="242482" y="75971"/>
                        <a:pt x="242482" y="81226"/>
                      </a:cubicBezTo>
                      <a:cubicBezTo>
                        <a:pt x="242482" y="108336"/>
                        <a:pt x="211573" y="130659"/>
                        <a:pt x="172287" y="132845"/>
                      </a:cubicBezTo>
                      <a:cubicBezTo>
                        <a:pt x="173120" y="134666"/>
                        <a:pt x="173536" y="136487"/>
                        <a:pt x="173536" y="138413"/>
                      </a:cubicBezTo>
                      <a:cubicBezTo>
                        <a:pt x="173536" y="152670"/>
                        <a:pt x="149288" y="164534"/>
                        <a:pt x="117390" y="166928"/>
                      </a:cubicBezTo>
                      <a:cubicBezTo>
                        <a:pt x="117390" y="167136"/>
                        <a:pt x="117390" y="167292"/>
                        <a:pt x="117390" y="167500"/>
                      </a:cubicBezTo>
                      <a:cubicBezTo>
                        <a:pt x="117390" y="181601"/>
                        <a:pt x="102300" y="193205"/>
                        <a:pt x="83100" y="194402"/>
                      </a:cubicBezTo>
                      <a:cubicBezTo>
                        <a:pt x="83672" y="195651"/>
                        <a:pt x="83932" y="197004"/>
                        <a:pt x="83932" y="198357"/>
                      </a:cubicBezTo>
                      <a:cubicBezTo>
                        <a:pt x="83932" y="206838"/>
                        <a:pt x="72589" y="213759"/>
                        <a:pt x="58643" y="213759"/>
                      </a:cubicBezTo>
                      <a:cubicBezTo>
                        <a:pt x="44698" y="213759"/>
                        <a:pt x="33354" y="206890"/>
                        <a:pt x="33354" y="198357"/>
                      </a:cubicBezTo>
                      <a:cubicBezTo>
                        <a:pt x="33354" y="191748"/>
                        <a:pt x="40275" y="186076"/>
                        <a:pt x="49953" y="183943"/>
                      </a:cubicBezTo>
                      <a:cubicBezTo>
                        <a:pt x="45062" y="179364"/>
                        <a:pt x="42200" y="173692"/>
                        <a:pt x="42200" y="167500"/>
                      </a:cubicBezTo>
                      <a:cubicBezTo>
                        <a:pt x="42200" y="162401"/>
                        <a:pt x="44178" y="157613"/>
                        <a:pt x="47612" y="153503"/>
                      </a:cubicBezTo>
                      <a:cubicBezTo>
                        <a:pt x="41264" y="149080"/>
                        <a:pt x="37621" y="143928"/>
                        <a:pt x="37621" y="138360"/>
                      </a:cubicBezTo>
                      <a:cubicBezTo>
                        <a:pt x="37621" y="137840"/>
                        <a:pt x="37673" y="137372"/>
                        <a:pt x="37725" y="136851"/>
                      </a:cubicBezTo>
                      <a:cubicBezTo>
                        <a:pt x="15610" y="131960"/>
                        <a:pt x="0" y="120096"/>
                        <a:pt x="0" y="106307"/>
                      </a:cubicBezTo>
                      <a:cubicBezTo>
                        <a:pt x="0" y="88147"/>
                        <a:pt x="27110" y="73369"/>
                        <a:pt x="60464" y="73369"/>
                      </a:cubicBezTo>
                      <a:cubicBezTo>
                        <a:pt x="71027" y="73369"/>
                        <a:pt x="80914" y="74826"/>
                        <a:pt x="89552" y="77428"/>
                      </a:cubicBezTo>
                      <a:cubicBezTo>
                        <a:pt x="92414" y="50578"/>
                        <a:pt x="125508" y="29400"/>
                        <a:pt x="165887" y="29400"/>
                      </a:cubicBezTo>
                      <a:cubicBezTo>
                        <a:pt x="173328" y="29400"/>
                        <a:pt x="180509" y="30076"/>
                        <a:pt x="187273" y="31429"/>
                      </a:cubicBezTo>
                      <a:lnTo>
                        <a:pt x="187273" y="31429"/>
                      </a:lnTo>
                      <a:close/>
                    </a:path>
                  </a:pathLst>
                </a:custGeom>
                <a:solidFill>
                  <a:srgbClr val="CED9E1"/>
                </a:solidFill>
                <a:ln w="5202" cap="flat">
                  <a:noFill/>
                  <a:prstDash val="solid"/>
                  <a:miter/>
                </a:ln>
              </p:spPr>
              <p:txBody>
                <a:bodyPr rtlCol="0" anchor="ctr"/>
                <a:lstStyle/>
                <a:p>
                  <a:endParaRPr lang="en-US">
                    <a:latin typeface="Siemens Sans" pitchFamily="2" charset="0"/>
                  </a:endParaRPr>
                </a:p>
              </p:txBody>
            </p:sp>
          </p:grpSp>
        </p:grpSp>
        <p:cxnSp>
          <p:nvCxnSpPr>
            <p:cNvPr id="196" name="Verbinder: gewinkelt 195">
              <a:extLst>
                <a:ext uri="{FF2B5EF4-FFF2-40B4-BE49-F238E27FC236}">
                  <a16:creationId xmlns:a16="http://schemas.microsoft.com/office/drawing/2014/main" id="{276FEA91-9B8F-4143-BB34-B1109421A2BF}"/>
                </a:ext>
              </a:extLst>
            </p:cNvPr>
            <p:cNvCxnSpPr/>
            <p:nvPr/>
          </p:nvCxnSpPr>
          <p:spPr bwMode="auto">
            <a:xfrm rot="16200000" flipH="1" flipV="1">
              <a:off x="3531739" y="818436"/>
              <a:ext cx="432157" cy="2921376"/>
            </a:xfrm>
            <a:prstGeom prst="bentConnector4">
              <a:avLst>
                <a:gd name="adj1" fmla="val -31102"/>
                <a:gd name="adj2" fmla="val 99984"/>
              </a:avLst>
            </a:prstGeom>
            <a:solidFill>
              <a:schemeClr val="tx2"/>
            </a:solidFill>
            <a:ln w="25400" cap="flat" cmpd="sng" algn="ctr">
              <a:solidFill>
                <a:srgbClr val="FFB900"/>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97" name="Freihandform: Form 196">
              <a:extLst>
                <a:ext uri="{FF2B5EF4-FFF2-40B4-BE49-F238E27FC236}">
                  <a16:creationId xmlns:a16="http://schemas.microsoft.com/office/drawing/2014/main" id="{3940BA42-A415-495C-BD06-D6AEA82EB7D5}"/>
                </a:ext>
              </a:extLst>
            </p:cNvPr>
            <p:cNvSpPr/>
            <p:nvPr/>
          </p:nvSpPr>
          <p:spPr bwMode="auto">
            <a:xfrm>
              <a:off x="2437988" y="2378225"/>
              <a:ext cx="1534465" cy="529802"/>
            </a:xfrm>
            <a:custGeom>
              <a:avLst/>
              <a:gdLst>
                <a:gd name="connsiteX0" fmla="*/ 0 w 1534465"/>
                <a:gd name="connsiteY0" fmla="*/ 105960 h 529802"/>
                <a:gd name="connsiteX1" fmla="*/ 0 w 1534465"/>
                <a:gd name="connsiteY1" fmla="*/ 0 h 529802"/>
                <a:gd name="connsiteX2" fmla="*/ 945796 w 1534465"/>
                <a:gd name="connsiteY2" fmla="*/ 0 h 529802"/>
                <a:gd name="connsiteX3" fmla="*/ 945796 w 1534465"/>
                <a:gd name="connsiteY3" fmla="*/ 529802 h 529802"/>
                <a:gd name="connsiteX4" fmla="*/ 1534465 w 1534465"/>
                <a:gd name="connsiteY4" fmla="*/ 529802 h 529802"/>
                <a:gd name="connsiteX5" fmla="*/ 1534465 w 1534465"/>
                <a:gd name="connsiteY5" fmla="*/ 302184 h 529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34465" h="529802">
                  <a:moveTo>
                    <a:pt x="0" y="105960"/>
                  </a:moveTo>
                  <a:lnTo>
                    <a:pt x="0" y="0"/>
                  </a:lnTo>
                  <a:lnTo>
                    <a:pt x="945796" y="0"/>
                  </a:lnTo>
                  <a:lnTo>
                    <a:pt x="945796" y="529802"/>
                  </a:lnTo>
                  <a:lnTo>
                    <a:pt x="1534465" y="529802"/>
                  </a:lnTo>
                  <a:lnTo>
                    <a:pt x="1534465" y="302184"/>
                  </a:lnTo>
                </a:path>
              </a:pathLst>
            </a:custGeom>
            <a:noFill/>
            <a:ln w="25400">
              <a:solidFill>
                <a:srgbClr val="EB780A"/>
              </a:solidFill>
              <a:miter lim="800000"/>
              <a:headEnd type="none"/>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ヒラギノ角ゴ Pro W3" charset="0"/>
              </a:endParaRPr>
            </a:p>
          </p:txBody>
        </p:sp>
        <p:cxnSp>
          <p:nvCxnSpPr>
            <p:cNvPr id="198" name="Verbinder: gewinkelt 197">
              <a:extLst>
                <a:ext uri="{FF2B5EF4-FFF2-40B4-BE49-F238E27FC236}">
                  <a16:creationId xmlns:a16="http://schemas.microsoft.com/office/drawing/2014/main" id="{5EA0DF15-4796-445C-86A2-25E7E1E69103}"/>
                </a:ext>
              </a:extLst>
            </p:cNvPr>
            <p:cNvCxnSpPr>
              <a:stCxn id="197" idx="4"/>
              <a:endCxn id="396" idx="2"/>
            </p:cNvCxnSpPr>
            <p:nvPr/>
          </p:nvCxnSpPr>
          <p:spPr bwMode="auto">
            <a:xfrm flipV="1">
              <a:off x="3972453" y="2665500"/>
              <a:ext cx="1112575" cy="242527"/>
            </a:xfrm>
            <a:prstGeom prst="bentConnector2">
              <a:avLst/>
            </a:prstGeom>
            <a:solidFill>
              <a:schemeClr val="tx2"/>
            </a:solidFill>
            <a:ln w="25400" cap="flat" cmpd="sng" algn="ctr">
              <a:solidFill>
                <a:srgbClr val="EB780A"/>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9" name="Gerader Verbinder 198">
              <a:extLst>
                <a:ext uri="{FF2B5EF4-FFF2-40B4-BE49-F238E27FC236}">
                  <a16:creationId xmlns:a16="http://schemas.microsoft.com/office/drawing/2014/main" id="{D751489B-69B8-422B-B6F7-97957A2C5899}"/>
                </a:ext>
              </a:extLst>
            </p:cNvPr>
            <p:cNvCxnSpPr>
              <a:stCxn id="387" idx="3"/>
            </p:cNvCxnSpPr>
            <p:nvPr/>
          </p:nvCxnSpPr>
          <p:spPr bwMode="auto">
            <a:xfrm flipV="1">
              <a:off x="3972453" y="1931852"/>
              <a:ext cx="4143" cy="170302"/>
            </a:xfrm>
            <a:prstGeom prst="line">
              <a:avLst/>
            </a:prstGeom>
            <a:solidFill>
              <a:schemeClr val="tx2"/>
            </a:solidFill>
            <a:ln w="25400" cap="flat" cmpd="sng" algn="ctr">
              <a:solidFill>
                <a:srgbClr val="FFB900"/>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200" name="Textfeld 199">
              <a:extLst>
                <a:ext uri="{FF2B5EF4-FFF2-40B4-BE49-F238E27FC236}">
                  <a16:creationId xmlns:a16="http://schemas.microsoft.com/office/drawing/2014/main" id="{D83326D3-8439-49EE-BA3B-C3A6660BF20D}"/>
                </a:ext>
              </a:extLst>
            </p:cNvPr>
            <p:cNvSpPr txBox="1"/>
            <p:nvPr/>
          </p:nvSpPr>
          <p:spPr>
            <a:xfrm>
              <a:off x="1425433" y="3689418"/>
              <a:ext cx="466270" cy="220289"/>
            </a:xfrm>
            <a:prstGeom prst="rect">
              <a:avLst/>
            </a:prstGeom>
            <a:noFill/>
          </p:spPr>
          <p:txBody>
            <a:bodyPr wrap="none" lIns="0" tIns="0" rIns="0" bIns="0" rtlCol="0">
              <a:noAutofit/>
            </a:bodyPr>
            <a:lstStyle/>
            <a:p>
              <a:pPr>
                <a:lnSpc>
                  <a:spcPct val="110000"/>
                </a:lnSpc>
                <a:spcBef>
                  <a:spcPts val="0"/>
                </a:spcBef>
              </a:pPr>
              <a:r>
                <a:rPr lang="de-DE" sz="1100" b="1">
                  <a:solidFill>
                    <a:srgbClr val="AAB414"/>
                  </a:solidFill>
                  <a:latin typeface="Siemens Sans" pitchFamily="2" charset="0"/>
                  <a:ea typeface="Arial Unicode MS" panose="020B0604020202020204" pitchFamily="34" charset="-128"/>
                  <a:cs typeface="Arial Unicode MS" panose="020B0604020202020204" pitchFamily="34" charset="-128"/>
                </a:rPr>
                <a:t>32°C</a:t>
              </a:r>
              <a:endParaRPr lang="en-US" sz="1100" b="1">
                <a:solidFill>
                  <a:srgbClr val="AAB414"/>
                </a:solidFill>
                <a:latin typeface="Siemens Sans" pitchFamily="2" charset="0"/>
                <a:ea typeface="Arial Unicode MS" panose="020B0604020202020204" pitchFamily="34" charset="-128"/>
                <a:cs typeface="Arial Unicode MS" panose="020B0604020202020204" pitchFamily="34" charset="-128"/>
              </a:endParaRPr>
            </a:p>
          </p:txBody>
        </p:sp>
        <p:sp>
          <p:nvSpPr>
            <p:cNvPr id="201" name="Textfeld 200">
              <a:extLst>
                <a:ext uri="{FF2B5EF4-FFF2-40B4-BE49-F238E27FC236}">
                  <a16:creationId xmlns:a16="http://schemas.microsoft.com/office/drawing/2014/main" id="{5B2D8295-7027-4D11-9C1D-6D5F0923FDB2}"/>
                </a:ext>
              </a:extLst>
            </p:cNvPr>
            <p:cNvSpPr txBox="1"/>
            <p:nvPr/>
          </p:nvSpPr>
          <p:spPr>
            <a:xfrm>
              <a:off x="722883" y="2644071"/>
              <a:ext cx="466270" cy="220289"/>
            </a:xfrm>
            <a:prstGeom prst="rect">
              <a:avLst/>
            </a:prstGeom>
            <a:noFill/>
          </p:spPr>
          <p:txBody>
            <a:bodyPr wrap="none" lIns="0" tIns="0" rIns="0" bIns="0" rtlCol="0">
              <a:noAutofit/>
            </a:bodyPr>
            <a:lstStyle/>
            <a:p>
              <a:pPr>
                <a:lnSpc>
                  <a:spcPct val="110000"/>
                </a:lnSpc>
                <a:spcBef>
                  <a:spcPts val="0"/>
                </a:spcBef>
              </a:pPr>
              <a:r>
                <a:rPr lang="de-DE" sz="1100" b="1">
                  <a:solidFill>
                    <a:srgbClr val="50BED7"/>
                  </a:solidFill>
                  <a:latin typeface="Siemens Sans" pitchFamily="2" charset="0"/>
                  <a:ea typeface="Arial Unicode MS" panose="020B0604020202020204" pitchFamily="34" charset="-128"/>
                  <a:cs typeface="Arial Unicode MS" panose="020B0604020202020204" pitchFamily="34" charset="-128"/>
                </a:rPr>
                <a:t>12°C</a:t>
              </a:r>
              <a:endParaRPr lang="en-US" sz="1100" b="1">
                <a:solidFill>
                  <a:srgbClr val="50BED7"/>
                </a:solidFill>
                <a:latin typeface="Siemens Sans" pitchFamily="2" charset="0"/>
                <a:ea typeface="Arial Unicode MS" panose="020B0604020202020204" pitchFamily="34" charset="-128"/>
                <a:cs typeface="Arial Unicode MS" panose="020B0604020202020204" pitchFamily="34" charset="-128"/>
              </a:endParaRPr>
            </a:p>
          </p:txBody>
        </p:sp>
        <p:sp>
          <p:nvSpPr>
            <p:cNvPr id="202" name="Textfeld 201">
              <a:extLst>
                <a:ext uri="{FF2B5EF4-FFF2-40B4-BE49-F238E27FC236}">
                  <a16:creationId xmlns:a16="http://schemas.microsoft.com/office/drawing/2014/main" id="{C14B6DE7-DA2B-48DF-9A7B-895398D8F9EB}"/>
                </a:ext>
              </a:extLst>
            </p:cNvPr>
            <p:cNvSpPr txBox="1"/>
            <p:nvPr/>
          </p:nvSpPr>
          <p:spPr>
            <a:xfrm>
              <a:off x="2346063" y="1966478"/>
              <a:ext cx="466270" cy="220289"/>
            </a:xfrm>
            <a:prstGeom prst="rect">
              <a:avLst/>
            </a:prstGeom>
            <a:noFill/>
          </p:spPr>
          <p:txBody>
            <a:bodyPr wrap="none" lIns="0" tIns="0" rIns="0" bIns="0" rtlCol="0">
              <a:noAutofit/>
            </a:bodyPr>
            <a:lstStyle/>
            <a:p>
              <a:pPr>
                <a:lnSpc>
                  <a:spcPct val="110000"/>
                </a:lnSpc>
                <a:spcBef>
                  <a:spcPts val="0"/>
                </a:spcBef>
              </a:pPr>
              <a:r>
                <a:rPr lang="de-DE" sz="1100" b="1">
                  <a:solidFill>
                    <a:srgbClr val="FFB900"/>
                  </a:solidFill>
                  <a:latin typeface="Siemens Sans" pitchFamily="2" charset="0"/>
                  <a:ea typeface="Arial Unicode MS" panose="020B0604020202020204" pitchFamily="34" charset="-128"/>
                  <a:cs typeface="Arial Unicode MS" panose="020B0604020202020204" pitchFamily="34" charset="-128"/>
                </a:rPr>
                <a:t>60°C</a:t>
              </a:r>
              <a:endParaRPr lang="en-US" sz="1100" b="1">
                <a:solidFill>
                  <a:srgbClr val="FFB900"/>
                </a:solidFill>
                <a:latin typeface="Siemens Sans" pitchFamily="2" charset="0"/>
                <a:ea typeface="Arial Unicode MS" panose="020B0604020202020204" pitchFamily="34" charset="-128"/>
                <a:cs typeface="Arial Unicode MS" panose="020B0604020202020204" pitchFamily="34" charset="-128"/>
              </a:endParaRPr>
            </a:p>
          </p:txBody>
        </p:sp>
        <p:sp>
          <p:nvSpPr>
            <p:cNvPr id="203" name="Textfeld 202">
              <a:extLst>
                <a:ext uri="{FF2B5EF4-FFF2-40B4-BE49-F238E27FC236}">
                  <a16:creationId xmlns:a16="http://schemas.microsoft.com/office/drawing/2014/main" id="{4BCCFEB8-0C9B-4816-93CD-493D9B568036}"/>
                </a:ext>
              </a:extLst>
            </p:cNvPr>
            <p:cNvSpPr txBox="1"/>
            <p:nvPr/>
          </p:nvSpPr>
          <p:spPr>
            <a:xfrm>
              <a:off x="4111412" y="2720561"/>
              <a:ext cx="466270" cy="220289"/>
            </a:xfrm>
            <a:prstGeom prst="rect">
              <a:avLst/>
            </a:prstGeom>
            <a:noFill/>
          </p:spPr>
          <p:txBody>
            <a:bodyPr wrap="none" lIns="0" tIns="0" rIns="0" bIns="0" rtlCol="0">
              <a:noAutofit/>
            </a:bodyPr>
            <a:lstStyle/>
            <a:p>
              <a:pPr>
                <a:lnSpc>
                  <a:spcPct val="110000"/>
                </a:lnSpc>
                <a:spcBef>
                  <a:spcPts val="0"/>
                </a:spcBef>
              </a:pPr>
              <a:r>
                <a:rPr lang="de-DE" sz="1100" b="1">
                  <a:solidFill>
                    <a:srgbClr val="EB780A"/>
                  </a:solidFill>
                  <a:latin typeface="Siemens Sans" pitchFamily="2" charset="0"/>
                  <a:ea typeface="Arial Unicode MS" panose="020B0604020202020204" pitchFamily="34" charset="-128"/>
                  <a:cs typeface="Arial Unicode MS" panose="020B0604020202020204" pitchFamily="34" charset="-128"/>
                </a:rPr>
                <a:t>85 - 128°C</a:t>
              </a:r>
              <a:endParaRPr lang="en-US" sz="1100" b="1">
                <a:solidFill>
                  <a:srgbClr val="EB780A"/>
                </a:solidFill>
                <a:latin typeface="Siemens Sans" pitchFamily="2" charset="0"/>
                <a:ea typeface="Arial Unicode MS" panose="020B0604020202020204" pitchFamily="34" charset="-128"/>
                <a:cs typeface="Arial Unicode MS" panose="020B0604020202020204" pitchFamily="34" charset="-128"/>
              </a:endParaRPr>
            </a:p>
          </p:txBody>
        </p:sp>
        <p:sp>
          <p:nvSpPr>
            <p:cNvPr id="204" name="Textfeld 203">
              <a:extLst>
                <a:ext uri="{FF2B5EF4-FFF2-40B4-BE49-F238E27FC236}">
                  <a16:creationId xmlns:a16="http://schemas.microsoft.com/office/drawing/2014/main" id="{0F309D66-5734-4DB3-A30C-006DC8B692BF}"/>
                </a:ext>
              </a:extLst>
            </p:cNvPr>
            <p:cNvSpPr txBox="1"/>
            <p:nvPr/>
          </p:nvSpPr>
          <p:spPr>
            <a:xfrm>
              <a:off x="1441578" y="2359664"/>
              <a:ext cx="466270" cy="220289"/>
            </a:xfrm>
            <a:prstGeom prst="rect">
              <a:avLst/>
            </a:prstGeom>
            <a:noFill/>
          </p:spPr>
          <p:txBody>
            <a:bodyPr wrap="none" lIns="0" tIns="0" rIns="0" bIns="0" rtlCol="0">
              <a:noAutofit/>
            </a:bodyPr>
            <a:lstStyle/>
            <a:p>
              <a:pPr>
                <a:lnSpc>
                  <a:spcPct val="110000"/>
                </a:lnSpc>
                <a:spcBef>
                  <a:spcPts val="0"/>
                </a:spcBef>
              </a:pPr>
              <a:r>
                <a:rPr lang="de-DE" sz="1100" b="1">
                  <a:solidFill>
                    <a:srgbClr val="005F87"/>
                  </a:solidFill>
                  <a:latin typeface="Siemens Sans" pitchFamily="2" charset="0"/>
                  <a:ea typeface="Arial Unicode MS" panose="020B0604020202020204" pitchFamily="34" charset="-128"/>
                  <a:cs typeface="Arial Unicode MS" panose="020B0604020202020204" pitchFamily="34" charset="-128"/>
                </a:rPr>
                <a:t>6°C</a:t>
              </a:r>
              <a:endParaRPr lang="en-US" sz="1100" b="1">
                <a:solidFill>
                  <a:srgbClr val="005F87"/>
                </a:solidFill>
                <a:latin typeface="Siemens Sans" pitchFamily="2" charset="0"/>
                <a:ea typeface="Arial Unicode MS" panose="020B0604020202020204" pitchFamily="34" charset="-128"/>
                <a:cs typeface="Arial Unicode MS" panose="020B0604020202020204" pitchFamily="34" charset="-128"/>
              </a:endParaRPr>
            </a:p>
          </p:txBody>
        </p:sp>
        <p:sp>
          <p:nvSpPr>
            <p:cNvPr id="205" name="Rechteck 204">
              <a:extLst>
                <a:ext uri="{FF2B5EF4-FFF2-40B4-BE49-F238E27FC236}">
                  <a16:creationId xmlns:a16="http://schemas.microsoft.com/office/drawing/2014/main" id="{B558B723-8D19-4CA6-971D-C8EC776456D2}"/>
                </a:ext>
              </a:extLst>
            </p:cNvPr>
            <p:cNvSpPr/>
            <p:nvPr/>
          </p:nvSpPr>
          <p:spPr>
            <a:xfrm>
              <a:off x="4556494" y="2084539"/>
              <a:ext cx="755390" cy="230832"/>
            </a:xfrm>
            <a:prstGeom prst="rect">
              <a:avLst/>
            </a:prstGeom>
          </p:spPr>
          <p:txBody>
            <a:bodyPr wrap="square">
              <a:spAutoFit/>
            </a:bodyPr>
            <a:lstStyle/>
            <a:p>
              <a:r>
                <a:rPr lang="de-DE" sz="900">
                  <a:solidFill>
                    <a:schemeClr val="bg1"/>
                  </a:solidFill>
                  <a:latin typeface="Siemens Sans" pitchFamily="2" charset="0"/>
                </a:rPr>
                <a:t>CHP plant</a:t>
              </a:r>
            </a:p>
          </p:txBody>
        </p:sp>
        <p:sp>
          <p:nvSpPr>
            <p:cNvPr id="206" name="Rechteck 205">
              <a:extLst>
                <a:ext uri="{FF2B5EF4-FFF2-40B4-BE49-F238E27FC236}">
                  <a16:creationId xmlns:a16="http://schemas.microsoft.com/office/drawing/2014/main" id="{8A0D1241-B98C-4812-A636-9F3D3724BB86}"/>
                </a:ext>
              </a:extLst>
            </p:cNvPr>
            <p:cNvSpPr/>
            <p:nvPr/>
          </p:nvSpPr>
          <p:spPr>
            <a:xfrm>
              <a:off x="572531" y="1912800"/>
              <a:ext cx="1930907" cy="261610"/>
            </a:xfrm>
            <a:prstGeom prst="rect">
              <a:avLst/>
            </a:prstGeom>
          </p:spPr>
          <p:txBody>
            <a:bodyPr wrap="square">
              <a:spAutoFit/>
            </a:bodyPr>
            <a:lstStyle/>
            <a:p>
              <a:r>
                <a:rPr lang="de-DE" sz="1100" b="1">
                  <a:solidFill>
                    <a:srgbClr val="3C464B"/>
                  </a:solidFill>
                  <a:latin typeface="Siemens Sans" pitchFamily="2" charset="0"/>
                </a:rPr>
                <a:t>Cooling Network</a:t>
              </a:r>
            </a:p>
          </p:txBody>
        </p:sp>
        <p:sp>
          <p:nvSpPr>
            <p:cNvPr id="207" name="Textfeld 206">
              <a:extLst>
                <a:ext uri="{FF2B5EF4-FFF2-40B4-BE49-F238E27FC236}">
                  <a16:creationId xmlns:a16="http://schemas.microsoft.com/office/drawing/2014/main" id="{D80C5FB4-C081-4906-AD14-E1176AF45A7D}"/>
                </a:ext>
              </a:extLst>
            </p:cNvPr>
            <p:cNvSpPr txBox="1"/>
            <p:nvPr/>
          </p:nvSpPr>
          <p:spPr>
            <a:xfrm>
              <a:off x="2155480" y="4024817"/>
              <a:ext cx="466270" cy="220289"/>
            </a:xfrm>
            <a:prstGeom prst="rect">
              <a:avLst/>
            </a:prstGeom>
            <a:noFill/>
          </p:spPr>
          <p:txBody>
            <a:bodyPr wrap="none" lIns="0" tIns="0" rIns="0" bIns="0" rtlCol="0">
              <a:noAutofit/>
            </a:bodyPr>
            <a:lstStyle/>
            <a:p>
              <a:pPr>
                <a:lnSpc>
                  <a:spcPct val="110000"/>
                </a:lnSpc>
                <a:spcBef>
                  <a:spcPts val="0"/>
                </a:spcBef>
              </a:pPr>
              <a:r>
                <a:rPr lang="de-DE" sz="1100" b="1">
                  <a:solidFill>
                    <a:srgbClr val="647D2D"/>
                  </a:solidFill>
                  <a:latin typeface="Siemens Sans" pitchFamily="2" charset="0"/>
                  <a:ea typeface="Arial Unicode MS" panose="020B0604020202020204" pitchFamily="34" charset="-128"/>
                  <a:cs typeface="Arial Unicode MS" panose="020B0604020202020204" pitchFamily="34" charset="-128"/>
                </a:rPr>
                <a:t>27°C</a:t>
              </a:r>
              <a:endParaRPr lang="en-US" sz="1100" b="1">
                <a:solidFill>
                  <a:srgbClr val="647D2D"/>
                </a:solidFill>
                <a:latin typeface="Siemens Sans" pitchFamily="2" charset="0"/>
                <a:ea typeface="Arial Unicode MS" panose="020B0604020202020204" pitchFamily="34" charset="-128"/>
                <a:cs typeface="Arial Unicode MS" panose="020B0604020202020204" pitchFamily="34" charset="-128"/>
              </a:endParaRPr>
            </a:p>
          </p:txBody>
        </p:sp>
        <p:sp>
          <p:nvSpPr>
            <p:cNvPr id="208" name="Rechteck 207">
              <a:extLst>
                <a:ext uri="{FF2B5EF4-FFF2-40B4-BE49-F238E27FC236}">
                  <a16:creationId xmlns:a16="http://schemas.microsoft.com/office/drawing/2014/main" id="{49B492E0-CA6D-4256-99E3-A63B9844BB5F}"/>
                </a:ext>
              </a:extLst>
            </p:cNvPr>
            <p:cNvSpPr/>
            <p:nvPr/>
          </p:nvSpPr>
          <p:spPr>
            <a:xfrm>
              <a:off x="603801" y="3246322"/>
              <a:ext cx="845702" cy="230832"/>
            </a:xfrm>
            <a:prstGeom prst="rect">
              <a:avLst/>
            </a:prstGeom>
          </p:spPr>
          <p:txBody>
            <a:bodyPr wrap="square">
              <a:spAutoFit/>
            </a:bodyPr>
            <a:lstStyle/>
            <a:p>
              <a:pPr algn="ctr"/>
              <a:r>
                <a:rPr lang="de-DE" sz="900" err="1">
                  <a:solidFill>
                    <a:srgbClr val="3C464B"/>
                  </a:solidFill>
                  <a:latin typeface="Siemens Sans" pitchFamily="2" charset="0"/>
                </a:rPr>
                <a:t>Chiller</a:t>
              </a:r>
              <a:endParaRPr lang="de-DE" sz="900">
                <a:solidFill>
                  <a:srgbClr val="3C464B"/>
                </a:solidFill>
                <a:latin typeface="Siemens Sans" pitchFamily="2" charset="0"/>
              </a:endParaRPr>
            </a:p>
          </p:txBody>
        </p:sp>
        <p:sp>
          <p:nvSpPr>
            <p:cNvPr id="209" name="Rechteck 208">
              <a:extLst>
                <a:ext uri="{FF2B5EF4-FFF2-40B4-BE49-F238E27FC236}">
                  <a16:creationId xmlns:a16="http://schemas.microsoft.com/office/drawing/2014/main" id="{21185CCC-3A16-46CB-A187-87DFEF66FFFD}"/>
                </a:ext>
              </a:extLst>
            </p:cNvPr>
            <p:cNvSpPr/>
            <p:nvPr/>
          </p:nvSpPr>
          <p:spPr>
            <a:xfrm>
              <a:off x="1124795" y="4331652"/>
              <a:ext cx="1930907" cy="230832"/>
            </a:xfrm>
            <a:prstGeom prst="rect">
              <a:avLst/>
            </a:prstGeom>
          </p:spPr>
          <p:txBody>
            <a:bodyPr wrap="square">
              <a:spAutoFit/>
            </a:bodyPr>
            <a:lstStyle/>
            <a:p>
              <a:r>
                <a:rPr lang="de-DE" sz="900">
                  <a:solidFill>
                    <a:srgbClr val="3C464B"/>
                  </a:solidFill>
                  <a:latin typeface="Siemens Sans" pitchFamily="2" charset="0"/>
                </a:rPr>
                <a:t>Cooling Towers</a:t>
              </a:r>
            </a:p>
          </p:txBody>
        </p:sp>
      </p:grpSp>
    </p:spTree>
    <p:extLst>
      <p:ext uri="{BB962C8B-B14F-4D97-AF65-F5344CB8AC3E}">
        <p14:creationId xmlns:p14="http://schemas.microsoft.com/office/powerpoint/2010/main" val="3137052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Objekt 34" hidden="1">
            <a:extLst>
              <a:ext uri="{FF2B5EF4-FFF2-40B4-BE49-F238E27FC236}">
                <a16:creationId xmlns:a16="http://schemas.microsoft.com/office/drawing/2014/main" id="{E3425E6B-8583-45D8-BF60-F3AA17833630}"/>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83" name="think-cell Slide" r:id="rId4" imgW="344" imgH="345" progId="TCLayout.ActiveDocument.1">
                  <p:embed/>
                </p:oleObj>
              </mc:Choice>
              <mc:Fallback>
                <p:oleObj name="think-cell Slide" r:id="rId4" imgW="344" imgH="345" progId="TCLayout.ActiveDocument.1">
                  <p:embed/>
                  <p:pic>
                    <p:nvPicPr>
                      <p:cNvPr id="35" name="Objekt 34" hidden="1">
                        <a:extLst>
                          <a:ext uri="{FF2B5EF4-FFF2-40B4-BE49-F238E27FC236}">
                            <a16:creationId xmlns:a16="http://schemas.microsoft.com/office/drawing/2014/main" id="{E3425E6B-8583-45D8-BF60-F3AA1783363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E57EACD-413E-479A-8270-D189CF8BED58}"/>
              </a:ext>
            </a:extLst>
          </p:cNvPr>
          <p:cNvSpPr>
            <a:spLocks noGrp="1"/>
          </p:cNvSpPr>
          <p:nvPr>
            <p:ph type="title"/>
          </p:nvPr>
        </p:nvSpPr>
        <p:spPr>
          <a:xfrm>
            <a:off x="1" y="1"/>
            <a:ext cx="6098400" cy="1378887"/>
          </a:xfrm>
        </p:spPr>
        <p:txBody>
          <a:bodyPr vert="horz">
            <a:spAutoFit/>
          </a:bodyPr>
          <a:lstStyle/>
          <a:p>
            <a:r>
              <a:rPr lang="en-US"/>
              <a:t>Siemens Energy is providing Stockholm with a climate neutral district heating and cooling supply</a:t>
            </a:r>
          </a:p>
        </p:txBody>
      </p:sp>
      <p:sp>
        <p:nvSpPr>
          <p:cNvPr id="12" name="Rechteck 11">
            <a:extLst>
              <a:ext uri="{FF2B5EF4-FFF2-40B4-BE49-F238E27FC236}">
                <a16:creationId xmlns:a16="http://schemas.microsoft.com/office/drawing/2014/main" id="{2330A80A-A0F2-4E21-8FAB-B140E32A2466}"/>
              </a:ext>
            </a:extLst>
          </p:cNvPr>
          <p:cNvSpPr>
            <a:spLocks/>
          </p:cNvSpPr>
          <p:nvPr/>
        </p:nvSpPr>
        <p:spPr>
          <a:xfrm>
            <a:off x="627063" y="5501487"/>
            <a:ext cx="1215076" cy="530915"/>
          </a:xfrm>
          <a:prstGeom prst="rect">
            <a:avLst/>
          </a:prstGeom>
        </p:spPr>
        <p:txBody>
          <a:bodyPr wrap="none" lIns="0" tIns="0" rIns="0" bIns="0" anchor="t">
            <a:noAutofit/>
          </a:bodyPr>
          <a:lstStyle/>
          <a:p>
            <a:pPr>
              <a:spcAft>
                <a:spcPts val="300"/>
              </a:spcAft>
            </a:pPr>
            <a:r>
              <a:rPr lang="en-US" sz="1200" b="1">
                <a:solidFill>
                  <a:srgbClr val="6ADDFF"/>
                </a:solidFill>
                <a:ea typeface="Arial Unicode MS" panose="020B0604020202020204" pitchFamily="34" charset="-128"/>
              </a:rPr>
              <a:t>PROJECT TYPE</a:t>
            </a:r>
            <a:r>
              <a:rPr lang="en-US" sz="1200" b="1"/>
              <a:t> </a:t>
            </a:r>
          </a:p>
          <a:p>
            <a:pPr>
              <a:spcAft>
                <a:spcPts val="300"/>
              </a:spcAft>
            </a:pPr>
            <a:r>
              <a:rPr lang="en-US" sz="1000"/>
              <a:t>Heat &amp; Green </a:t>
            </a:r>
            <a:br>
              <a:rPr lang="en-US" sz="1000"/>
            </a:br>
            <a:r>
              <a:rPr lang="en-US" sz="1000"/>
              <a:t>Municipalities</a:t>
            </a:r>
            <a:endParaRPr lang="de-DE" sz="1000"/>
          </a:p>
        </p:txBody>
      </p:sp>
      <p:sp>
        <p:nvSpPr>
          <p:cNvPr id="23" name="Textfeld 22">
            <a:extLst>
              <a:ext uri="{FF2B5EF4-FFF2-40B4-BE49-F238E27FC236}">
                <a16:creationId xmlns:a16="http://schemas.microsoft.com/office/drawing/2014/main" id="{33F3922C-C2D4-46B7-A1DC-AF5D4C1EAEBA}"/>
              </a:ext>
            </a:extLst>
          </p:cNvPr>
          <p:cNvSpPr txBox="1">
            <a:spLocks/>
          </p:cNvSpPr>
          <p:nvPr/>
        </p:nvSpPr>
        <p:spPr>
          <a:xfrm>
            <a:off x="6732587" y="1716864"/>
            <a:ext cx="4163602" cy="863837"/>
          </a:xfrm>
          <a:prstGeom prst="rect">
            <a:avLst/>
          </a:prstGeom>
          <a:noFill/>
        </p:spPr>
        <p:txBody>
          <a:bodyPr wrap="square" lIns="0" tIns="0" rIns="0" bIns="0" anchor="t">
            <a:noAutofit/>
          </a:bodyPr>
          <a:lstStyle/>
          <a:p>
            <a:pPr>
              <a:spcAft>
                <a:spcPts val="300"/>
              </a:spcAft>
              <a:defRPr/>
            </a:pPr>
            <a:r>
              <a:rPr kumimoji="0" lang="en-US" sz="1200" b="1" i="0" u="none" strike="noStrike" kern="0" cap="none" normalizeH="0" baseline="0" noProof="0">
                <a:ln>
                  <a:noFill/>
                </a:ln>
                <a:solidFill>
                  <a:srgbClr val="4D217A"/>
                </a:solidFill>
                <a:effectLst/>
                <a:uLnTx/>
                <a:uFillTx/>
                <a:ea typeface="Arial Unicode MS" panose="020B0604020202020204" pitchFamily="34" charset="-128"/>
              </a:rPr>
              <a:t>Customer Challenge/Driver</a:t>
            </a:r>
            <a:r>
              <a:rPr kumimoji="0" lang="en-US" sz="1200" b="1" i="0" u="none" strike="noStrike" kern="0" cap="none" normalizeH="0" baseline="0" noProof="0">
                <a:ln>
                  <a:noFill/>
                </a:ln>
                <a:solidFill>
                  <a:schemeClr val="bg1"/>
                </a:solidFill>
                <a:effectLst/>
                <a:uLnTx/>
                <a:uFillTx/>
                <a:ea typeface="Arial Unicode MS" panose="020B0604020202020204" pitchFamily="34" charset="-128"/>
              </a:rPr>
              <a:t> </a:t>
            </a:r>
          </a:p>
          <a:p>
            <a:pPr marL="0" lvl="1">
              <a:buClr>
                <a:srgbClr val="8A00E5"/>
              </a:buClr>
              <a:buSzPct val="100000"/>
              <a:tabLst>
                <a:tab pos="358596" algn="l"/>
              </a:tabLst>
              <a:defRPr/>
            </a:pPr>
            <a:r>
              <a:rPr lang="en-US" sz="1200" kern="0">
                <a:solidFill>
                  <a:srgbClr val="1B1534"/>
                </a:solidFill>
              </a:rPr>
              <a:t>Carbon Neutral District Heating combined with District Cooling. Cooling operation flexibility during summer to operate with low heat demand for district heating.</a:t>
            </a:r>
          </a:p>
        </p:txBody>
      </p:sp>
      <p:sp>
        <p:nvSpPr>
          <p:cNvPr id="28" name="Textfeld 27">
            <a:extLst>
              <a:ext uri="{FF2B5EF4-FFF2-40B4-BE49-F238E27FC236}">
                <a16:creationId xmlns:a16="http://schemas.microsoft.com/office/drawing/2014/main" id="{1508852A-113E-4A1B-8F6A-BE3841BFDCFE}"/>
              </a:ext>
            </a:extLst>
          </p:cNvPr>
          <p:cNvSpPr txBox="1">
            <a:spLocks/>
          </p:cNvSpPr>
          <p:nvPr/>
        </p:nvSpPr>
        <p:spPr>
          <a:xfrm>
            <a:off x="6732586" y="2647719"/>
            <a:ext cx="4163603" cy="592470"/>
          </a:xfrm>
          <a:prstGeom prst="rect">
            <a:avLst/>
          </a:prstGeom>
          <a:noFill/>
        </p:spPr>
        <p:txBody>
          <a:bodyPr wrap="square" lIns="0" tIns="0" rIns="0" bIns="0" anchor="t">
            <a:noAutofit/>
          </a:bodyPr>
          <a:lstStyle/>
          <a:p>
            <a:pPr marL="0" marR="0" lvl="0" indent="0" defTabSz="914400" eaLnBrk="1" fontAlgn="auto" latinLnBrk="0" hangingPunct="1">
              <a:spcAft>
                <a:spcPts val="300"/>
              </a:spcAft>
              <a:buClrTx/>
              <a:buSzTx/>
              <a:buFontTx/>
              <a:buNone/>
              <a:tabLst/>
              <a:defRPr/>
            </a:pPr>
            <a:r>
              <a:rPr kumimoji="0" lang="en-US" sz="1200" b="1" i="0" u="none" strike="noStrike" kern="0" cap="none" normalizeH="0" baseline="0" noProof="0">
                <a:ln>
                  <a:noFill/>
                </a:ln>
                <a:solidFill>
                  <a:srgbClr val="4D217A"/>
                </a:solidFill>
                <a:effectLst/>
                <a:uLnTx/>
                <a:uFillTx/>
                <a:ea typeface="Arial Unicode MS" panose="020B0604020202020204" pitchFamily="34" charset="-128"/>
              </a:rPr>
              <a:t>Portfolio Elements</a:t>
            </a:r>
          </a:p>
          <a:p>
            <a:pPr marL="0" lvl="1">
              <a:spcBef>
                <a:spcPct val="0"/>
              </a:spcBef>
              <a:spcAft>
                <a:spcPts val="300"/>
              </a:spcAft>
              <a:buClr>
                <a:srgbClr val="8A00E5"/>
              </a:buClr>
              <a:buSzPct val="100000"/>
              <a:tabLst>
                <a:tab pos="358596" algn="l"/>
              </a:tabLst>
              <a:defRPr/>
            </a:pPr>
            <a:r>
              <a:rPr kumimoji="0" lang="en-US" sz="1200" b="0" i="0" u="none" strike="noStrike" kern="0" cap="none" spc="0" normalizeH="0" baseline="0" noProof="0">
                <a:ln>
                  <a:noFill/>
                </a:ln>
                <a:solidFill>
                  <a:srgbClr val="1B1534"/>
                </a:solidFill>
                <a:effectLst/>
                <a:uLnTx/>
                <a:uFillTx/>
              </a:rPr>
              <a:t>Low-temperature heat pump plant  solution ( from 20 MWth to 215 MWth) are located centralized and decentralized.</a:t>
            </a:r>
          </a:p>
        </p:txBody>
      </p:sp>
      <p:sp>
        <p:nvSpPr>
          <p:cNvPr id="29" name="Textfeld 28">
            <a:extLst>
              <a:ext uri="{FF2B5EF4-FFF2-40B4-BE49-F238E27FC236}">
                <a16:creationId xmlns:a16="http://schemas.microsoft.com/office/drawing/2014/main" id="{0D0824C0-9A3C-47E3-B8F7-572535F90625}"/>
              </a:ext>
            </a:extLst>
          </p:cNvPr>
          <p:cNvSpPr txBox="1">
            <a:spLocks/>
          </p:cNvSpPr>
          <p:nvPr/>
        </p:nvSpPr>
        <p:spPr>
          <a:xfrm>
            <a:off x="6732585" y="3374223"/>
            <a:ext cx="4163601" cy="777136"/>
          </a:xfrm>
          <a:prstGeom prst="rect">
            <a:avLst/>
          </a:prstGeom>
          <a:noFill/>
        </p:spPr>
        <p:txBody>
          <a:bodyPr wrap="square" lIns="0" tIns="0" rIns="0" bIns="0" anchor="t">
            <a:noAutofit/>
          </a:bodyPr>
          <a:lstStyle/>
          <a:p>
            <a:pPr marL="0" marR="0" lvl="0" indent="0" defTabSz="914400" eaLnBrk="1" fontAlgn="auto" latinLnBrk="0" hangingPunct="1">
              <a:spcAft>
                <a:spcPts val="300"/>
              </a:spcAft>
              <a:buClrTx/>
              <a:buSzTx/>
              <a:buFontTx/>
              <a:buNone/>
              <a:tabLst/>
              <a:defRPr/>
            </a:pPr>
            <a:r>
              <a:rPr kumimoji="0" lang="en-US" sz="1200" b="1" i="0" u="none" strike="noStrike" kern="0" cap="none" normalizeH="0" baseline="0" noProof="0">
                <a:ln>
                  <a:noFill/>
                </a:ln>
                <a:solidFill>
                  <a:schemeClr val="accent2"/>
                </a:solidFill>
                <a:effectLst/>
                <a:uLnTx/>
                <a:uFillTx/>
                <a:ea typeface="Arial Unicode MS" panose="020B0604020202020204" pitchFamily="34" charset="-128"/>
              </a:rPr>
              <a:t>Scope</a:t>
            </a:r>
          </a:p>
          <a:p>
            <a:pPr marL="0" marR="0" lvl="0" indent="0" defTabSz="914400" eaLnBrk="1" fontAlgn="auto" latinLnBrk="0" hangingPunct="1">
              <a:spcAft>
                <a:spcPts val="300"/>
              </a:spcAft>
              <a:buClrTx/>
              <a:buSzTx/>
              <a:buFontTx/>
              <a:buNone/>
              <a:tabLst/>
              <a:defRPr/>
            </a:pPr>
            <a:r>
              <a:rPr kumimoji="0" lang="en-US" sz="1200" b="0" i="0" u="none" strike="noStrike" kern="0" cap="none" spc="0" normalizeH="0" baseline="0" noProof="0">
                <a:ln>
                  <a:noFill/>
                </a:ln>
                <a:solidFill>
                  <a:srgbClr val="1B1534"/>
                </a:solidFill>
                <a:effectLst/>
                <a:uLnTx/>
                <a:uFillTx/>
                <a:latin typeface="Arial"/>
                <a:ea typeface="+mn-ea"/>
                <a:cs typeface="+mn-cs"/>
              </a:rPr>
              <a:t>Heat Pumps optimized for each location and operational demand. </a:t>
            </a:r>
            <a:r>
              <a:rPr lang="en-US" sz="1200" kern="0">
                <a:solidFill>
                  <a:srgbClr val="1B1534"/>
                </a:solidFill>
                <a:latin typeface="Arial"/>
              </a:rPr>
              <a:t>Both Tube and Falling film evaporator to optimize performance to heat source temperature.</a:t>
            </a:r>
          </a:p>
        </p:txBody>
      </p:sp>
      <p:sp>
        <p:nvSpPr>
          <p:cNvPr id="30" name="Textfeld 29">
            <a:extLst>
              <a:ext uri="{FF2B5EF4-FFF2-40B4-BE49-F238E27FC236}">
                <a16:creationId xmlns:a16="http://schemas.microsoft.com/office/drawing/2014/main" id="{19EBE881-B8E1-4585-88C5-7B393AE63699}"/>
              </a:ext>
            </a:extLst>
          </p:cNvPr>
          <p:cNvSpPr txBox="1">
            <a:spLocks/>
          </p:cNvSpPr>
          <p:nvPr/>
        </p:nvSpPr>
        <p:spPr>
          <a:xfrm>
            <a:off x="6732587" y="4470058"/>
            <a:ext cx="4359483" cy="1038746"/>
          </a:xfrm>
          <a:prstGeom prst="rect">
            <a:avLst/>
          </a:prstGeom>
          <a:noFill/>
        </p:spPr>
        <p:txBody>
          <a:bodyPr wrap="square" lIns="0" tIns="0" rIns="0" bIns="0" anchor="t">
            <a:noAutofit/>
          </a:bodyPr>
          <a:lstStyle/>
          <a:p>
            <a:pPr marL="0" marR="0" lvl="0" indent="0" defTabSz="914400" eaLnBrk="1" fontAlgn="auto" latinLnBrk="0" hangingPunct="1">
              <a:spcAft>
                <a:spcPts val="300"/>
              </a:spcAft>
              <a:buClrTx/>
              <a:buSzTx/>
              <a:buFontTx/>
              <a:buNone/>
              <a:tabLst/>
              <a:defRPr/>
            </a:pPr>
            <a:r>
              <a:rPr kumimoji="0" lang="en-US" sz="1200" b="1" i="0" u="none" strike="noStrike" kern="0" cap="none" normalizeH="0" baseline="0" noProof="0">
                <a:ln>
                  <a:noFill/>
                </a:ln>
                <a:solidFill>
                  <a:schemeClr val="accent2"/>
                </a:solidFill>
                <a:effectLst/>
                <a:uLnTx/>
                <a:uFillTx/>
                <a:ea typeface="Arial Unicode MS" panose="020B0604020202020204" pitchFamily="34" charset="-128"/>
              </a:rPr>
              <a:t>Customer Benefit</a:t>
            </a:r>
          </a:p>
          <a:p>
            <a:pPr marL="126000" marR="0" lvl="1" indent="-126000" defTabSz="914400" eaLnBrk="1" fontAlgn="auto" latinLnBrk="0" hangingPunct="1">
              <a:buClr>
                <a:schemeClr val="accent2"/>
              </a:buClr>
              <a:buSzPct val="100000"/>
              <a:buFont typeface="Arial" panose="020B0604020202020204" pitchFamily="34" charset="0"/>
              <a:buChar char="•"/>
              <a:tabLst>
                <a:tab pos="358596" algn="l"/>
              </a:tabLst>
              <a:defRPr/>
            </a:pPr>
            <a:r>
              <a:rPr lang="en-US" sz="1200" kern="0">
                <a:solidFill>
                  <a:srgbClr val="1B1534"/>
                </a:solidFill>
              </a:rPr>
              <a:t>Outstanding availability i</a:t>
            </a:r>
            <a:r>
              <a:rPr kumimoji="0" lang="en-US" sz="1200" b="0" i="0" u="none" strike="noStrike" kern="0" cap="none" spc="0" normalizeH="0" baseline="0" noProof="0">
                <a:ln>
                  <a:noFill/>
                </a:ln>
                <a:solidFill>
                  <a:srgbClr val="1B1534"/>
                </a:solidFill>
                <a:effectLst/>
                <a:uLnTx/>
                <a:uFillTx/>
              </a:rPr>
              <a:t>n operation </a:t>
            </a:r>
            <a:r>
              <a:rPr kumimoji="0" lang="en-US" sz="1200" b="0" i="0" u="none" strike="noStrike" kern="0" cap="none" spc="0" normalizeH="0" baseline="0" noProof="0" err="1">
                <a:ln>
                  <a:noFill/>
                </a:ln>
                <a:solidFill>
                  <a:srgbClr val="1B1534"/>
                </a:solidFill>
                <a:effectLst/>
                <a:uLnTx/>
                <a:uFillTx/>
              </a:rPr>
              <a:t>sinc</a:t>
            </a:r>
            <a:r>
              <a:rPr lang="en-US" sz="1200" kern="0">
                <a:solidFill>
                  <a:srgbClr val="1B1534"/>
                </a:solidFill>
              </a:rPr>
              <a:t>e 1980s</a:t>
            </a:r>
            <a:endParaRPr kumimoji="0" lang="en-US" sz="1200" b="0" i="0" u="none" strike="noStrike" kern="0" cap="none" spc="0" normalizeH="0" baseline="0" noProof="0">
              <a:ln>
                <a:noFill/>
              </a:ln>
              <a:solidFill>
                <a:srgbClr val="1B1534"/>
              </a:solidFill>
              <a:effectLst/>
              <a:uLnTx/>
              <a:uFillTx/>
            </a:endParaRPr>
          </a:p>
          <a:p>
            <a:pPr marL="126000" marR="0" lvl="1" indent="-126000" defTabSz="914400" eaLnBrk="1" fontAlgn="auto" latinLnBrk="0" hangingPunct="1">
              <a:buClr>
                <a:schemeClr val="accent2"/>
              </a:buClr>
              <a:buSzPct val="100000"/>
              <a:buFont typeface="Arial" panose="020B0604020202020204" pitchFamily="34" charset="0"/>
              <a:buChar char="•"/>
              <a:tabLst>
                <a:tab pos="358596" algn="l"/>
              </a:tabLst>
              <a:defRPr/>
            </a:pPr>
            <a:r>
              <a:rPr kumimoji="0" lang="en-US" sz="1200" b="0" i="0" u="none" strike="noStrike" kern="0" cap="none" spc="0" normalizeH="0" baseline="0" noProof="0">
                <a:ln>
                  <a:noFill/>
                </a:ln>
                <a:solidFill>
                  <a:srgbClr val="1B1534"/>
                </a:solidFill>
                <a:effectLst/>
                <a:uLnTx/>
                <a:uFillTx/>
              </a:rPr>
              <a:t>The compressor has been updated to meet new demands and increase efficiency</a:t>
            </a:r>
          </a:p>
          <a:p>
            <a:pPr marL="126000" marR="0" lvl="1" indent="-126000" defTabSz="914400" eaLnBrk="1" fontAlgn="auto" latinLnBrk="0" hangingPunct="1">
              <a:buClr>
                <a:schemeClr val="accent2"/>
              </a:buClr>
              <a:buSzPct val="100000"/>
              <a:buFont typeface="Arial" panose="020B0604020202020204" pitchFamily="34" charset="0"/>
              <a:buChar char="•"/>
              <a:tabLst>
                <a:tab pos="358596" algn="l"/>
              </a:tabLst>
              <a:defRPr/>
            </a:pPr>
            <a:r>
              <a:rPr lang="en-US" sz="1200" kern="0">
                <a:solidFill>
                  <a:srgbClr val="1B1534"/>
                </a:solidFill>
              </a:rPr>
              <a:t>Converted to new refrigerant</a:t>
            </a:r>
            <a:endParaRPr kumimoji="0" lang="en-US" sz="1200" b="0" i="0" u="none" strike="noStrike" kern="0" cap="none" spc="0" normalizeH="0" baseline="0" noProof="0">
              <a:ln>
                <a:noFill/>
              </a:ln>
              <a:solidFill>
                <a:srgbClr val="1B1534"/>
              </a:solidFill>
              <a:effectLst/>
              <a:uLnTx/>
              <a:uFillTx/>
            </a:endParaRPr>
          </a:p>
          <a:p>
            <a:pPr marL="126000" marR="0" lvl="1" indent="-126000" defTabSz="914400" eaLnBrk="1" fontAlgn="auto" latinLnBrk="0" hangingPunct="1">
              <a:buClr>
                <a:schemeClr val="accent2"/>
              </a:buClr>
              <a:buSzPct val="100000"/>
              <a:buFont typeface="Arial" panose="020B0604020202020204" pitchFamily="34" charset="0"/>
              <a:buChar char="•"/>
              <a:tabLst>
                <a:tab pos="358596" algn="l"/>
              </a:tabLst>
              <a:defRPr/>
            </a:pPr>
            <a:r>
              <a:rPr lang="en-US" sz="1200" kern="0">
                <a:solidFill>
                  <a:srgbClr val="1B1534"/>
                </a:solidFill>
              </a:rPr>
              <a:t>Planned for operation for the next 20 years</a:t>
            </a:r>
          </a:p>
          <a:p>
            <a:pPr marL="126000" marR="0" lvl="1" indent="-126000" defTabSz="914400" eaLnBrk="1" fontAlgn="auto" latinLnBrk="0" hangingPunct="1">
              <a:buClr>
                <a:schemeClr val="accent2"/>
              </a:buClr>
              <a:buSzPct val="100000"/>
              <a:buFont typeface="Arial" panose="020B0604020202020204" pitchFamily="34" charset="0"/>
              <a:buChar char="•"/>
              <a:tabLst>
                <a:tab pos="358596" algn="l"/>
              </a:tabLst>
              <a:defRPr/>
            </a:pPr>
            <a:r>
              <a:rPr kumimoji="0" lang="en-US" sz="1200" b="0" i="0" u="none" strike="noStrike" kern="1200" cap="none" spc="0" normalizeH="0" baseline="0" noProof="0">
                <a:ln>
                  <a:noFill/>
                </a:ln>
                <a:solidFill>
                  <a:srgbClr val="1B1534"/>
                </a:solidFill>
                <a:effectLst/>
                <a:uLnTx/>
                <a:uFillTx/>
                <a:latin typeface="Arial"/>
                <a:ea typeface="+mn-ea"/>
                <a:cs typeface="Arial" charset="0"/>
              </a:rPr>
              <a:t>Reduced emissions compared to other heat power plants</a:t>
            </a:r>
          </a:p>
        </p:txBody>
      </p:sp>
      <p:sp>
        <p:nvSpPr>
          <p:cNvPr id="33" name="TextBox 39">
            <a:extLst>
              <a:ext uri="{FF2B5EF4-FFF2-40B4-BE49-F238E27FC236}">
                <a16:creationId xmlns:a16="http://schemas.microsoft.com/office/drawing/2014/main" id="{07C530CA-F87E-4FE0-A625-565F98E2957C}"/>
              </a:ext>
            </a:extLst>
          </p:cNvPr>
          <p:cNvSpPr txBox="1">
            <a:spLocks/>
          </p:cNvSpPr>
          <p:nvPr/>
        </p:nvSpPr>
        <p:spPr>
          <a:xfrm>
            <a:off x="627063" y="151659"/>
            <a:ext cx="5329237" cy="156133"/>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a:solidFill>
                  <a:srgbClr val="6ADDFF"/>
                </a:solidFill>
                <a:ea typeface="Arial Unicode MS" panose="020B0604020202020204" pitchFamily="34" charset="-128"/>
              </a:rPr>
              <a:t>REFERENCE EXERGI PROJECT, STOCKHOLM, SWEDEN | 2020</a:t>
            </a:r>
          </a:p>
        </p:txBody>
      </p:sp>
      <p:sp>
        <p:nvSpPr>
          <p:cNvPr id="45" name="Textfeld 44">
            <a:hlinkClick r:id="rId6"/>
            <a:extLst>
              <a:ext uri="{FF2B5EF4-FFF2-40B4-BE49-F238E27FC236}">
                <a16:creationId xmlns:a16="http://schemas.microsoft.com/office/drawing/2014/main" id="{8BD0636F-98A3-42B3-87F3-CC1A892D21E3}"/>
              </a:ext>
            </a:extLst>
          </p:cNvPr>
          <p:cNvSpPr txBox="1">
            <a:spLocks/>
          </p:cNvSpPr>
          <p:nvPr/>
        </p:nvSpPr>
        <p:spPr>
          <a:xfrm>
            <a:off x="7197078" y="151659"/>
            <a:ext cx="2387676" cy="156133"/>
          </a:xfrm>
          <a:prstGeom prst="rect">
            <a:avLst/>
          </a:prstGeom>
          <a:noFill/>
        </p:spPr>
        <p:txBody>
          <a:bodyPr wrap="square" lIns="0" tIns="0" rIns="0" bIns="0" rtlCol="0">
            <a:spAutoFit/>
          </a:bodyPr>
          <a:lstStyle/>
          <a:p>
            <a:pPr>
              <a:lnSpc>
                <a:spcPct val="110000"/>
              </a:lnSpc>
              <a:spcBef>
                <a:spcPct val="0"/>
              </a:spcBef>
              <a:spcAft>
                <a:spcPts val="600"/>
              </a:spcAft>
              <a:buClr>
                <a:srgbClr val="8A00E5"/>
              </a:buClr>
              <a:buSzPct val="100000"/>
              <a:tabLst>
                <a:tab pos="358596" algn="l"/>
              </a:tabLst>
              <a:defRPr/>
            </a:pPr>
            <a:r>
              <a:rPr lang="en-US" sz="1000" b="1">
                <a:solidFill>
                  <a:schemeClr val="accent3"/>
                </a:solidFill>
                <a:latin typeface="+mj-lt"/>
              </a:rPr>
              <a:t>Press release</a:t>
            </a:r>
            <a:endParaRPr kumimoji="0" lang="en-US" sz="1000" b="1" i="0" u="none" strike="noStrike" kern="0" cap="none" spc="0" normalizeH="0" baseline="0" noProof="0">
              <a:ln>
                <a:noFill/>
              </a:ln>
              <a:solidFill>
                <a:schemeClr val="accent3"/>
              </a:solidFill>
              <a:effectLst/>
              <a:uLnTx/>
              <a:uFillTx/>
              <a:latin typeface="+mj-lt"/>
            </a:endParaRPr>
          </a:p>
        </p:txBody>
      </p:sp>
      <p:pic>
        <p:nvPicPr>
          <p:cNvPr id="46" name="Grafik 45">
            <a:hlinkClick r:id="rId6"/>
            <a:extLst>
              <a:ext uri="{FF2B5EF4-FFF2-40B4-BE49-F238E27FC236}">
                <a16:creationId xmlns:a16="http://schemas.microsoft.com/office/drawing/2014/main" id="{F08667D9-6B64-44F4-8639-720BD5DEF7D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23063" y="113620"/>
            <a:ext cx="371537" cy="232211"/>
          </a:xfrm>
          <a:prstGeom prst="rect">
            <a:avLst/>
          </a:prstGeom>
        </p:spPr>
      </p:pic>
      <p:sp>
        <p:nvSpPr>
          <p:cNvPr id="53" name="Icon">
            <a:extLst>
              <a:ext uri="{FF2B5EF4-FFF2-40B4-BE49-F238E27FC236}">
                <a16:creationId xmlns:a16="http://schemas.microsoft.com/office/drawing/2014/main" id="{0C230A21-B796-41C3-99D8-32D49BE22788}"/>
              </a:ext>
            </a:extLst>
          </p:cNvPr>
          <p:cNvSpPr>
            <a:spLocks/>
          </p:cNvSpPr>
          <p:nvPr/>
        </p:nvSpPr>
        <p:spPr>
          <a:xfrm>
            <a:off x="11361438" y="2704694"/>
            <a:ext cx="279047" cy="383270"/>
          </a:xfrm>
          <a:custGeom>
            <a:avLst/>
            <a:gdLst>
              <a:gd name="connsiteX0" fmla="*/ 218042 w 334452"/>
              <a:gd name="connsiteY0" fmla="*/ 280751 h 459871"/>
              <a:gd name="connsiteX1" fmla="*/ 227894 w 334452"/>
              <a:gd name="connsiteY1" fmla="*/ 290604 h 459871"/>
              <a:gd name="connsiteX2" fmla="*/ 153291 w 334452"/>
              <a:gd name="connsiteY2" fmla="*/ 365207 h 459871"/>
              <a:gd name="connsiteX3" fmla="*/ 113526 w 334452"/>
              <a:gd name="connsiteY3" fmla="*/ 325442 h 459871"/>
              <a:gd name="connsiteX4" fmla="*/ 123378 w 334452"/>
              <a:gd name="connsiteY4" fmla="*/ 315590 h 459871"/>
              <a:gd name="connsiteX5" fmla="*/ 153291 w 334452"/>
              <a:gd name="connsiteY5" fmla="*/ 345502 h 459871"/>
              <a:gd name="connsiteX6" fmla="*/ 218042 w 334452"/>
              <a:gd name="connsiteY6" fmla="*/ 141396 h 459871"/>
              <a:gd name="connsiteX7" fmla="*/ 227894 w 334452"/>
              <a:gd name="connsiteY7" fmla="*/ 151249 h 459871"/>
              <a:gd name="connsiteX8" fmla="*/ 153291 w 334452"/>
              <a:gd name="connsiteY8" fmla="*/ 225852 h 459871"/>
              <a:gd name="connsiteX9" fmla="*/ 113526 w 334452"/>
              <a:gd name="connsiteY9" fmla="*/ 186087 h 459871"/>
              <a:gd name="connsiteX10" fmla="*/ 123378 w 334452"/>
              <a:gd name="connsiteY10" fmla="*/ 176235 h 459871"/>
              <a:gd name="connsiteX11" fmla="*/ 153291 w 334452"/>
              <a:gd name="connsiteY11" fmla="*/ 206148 h 459871"/>
              <a:gd name="connsiteX12" fmla="*/ 0 w 334452"/>
              <a:gd name="connsiteY12" fmla="*/ 27871 h 459871"/>
              <a:gd name="connsiteX13" fmla="*/ 55742 w 334452"/>
              <a:gd name="connsiteY13" fmla="*/ 27871 h 459871"/>
              <a:gd name="connsiteX14" fmla="*/ 55742 w 334452"/>
              <a:gd name="connsiteY14" fmla="*/ 41806 h 459871"/>
              <a:gd name="connsiteX15" fmla="*/ 13936 w 334452"/>
              <a:gd name="connsiteY15" fmla="*/ 41806 h 459871"/>
              <a:gd name="connsiteX16" fmla="*/ 13936 w 334452"/>
              <a:gd name="connsiteY16" fmla="*/ 445935 h 459871"/>
              <a:gd name="connsiteX17" fmla="*/ 334452 w 334452"/>
              <a:gd name="connsiteY17" fmla="*/ 445935 h 459871"/>
              <a:gd name="connsiteX18" fmla="*/ 334452 w 334452"/>
              <a:gd name="connsiteY18" fmla="*/ 459871 h 459871"/>
              <a:gd name="connsiteX19" fmla="*/ 0 w 334452"/>
              <a:gd name="connsiteY19" fmla="*/ 459871 h 459871"/>
              <a:gd name="connsiteX20" fmla="*/ 97549 w 334452"/>
              <a:gd name="connsiteY20" fmla="*/ 13935 h 459871"/>
              <a:gd name="connsiteX21" fmla="*/ 97549 w 334452"/>
              <a:gd name="connsiteY21" fmla="*/ 34839 h 459871"/>
              <a:gd name="connsiteX22" fmla="*/ 118452 w 334452"/>
              <a:gd name="connsiteY22" fmla="*/ 55742 h 459871"/>
              <a:gd name="connsiteX23" fmla="*/ 216000 w 334452"/>
              <a:gd name="connsiteY23" fmla="*/ 55742 h 459871"/>
              <a:gd name="connsiteX24" fmla="*/ 236904 w 334452"/>
              <a:gd name="connsiteY24" fmla="*/ 34839 h 459871"/>
              <a:gd name="connsiteX25" fmla="*/ 236904 w 334452"/>
              <a:gd name="connsiteY25" fmla="*/ 13935 h 459871"/>
              <a:gd name="connsiteX26" fmla="*/ 83613 w 334452"/>
              <a:gd name="connsiteY26" fmla="*/ 0 h 459871"/>
              <a:gd name="connsiteX27" fmla="*/ 250839 w 334452"/>
              <a:gd name="connsiteY27" fmla="*/ 0 h 459871"/>
              <a:gd name="connsiteX28" fmla="*/ 250839 w 334452"/>
              <a:gd name="connsiteY28" fmla="*/ 27871 h 459871"/>
              <a:gd name="connsiteX29" fmla="*/ 334452 w 334452"/>
              <a:gd name="connsiteY29" fmla="*/ 27871 h 459871"/>
              <a:gd name="connsiteX30" fmla="*/ 334452 w 334452"/>
              <a:gd name="connsiteY30" fmla="*/ 418065 h 459871"/>
              <a:gd name="connsiteX31" fmla="*/ 320517 w 334452"/>
              <a:gd name="connsiteY31" fmla="*/ 418065 h 459871"/>
              <a:gd name="connsiteX32" fmla="*/ 320517 w 334452"/>
              <a:gd name="connsiteY32" fmla="*/ 41806 h 459871"/>
              <a:gd name="connsiteX33" fmla="*/ 250135 w 334452"/>
              <a:gd name="connsiteY33" fmla="*/ 41806 h 459871"/>
              <a:gd name="connsiteX34" fmla="*/ 216000 w 334452"/>
              <a:gd name="connsiteY34" fmla="*/ 69677 h 459871"/>
              <a:gd name="connsiteX35" fmla="*/ 118452 w 334452"/>
              <a:gd name="connsiteY35" fmla="*/ 69677 h 459871"/>
              <a:gd name="connsiteX36" fmla="*/ 83613 w 334452"/>
              <a:gd name="connsiteY36" fmla="*/ 34839 h 459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34452" h="459871">
                <a:moveTo>
                  <a:pt x="218042" y="280751"/>
                </a:moveTo>
                <a:lnTo>
                  <a:pt x="227894" y="290604"/>
                </a:lnTo>
                <a:lnTo>
                  <a:pt x="153291" y="365207"/>
                </a:lnTo>
                <a:lnTo>
                  <a:pt x="113526" y="325442"/>
                </a:lnTo>
                <a:lnTo>
                  <a:pt x="123378" y="315590"/>
                </a:lnTo>
                <a:lnTo>
                  <a:pt x="153291" y="345502"/>
                </a:lnTo>
                <a:close/>
                <a:moveTo>
                  <a:pt x="218042" y="141396"/>
                </a:moveTo>
                <a:lnTo>
                  <a:pt x="227894" y="151249"/>
                </a:lnTo>
                <a:lnTo>
                  <a:pt x="153291" y="225852"/>
                </a:lnTo>
                <a:lnTo>
                  <a:pt x="113526" y="186087"/>
                </a:lnTo>
                <a:lnTo>
                  <a:pt x="123378" y="176235"/>
                </a:lnTo>
                <a:lnTo>
                  <a:pt x="153291" y="206148"/>
                </a:lnTo>
                <a:close/>
                <a:moveTo>
                  <a:pt x="0" y="27871"/>
                </a:moveTo>
                <a:lnTo>
                  <a:pt x="55742" y="27871"/>
                </a:lnTo>
                <a:lnTo>
                  <a:pt x="55742" y="41806"/>
                </a:lnTo>
                <a:lnTo>
                  <a:pt x="13936" y="41806"/>
                </a:lnTo>
                <a:lnTo>
                  <a:pt x="13936" y="445935"/>
                </a:lnTo>
                <a:lnTo>
                  <a:pt x="334452" y="445935"/>
                </a:lnTo>
                <a:lnTo>
                  <a:pt x="334452" y="459871"/>
                </a:lnTo>
                <a:lnTo>
                  <a:pt x="0" y="459871"/>
                </a:lnTo>
                <a:close/>
                <a:moveTo>
                  <a:pt x="97549" y="13935"/>
                </a:moveTo>
                <a:lnTo>
                  <a:pt x="97549" y="34839"/>
                </a:lnTo>
                <a:cubicBezTo>
                  <a:pt x="97549" y="46366"/>
                  <a:pt x="106925" y="55742"/>
                  <a:pt x="118452" y="55742"/>
                </a:cubicBezTo>
                <a:lnTo>
                  <a:pt x="216000" y="55742"/>
                </a:lnTo>
                <a:cubicBezTo>
                  <a:pt x="227527" y="55742"/>
                  <a:pt x="236904" y="46366"/>
                  <a:pt x="236904" y="34839"/>
                </a:cubicBezTo>
                <a:lnTo>
                  <a:pt x="236904" y="13935"/>
                </a:lnTo>
                <a:close/>
                <a:moveTo>
                  <a:pt x="83613" y="0"/>
                </a:moveTo>
                <a:lnTo>
                  <a:pt x="250839" y="0"/>
                </a:lnTo>
                <a:lnTo>
                  <a:pt x="250839" y="27871"/>
                </a:lnTo>
                <a:lnTo>
                  <a:pt x="334452" y="27871"/>
                </a:lnTo>
                <a:lnTo>
                  <a:pt x="334452" y="418065"/>
                </a:lnTo>
                <a:lnTo>
                  <a:pt x="320517" y="418065"/>
                </a:lnTo>
                <a:lnTo>
                  <a:pt x="320517" y="41806"/>
                </a:lnTo>
                <a:lnTo>
                  <a:pt x="250135" y="41806"/>
                </a:lnTo>
                <a:cubicBezTo>
                  <a:pt x="246895" y="57689"/>
                  <a:pt x="232825" y="69677"/>
                  <a:pt x="216000" y="69677"/>
                </a:cubicBezTo>
                <a:lnTo>
                  <a:pt x="118452" y="69677"/>
                </a:lnTo>
                <a:cubicBezTo>
                  <a:pt x="99243" y="69677"/>
                  <a:pt x="83613" y="54047"/>
                  <a:pt x="83613" y="34839"/>
                </a:cubicBezTo>
                <a:close/>
              </a:path>
            </a:pathLst>
          </a:custGeom>
          <a:solidFill>
            <a:schemeClr val="accent2"/>
          </a:solidFill>
          <a:ln w="13827" cap="flat">
            <a:noFill/>
            <a:prstDash val="solid"/>
            <a:miter/>
          </a:ln>
        </p:spPr>
        <p:txBody>
          <a:bodyPr rtlCol="0" anchor="ctr"/>
          <a:lstStyle/>
          <a:p>
            <a:endParaRPr lang="en-US"/>
          </a:p>
        </p:txBody>
      </p:sp>
      <p:pic>
        <p:nvPicPr>
          <p:cNvPr id="54" name="Grafik 53">
            <a:extLst>
              <a:ext uri="{FF2B5EF4-FFF2-40B4-BE49-F238E27FC236}">
                <a16:creationId xmlns:a16="http://schemas.microsoft.com/office/drawing/2014/main" id="{4C3EF3AE-6E3E-4272-B87C-65136CA0DFB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333480" y="1716865"/>
            <a:ext cx="334963" cy="423990"/>
          </a:xfrm>
          <a:prstGeom prst="rect">
            <a:avLst/>
          </a:prstGeom>
        </p:spPr>
      </p:pic>
      <p:pic>
        <p:nvPicPr>
          <p:cNvPr id="55" name="Grafik 54">
            <a:extLst>
              <a:ext uri="{FF2B5EF4-FFF2-40B4-BE49-F238E27FC236}">
                <a16:creationId xmlns:a16="http://schemas.microsoft.com/office/drawing/2014/main" id="{BF97F544-C241-4906-B31A-988812E3A07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296606" y="3459948"/>
            <a:ext cx="408712" cy="384670"/>
          </a:xfrm>
          <a:prstGeom prst="rect">
            <a:avLst/>
          </a:prstGeom>
        </p:spPr>
      </p:pic>
      <p:pic>
        <p:nvPicPr>
          <p:cNvPr id="56" name="Grafik 55">
            <a:extLst>
              <a:ext uri="{FF2B5EF4-FFF2-40B4-BE49-F238E27FC236}">
                <a16:creationId xmlns:a16="http://schemas.microsoft.com/office/drawing/2014/main" id="{418FBE10-70EE-45EB-8A4B-B259CBDF9A9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1262558" y="4508158"/>
            <a:ext cx="476806" cy="453779"/>
          </a:xfrm>
          <a:prstGeom prst="rect">
            <a:avLst/>
          </a:prstGeom>
        </p:spPr>
      </p:pic>
      <p:cxnSp>
        <p:nvCxnSpPr>
          <p:cNvPr id="57" name="Gerader Verbinder 56">
            <a:extLst>
              <a:ext uri="{FF2B5EF4-FFF2-40B4-BE49-F238E27FC236}">
                <a16:creationId xmlns:a16="http://schemas.microsoft.com/office/drawing/2014/main" id="{71C8A44F-3F35-4CEC-828A-B38B892D7578}"/>
              </a:ext>
            </a:extLst>
          </p:cNvPr>
          <p:cNvCxnSpPr>
            <a:cxnSpLocks/>
          </p:cNvCxnSpPr>
          <p:nvPr/>
        </p:nvCxnSpPr>
        <p:spPr>
          <a:xfrm>
            <a:off x="6732587" y="2580703"/>
            <a:ext cx="4981573" cy="0"/>
          </a:xfrm>
          <a:prstGeom prst="line">
            <a:avLst/>
          </a:prstGeom>
          <a:ln w="9525" cap="rnd">
            <a:gradFill flip="none" rotWithShape="1">
              <a:gsLst>
                <a:gs pos="0">
                  <a:schemeClr val="accent6"/>
                </a:gs>
                <a:gs pos="100000">
                  <a:schemeClr val="accent6">
                    <a:alpha val="2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cxnSp>
        <p:nvCxnSpPr>
          <p:cNvPr id="58" name="Gerader Verbinder 57">
            <a:extLst>
              <a:ext uri="{FF2B5EF4-FFF2-40B4-BE49-F238E27FC236}">
                <a16:creationId xmlns:a16="http://schemas.microsoft.com/office/drawing/2014/main" id="{37DEA0E2-9B5E-4CC6-8728-C43D449011BB}"/>
              </a:ext>
            </a:extLst>
          </p:cNvPr>
          <p:cNvCxnSpPr>
            <a:cxnSpLocks/>
          </p:cNvCxnSpPr>
          <p:nvPr/>
        </p:nvCxnSpPr>
        <p:spPr>
          <a:xfrm>
            <a:off x="6732587" y="3307206"/>
            <a:ext cx="4981573" cy="0"/>
          </a:xfrm>
          <a:prstGeom prst="line">
            <a:avLst/>
          </a:prstGeom>
          <a:ln w="9525" cap="rnd">
            <a:gradFill flip="none" rotWithShape="1">
              <a:gsLst>
                <a:gs pos="0">
                  <a:schemeClr val="accent6"/>
                </a:gs>
                <a:gs pos="100000">
                  <a:schemeClr val="accent6">
                    <a:alpha val="2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cxnSp>
        <p:nvCxnSpPr>
          <p:cNvPr id="59" name="Gerader Verbinder 58">
            <a:extLst>
              <a:ext uri="{FF2B5EF4-FFF2-40B4-BE49-F238E27FC236}">
                <a16:creationId xmlns:a16="http://schemas.microsoft.com/office/drawing/2014/main" id="{37C68E87-11BA-46BF-8767-C9AE3213D426}"/>
              </a:ext>
            </a:extLst>
          </p:cNvPr>
          <p:cNvCxnSpPr>
            <a:cxnSpLocks/>
          </p:cNvCxnSpPr>
          <p:nvPr/>
        </p:nvCxnSpPr>
        <p:spPr>
          <a:xfrm>
            <a:off x="6732587" y="4403042"/>
            <a:ext cx="4981573" cy="0"/>
          </a:xfrm>
          <a:prstGeom prst="line">
            <a:avLst/>
          </a:prstGeom>
          <a:ln w="9525" cap="rnd">
            <a:gradFill flip="none" rotWithShape="1">
              <a:gsLst>
                <a:gs pos="0">
                  <a:schemeClr val="accent6"/>
                </a:gs>
                <a:gs pos="100000">
                  <a:schemeClr val="accent6">
                    <a:alpha val="20000"/>
                  </a:schemeClr>
                </a:gs>
              </a:gsLst>
              <a:lin ang="0" scaled="1"/>
              <a:tileRect/>
            </a:gradFill>
          </a:ln>
          <a:effectLst/>
        </p:spPr>
        <p:style>
          <a:lnRef idx="1">
            <a:schemeClr val="accent1"/>
          </a:lnRef>
          <a:fillRef idx="0">
            <a:schemeClr val="accent1"/>
          </a:fillRef>
          <a:effectRef idx="0">
            <a:schemeClr val="accent1"/>
          </a:effectRef>
          <a:fontRef idx="minor">
            <a:schemeClr val="tx1"/>
          </a:fontRef>
        </p:style>
      </p:cxnSp>
      <p:sp>
        <p:nvSpPr>
          <p:cNvPr id="101" name="Rechteck 100">
            <a:extLst>
              <a:ext uri="{FF2B5EF4-FFF2-40B4-BE49-F238E27FC236}">
                <a16:creationId xmlns:a16="http://schemas.microsoft.com/office/drawing/2014/main" id="{0D10CD73-0532-4730-B4B9-C1239021AB74}"/>
              </a:ext>
            </a:extLst>
          </p:cNvPr>
          <p:cNvSpPr>
            <a:spLocks/>
          </p:cNvSpPr>
          <p:nvPr/>
        </p:nvSpPr>
        <p:spPr>
          <a:xfrm>
            <a:off x="2023876" y="5505855"/>
            <a:ext cx="661583" cy="66158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rgbClr val="6ADDFF"/>
              </a:solidFill>
            </a:endParaRPr>
          </a:p>
        </p:txBody>
      </p:sp>
      <p:sp>
        <p:nvSpPr>
          <p:cNvPr id="102" name="Background">
            <a:extLst>
              <a:ext uri="{FF2B5EF4-FFF2-40B4-BE49-F238E27FC236}">
                <a16:creationId xmlns:a16="http://schemas.microsoft.com/office/drawing/2014/main" id="{6290FC2E-5AAA-4277-8D95-814C7576A509}"/>
              </a:ext>
            </a:extLst>
          </p:cNvPr>
          <p:cNvSpPr>
            <a:spLocks/>
          </p:cNvSpPr>
          <p:nvPr/>
        </p:nvSpPr>
        <p:spPr>
          <a:xfrm>
            <a:off x="2005969" y="5496901"/>
            <a:ext cx="679490" cy="679490"/>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sp>
        <p:nvSpPr>
          <p:cNvPr id="103" name="Background">
            <a:extLst>
              <a:ext uri="{FF2B5EF4-FFF2-40B4-BE49-F238E27FC236}">
                <a16:creationId xmlns:a16="http://schemas.microsoft.com/office/drawing/2014/main" id="{92FED530-3A92-438B-AF10-E6F310669033}"/>
              </a:ext>
            </a:extLst>
          </p:cNvPr>
          <p:cNvSpPr/>
          <p:nvPr/>
        </p:nvSpPr>
        <p:spPr>
          <a:xfrm>
            <a:off x="1922668" y="5404646"/>
            <a:ext cx="864000" cy="864000"/>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sp>
        <p:nvSpPr>
          <p:cNvPr id="104" name="Background">
            <a:extLst>
              <a:ext uri="{FF2B5EF4-FFF2-40B4-BE49-F238E27FC236}">
                <a16:creationId xmlns:a16="http://schemas.microsoft.com/office/drawing/2014/main" id="{66F4E6D4-C182-4493-A097-994F160EBF6B}"/>
              </a:ext>
            </a:extLst>
          </p:cNvPr>
          <p:cNvSpPr>
            <a:spLocks/>
          </p:cNvSpPr>
          <p:nvPr/>
        </p:nvSpPr>
        <p:spPr>
          <a:xfrm>
            <a:off x="2023771" y="5514703"/>
            <a:ext cx="643886" cy="643886"/>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sp>
        <p:nvSpPr>
          <p:cNvPr id="106" name="Background">
            <a:extLst>
              <a:ext uri="{FF2B5EF4-FFF2-40B4-BE49-F238E27FC236}">
                <a16:creationId xmlns:a16="http://schemas.microsoft.com/office/drawing/2014/main" id="{F3CB8CC4-C5B2-4A32-94DE-31AE9C0525E6}"/>
              </a:ext>
            </a:extLst>
          </p:cNvPr>
          <p:cNvSpPr>
            <a:spLocks/>
          </p:cNvSpPr>
          <p:nvPr/>
        </p:nvSpPr>
        <p:spPr>
          <a:xfrm>
            <a:off x="1953876" y="5444808"/>
            <a:ext cx="783675" cy="783675"/>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sp>
        <p:nvSpPr>
          <p:cNvPr id="116" name="Rechteck 115">
            <a:extLst>
              <a:ext uri="{FF2B5EF4-FFF2-40B4-BE49-F238E27FC236}">
                <a16:creationId xmlns:a16="http://schemas.microsoft.com/office/drawing/2014/main" id="{2E99C77B-CC43-4481-B886-E357EE197ADE}"/>
              </a:ext>
            </a:extLst>
          </p:cNvPr>
          <p:cNvSpPr>
            <a:spLocks/>
          </p:cNvSpPr>
          <p:nvPr/>
        </p:nvSpPr>
        <p:spPr>
          <a:xfrm>
            <a:off x="2849289" y="5505855"/>
            <a:ext cx="661583" cy="66158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rgbClr val="6ADDFF"/>
              </a:solidFill>
            </a:endParaRPr>
          </a:p>
        </p:txBody>
      </p:sp>
      <p:sp>
        <p:nvSpPr>
          <p:cNvPr id="156" name="Background">
            <a:extLst>
              <a:ext uri="{FF2B5EF4-FFF2-40B4-BE49-F238E27FC236}">
                <a16:creationId xmlns:a16="http://schemas.microsoft.com/office/drawing/2014/main" id="{38B593A8-9295-4BE5-8379-B2CB04B8BC28}"/>
              </a:ext>
            </a:extLst>
          </p:cNvPr>
          <p:cNvSpPr/>
          <p:nvPr/>
        </p:nvSpPr>
        <p:spPr>
          <a:xfrm>
            <a:off x="2014922" y="5505854"/>
            <a:ext cx="661583" cy="661583"/>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grpSp>
        <p:nvGrpSpPr>
          <p:cNvPr id="158" name="Group 1">
            <a:extLst>
              <a:ext uri="{FF2B5EF4-FFF2-40B4-BE49-F238E27FC236}">
                <a16:creationId xmlns:a16="http://schemas.microsoft.com/office/drawing/2014/main" id="{D8998B78-1D10-4312-B30C-E4B17CBBB343}"/>
              </a:ext>
            </a:extLst>
          </p:cNvPr>
          <p:cNvGrpSpPr>
            <a:grpSpLocks/>
          </p:cNvGrpSpPr>
          <p:nvPr/>
        </p:nvGrpSpPr>
        <p:grpSpPr>
          <a:xfrm>
            <a:off x="2862065" y="5518631"/>
            <a:ext cx="636031" cy="636031"/>
            <a:chOff x="2786400" y="1702800"/>
            <a:chExt cx="864000" cy="864000"/>
          </a:xfrm>
        </p:grpSpPr>
        <p:sp>
          <p:nvSpPr>
            <p:cNvPr id="159" name="Background">
              <a:extLst>
                <a:ext uri="{FF2B5EF4-FFF2-40B4-BE49-F238E27FC236}">
                  <a16:creationId xmlns:a16="http://schemas.microsoft.com/office/drawing/2014/main" id="{D7D9446C-38E8-48C0-B99E-B5EAB6A4DA15}"/>
                </a:ext>
              </a:extLst>
            </p:cNvPr>
            <p:cNvSpPr/>
            <p:nvPr/>
          </p:nvSpPr>
          <p:spPr>
            <a:xfrm>
              <a:off x="2786400" y="1702800"/>
              <a:ext cx="864000" cy="864000"/>
            </a:xfrm>
            <a:custGeom>
              <a:avLst/>
              <a:gdLst>
                <a:gd name="connsiteX0" fmla="*/ 0 w 864000"/>
                <a:gd name="connsiteY0" fmla="*/ 0 h 864000"/>
                <a:gd name="connsiteX1" fmla="*/ 864000 w 864000"/>
                <a:gd name="connsiteY1" fmla="*/ 0 h 864000"/>
                <a:gd name="connsiteX2" fmla="*/ 864000 w 864000"/>
                <a:gd name="connsiteY2" fmla="*/ 864000 h 864000"/>
                <a:gd name="connsiteX3" fmla="*/ 0 w 864000"/>
                <a:gd name="connsiteY3" fmla="*/ 864000 h 864000"/>
              </a:gdLst>
              <a:ahLst/>
              <a:cxnLst>
                <a:cxn ang="0">
                  <a:pos x="connsiteX0" y="connsiteY0"/>
                </a:cxn>
                <a:cxn ang="0">
                  <a:pos x="connsiteX1" y="connsiteY1"/>
                </a:cxn>
                <a:cxn ang="0">
                  <a:pos x="connsiteX2" y="connsiteY2"/>
                </a:cxn>
                <a:cxn ang="0">
                  <a:pos x="connsiteX3" y="connsiteY3"/>
                </a:cxn>
              </a:cxnLst>
              <a:rect l="l" t="t" r="r" b="b"/>
              <a:pathLst>
                <a:path w="864000" h="864000">
                  <a:moveTo>
                    <a:pt x="0" y="0"/>
                  </a:moveTo>
                  <a:lnTo>
                    <a:pt x="864000" y="0"/>
                  </a:lnTo>
                  <a:lnTo>
                    <a:pt x="864000" y="864000"/>
                  </a:lnTo>
                  <a:lnTo>
                    <a:pt x="0" y="864000"/>
                  </a:lnTo>
                  <a:close/>
                </a:path>
              </a:pathLst>
            </a:custGeom>
            <a:noFill/>
            <a:ln w="13827" cap="flat">
              <a:noFill/>
              <a:prstDash val="solid"/>
              <a:miter/>
            </a:ln>
          </p:spPr>
          <p:txBody>
            <a:bodyPr rtlCol="0" anchor="ctr"/>
            <a:lstStyle/>
            <a:p>
              <a:endParaRPr lang="en-US"/>
            </a:p>
          </p:txBody>
        </p:sp>
        <p:sp>
          <p:nvSpPr>
            <p:cNvPr id="160" name="Icon">
              <a:extLst>
                <a:ext uri="{FF2B5EF4-FFF2-40B4-BE49-F238E27FC236}">
                  <a16:creationId xmlns:a16="http://schemas.microsoft.com/office/drawing/2014/main" id="{31012E55-4B25-4682-9F35-730327653EEB}"/>
                </a:ext>
              </a:extLst>
            </p:cNvPr>
            <p:cNvSpPr/>
            <p:nvPr/>
          </p:nvSpPr>
          <p:spPr>
            <a:xfrm>
              <a:off x="2981496" y="1790495"/>
              <a:ext cx="473806" cy="552744"/>
            </a:xfrm>
            <a:custGeom>
              <a:avLst/>
              <a:gdLst>
                <a:gd name="connsiteX0" fmla="*/ 295591 w 473806"/>
                <a:gd name="connsiteY0" fmla="*/ 475153 h 552744"/>
                <a:gd name="connsiteX1" fmla="*/ 344264 w 473806"/>
                <a:gd name="connsiteY1" fmla="*/ 540007 h 552744"/>
                <a:gd name="connsiteX2" fmla="*/ 338589 w 473806"/>
                <a:gd name="connsiteY2" fmla="*/ 552737 h 552744"/>
                <a:gd name="connsiteX3" fmla="*/ 281996 w 473806"/>
                <a:gd name="connsiteY3" fmla="*/ 478230 h 552744"/>
                <a:gd name="connsiteX4" fmla="*/ 264774 w 473806"/>
                <a:gd name="connsiteY4" fmla="*/ 281581 h 552744"/>
                <a:gd name="connsiteX5" fmla="*/ 243265 w 473806"/>
                <a:gd name="connsiteY5" fmla="*/ 368038 h 552744"/>
                <a:gd name="connsiteX6" fmla="*/ 222968 w 473806"/>
                <a:gd name="connsiteY6" fmla="*/ 448807 h 552744"/>
                <a:gd name="connsiteX7" fmla="*/ 274572 w 473806"/>
                <a:gd name="connsiteY7" fmla="*/ 540000 h 552744"/>
                <a:gd name="connsiteX8" fmla="*/ 268931 w 473806"/>
                <a:gd name="connsiteY8" fmla="*/ 552744 h 552744"/>
                <a:gd name="connsiteX9" fmla="*/ 209032 w 473806"/>
                <a:gd name="connsiteY9" fmla="*/ 448834 h 552744"/>
                <a:gd name="connsiteX10" fmla="*/ 230542 w 473806"/>
                <a:gd name="connsiteY10" fmla="*/ 362377 h 552744"/>
                <a:gd name="connsiteX11" fmla="*/ 250839 w 473806"/>
                <a:gd name="connsiteY11" fmla="*/ 281609 h 552744"/>
                <a:gd name="connsiteX12" fmla="*/ 212190 w 473806"/>
                <a:gd name="connsiteY12" fmla="*/ 177834 h 552744"/>
                <a:gd name="connsiteX13" fmla="*/ 261916 w 473806"/>
                <a:gd name="connsiteY13" fmla="*/ 252369 h 552744"/>
                <a:gd name="connsiteX14" fmla="*/ 248240 w 473806"/>
                <a:gd name="connsiteY14" fmla="*/ 255078 h 552744"/>
                <a:gd name="connsiteX15" fmla="*/ 205855 w 473806"/>
                <a:gd name="connsiteY15" fmla="*/ 190245 h 552744"/>
                <a:gd name="connsiteX16" fmla="*/ 281847 w 473806"/>
                <a:gd name="connsiteY16" fmla="*/ 177827 h 552744"/>
                <a:gd name="connsiteX17" fmla="*/ 334452 w 473806"/>
                <a:gd name="connsiteY17" fmla="*/ 281581 h 552744"/>
                <a:gd name="connsiteX18" fmla="*/ 312942 w 473806"/>
                <a:gd name="connsiteY18" fmla="*/ 368038 h 552744"/>
                <a:gd name="connsiteX19" fmla="*/ 292645 w 473806"/>
                <a:gd name="connsiteY19" fmla="*/ 448807 h 552744"/>
                <a:gd name="connsiteX20" fmla="*/ 278710 w 473806"/>
                <a:gd name="connsiteY20" fmla="*/ 448834 h 552744"/>
                <a:gd name="connsiteX21" fmla="*/ 300219 w 473806"/>
                <a:gd name="connsiteY21" fmla="*/ 362377 h 552744"/>
                <a:gd name="connsiteX22" fmla="*/ 320516 w 473806"/>
                <a:gd name="connsiteY22" fmla="*/ 281609 h 552744"/>
                <a:gd name="connsiteX23" fmla="*/ 275545 w 473806"/>
                <a:gd name="connsiteY23" fmla="*/ 190259 h 552744"/>
                <a:gd name="connsiteX24" fmla="*/ 142492 w 473806"/>
                <a:gd name="connsiteY24" fmla="*/ 177827 h 552744"/>
                <a:gd name="connsiteX25" fmla="*/ 195097 w 473806"/>
                <a:gd name="connsiteY25" fmla="*/ 281581 h 552744"/>
                <a:gd name="connsiteX26" fmla="*/ 173587 w 473806"/>
                <a:gd name="connsiteY26" fmla="*/ 368038 h 552744"/>
                <a:gd name="connsiteX27" fmla="*/ 153290 w 473806"/>
                <a:gd name="connsiteY27" fmla="*/ 448807 h 552744"/>
                <a:gd name="connsiteX28" fmla="*/ 204895 w 473806"/>
                <a:gd name="connsiteY28" fmla="*/ 540000 h 552744"/>
                <a:gd name="connsiteX29" fmla="*/ 199254 w 473806"/>
                <a:gd name="connsiteY29" fmla="*/ 552744 h 552744"/>
                <a:gd name="connsiteX30" fmla="*/ 139355 w 473806"/>
                <a:gd name="connsiteY30" fmla="*/ 448834 h 552744"/>
                <a:gd name="connsiteX31" fmla="*/ 160864 w 473806"/>
                <a:gd name="connsiteY31" fmla="*/ 362377 h 552744"/>
                <a:gd name="connsiteX32" fmla="*/ 181161 w 473806"/>
                <a:gd name="connsiteY32" fmla="*/ 281609 h 552744"/>
                <a:gd name="connsiteX33" fmla="*/ 136190 w 473806"/>
                <a:gd name="connsiteY33" fmla="*/ 190259 h 552744"/>
                <a:gd name="connsiteX34" fmla="*/ 236903 w 473806"/>
                <a:gd name="connsiteY34" fmla="*/ 0 h 552744"/>
                <a:gd name="connsiteX35" fmla="*/ 473806 w 473806"/>
                <a:gd name="connsiteY35" fmla="*/ 236904 h 552744"/>
                <a:gd name="connsiteX36" fmla="*/ 473806 w 473806"/>
                <a:gd name="connsiteY36" fmla="*/ 497595 h 552744"/>
                <a:gd name="connsiteX37" fmla="*/ 376258 w 473806"/>
                <a:gd name="connsiteY37" fmla="*/ 497595 h 552744"/>
                <a:gd name="connsiteX38" fmla="*/ 376258 w 473806"/>
                <a:gd name="connsiteY38" fmla="*/ 483659 h 552744"/>
                <a:gd name="connsiteX39" fmla="*/ 459871 w 473806"/>
                <a:gd name="connsiteY39" fmla="*/ 483659 h 552744"/>
                <a:gd name="connsiteX40" fmla="*/ 459871 w 473806"/>
                <a:gd name="connsiteY40" fmla="*/ 242673 h 552744"/>
                <a:gd name="connsiteX41" fmla="*/ 236903 w 473806"/>
                <a:gd name="connsiteY41" fmla="*/ 19706 h 552744"/>
                <a:gd name="connsiteX42" fmla="*/ 13935 w 473806"/>
                <a:gd name="connsiteY42" fmla="*/ 242673 h 552744"/>
                <a:gd name="connsiteX43" fmla="*/ 13935 w 473806"/>
                <a:gd name="connsiteY43" fmla="*/ 483659 h 552744"/>
                <a:gd name="connsiteX44" fmla="*/ 97548 w 473806"/>
                <a:gd name="connsiteY44" fmla="*/ 483659 h 552744"/>
                <a:gd name="connsiteX45" fmla="*/ 97548 w 473806"/>
                <a:gd name="connsiteY45" fmla="*/ 497595 h 552744"/>
                <a:gd name="connsiteX46" fmla="*/ 0 w 473806"/>
                <a:gd name="connsiteY46" fmla="*/ 497595 h 552744"/>
                <a:gd name="connsiteX47" fmla="*/ 0 w 473806"/>
                <a:gd name="connsiteY47" fmla="*/ 236904 h 55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73806" h="552744">
                  <a:moveTo>
                    <a:pt x="295591" y="475153"/>
                  </a:moveTo>
                  <a:cubicBezTo>
                    <a:pt x="306255" y="522364"/>
                    <a:pt x="342720" y="539313"/>
                    <a:pt x="344264" y="540007"/>
                  </a:cubicBezTo>
                  <a:lnTo>
                    <a:pt x="338589" y="552737"/>
                  </a:lnTo>
                  <a:cubicBezTo>
                    <a:pt x="336786" y="551935"/>
                    <a:pt x="294251" y="532474"/>
                    <a:pt x="281996" y="478230"/>
                  </a:cubicBezTo>
                  <a:close/>
                  <a:moveTo>
                    <a:pt x="264774" y="281581"/>
                  </a:moveTo>
                  <a:cubicBezTo>
                    <a:pt x="264843" y="319584"/>
                    <a:pt x="253874" y="344217"/>
                    <a:pt x="243265" y="368038"/>
                  </a:cubicBezTo>
                  <a:cubicBezTo>
                    <a:pt x="232801" y="391561"/>
                    <a:pt x="222906" y="413784"/>
                    <a:pt x="222968" y="448807"/>
                  </a:cubicBezTo>
                  <a:cubicBezTo>
                    <a:pt x="223090" y="516157"/>
                    <a:pt x="272469" y="539061"/>
                    <a:pt x="274572" y="540000"/>
                  </a:cubicBezTo>
                  <a:lnTo>
                    <a:pt x="268931" y="552744"/>
                  </a:lnTo>
                  <a:cubicBezTo>
                    <a:pt x="266490" y="551670"/>
                    <a:pt x="209169" y="525513"/>
                    <a:pt x="209032" y="448834"/>
                  </a:cubicBezTo>
                  <a:cubicBezTo>
                    <a:pt x="208964" y="410831"/>
                    <a:pt x="219933" y="386199"/>
                    <a:pt x="230542" y="362377"/>
                  </a:cubicBezTo>
                  <a:cubicBezTo>
                    <a:pt x="241006" y="338854"/>
                    <a:pt x="250900" y="316631"/>
                    <a:pt x="250839" y="281609"/>
                  </a:cubicBezTo>
                  <a:close/>
                  <a:moveTo>
                    <a:pt x="212190" y="177834"/>
                  </a:moveTo>
                  <a:cubicBezTo>
                    <a:pt x="213775" y="178644"/>
                    <a:pt x="251200" y="198206"/>
                    <a:pt x="261916" y="252369"/>
                  </a:cubicBezTo>
                  <a:lnTo>
                    <a:pt x="248240" y="255078"/>
                  </a:lnTo>
                  <a:cubicBezTo>
                    <a:pt x="238904" y="207848"/>
                    <a:pt x="207196" y="190946"/>
                    <a:pt x="205855" y="190245"/>
                  </a:cubicBezTo>
                  <a:close/>
                  <a:moveTo>
                    <a:pt x="281847" y="177827"/>
                  </a:moveTo>
                  <a:cubicBezTo>
                    <a:pt x="283990" y="178903"/>
                    <a:pt x="334315" y="205154"/>
                    <a:pt x="334452" y="281581"/>
                  </a:cubicBezTo>
                  <a:cubicBezTo>
                    <a:pt x="334520" y="319584"/>
                    <a:pt x="323551" y="344217"/>
                    <a:pt x="312942" y="368038"/>
                  </a:cubicBezTo>
                  <a:cubicBezTo>
                    <a:pt x="302478" y="391561"/>
                    <a:pt x="292584" y="413785"/>
                    <a:pt x="292645" y="448807"/>
                  </a:cubicBezTo>
                  <a:lnTo>
                    <a:pt x="278710" y="448834"/>
                  </a:lnTo>
                  <a:cubicBezTo>
                    <a:pt x="278641" y="410831"/>
                    <a:pt x="289610" y="386200"/>
                    <a:pt x="300219" y="362377"/>
                  </a:cubicBezTo>
                  <a:cubicBezTo>
                    <a:pt x="310683" y="338854"/>
                    <a:pt x="320577" y="316631"/>
                    <a:pt x="320516" y="281609"/>
                  </a:cubicBezTo>
                  <a:cubicBezTo>
                    <a:pt x="320394" y="214088"/>
                    <a:pt x="277383" y="191198"/>
                    <a:pt x="275545" y="190259"/>
                  </a:cubicBezTo>
                  <a:close/>
                  <a:moveTo>
                    <a:pt x="142492" y="177827"/>
                  </a:moveTo>
                  <a:cubicBezTo>
                    <a:pt x="144635" y="178903"/>
                    <a:pt x="194960" y="205153"/>
                    <a:pt x="195097" y="281581"/>
                  </a:cubicBezTo>
                  <a:cubicBezTo>
                    <a:pt x="195165" y="319584"/>
                    <a:pt x="184196" y="344217"/>
                    <a:pt x="173587" y="368038"/>
                  </a:cubicBezTo>
                  <a:cubicBezTo>
                    <a:pt x="163123" y="391561"/>
                    <a:pt x="153229" y="413784"/>
                    <a:pt x="153290" y="448807"/>
                  </a:cubicBezTo>
                  <a:cubicBezTo>
                    <a:pt x="153413" y="516157"/>
                    <a:pt x="202792" y="539061"/>
                    <a:pt x="204895" y="540000"/>
                  </a:cubicBezTo>
                  <a:lnTo>
                    <a:pt x="199254" y="552744"/>
                  </a:lnTo>
                  <a:cubicBezTo>
                    <a:pt x="196812" y="551670"/>
                    <a:pt x="139491" y="525513"/>
                    <a:pt x="139355" y="448834"/>
                  </a:cubicBezTo>
                  <a:cubicBezTo>
                    <a:pt x="139287" y="410831"/>
                    <a:pt x="150255" y="386200"/>
                    <a:pt x="160864" y="362377"/>
                  </a:cubicBezTo>
                  <a:cubicBezTo>
                    <a:pt x="171328" y="338854"/>
                    <a:pt x="181223" y="316631"/>
                    <a:pt x="181161" y="281609"/>
                  </a:cubicBezTo>
                  <a:cubicBezTo>
                    <a:pt x="181039" y="214088"/>
                    <a:pt x="138028" y="191198"/>
                    <a:pt x="136190" y="190259"/>
                  </a:cubicBezTo>
                  <a:close/>
                  <a:moveTo>
                    <a:pt x="236903" y="0"/>
                  </a:moveTo>
                  <a:lnTo>
                    <a:pt x="473806" y="236904"/>
                  </a:lnTo>
                  <a:lnTo>
                    <a:pt x="473806" y="497595"/>
                  </a:lnTo>
                  <a:lnTo>
                    <a:pt x="376258" y="497595"/>
                  </a:lnTo>
                  <a:lnTo>
                    <a:pt x="376258" y="483659"/>
                  </a:lnTo>
                  <a:lnTo>
                    <a:pt x="459871" y="483659"/>
                  </a:lnTo>
                  <a:lnTo>
                    <a:pt x="459871" y="242673"/>
                  </a:lnTo>
                  <a:lnTo>
                    <a:pt x="236903" y="19706"/>
                  </a:lnTo>
                  <a:lnTo>
                    <a:pt x="13935" y="242673"/>
                  </a:lnTo>
                  <a:lnTo>
                    <a:pt x="13935" y="483659"/>
                  </a:lnTo>
                  <a:lnTo>
                    <a:pt x="97548" y="483659"/>
                  </a:lnTo>
                  <a:lnTo>
                    <a:pt x="97548" y="497595"/>
                  </a:lnTo>
                  <a:lnTo>
                    <a:pt x="0" y="497595"/>
                  </a:lnTo>
                  <a:lnTo>
                    <a:pt x="0" y="236904"/>
                  </a:lnTo>
                  <a:close/>
                </a:path>
              </a:pathLst>
            </a:custGeom>
            <a:solidFill>
              <a:srgbClr val="FFFFFF"/>
            </a:solidFill>
            <a:ln w="13827" cap="flat">
              <a:noFill/>
              <a:prstDash val="solid"/>
              <a:miter/>
            </a:ln>
          </p:spPr>
          <p:txBody>
            <a:bodyPr rtlCol="0" anchor="ctr"/>
            <a:lstStyle/>
            <a:p>
              <a:endParaRPr lang="en-US"/>
            </a:p>
          </p:txBody>
        </p:sp>
        <p:sp>
          <p:nvSpPr>
            <p:cNvPr id="161" name="Label">
              <a:extLst>
                <a:ext uri="{FF2B5EF4-FFF2-40B4-BE49-F238E27FC236}">
                  <a16:creationId xmlns:a16="http://schemas.microsoft.com/office/drawing/2014/main" id="{29615A3D-47A7-453D-B799-089206409DD0}"/>
                </a:ext>
              </a:extLst>
            </p:cNvPr>
            <p:cNvSpPr/>
            <p:nvPr/>
          </p:nvSpPr>
          <p:spPr>
            <a:xfrm>
              <a:off x="2999957" y="2427424"/>
              <a:ext cx="440275" cy="73094"/>
            </a:xfrm>
            <a:custGeom>
              <a:avLst/>
              <a:gdLst>
                <a:gd name="connsiteX0" fmla="*/ 119453 w 440275"/>
                <a:gd name="connsiteY0" fmla="*/ 36587 h 73094"/>
                <a:gd name="connsiteX1" fmla="*/ 108090 w 440275"/>
                <a:gd name="connsiteY1" fmla="*/ 44005 h 73094"/>
                <a:gd name="connsiteX2" fmla="*/ 114458 w 440275"/>
                <a:gd name="connsiteY2" fmla="*/ 50211 h 73094"/>
                <a:gd name="connsiteX3" fmla="*/ 123725 w 440275"/>
                <a:gd name="connsiteY3" fmla="*/ 44487 h 73094"/>
                <a:gd name="connsiteX4" fmla="*/ 123725 w 440275"/>
                <a:gd name="connsiteY4" fmla="*/ 36750 h 73094"/>
                <a:gd name="connsiteX5" fmla="*/ 119453 w 440275"/>
                <a:gd name="connsiteY5" fmla="*/ 36587 h 73094"/>
                <a:gd name="connsiteX6" fmla="*/ 384614 w 440275"/>
                <a:gd name="connsiteY6" fmla="*/ 21033 h 73094"/>
                <a:gd name="connsiteX7" fmla="*/ 375102 w 440275"/>
                <a:gd name="connsiteY7" fmla="*/ 27802 h 73094"/>
                <a:gd name="connsiteX8" fmla="*/ 375102 w 440275"/>
                <a:gd name="connsiteY8" fmla="*/ 42391 h 73094"/>
                <a:gd name="connsiteX9" fmla="*/ 384852 w 440275"/>
                <a:gd name="connsiteY9" fmla="*/ 49401 h 73094"/>
                <a:gd name="connsiteX10" fmla="*/ 393883 w 440275"/>
                <a:gd name="connsiteY10" fmla="*/ 35057 h 73094"/>
                <a:gd name="connsiteX11" fmla="*/ 384614 w 440275"/>
                <a:gd name="connsiteY11" fmla="*/ 21033 h 73094"/>
                <a:gd name="connsiteX12" fmla="*/ 215552 w 440275"/>
                <a:gd name="connsiteY12" fmla="*/ 21033 h 73094"/>
                <a:gd name="connsiteX13" fmla="*/ 206039 w 440275"/>
                <a:gd name="connsiteY13" fmla="*/ 27802 h 73094"/>
                <a:gd name="connsiteX14" fmla="*/ 206039 w 440275"/>
                <a:gd name="connsiteY14" fmla="*/ 42391 h 73094"/>
                <a:gd name="connsiteX15" fmla="*/ 215790 w 440275"/>
                <a:gd name="connsiteY15" fmla="*/ 49401 h 73094"/>
                <a:gd name="connsiteX16" fmla="*/ 224819 w 440275"/>
                <a:gd name="connsiteY16" fmla="*/ 35057 h 73094"/>
                <a:gd name="connsiteX17" fmla="*/ 215552 w 440275"/>
                <a:gd name="connsiteY17" fmla="*/ 21033 h 73094"/>
                <a:gd name="connsiteX18" fmla="*/ 72985 w 440275"/>
                <a:gd name="connsiteY18" fmla="*/ 20713 h 73094"/>
                <a:gd name="connsiteX19" fmla="*/ 63234 w 440275"/>
                <a:gd name="connsiteY19" fmla="*/ 31593 h 73094"/>
                <a:gd name="connsiteX20" fmla="*/ 82253 w 440275"/>
                <a:gd name="connsiteY20" fmla="*/ 31593 h 73094"/>
                <a:gd name="connsiteX21" fmla="*/ 72985 w 440275"/>
                <a:gd name="connsiteY21" fmla="*/ 20713 h 73094"/>
                <a:gd name="connsiteX22" fmla="*/ 244457 w 440275"/>
                <a:gd name="connsiteY22" fmla="*/ 14671 h 73094"/>
                <a:gd name="connsiteX23" fmla="*/ 253881 w 440275"/>
                <a:gd name="connsiteY23" fmla="*/ 14671 h 73094"/>
                <a:gd name="connsiteX24" fmla="*/ 253881 w 440275"/>
                <a:gd name="connsiteY24" fmla="*/ 38928 h 73094"/>
                <a:gd name="connsiteX25" fmla="*/ 254691 w 440275"/>
                <a:gd name="connsiteY25" fmla="*/ 45856 h 73094"/>
                <a:gd name="connsiteX26" fmla="*/ 260332 w 440275"/>
                <a:gd name="connsiteY26" fmla="*/ 49401 h 73094"/>
                <a:gd name="connsiteX27" fmla="*/ 270966 w 440275"/>
                <a:gd name="connsiteY27" fmla="*/ 42474 h 73094"/>
                <a:gd name="connsiteX28" fmla="*/ 270966 w 440275"/>
                <a:gd name="connsiteY28" fmla="*/ 14671 h 73094"/>
                <a:gd name="connsiteX29" fmla="*/ 280398 w 440275"/>
                <a:gd name="connsiteY29" fmla="*/ 14671 h 73094"/>
                <a:gd name="connsiteX30" fmla="*/ 280398 w 440275"/>
                <a:gd name="connsiteY30" fmla="*/ 41344 h 73094"/>
                <a:gd name="connsiteX31" fmla="*/ 280799 w 440275"/>
                <a:gd name="connsiteY31" fmla="*/ 55770 h 73094"/>
                <a:gd name="connsiteX32" fmla="*/ 271858 w 440275"/>
                <a:gd name="connsiteY32" fmla="*/ 55770 h 73094"/>
                <a:gd name="connsiteX33" fmla="*/ 271613 w 440275"/>
                <a:gd name="connsiteY33" fmla="*/ 49727 h 73094"/>
                <a:gd name="connsiteX34" fmla="*/ 257269 w 440275"/>
                <a:gd name="connsiteY34" fmla="*/ 56654 h 73094"/>
                <a:gd name="connsiteX35" fmla="*/ 246225 w 440275"/>
                <a:gd name="connsiteY35" fmla="*/ 50857 h 73094"/>
                <a:gd name="connsiteX36" fmla="*/ 244457 w 440275"/>
                <a:gd name="connsiteY36" fmla="*/ 39412 h 73094"/>
                <a:gd name="connsiteX37" fmla="*/ 426170 w 440275"/>
                <a:gd name="connsiteY37" fmla="*/ 13779 h 73094"/>
                <a:gd name="connsiteX38" fmla="*/ 439546 w 440275"/>
                <a:gd name="connsiteY38" fmla="*/ 16767 h 73094"/>
                <a:gd name="connsiteX39" fmla="*/ 437131 w 440275"/>
                <a:gd name="connsiteY39" fmla="*/ 23938 h 73094"/>
                <a:gd name="connsiteX40" fmla="*/ 426571 w 440275"/>
                <a:gd name="connsiteY40" fmla="*/ 20794 h 73094"/>
                <a:gd name="connsiteX41" fmla="*/ 420290 w 440275"/>
                <a:gd name="connsiteY41" fmla="*/ 25470 h 73094"/>
                <a:gd name="connsiteX42" fmla="*/ 422542 w 440275"/>
                <a:gd name="connsiteY42" fmla="*/ 29015 h 73094"/>
                <a:gd name="connsiteX43" fmla="*/ 428993 w 440275"/>
                <a:gd name="connsiteY43" fmla="*/ 31675 h 73094"/>
                <a:gd name="connsiteX44" fmla="*/ 440275 w 440275"/>
                <a:gd name="connsiteY44" fmla="*/ 43439 h 73094"/>
                <a:gd name="connsiteX45" fmla="*/ 424237 w 440275"/>
                <a:gd name="connsiteY45" fmla="*/ 56654 h 73094"/>
                <a:gd name="connsiteX46" fmla="*/ 410778 w 440275"/>
                <a:gd name="connsiteY46" fmla="*/ 53435 h 73094"/>
                <a:gd name="connsiteX47" fmla="*/ 413275 w 440275"/>
                <a:gd name="connsiteY47" fmla="*/ 46257 h 73094"/>
                <a:gd name="connsiteX48" fmla="*/ 424155 w 440275"/>
                <a:gd name="connsiteY48" fmla="*/ 49564 h 73094"/>
                <a:gd name="connsiteX49" fmla="*/ 430926 w 440275"/>
                <a:gd name="connsiteY49" fmla="*/ 44324 h 73094"/>
                <a:gd name="connsiteX50" fmla="*/ 429312 w 440275"/>
                <a:gd name="connsiteY50" fmla="*/ 40861 h 73094"/>
                <a:gd name="connsiteX51" fmla="*/ 422705 w 440275"/>
                <a:gd name="connsiteY51" fmla="*/ 38037 h 73094"/>
                <a:gd name="connsiteX52" fmla="*/ 414159 w 440275"/>
                <a:gd name="connsiteY52" fmla="*/ 33771 h 73094"/>
                <a:gd name="connsiteX53" fmla="*/ 411016 w 440275"/>
                <a:gd name="connsiteY53" fmla="*/ 26190 h 73094"/>
                <a:gd name="connsiteX54" fmla="*/ 426170 w 440275"/>
                <a:gd name="connsiteY54" fmla="*/ 13779 h 73094"/>
                <a:gd name="connsiteX55" fmla="*/ 387111 w 440275"/>
                <a:gd name="connsiteY55" fmla="*/ 13779 h 73094"/>
                <a:gd name="connsiteX56" fmla="*/ 403633 w 440275"/>
                <a:gd name="connsiteY56" fmla="*/ 35138 h 73094"/>
                <a:gd name="connsiteX57" fmla="*/ 398474 w 440275"/>
                <a:gd name="connsiteY57" fmla="*/ 51578 h 73094"/>
                <a:gd name="connsiteX58" fmla="*/ 387029 w 440275"/>
                <a:gd name="connsiteY58" fmla="*/ 56654 h 73094"/>
                <a:gd name="connsiteX59" fmla="*/ 375102 w 440275"/>
                <a:gd name="connsiteY59" fmla="*/ 50530 h 73094"/>
                <a:gd name="connsiteX60" fmla="*/ 375102 w 440275"/>
                <a:gd name="connsiteY60" fmla="*/ 73094 h 73094"/>
                <a:gd name="connsiteX61" fmla="*/ 365670 w 440275"/>
                <a:gd name="connsiteY61" fmla="*/ 73094 h 73094"/>
                <a:gd name="connsiteX62" fmla="*/ 365670 w 440275"/>
                <a:gd name="connsiteY62" fmla="*/ 31111 h 73094"/>
                <a:gd name="connsiteX63" fmla="*/ 365269 w 440275"/>
                <a:gd name="connsiteY63" fmla="*/ 14671 h 73094"/>
                <a:gd name="connsiteX64" fmla="*/ 374373 w 440275"/>
                <a:gd name="connsiteY64" fmla="*/ 14671 h 73094"/>
                <a:gd name="connsiteX65" fmla="*/ 374700 w 440275"/>
                <a:gd name="connsiteY65" fmla="*/ 20312 h 73094"/>
                <a:gd name="connsiteX66" fmla="*/ 387111 w 440275"/>
                <a:gd name="connsiteY66" fmla="*/ 13779 h 73094"/>
                <a:gd name="connsiteX67" fmla="*/ 316230 w 440275"/>
                <a:gd name="connsiteY67" fmla="*/ 13779 h 73094"/>
                <a:gd name="connsiteX68" fmla="*/ 327355 w 440275"/>
                <a:gd name="connsiteY68" fmla="*/ 21278 h 73094"/>
                <a:gd name="connsiteX69" fmla="*/ 341216 w 440275"/>
                <a:gd name="connsiteY69" fmla="*/ 13779 h 73094"/>
                <a:gd name="connsiteX70" fmla="*/ 351852 w 440275"/>
                <a:gd name="connsiteY70" fmla="*/ 19583 h 73094"/>
                <a:gd name="connsiteX71" fmla="*/ 353545 w 440275"/>
                <a:gd name="connsiteY71" fmla="*/ 31028 h 73094"/>
                <a:gd name="connsiteX72" fmla="*/ 353545 w 440275"/>
                <a:gd name="connsiteY72" fmla="*/ 55770 h 73094"/>
                <a:gd name="connsiteX73" fmla="*/ 344115 w 440275"/>
                <a:gd name="connsiteY73" fmla="*/ 55770 h 73094"/>
                <a:gd name="connsiteX74" fmla="*/ 344115 w 440275"/>
                <a:gd name="connsiteY74" fmla="*/ 31512 h 73094"/>
                <a:gd name="connsiteX75" fmla="*/ 343393 w 440275"/>
                <a:gd name="connsiteY75" fmla="*/ 24578 h 73094"/>
                <a:gd name="connsiteX76" fmla="*/ 338153 w 440275"/>
                <a:gd name="connsiteY76" fmla="*/ 21033 h 73094"/>
                <a:gd name="connsiteX77" fmla="*/ 328403 w 440275"/>
                <a:gd name="connsiteY77" fmla="*/ 27967 h 73094"/>
                <a:gd name="connsiteX78" fmla="*/ 328403 w 440275"/>
                <a:gd name="connsiteY78" fmla="*/ 55770 h 73094"/>
                <a:gd name="connsiteX79" fmla="*/ 318972 w 440275"/>
                <a:gd name="connsiteY79" fmla="*/ 55770 h 73094"/>
                <a:gd name="connsiteX80" fmla="*/ 318972 w 440275"/>
                <a:gd name="connsiteY80" fmla="*/ 30545 h 73094"/>
                <a:gd name="connsiteX81" fmla="*/ 313168 w 440275"/>
                <a:gd name="connsiteY81" fmla="*/ 21033 h 73094"/>
                <a:gd name="connsiteX82" fmla="*/ 303260 w 440275"/>
                <a:gd name="connsiteY82" fmla="*/ 27967 h 73094"/>
                <a:gd name="connsiteX83" fmla="*/ 303260 w 440275"/>
                <a:gd name="connsiteY83" fmla="*/ 55770 h 73094"/>
                <a:gd name="connsiteX84" fmla="*/ 293830 w 440275"/>
                <a:gd name="connsiteY84" fmla="*/ 55770 h 73094"/>
                <a:gd name="connsiteX85" fmla="*/ 293830 w 440275"/>
                <a:gd name="connsiteY85" fmla="*/ 29096 h 73094"/>
                <a:gd name="connsiteX86" fmla="*/ 293429 w 440275"/>
                <a:gd name="connsiteY86" fmla="*/ 14671 h 73094"/>
                <a:gd name="connsiteX87" fmla="*/ 302370 w 440275"/>
                <a:gd name="connsiteY87" fmla="*/ 14671 h 73094"/>
                <a:gd name="connsiteX88" fmla="*/ 302696 w 440275"/>
                <a:gd name="connsiteY88" fmla="*/ 20713 h 73094"/>
                <a:gd name="connsiteX89" fmla="*/ 316230 w 440275"/>
                <a:gd name="connsiteY89" fmla="*/ 13779 h 73094"/>
                <a:gd name="connsiteX90" fmla="*/ 218049 w 440275"/>
                <a:gd name="connsiteY90" fmla="*/ 13779 h 73094"/>
                <a:gd name="connsiteX91" fmla="*/ 234569 w 440275"/>
                <a:gd name="connsiteY91" fmla="*/ 35138 h 73094"/>
                <a:gd name="connsiteX92" fmla="*/ 229412 w 440275"/>
                <a:gd name="connsiteY92" fmla="*/ 51578 h 73094"/>
                <a:gd name="connsiteX93" fmla="*/ 217967 w 440275"/>
                <a:gd name="connsiteY93" fmla="*/ 56654 h 73094"/>
                <a:gd name="connsiteX94" fmla="*/ 206039 w 440275"/>
                <a:gd name="connsiteY94" fmla="*/ 50530 h 73094"/>
                <a:gd name="connsiteX95" fmla="*/ 206039 w 440275"/>
                <a:gd name="connsiteY95" fmla="*/ 73094 h 73094"/>
                <a:gd name="connsiteX96" fmla="*/ 196608 w 440275"/>
                <a:gd name="connsiteY96" fmla="*/ 73094 h 73094"/>
                <a:gd name="connsiteX97" fmla="*/ 196608 w 440275"/>
                <a:gd name="connsiteY97" fmla="*/ 31111 h 73094"/>
                <a:gd name="connsiteX98" fmla="*/ 196206 w 440275"/>
                <a:gd name="connsiteY98" fmla="*/ 14671 h 73094"/>
                <a:gd name="connsiteX99" fmla="*/ 205310 w 440275"/>
                <a:gd name="connsiteY99" fmla="*/ 14671 h 73094"/>
                <a:gd name="connsiteX100" fmla="*/ 205638 w 440275"/>
                <a:gd name="connsiteY100" fmla="*/ 20312 h 73094"/>
                <a:gd name="connsiteX101" fmla="*/ 218049 w 440275"/>
                <a:gd name="connsiteY101" fmla="*/ 13779 h 73094"/>
                <a:gd name="connsiteX102" fmla="*/ 115907 w 440275"/>
                <a:gd name="connsiteY102" fmla="*/ 13779 h 73094"/>
                <a:gd name="connsiteX103" fmla="*/ 130088 w 440275"/>
                <a:gd name="connsiteY103" fmla="*/ 19182 h 73094"/>
                <a:gd name="connsiteX104" fmla="*/ 133157 w 440275"/>
                <a:gd name="connsiteY104" fmla="*/ 33044 h 73094"/>
                <a:gd name="connsiteX105" fmla="*/ 133157 w 440275"/>
                <a:gd name="connsiteY105" fmla="*/ 45290 h 73094"/>
                <a:gd name="connsiteX106" fmla="*/ 133558 w 440275"/>
                <a:gd name="connsiteY106" fmla="*/ 55770 h 73094"/>
                <a:gd name="connsiteX107" fmla="*/ 124610 w 440275"/>
                <a:gd name="connsiteY107" fmla="*/ 55770 h 73094"/>
                <a:gd name="connsiteX108" fmla="*/ 124291 w 440275"/>
                <a:gd name="connsiteY108" fmla="*/ 51094 h 73094"/>
                <a:gd name="connsiteX109" fmla="*/ 111552 w 440275"/>
                <a:gd name="connsiteY109" fmla="*/ 56654 h 73094"/>
                <a:gd name="connsiteX110" fmla="*/ 98337 w 440275"/>
                <a:gd name="connsiteY110" fmla="*/ 44243 h 73094"/>
                <a:gd name="connsiteX111" fmla="*/ 104863 w 440275"/>
                <a:gd name="connsiteY111" fmla="*/ 32723 h 73094"/>
                <a:gd name="connsiteX112" fmla="*/ 117038 w 440275"/>
                <a:gd name="connsiteY112" fmla="*/ 30627 h 73094"/>
                <a:gd name="connsiteX113" fmla="*/ 123725 w 440275"/>
                <a:gd name="connsiteY113" fmla="*/ 30865 h 73094"/>
                <a:gd name="connsiteX114" fmla="*/ 123725 w 440275"/>
                <a:gd name="connsiteY114" fmla="*/ 30063 h 73094"/>
                <a:gd name="connsiteX115" fmla="*/ 114614 w 440275"/>
                <a:gd name="connsiteY115" fmla="*/ 20713 h 73094"/>
                <a:gd name="connsiteX116" fmla="*/ 103496 w 440275"/>
                <a:gd name="connsiteY116" fmla="*/ 24176 h 73094"/>
                <a:gd name="connsiteX117" fmla="*/ 100999 w 440275"/>
                <a:gd name="connsiteY117" fmla="*/ 17407 h 73094"/>
                <a:gd name="connsiteX118" fmla="*/ 115907 w 440275"/>
                <a:gd name="connsiteY118" fmla="*/ 13779 h 73094"/>
                <a:gd name="connsiteX119" fmla="*/ 72985 w 440275"/>
                <a:gd name="connsiteY119" fmla="*/ 13779 h 73094"/>
                <a:gd name="connsiteX120" fmla="*/ 89908 w 440275"/>
                <a:gd name="connsiteY120" fmla="*/ 23856 h 73094"/>
                <a:gd name="connsiteX121" fmla="*/ 91922 w 440275"/>
                <a:gd name="connsiteY121" fmla="*/ 38200 h 73094"/>
                <a:gd name="connsiteX122" fmla="*/ 63234 w 440275"/>
                <a:gd name="connsiteY122" fmla="*/ 38200 h 73094"/>
                <a:gd name="connsiteX123" fmla="*/ 75081 w 440275"/>
                <a:gd name="connsiteY123" fmla="*/ 49564 h 73094"/>
                <a:gd name="connsiteX124" fmla="*/ 87328 w 440275"/>
                <a:gd name="connsiteY124" fmla="*/ 45618 h 73094"/>
                <a:gd name="connsiteX125" fmla="*/ 90635 w 440275"/>
                <a:gd name="connsiteY125" fmla="*/ 52545 h 73094"/>
                <a:gd name="connsiteX126" fmla="*/ 74835 w 440275"/>
                <a:gd name="connsiteY126" fmla="*/ 56654 h 73094"/>
                <a:gd name="connsiteX127" fmla="*/ 53320 w 440275"/>
                <a:gd name="connsiteY127" fmla="*/ 35301 h 73094"/>
                <a:gd name="connsiteX128" fmla="*/ 72985 w 440275"/>
                <a:gd name="connsiteY128" fmla="*/ 13779 h 73094"/>
                <a:gd name="connsiteX129" fmla="*/ 158197 w 440275"/>
                <a:gd name="connsiteY129" fmla="*/ 3946 h 73094"/>
                <a:gd name="connsiteX130" fmla="*/ 158197 w 440275"/>
                <a:gd name="connsiteY130" fmla="*/ 14671 h 73094"/>
                <a:gd name="connsiteX131" fmla="*/ 167540 w 440275"/>
                <a:gd name="connsiteY131" fmla="*/ 14671 h 73094"/>
                <a:gd name="connsiteX132" fmla="*/ 167540 w 440275"/>
                <a:gd name="connsiteY132" fmla="*/ 21842 h 73094"/>
                <a:gd name="connsiteX133" fmla="*/ 158197 w 440275"/>
                <a:gd name="connsiteY133" fmla="*/ 21842 h 73094"/>
                <a:gd name="connsiteX134" fmla="*/ 158197 w 440275"/>
                <a:gd name="connsiteY134" fmla="*/ 40942 h 73094"/>
                <a:gd name="connsiteX135" fmla="*/ 163674 w 440275"/>
                <a:gd name="connsiteY135" fmla="*/ 49080 h 73094"/>
                <a:gd name="connsiteX136" fmla="*/ 168104 w 440275"/>
                <a:gd name="connsiteY136" fmla="*/ 48115 h 73094"/>
                <a:gd name="connsiteX137" fmla="*/ 168996 w 440275"/>
                <a:gd name="connsiteY137" fmla="*/ 55286 h 73094"/>
                <a:gd name="connsiteX138" fmla="*/ 160612 w 440275"/>
                <a:gd name="connsiteY138" fmla="*/ 56654 h 73094"/>
                <a:gd name="connsiteX139" fmla="*/ 150780 w 440275"/>
                <a:gd name="connsiteY139" fmla="*/ 52387 h 73094"/>
                <a:gd name="connsiteX140" fmla="*/ 148766 w 440275"/>
                <a:gd name="connsiteY140" fmla="*/ 41426 h 73094"/>
                <a:gd name="connsiteX141" fmla="*/ 148766 w 440275"/>
                <a:gd name="connsiteY141" fmla="*/ 21842 h 73094"/>
                <a:gd name="connsiteX142" fmla="*/ 142159 w 440275"/>
                <a:gd name="connsiteY142" fmla="*/ 21842 h 73094"/>
                <a:gd name="connsiteX143" fmla="*/ 142159 w 440275"/>
                <a:gd name="connsiteY143" fmla="*/ 14671 h 73094"/>
                <a:gd name="connsiteX144" fmla="*/ 148766 w 440275"/>
                <a:gd name="connsiteY144" fmla="*/ 14671 h 73094"/>
                <a:gd name="connsiteX145" fmla="*/ 148766 w 440275"/>
                <a:gd name="connsiteY145" fmla="*/ 5723 h 73094"/>
                <a:gd name="connsiteX146" fmla="*/ 0 w 440275"/>
                <a:gd name="connsiteY146" fmla="*/ 0 h 73094"/>
                <a:gd name="connsiteX147" fmla="*/ 9751 w 440275"/>
                <a:gd name="connsiteY147" fmla="*/ 0 h 73094"/>
                <a:gd name="connsiteX148" fmla="*/ 9751 w 440275"/>
                <a:gd name="connsiteY148" fmla="*/ 23374 h 73094"/>
                <a:gd name="connsiteX149" fmla="*/ 33118 w 440275"/>
                <a:gd name="connsiteY149" fmla="*/ 23374 h 73094"/>
                <a:gd name="connsiteX150" fmla="*/ 33118 w 440275"/>
                <a:gd name="connsiteY150" fmla="*/ 0 h 73094"/>
                <a:gd name="connsiteX151" fmla="*/ 42869 w 440275"/>
                <a:gd name="connsiteY151" fmla="*/ 0 h 73094"/>
                <a:gd name="connsiteX152" fmla="*/ 42869 w 440275"/>
                <a:gd name="connsiteY152" fmla="*/ 55770 h 73094"/>
                <a:gd name="connsiteX153" fmla="*/ 33118 w 440275"/>
                <a:gd name="connsiteY153" fmla="*/ 55770 h 73094"/>
                <a:gd name="connsiteX154" fmla="*/ 33118 w 440275"/>
                <a:gd name="connsiteY154" fmla="*/ 31274 h 73094"/>
                <a:gd name="connsiteX155" fmla="*/ 9751 w 440275"/>
                <a:gd name="connsiteY155" fmla="*/ 31274 h 73094"/>
                <a:gd name="connsiteX156" fmla="*/ 9751 w 440275"/>
                <a:gd name="connsiteY156" fmla="*/ 55770 h 73094"/>
                <a:gd name="connsiteX157" fmla="*/ 0 w 440275"/>
                <a:gd name="connsiteY157" fmla="*/ 55770 h 73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440275" h="73094">
                  <a:moveTo>
                    <a:pt x="119453" y="36587"/>
                  </a:moveTo>
                  <a:cubicBezTo>
                    <a:pt x="111716" y="36587"/>
                    <a:pt x="108090" y="38928"/>
                    <a:pt x="108090" y="44005"/>
                  </a:cubicBezTo>
                  <a:cubicBezTo>
                    <a:pt x="108090" y="47787"/>
                    <a:pt x="110587" y="50211"/>
                    <a:pt x="114458" y="50211"/>
                  </a:cubicBezTo>
                  <a:cubicBezTo>
                    <a:pt x="118084" y="50211"/>
                    <a:pt x="121065" y="48353"/>
                    <a:pt x="123725" y="44487"/>
                  </a:cubicBezTo>
                  <a:lnTo>
                    <a:pt x="123725" y="36750"/>
                  </a:lnTo>
                  <a:cubicBezTo>
                    <a:pt x="121868" y="36587"/>
                    <a:pt x="120902" y="36587"/>
                    <a:pt x="119453" y="36587"/>
                  </a:cubicBezTo>
                  <a:close/>
                  <a:moveTo>
                    <a:pt x="384614" y="21033"/>
                  </a:moveTo>
                  <a:cubicBezTo>
                    <a:pt x="380988" y="21033"/>
                    <a:pt x="377925" y="23211"/>
                    <a:pt x="375102" y="27802"/>
                  </a:cubicBezTo>
                  <a:lnTo>
                    <a:pt x="375102" y="42391"/>
                  </a:lnTo>
                  <a:cubicBezTo>
                    <a:pt x="378083" y="47230"/>
                    <a:pt x="381062" y="49401"/>
                    <a:pt x="384852" y="49401"/>
                  </a:cubicBezTo>
                  <a:cubicBezTo>
                    <a:pt x="390337" y="49401"/>
                    <a:pt x="393883" y="43760"/>
                    <a:pt x="393883" y="35057"/>
                  </a:cubicBezTo>
                  <a:cubicBezTo>
                    <a:pt x="393883" y="26435"/>
                    <a:pt x="390255" y="21033"/>
                    <a:pt x="384614" y="21033"/>
                  </a:cubicBezTo>
                  <a:close/>
                  <a:moveTo>
                    <a:pt x="215552" y="21033"/>
                  </a:moveTo>
                  <a:cubicBezTo>
                    <a:pt x="211924" y="21033"/>
                    <a:pt x="208863" y="23211"/>
                    <a:pt x="206039" y="27802"/>
                  </a:cubicBezTo>
                  <a:lnTo>
                    <a:pt x="206039" y="42391"/>
                  </a:lnTo>
                  <a:cubicBezTo>
                    <a:pt x="209019" y="47230"/>
                    <a:pt x="211999" y="49401"/>
                    <a:pt x="215790" y="49401"/>
                  </a:cubicBezTo>
                  <a:cubicBezTo>
                    <a:pt x="221274" y="49401"/>
                    <a:pt x="224819" y="43760"/>
                    <a:pt x="224819" y="35057"/>
                  </a:cubicBezTo>
                  <a:cubicBezTo>
                    <a:pt x="224819" y="26435"/>
                    <a:pt x="221193" y="21033"/>
                    <a:pt x="215552" y="21033"/>
                  </a:cubicBezTo>
                  <a:close/>
                  <a:moveTo>
                    <a:pt x="72985" y="20713"/>
                  </a:moveTo>
                  <a:cubicBezTo>
                    <a:pt x="67263" y="20713"/>
                    <a:pt x="63555" y="24823"/>
                    <a:pt x="63234" y="31593"/>
                  </a:cubicBezTo>
                  <a:lnTo>
                    <a:pt x="82253" y="31593"/>
                  </a:lnTo>
                  <a:cubicBezTo>
                    <a:pt x="82089" y="24660"/>
                    <a:pt x="78708" y="20713"/>
                    <a:pt x="72985" y="20713"/>
                  </a:cubicBezTo>
                  <a:close/>
                  <a:moveTo>
                    <a:pt x="244457" y="14671"/>
                  </a:moveTo>
                  <a:lnTo>
                    <a:pt x="253881" y="14671"/>
                  </a:lnTo>
                  <a:lnTo>
                    <a:pt x="253881" y="38928"/>
                  </a:lnTo>
                  <a:cubicBezTo>
                    <a:pt x="253881" y="42712"/>
                    <a:pt x="254044" y="44324"/>
                    <a:pt x="254691" y="45856"/>
                  </a:cubicBezTo>
                  <a:cubicBezTo>
                    <a:pt x="255576" y="48115"/>
                    <a:pt x="257589" y="49401"/>
                    <a:pt x="260332" y="49401"/>
                  </a:cubicBezTo>
                  <a:cubicBezTo>
                    <a:pt x="263958" y="49401"/>
                    <a:pt x="267741" y="46904"/>
                    <a:pt x="270966" y="42474"/>
                  </a:cubicBezTo>
                  <a:lnTo>
                    <a:pt x="270966" y="14671"/>
                  </a:lnTo>
                  <a:lnTo>
                    <a:pt x="280398" y="14671"/>
                  </a:lnTo>
                  <a:lnTo>
                    <a:pt x="280398" y="41344"/>
                  </a:lnTo>
                  <a:cubicBezTo>
                    <a:pt x="280398" y="46985"/>
                    <a:pt x="280480" y="50291"/>
                    <a:pt x="280799" y="55770"/>
                  </a:cubicBezTo>
                  <a:lnTo>
                    <a:pt x="271858" y="55770"/>
                  </a:lnTo>
                  <a:lnTo>
                    <a:pt x="271613" y="49727"/>
                  </a:lnTo>
                  <a:cubicBezTo>
                    <a:pt x="266776" y="54804"/>
                    <a:pt x="262829" y="56654"/>
                    <a:pt x="257269" y="56654"/>
                  </a:cubicBezTo>
                  <a:cubicBezTo>
                    <a:pt x="252111" y="56654"/>
                    <a:pt x="248158" y="54639"/>
                    <a:pt x="246225" y="50857"/>
                  </a:cubicBezTo>
                  <a:cubicBezTo>
                    <a:pt x="244940" y="48353"/>
                    <a:pt x="244457" y="45291"/>
                    <a:pt x="244457" y="39412"/>
                  </a:cubicBezTo>
                  <a:close/>
                  <a:moveTo>
                    <a:pt x="426170" y="13779"/>
                  </a:moveTo>
                  <a:cubicBezTo>
                    <a:pt x="430681" y="13779"/>
                    <a:pt x="434790" y="14671"/>
                    <a:pt x="439546" y="16767"/>
                  </a:cubicBezTo>
                  <a:lnTo>
                    <a:pt x="437131" y="23938"/>
                  </a:lnTo>
                  <a:cubicBezTo>
                    <a:pt x="433667" y="21924"/>
                    <a:pt x="429878" y="20794"/>
                    <a:pt x="426571" y="20794"/>
                  </a:cubicBezTo>
                  <a:cubicBezTo>
                    <a:pt x="422705" y="20794"/>
                    <a:pt x="420290" y="22564"/>
                    <a:pt x="420290" y="25470"/>
                  </a:cubicBezTo>
                  <a:cubicBezTo>
                    <a:pt x="420290" y="27082"/>
                    <a:pt x="421011" y="28130"/>
                    <a:pt x="422542" y="29015"/>
                  </a:cubicBezTo>
                  <a:cubicBezTo>
                    <a:pt x="423836" y="29735"/>
                    <a:pt x="423836" y="29735"/>
                    <a:pt x="428993" y="31675"/>
                  </a:cubicBezTo>
                  <a:cubicBezTo>
                    <a:pt x="437451" y="34819"/>
                    <a:pt x="440275" y="37798"/>
                    <a:pt x="440275" y="43439"/>
                  </a:cubicBezTo>
                  <a:cubicBezTo>
                    <a:pt x="440275" y="51497"/>
                    <a:pt x="433988" y="56654"/>
                    <a:pt x="424237" y="56654"/>
                  </a:cubicBezTo>
                  <a:cubicBezTo>
                    <a:pt x="419318" y="56654"/>
                    <a:pt x="415207" y="55687"/>
                    <a:pt x="410778" y="53435"/>
                  </a:cubicBezTo>
                  <a:lnTo>
                    <a:pt x="413275" y="46257"/>
                  </a:lnTo>
                  <a:cubicBezTo>
                    <a:pt x="417630" y="48679"/>
                    <a:pt x="420446" y="49564"/>
                    <a:pt x="424155" y="49564"/>
                  </a:cubicBezTo>
                  <a:cubicBezTo>
                    <a:pt x="428429" y="49564"/>
                    <a:pt x="430926" y="47631"/>
                    <a:pt x="430926" y="44324"/>
                  </a:cubicBezTo>
                  <a:cubicBezTo>
                    <a:pt x="430926" y="42875"/>
                    <a:pt x="430360" y="41589"/>
                    <a:pt x="429312" y="40861"/>
                  </a:cubicBezTo>
                  <a:cubicBezTo>
                    <a:pt x="428264" y="40052"/>
                    <a:pt x="427216" y="39649"/>
                    <a:pt x="422705" y="38037"/>
                  </a:cubicBezTo>
                  <a:cubicBezTo>
                    <a:pt x="417786" y="36268"/>
                    <a:pt x="416016" y="35383"/>
                    <a:pt x="414159" y="33771"/>
                  </a:cubicBezTo>
                  <a:cubicBezTo>
                    <a:pt x="412145" y="31913"/>
                    <a:pt x="411016" y="29252"/>
                    <a:pt x="411016" y="26190"/>
                  </a:cubicBezTo>
                  <a:cubicBezTo>
                    <a:pt x="411016" y="18535"/>
                    <a:pt x="416820" y="13779"/>
                    <a:pt x="426170" y="13779"/>
                  </a:cubicBezTo>
                  <a:close/>
                  <a:moveTo>
                    <a:pt x="387111" y="13779"/>
                  </a:moveTo>
                  <a:cubicBezTo>
                    <a:pt x="397100" y="13779"/>
                    <a:pt x="403633" y="22244"/>
                    <a:pt x="403633" y="35138"/>
                  </a:cubicBezTo>
                  <a:cubicBezTo>
                    <a:pt x="403633" y="41909"/>
                    <a:pt x="401856" y="47631"/>
                    <a:pt x="398474" y="51578"/>
                  </a:cubicBezTo>
                  <a:cubicBezTo>
                    <a:pt x="395569" y="55041"/>
                    <a:pt x="392025" y="56654"/>
                    <a:pt x="387029" y="56654"/>
                  </a:cubicBezTo>
                  <a:cubicBezTo>
                    <a:pt x="381872" y="56654"/>
                    <a:pt x="378409" y="54885"/>
                    <a:pt x="375102" y="50530"/>
                  </a:cubicBezTo>
                  <a:lnTo>
                    <a:pt x="375102" y="73094"/>
                  </a:lnTo>
                  <a:lnTo>
                    <a:pt x="365670" y="73094"/>
                  </a:lnTo>
                  <a:lnTo>
                    <a:pt x="365670" y="31111"/>
                  </a:lnTo>
                  <a:cubicBezTo>
                    <a:pt x="365670" y="22727"/>
                    <a:pt x="365589" y="19665"/>
                    <a:pt x="365269" y="14671"/>
                  </a:cubicBezTo>
                  <a:lnTo>
                    <a:pt x="374373" y="14671"/>
                  </a:lnTo>
                  <a:lnTo>
                    <a:pt x="374700" y="20312"/>
                  </a:lnTo>
                  <a:cubicBezTo>
                    <a:pt x="378409" y="15637"/>
                    <a:pt x="381954" y="13779"/>
                    <a:pt x="387111" y="13779"/>
                  </a:cubicBezTo>
                  <a:close/>
                  <a:moveTo>
                    <a:pt x="316230" y="13779"/>
                  </a:moveTo>
                  <a:cubicBezTo>
                    <a:pt x="321878" y="13779"/>
                    <a:pt x="325661" y="16283"/>
                    <a:pt x="327355" y="21278"/>
                  </a:cubicBezTo>
                  <a:cubicBezTo>
                    <a:pt x="332193" y="15719"/>
                    <a:pt x="335813" y="13779"/>
                    <a:pt x="341216" y="13779"/>
                  </a:cubicBezTo>
                  <a:cubicBezTo>
                    <a:pt x="346129" y="13779"/>
                    <a:pt x="349919" y="15800"/>
                    <a:pt x="351852" y="19583"/>
                  </a:cubicBezTo>
                  <a:cubicBezTo>
                    <a:pt x="353063" y="22080"/>
                    <a:pt x="353545" y="25142"/>
                    <a:pt x="353545" y="31028"/>
                  </a:cubicBezTo>
                  <a:lnTo>
                    <a:pt x="353545" y="55770"/>
                  </a:lnTo>
                  <a:lnTo>
                    <a:pt x="344115" y="55770"/>
                  </a:lnTo>
                  <a:lnTo>
                    <a:pt x="344115" y="31512"/>
                  </a:lnTo>
                  <a:cubicBezTo>
                    <a:pt x="344115" y="27802"/>
                    <a:pt x="343959" y="26116"/>
                    <a:pt x="343393" y="24578"/>
                  </a:cubicBezTo>
                  <a:cubicBezTo>
                    <a:pt x="342583" y="22326"/>
                    <a:pt x="340650" y="21033"/>
                    <a:pt x="338153" y="21033"/>
                  </a:cubicBezTo>
                  <a:cubicBezTo>
                    <a:pt x="334765" y="21033"/>
                    <a:pt x="331466" y="23374"/>
                    <a:pt x="328403" y="27967"/>
                  </a:cubicBezTo>
                  <a:lnTo>
                    <a:pt x="328403" y="55770"/>
                  </a:lnTo>
                  <a:lnTo>
                    <a:pt x="318972" y="55770"/>
                  </a:lnTo>
                  <a:lnTo>
                    <a:pt x="318972" y="30545"/>
                  </a:lnTo>
                  <a:cubicBezTo>
                    <a:pt x="318972" y="23856"/>
                    <a:pt x="317278" y="21033"/>
                    <a:pt x="313168" y="21033"/>
                  </a:cubicBezTo>
                  <a:cubicBezTo>
                    <a:pt x="309868" y="21033"/>
                    <a:pt x="306404" y="23454"/>
                    <a:pt x="303260" y="27967"/>
                  </a:cubicBezTo>
                  <a:lnTo>
                    <a:pt x="303260" y="55770"/>
                  </a:lnTo>
                  <a:lnTo>
                    <a:pt x="293830" y="55770"/>
                  </a:lnTo>
                  <a:lnTo>
                    <a:pt x="293830" y="29096"/>
                  </a:lnTo>
                  <a:cubicBezTo>
                    <a:pt x="293830" y="23530"/>
                    <a:pt x="293748" y="21360"/>
                    <a:pt x="293429" y="14671"/>
                  </a:cubicBezTo>
                  <a:lnTo>
                    <a:pt x="302370" y="14671"/>
                  </a:lnTo>
                  <a:lnTo>
                    <a:pt x="302696" y="20713"/>
                  </a:lnTo>
                  <a:cubicBezTo>
                    <a:pt x="307289" y="15637"/>
                    <a:pt x="310915" y="13779"/>
                    <a:pt x="316230" y="13779"/>
                  </a:cubicBezTo>
                  <a:close/>
                  <a:moveTo>
                    <a:pt x="218049" y="13779"/>
                  </a:moveTo>
                  <a:cubicBezTo>
                    <a:pt x="228038" y="13779"/>
                    <a:pt x="234569" y="22244"/>
                    <a:pt x="234569" y="35138"/>
                  </a:cubicBezTo>
                  <a:cubicBezTo>
                    <a:pt x="234569" y="41909"/>
                    <a:pt x="232794" y="47631"/>
                    <a:pt x="229412" y="51578"/>
                  </a:cubicBezTo>
                  <a:cubicBezTo>
                    <a:pt x="226506" y="55041"/>
                    <a:pt x="222961" y="56654"/>
                    <a:pt x="217967" y="56654"/>
                  </a:cubicBezTo>
                  <a:cubicBezTo>
                    <a:pt x="212809" y="56654"/>
                    <a:pt x="209346" y="54885"/>
                    <a:pt x="206039" y="50530"/>
                  </a:cubicBezTo>
                  <a:lnTo>
                    <a:pt x="206039" y="73094"/>
                  </a:lnTo>
                  <a:lnTo>
                    <a:pt x="196608" y="73094"/>
                  </a:lnTo>
                  <a:lnTo>
                    <a:pt x="196608" y="31111"/>
                  </a:lnTo>
                  <a:cubicBezTo>
                    <a:pt x="196608" y="22727"/>
                    <a:pt x="196526" y="19665"/>
                    <a:pt x="196206" y="14671"/>
                  </a:cubicBezTo>
                  <a:lnTo>
                    <a:pt x="205310" y="14671"/>
                  </a:lnTo>
                  <a:lnTo>
                    <a:pt x="205638" y="20312"/>
                  </a:lnTo>
                  <a:cubicBezTo>
                    <a:pt x="209346" y="15637"/>
                    <a:pt x="212891" y="13779"/>
                    <a:pt x="218049" y="13779"/>
                  </a:cubicBezTo>
                  <a:close/>
                  <a:moveTo>
                    <a:pt x="115907" y="13779"/>
                  </a:moveTo>
                  <a:cubicBezTo>
                    <a:pt x="122358" y="13779"/>
                    <a:pt x="127353" y="15637"/>
                    <a:pt x="130088" y="19182"/>
                  </a:cubicBezTo>
                  <a:cubicBezTo>
                    <a:pt x="132428" y="22080"/>
                    <a:pt x="133157" y="25224"/>
                    <a:pt x="133157" y="33044"/>
                  </a:cubicBezTo>
                  <a:lnTo>
                    <a:pt x="133157" y="45290"/>
                  </a:lnTo>
                  <a:cubicBezTo>
                    <a:pt x="133157" y="48761"/>
                    <a:pt x="133313" y="53674"/>
                    <a:pt x="133558" y="55770"/>
                  </a:cubicBezTo>
                  <a:lnTo>
                    <a:pt x="124610" y="55770"/>
                  </a:lnTo>
                  <a:lnTo>
                    <a:pt x="124291" y="51094"/>
                  </a:lnTo>
                  <a:cubicBezTo>
                    <a:pt x="120337" y="55123"/>
                    <a:pt x="116955" y="56654"/>
                    <a:pt x="111552" y="56654"/>
                  </a:cubicBezTo>
                  <a:cubicBezTo>
                    <a:pt x="103258" y="56654"/>
                    <a:pt x="98337" y="51979"/>
                    <a:pt x="98337" y="44243"/>
                  </a:cubicBezTo>
                  <a:cubicBezTo>
                    <a:pt x="98337" y="39085"/>
                    <a:pt x="100679" y="34975"/>
                    <a:pt x="104863" y="32723"/>
                  </a:cubicBezTo>
                  <a:cubicBezTo>
                    <a:pt x="107606" y="31274"/>
                    <a:pt x="111396" y="30627"/>
                    <a:pt x="117038" y="30627"/>
                  </a:cubicBezTo>
                  <a:cubicBezTo>
                    <a:pt x="118650" y="30627"/>
                    <a:pt x="120017" y="30709"/>
                    <a:pt x="123725" y="30865"/>
                  </a:cubicBezTo>
                  <a:lnTo>
                    <a:pt x="123725" y="30063"/>
                  </a:lnTo>
                  <a:cubicBezTo>
                    <a:pt x="123725" y="24020"/>
                    <a:pt x="120581" y="20713"/>
                    <a:pt x="114614" y="20713"/>
                  </a:cubicBezTo>
                  <a:cubicBezTo>
                    <a:pt x="111069" y="20713"/>
                    <a:pt x="107687" y="21761"/>
                    <a:pt x="103496" y="24176"/>
                  </a:cubicBezTo>
                  <a:lnTo>
                    <a:pt x="100999" y="17407"/>
                  </a:lnTo>
                  <a:cubicBezTo>
                    <a:pt x="105994" y="14909"/>
                    <a:pt x="110505" y="13779"/>
                    <a:pt x="115907" y="13779"/>
                  </a:cubicBezTo>
                  <a:close/>
                  <a:moveTo>
                    <a:pt x="72985" y="13779"/>
                  </a:moveTo>
                  <a:cubicBezTo>
                    <a:pt x="81524" y="13779"/>
                    <a:pt x="87411" y="17331"/>
                    <a:pt x="89908" y="23856"/>
                  </a:cubicBezTo>
                  <a:cubicBezTo>
                    <a:pt x="91357" y="27646"/>
                    <a:pt x="91839" y="31111"/>
                    <a:pt x="91922" y="38200"/>
                  </a:cubicBezTo>
                  <a:lnTo>
                    <a:pt x="63234" y="38200"/>
                  </a:lnTo>
                  <a:cubicBezTo>
                    <a:pt x="63956" y="45937"/>
                    <a:pt x="67745" y="49564"/>
                    <a:pt x="75081" y="49564"/>
                  </a:cubicBezTo>
                  <a:cubicBezTo>
                    <a:pt x="79190" y="49564"/>
                    <a:pt x="83137" y="48278"/>
                    <a:pt x="87328" y="45618"/>
                  </a:cubicBezTo>
                  <a:lnTo>
                    <a:pt x="90635" y="52545"/>
                  </a:lnTo>
                  <a:cubicBezTo>
                    <a:pt x="85716" y="55368"/>
                    <a:pt x="80802" y="56654"/>
                    <a:pt x="74835" y="56654"/>
                  </a:cubicBezTo>
                  <a:cubicBezTo>
                    <a:pt x="61057" y="56654"/>
                    <a:pt x="53320" y="48998"/>
                    <a:pt x="53320" y="35301"/>
                  </a:cubicBezTo>
                  <a:cubicBezTo>
                    <a:pt x="53320" y="21924"/>
                    <a:pt x="60812" y="13779"/>
                    <a:pt x="72985" y="13779"/>
                  </a:cubicBezTo>
                  <a:close/>
                  <a:moveTo>
                    <a:pt x="158197" y="3946"/>
                  </a:moveTo>
                  <a:lnTo>
                    <a:pt x="158197" y="14671"/>
                  </a:lnTo>
                  <a:lnTo>
                    <a:pt x="167540" y="14671"/>
                  </a:lnTo>
                  <a:lnTo>
                    <a:pt x="167540" y="21842"/>
                  </a:lnTo>
                  <a:lnTo>
                    <a:pt x="158197" y="21842"/>
                  </a:lnTo>
                  <a:lnTo>
                    <a:pt x="158197" y="40942"/>
                  </a:lnTo>
                  <a:cubicBezTo>
                    <a:pt x="158197" y="46985"/>
                    <a:pt x="159564" y="49080"/>
                    <a:pt x="163674" y="49080"/>
                  </a:cubicBezTo>
                  <a:cubicBezTo>
                    <a:pt x="165042" y="49080"/>
                    <a:pt x="166090" y="48835"/>
                    <a:pt x="168104" y="48115"/>
                  </a:cubicBezTo>
                  <a:lnTo>
                    <a:pt x="168996" y="55286"/>
                  </a:lnTo>
                  <a:cubicBezTo>
                    <a:pt x="166008" y="56252"/>
                    <a:pt x="163429" y="56654"/>
                    <a:pt x="160612" y="56654"/>
                  </a:cubicBezTo>
                  <a:cubicBezTo>
                    <a:pt x="155938" y="56654"/>
                    <a:pt x="152630" y="55205"/>
                    <a:pt x="150780" y="52387"/>
                  </a:cubicBezTo>
                  <a:cubicBezTo>
                    <a:pt x="149330" y="50211"/>
                    <a:pt x="148766" y="47148"/>
                    <a:pt x="148766" y="41426"/>
                  </a:cubicBezTo>
                  <a:lnTo>
                    <a:pt x="148766" y="21842"/>
                  </a:lnTo>
                  <a:lnTo>
                    <a:pt x="142159" y="21842"/>
                  </a:lnTo>
                  <a:lnTo>
                    <a:pt x="142159" y="14671"/>
                  </a:lnTo>
                  <a:lnTo>
                    <a:pt x="148766" y="14671"/>
                  </a:lnTo>
                  <a:lnTo>
                    <a:pt x="148766" y="5723"/>
                  </a:lnTo>
                  <a:close/>
                  <a:moveTo>
                    <a:pt x="0" y="0"/>
                  </a:moveTo>
                  <a:lnTo>
                    <a:pt x="9751" y="0"/>
                  </a:lnTo>
                  <a:lnTo>
                    <a:pt x="9751" y="23374"/>
                  </a:lnTo>
                  <a:lnTo>
                    <a:pt x="33118" y="23374"/>
                  </a:lnTo>
                  <a:lnTo>
                    <a:pt x="33118" y="0"/>
                  </a:lnTo>
                  <a:lnTo>
                    <a:pt x="42869" y="0"/>
                  </a:lnTo>
                  <a:lnTo>
                    <a:pt x="42869" y="55770"/>
                  </a:lnTo>
                  <a:lnTo>
                    <a:pt x="33118" y="55770"/>
                  </a:lnTo>
                  <a:lnTo>
                    <a:pt x="33118" y="31274"/>
                  </a:lnTo>
                  <a:lnTo>
                    <a:pt x="9751" y="31274"/>
                  </a:lnTo>
                  <a:lnTo>
                    <a:pt x="9751" y="55770"/>
                  </a:lnTo>
                  <a:lnTo>
                    <a:pt x="0" y="55770"/>
                  </a:lnTo>
                  <a:close/>
                </a:path>
              </a:pathLst>
            </a:custGeom>
            <a:solidFill>
              <a:srgbClr val="FFFFFF"/>
            </a:solidFill>
            <a:ln w="13827" cap="flat">
              <a:noFill/>
              <a:prstDash val="solid"/>
              <a:miter/>
            </a:ln>
          </p:spPr>
          <p:txBody>
            <a:bodyPr rtlCol="0" anchor="ctr"/>
            <a:lstStyle/>
            <a:p>
              <a:endParaRPr lang="en-US"/>
            </a:p>
          </p:txBody>
        </p:sp>
      </p:grpSp>
      <p:sp>
        <p:nvSpPr>
          <p:cNvPr id="34" name="Rechteck 33">
            <a:extLst>
              <a:ext uri="{FF2B5EF4-FFF2-40B4-BE49-F238E27FC236}">
                <a16:creationId xmlns:a16="http://schemas.microsoft.com/office/drawing/2014/main" id="{478B91FF-D24E-430B-8778-76742683DC7E}"/>
              </a:ext>
            </a:extLst>
          </p:cNvPr>
          <p:cNvSpPr/>
          <p:nvPr/>
        </p:nvSpPr>
        <p:spPr>
          <a:xfrm>
            <a:off x="6235702" y="82192"/>
            <a:ext cx="5867255" cy="98817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chemeClr val="tx1"/>
              </a:solidFill>
            </a:endParaRPr>
          </a:p>
        </p:txBody>
      </p:sp>
      <p:sp>
        <p:nvSpPr>
          <p:cNvPr id="39" name="TextBox 432">
            <a:extLst>
              <a:ext uri="{FF2B5EF4-FFF2-40B4-BE49-F238E27FC236}">
                <a16:creationId xmlns:a16="http://schemas.microsoft.com/office/drawing/2014/main" id="{68F3CC13-2D95-49F4-BAD3-A39AF9B43B93}"/>
              </a:ext>
            </a:extLst>
          </p:cNvPr>
          <p:cNvSpPr txBox="1">
            <a:spLocks/>
          </p:cNvSpPr>
          <p:nvPr/>
        </p:nvSpPr>
        <p:spPr>
          <a:xfrm>
            <a:off x="7650163" y="133934"/>
            <a:ext cx="4064000" cy="156133"/>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endParaRPr lang="en-US" sz="1000">
              <a:solidFill>
                <a:schemeClr val="accent3"/>
              </a:solidFill>
            </a:endParaRPr>
          </a:p>
        </p:txBody>
      </p:sp>
      <p:sp>
        <p:nvSpPr>
          <p:cNvPr id="40" name="Textfeld 585">
            <a:extLst>
              <a:ext uri="{FF2B5EF4-FFF2-40B4-BE49-F238E27FC236}">
                <a16:creationId xmlns:a16="http://schemas.microsoft.com/office/drawing/2014/main" id="{0EC83F75-43D6-49E5-A38A-EE673617C572}"/>
              </a:ext>
            </a:extLst>
          </p:cNvPr>
          <p:cNvSpPr txBox="1">
            <a:spLocks/>
          </p:cNvSpPr>
          <p:nvPr/>
        </p:nvSpPr>
        <p:spPr>
          <a:xfrm>
            <a:off x="10141571" y="340913"/>
            <a:ext cx="1855879" cy="553998"/>
          </a:xfrm>
          <a:prstGeom prst="rect">
            <a:avLst/>
          </a:prstGeom>
          <a:noFill/>
        </p:spPr>
        <p:txBody>
          <a:bodyPr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de-DE" b="1">
                <a:solidFill>
                  <a:srgbClr val="27B66D"/>
                </a:solidFill>
              </a:rPr>
              <a:t>Deep </a:t>
            </a:r>
            <a:r>
              <a:rPr lang="de-DE" b="1" err="1">
                <a:solidFill>
                  <a:srgbClr val="27B66D"/>
                </a:solidFill>
              </a:rPr>
              <a:t>decarbonization</a:t>
            </a:r>
            <a:endParaRPr lang="de-DE" sz="1200">
              <a:solidFill>
                <a:srgbClr val="27B66D"/>
              </a:solidFill>
            </a:endParaRPr>
          </a:p>
        </p:txBody>
      </p:sp>
      <p:grpSp>
        <p:nvGrpSpPr>
          <p:cNvPr id="41" name="Gruppieren 40">
            <a:extLst>
              <a:ext uri="{FF2B5EF4-FFF2-40B4-BE49-F238E27FC236}">
                <a16:creationId xmlns:a16="http://schemas.microsoft.com/office/drawing/2014/main" id="{8441B65A-D7DF-4C6F-B52C-F66CA4BCE7F0}"/>
              </a:ext>
            </a:extLst>
          </p:cNvPr>
          <p:cNvGrpSpPr>
            <a:grpSpLocks/>
          </p:cNvGrpSpPr>
          <p:nvPr/>
        </p:nvGrpSpPr>
        <p:grpSpPr>
          <a:xfrm>
            <a:off x="9341029" y="259245"/>
            <a:ext cx="685399" cy="685399"/>
            <a:chOff x="4407989" y="3864394"/>
            <a:chExt cx="720000" cy="720000"/>
          </a:xfrm>
        </p:grpSpPr>
        <p:sp>
          <p:nvSpPr>
            <p:cNvPr id="42" name="Ellipse 41">
              <a:extLst>
                <a:ext uri="{FF2B5EF4-FFF2-40B4-BE49-F238E27FC236}">
                  <a16:creationId xmlns:a16="http://schemas.microsoft.com/office/drawing/2014/main" id="{2FC3E91F-2CB9-4F5C-BB87-83A522DB36C0}"/>
                </a:ext>
              </a:extLst>
            </p:cNvPr>
            <p:cNvSpPr>
              <a:spLocks noChangeAspect="1"/>
            </p:cNvSpPr>
            <p:nvPr/>
          </p:nvSpPr>
          <p:spPr>
            <a:xfrm>
              <a:off x="4407989" y="3864394"/>
              <a:ext cx="720000" cy="720000"/>
            </a:xfrm>
            <a:prstGeom prst="ellipse">
              <a:avLst/>
            </a:prstGeom>
            <a:solidFill>
              <a:schemeClr val="bg1"/>
            </a:solid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a:solidFill>
                  <a:schemeClr val="tx1"/>
                </a:solidFill>
              </a:endParaRPr>
            </a:p>
          </p:txBody>
        </p:sp>
        <p:sp>
          <p:nvSpPr>
            <p:cNvPr id="43" name="Ellipse 42">
              <a:extLst>
                <a:ext uri="{FF2B5EF4-FFF2-40B4-BE49-F238E27FC236}">
                  <a16:creationId xmlns:a16="http://schemas.microsoft.com/office/drawing/2014/main" id="{B5B32FC2-92C2-4CBB-9709-1DE9DDB46414}"/>
                </a:ext>
              </a:extLst>
            </p:cNvPr>
            <p:cNvSpPr>
              <a:spLocks noChangeAspect="1"/>
            </p:cNvSpPr>
            <p:nvPr/>
          </p:nvSpPr>
          <p:spPr>
            <a:xfrm>
              <a:off x="4479685" y="3936090"/>
              <a:ext cx="576608" cy="576608"/>
            </a:xfrm>
            <a:prstGeom prst="ellipse">
              <a:avLst/>
            </a:prstGeom>
            <a:solidFill>
              <a:schemeClr val="bg1"/>
            </a:solidFill>
            <a:ln w="12700">
              <a:solidFill>
                <a:srgbClr val="27B66D"/>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a:solidFill>
                  <a:schemeClr val="tx1"/>
                </a:solidFill>
              </a:endParaRPr>
            </a:p>
          </p:txBody>
        </p:sp>
      </p:grpSp>
      <p:sp>
        <p:nvSpPr>
          <p:cNvPr id="47" name="Rechteck 46">
            <a:extLst>
              <a:ext uri="{FF2B5EF4-FFF2-40B4-BE49-F238E27FC236}">
                <a16:creationId xmlns:a16="http://schemas.microsoft.com/office/drawing/2014/main" id="{A833116E-6AF9-480B-B425-EC988821F71A}"/>
              </a:ext>
            </a:extLst>
          </p:cNvPr>
          <p:cNvSpPr>
            <a:spLocks/>
          </p:cNvSpPr>
          <p:nvPr/>
        </p:nvSpPr>
        <p:spPr>
          <a:xfrm>
            <a:off x="3670544" y="5505855"/>
            <a:ext cx="661583" cy="66158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rgbClr val="6ADDFF"/>
              </a:solidFill>
            </a:endParaRPr>
          </a:p>
        </p:txBody>
      </p:sp>
      <p:grpSp>
        <p:nvGrpSpPr>
          <p:cNvPr id="48" name="Gruppieren 47">
            <a:extLst>
              <a:ext uri="{FF2B5EF4-FFF2-40B4-BE49-F238E27FC236}">
                <a16:creationId xmlns:a16="http://schemas.microsoft.com/office/drawing/2014/main" id="{3C943885-3DB0-4628-AC5F-40C867B588D4}"/>
              </a:ext>
            </a:extLst>
          </p:cNvPr>
          <p:cNvGrpSpPr/>
          <p:nvPr/>
        </p:nvGrpSpPr>
        <p:grpSpPr>
          <a:xfrm>
            <a:off x="3796724" y="5571748"/>
            <a:ext cx="404812" cy="522672"/>
            <a:chOff x="3796724" y="5571749"/>
            <a:chExt cx="404812" cy="522672"/>
          </a:xfrm>
        </p:grpSpPr>
        <p:pic>
          <p:nvPicPr>
            <p:cNvPr id="49" name="Grafik 48">
              <a:extLst>
                <a:ext uri="{FF2B5EF4-FFF2-40B4-BE49-F238E27FC236}">
                  <a16:creationId xmlns:a16="http://schemas.microsoft.com/office/drawing/2014/main" id="{EFEC71DA-05CC-46CA-83D3-88E8DFA0009A}"/>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3800864" y="5571749"/>
              <a:ext cx="400672" cy="400672"/>
            </a:xfrm>
            <a:prstGeom prst="rect">
              <a:avLst/>
            </a:prstGeom>
          </p:spPr>
        </p:pic>
        <p:sp>
          <p:nvSpPr>
            <p:cNvPr id="50" name="Textfeld 49">
              <a:extLst>
                <a:ext uri="{FF2B5EF4-FFF2-40B4-BE49-F238E27FC236}">
                  <a16:creationId xmlns:a16="http://schemas.microsoft.com/office/drawing/2014/main" id="{0DDF6765-F3C2-4FFD-98F0-5DF612B06C23}"/>
                </a:ext>
              </a:extLst>
            </p:cNvPr>
            <p:cNvSpPr txBox="1">
              <a:spLocks/>
            </p:cNvSpPr>
            <p:nvPr/>
          </p:nvSpPr>
          <p:spPr>
            <a:xfrm>
              <a:off x="3796724" y="6017477"/>
              <a:ext cx="404812" cy="76944"/>
            </a:xfrm>
            <a:prstGeom prst="rect">
              <a:avLst/>
            </a:prstGeom>
            <a:noFill/>
          </p:spPr>
          <p:txBody>
            <a:bodyPr wrap="square" lIns="0" tIns="0" rIns="0" bIns="0" rtlCol="0">
              <a:noAutofit/>
            </a:bodyPr>
            <a:lstStyle/>
            <a:p>
              <a:pPr algn="ctr"/>
              <a:r>
                <a:rPr lang="en-US" sz="500">
                  <a:latin typeface="Arial" panose="020B0604020202020204" pitchFamily="34" charset="0"/>
                </a:rPr>
                <a:t>Efficiency</a:t>
              </a:r>
            </a:p>
          </p:txBody>
        </p:sp>
      </p:grpSp>
      <p:sp>
        <p:nvSpPr>
          <p:cNvPr id="51" name="Rechteck 50">
            <a:extLst>
              <a:ext uri="{FF2B5EF4-FFF2-40B4-BE49-F238E27FC236}">
                <a16:creationId xmlns:a16="http://schemas.microsoft.com/office/drawing/2014/main" id="{8F973D9D-9600-40F1-A88F-D11A8E87D424}"/>
              </a:ext>
            </a:extLst>
          </p:cNvPr>
          <p:cNvSpPr>
            <a:spLocks/>
          </p:cNvSpPr>
          <p:nvPr/>
        </p:nvSpPr>
        <p:spPr>
          <a:xfrm>
            <a:off x="4457330" y="5505855"/>
            <a:ext cx="661583" cy="66158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solidFill>
                <a:srgbClr val="6ADDFF"/>
              </a:solidFill>
            </a:endParaRPr>
          </a:p>
        </p:txBody>
      </p:sp>
      <p:pic>
        <p:nvPicPr>
          <p:cNvPr id="52" name="Grafik 51">
            <a:extLst>
              <a:ext uri="{FF2B5EF4-FFF2-40B4-BE49-F238E27FC236}">
                <a16:creationId xmlns:a16="http://schemas.microsoft.com/office/drawing/2014/main" id="{91218517-8B9D-4356-A8EA-6177FEB3FEB0}"/>
              </a:ext>
            </a:extLst>
          </p:cNvPr>
          <p:cNvPicPr>
            <a:picLocks noChangeAspect="1"/>
          </p:cNvPicPr>
          <p:nvPr/>
        </p:nvPicPr>
        <p:blipFill>
          <a:blip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4562744" y="5607470"/>
            <a:ext cx="478364" cy="288020"/>
          </a:xfrm>
          <a:prstGeom prst="rect">
            <a:avLst/>
          </a:prstGeom>
        </p:spPr>
      </p:pic>
      <p:sp>
        <p:nvSpPr>
          <p:cNvPr id="60" name="Textfeld 59">
            <a:extLst>
              <a:ext uri="{FF2B5EF4-FFF2-40B4-BE49-F238E27FC236}">
                <a16:creationId xmlns:a16="http://schemas.microsoft.com/office/drawing/2014/main" id="{59F0E672-672E-4702-BDE1-3D400234C04E}"/>
              </a:ext>
            </a:extLst>
          </p:cNvPr>
          <p:cNvSpPr txBox="1">
            <a:spLocks/>
          </p:cNvSpPr>
          <p:nvPr/>
        </p:nvSpPr>
        <p:spPr>
          <a:xfrm>
            <a:off x="4599520" y="6009878"/>
            <a:ext cx="404812" cy="76944"/>
          </a:xfrm>
          <a:prstGeom prst="rect">
            <a:avLst/>
          </a:prstGeom>
          <a:noFill/>
        </p:spPr>
        <p:txBody>
          <a:bodyPr wrap="square" lIns="0" tIns="0" rIns="0" bIns="0" rtlCol="0">
            <a:noAutofit/>
          </a:bodyPr>
          <a:lstStyle/>
          <a:p>
            <a:pPr algn="ctr"/>
            <a:r>
              <a:rPr lang="en-US" sz="500">
                <a:latin typeface="Arial" panose="020B0604020202020204" pitchFamily="34" charset="0"/>
              </a:rPr>
              <a:t>CO</a:t>
            </a:r>
            <a:r>
              <a:rPr lang="en-US" sz="500" baseline="-25000">
                <a:latin typeface="Arial" panose="020B0604020202020204" pitchFamily="34" charset="0"/>
              </a:rPr>
              <a:t>2</a:t>
            </a:r>
            <a:r>
              <a:rPr lang="en-US" sz="500">
                <a:latin typeface="Arial" panose="020B0604020202020204" pitchFamily="34" charset="0"/>
              </a:rPr>
              <a:t>-savings</a:t>
            </a:r>
          </a:p>
        </p:txBody>
      </p:sp>
      <p:pic>
        <p:nvPicPr>
          <p:cNvPr id="68" name="Graphic 279">
            <a:extLst>
              <a:ext uri="{FF2B5EF4-FFF2-40B4-BE49-F238E27FC236}">
                <a16:creationId xmlns:a16="http://schemas.microsoft.com/office/drawing/2014/main" id="{E8333829-CEE8-4B1D-B32E-1AE099363D21}"/>
              </a:ext>
            </a:extLst>
          </p:cNvPr>
          <p:cNvPicPr>
            <a:picLocks noChangeAspect="1"/>
          </p:cNvPicPr>
          <p:nvPr/>
        </p:nvPicPr>
        <p:blipFill>
          <a:blip r:embed="rId19">
            <a:extLst>
              <a:ext uri="{96DAC541-7B7A-43D3-8B79-37D633B846F1}">
                <asvg:svgBlip xmlns:asvg="http://schemas.microsoft.com/office/drawing/2016/SVG/main" r:embed="rId20"/>
              </a:ext>
            </a:extLst>
          </a:blip>
          <a:srcRect/>
          <a:stretch/>
        </p:blipFill>
        <p:spPr>
          <a:xfrm>
            <a:off x="9379044" y="275379"/>
            <a:ext cx="629683" cy="629683"/>
          </a:xfrm>
          <a:prstGeom prst="rect">
            <a:avLst/>
          </a:prstGeom>
        </p:spPr>
      </p:pic>
      <p:pic>
        <p:nvPicPr>
          <p:cNvPr id="69" name="Graphic 282">
            <a:extLst>
              <a:ext uri="{FF2B5EF4-FFF2-40B4-BE49-F238E27FC236}">
                <a16:creationId xmlns:a16="http://schemas.microsoft.com/office/drawing/2014/main" id="{2E6AFB9D-F173-42BA-8A2A-37D03CF5756C}"/>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2056870" y="5532777"/>
            <a:ext cx="607735" cy="607735"/>
          </a:xfrm>
          <a:prstGeom prst="rect">
            <a:avLst/>
          </a:prstGeom>
        </p:spPr>
      </p:pic>
      <p:pic>
        <p:nvPicPr>
          <p:cNvPr id="6" name="Grafik 5">
            <a:extLst>
              <a:ext uri="{FF2B5EF4-FFF2-40B4-BE49-F238E27FC236}">
                <a16:creationId xmlns:a16="http://schemas.microsoft.com/office/drawing/2014/main" id="{7D7D99B2-25CB-42F0-BA99-5F52BD3C09C7}"/>
              </a:ext>
            </a:extLst>
          </p:cNvPr>
          <p:cNvPicPr>
            <a:picLocks noChangeAspect="1"/>
          </p:cNvPicPr>
          <p:nvPr/>
        </p:nvPicPr>
        <p:blipFill>
          <a:blip r:embed="rId23"/>
          <a:stretch>
            <a:fillRect/>
          </a:stretch>
        </p:blipFill>
        <p:spPr>
          <a:xfrm>
            <a:off x="627063" y="2057995"/>
            <a:ext cx="4818319" cy="3253244"/>
          </a:xfrm>
          <a:prstGeom prst="rect">
            <a:avLst/>
          </a:prstGeom>
        </p:spPr>
      </p:pic>
      <p:grpSp>
        <p:nvGrpSpPr>
          <p:cNvPr id="64" name="Gruppieren 63">
            <a:extLst>
              <a:ext uri="{FF2B5EF4-FFF2-40B4-BE49-F238E27FC236}">
                <a16:creationId xmlns:a16="http://schemas.microsoft.com/office/drawing/2014/main" id="{AD1A3009-6922-4205-8775-0BA3C4AE0589}"/>
              </a:ext>
            </a:extLst>
          </p:cNvPr>
          <p:cNvGrpSpPr/>
          <p:nvPr/>
        </p:nvGrpSpPr>
        <p:grpSpPr>
          <a:xfrm>
            <a:off x="4100763" y="1853359"/>
            <a:ext cx="1893516" cy="575159"/>
            <a:chOff x="1752613" y="1991966"/>
            <a:chExt cx="1539299" cy="575159"/>
          </a:xfrm>
        </p:grpSpPr>
        <p:sp>
          <p:nvSpPr>
            <p:cNvPr id="65" name="Rechteck: abgerundete Ecken 64">
              <a:extLst>
                <a:ext uri="{FF2B5EF4-FFF2-40B4-BE49-F238E27FC236}">
                  <a16:creationId xmlns:a16="http://schemas.microsoft.com/office/drawing/2014/main" id="{3D33E01E-E17F-4175-8B16-A6688D33D20C}"/>
                </a:ext>
              </a:extLst>
            </p:cNvPr>
            <p:cNvSpPr/>
            <p:nvPr/>
          </p:nvSpPr>
          <p:spPr>
            <a:xfrm>
              <a:off x="1752613" y="1991966"/>
              <a:ext cx="1539299" cy="57515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8000" tIns="0" rIns="0" bIns="0" rtlCol="0" anchor="ctr"/>
            <a:lstStyle/>
            <a:p>
              <a:r>
                <a:rPr lang="en-US" sz="1000" b="1"/>
                <a:t>CO2 </a:t>
              </a:r>
            </a:p>
            <a:p>
              <a:r>
                <a:rPr lang="en-US" sz="1000" b="1"/>
                <a:t>savings</a:t>
              </a:r>
            </a:p>
          </p:txBody>
        </p:sp>
        <p:sp>
          <p:nvSpPr>
            <p:cNvPr id="66" name="Icon">
              <a:extLst>
                <a:ext uri="{FF2B5EF4-FFF2-40B4-BE49-F238E27FC236}">
                  <a16:creationId xmlns:a16="http://schemas.microsoft.com/office/drawing/2014/main" id="{25D6B1AB-53F9-4648-8E41-F40D0D936A67}"/>
                </a:ext>
              </a:extLst>
            </p:cNvPr>
            <p:cNvSpPr/>
            <p:nvPr/>
          </p:nvSpPr>
          <p:spPr>
            <a:xfrm>
              <a:off x="1909734" y="2117610"/>
              <a:ext cx="506222" cy="320538"/>
            </a:xfrm>
            <a:custGeom>
              <a:avLst/>
              <a:gdLst>
                <a:gd name="connsiteX0" fmla="*/ 28307 w 532168"/>
                <a:gd name="connsiteY0" fmla="*/ 127944 h 320428"/>
                <a:gd name="connsiteX1" fmla="*/ 60029 w 532168"/>
                <a:gd name="connsiteY1" fmla="*/ 132122 h 320428"/>
                <a:gd name="connsiteX2" fmla="*/ 151298 w 532168"/>
                <a:gd name="connsiteY2" fmla="*/ 184815 h 320428"/>
                <a:gd name="connsiteX3" fmla="*/ 144330 w 532168"/>
                <a:gd name="connsiteY3" fmla="*/ 196886 h 320428"/>
                <a:gd name="connsiteX4" fmla="*/ 53061 w 532168"/>
                <a:gd name="connsiteY4" fmla="*/ 144193 h 320428"/>
                <a:gd name="connsiteX5" fmla="*/ 18373 w 532168"/>
                <a:gd name="connsiteY5" fmla="*/ 149719 h 320428"/>
                <a:gd name="connsiteX6" fmla="*/ 159184 w 532168"/>
                <a:gd name="connsiteY6" fmla="*/ 267878 h 320428"/>
                <a:gd name="connsiteX7" fmla="*/ 194804 w 532168"/>
                <a:gd name="connsiteY7" fmla="*/ 279104 h 320428"/>
                <a:gd name="connsiteX8" fmla="*/ 387384 w 532168"/>
                <a:gd name="connsiteY8" fmla="*/ 262256 h 320428"/>
                <a:gd name="connsiteX9" fmla="*/ 472425 w 532168"/>
                <a:gd name="connsiteY9" fmla="*/ 301905 h 320428"/>
                <a:gd name="connsiteX10" fmla="*/ 513647 w 532168"/>
                <a:gd name="connsiteY10" fmla="*/ 213496 h 320428"/>
                <a:gd name="connsiteX11" fmla="*/ 410771 w 532168"/>
                <a:gd name="connsiteY11" fmla="*/ 165524 h 320428"/>
                <a:gd name="connsiteX12" fmla="*/ 365086 w 532168"/>
                <a:gd name="connsiteY12" fmla="*/ 159510 h 320428"/>
                <a:gd name="connsiteX13" fmla="*/ 201044 w 532168"/>
                <a:gd name="connsiteY13" fmla="*/ 188436 h 320428"/>
                <a:gd name="connsiteX14" fmla="*/ 190035 w 532168"/>
                <a:gd name="connsiteY14" fmla="*/ 195451 h 320428"/>
                <a:gd name="connsiteX15" fmla="*/ 187211 w 532168"/>
                <a:gd name="connsiteY15" fmla="*/ 208188 h 320428"/>
                <a:gd name="connsiteX16" fmla="*/ 205494 w 532168"/>
                <a:gd name="connsiteY16" fmla="*/ 222219 h 320428"/>
                <a:gd name="connsiteX17" fmla="*/ 335950 w 532168"/>
                <a:gd name="connsiteY17" fmla="*/ 210801 h 320428"/>
                <a:gd name="connsiteX18" fmla="*/ 337161 w 532168"/>
                <a:gd name="connsiteY18" fmla="*/ 224682 h 320428"/>
                <a:gd name="connsiteX19" fmla="*/ 206705 w 532168"/>
                <a:gd name="connsiteY19" fmla="*/ 236101 h 320428"/>
                <a:gd name="connsiteX20" fmla="*/ 173493 w 532168"/>
                <a:gd name="connsiteY20" fmla="*/ 210611 h 320428"/>
                <a:gd name="connsiteX21" fmla="*/ 178624 w 532168"/>
                <a:gd name="connsiteY21" fmla="*/ 187456 h 320428"/>
                <a:gd name="connsiteX22" fmla="*/ 198621 w 532168"/>
                <a:gd name="connsiteY22" fmla="*/ 174718 h 320428"/>
                <a:gd name="connsiteX23" fmla="*/ 362663 w 532168"/>
                <a:gd name="connsiteY23" fmla="*/ 145792 h 320428"/>
                <a:gd name="connsiteX24" fmla="*/ 416663 w 532168"/>
                <a:gd name="connsiteY24" fmla="*/ 152896 h 320428"/>
                <a:gd name="connsiteX25" fmla="*/ 532168 w 532168"/>
                <a:gd name="connsiteY25" fmla="*/ 206759 h 320428"/>
                <a:gd name="connsiteX26" fmla="*/ 479162 w 532168"/>
                <a:gd name="connsiteY26" fmla="*/ 320428 h 320428"/>
                <a:gd name="connsiteX27" fmla="*/ 384880 w 532168"/>
                <a:gd name="connsiteY27" fmla="*/ 276465 h 320428"/>
                <a:gd name="connsiteX28" fmla="*/ 196015 w 532168"/>
                <a:gd name="connsiteY28" fmla="*/ 292985 h 320428"/>
                <a:gd name="connsiteX29" fmla="*/ 150229 w 532168"/>
                <a:gd name="connsiteY29" fmla="*/ 278547 h 320428"/>
                <a:gd name="connsiteX30" fmla="*/ 0 w 532168"/>
                <a:gd name="connsiteY30" fmla="*/ 152488 h 320428"/>
                <a:gd name="connsiteX31" fmla="*/ 2919 w 532168"/>
                <a:gd name="connsiteY31" fmla="*/ 147425 h 320428"/>
                <a:gd name="connsiteX32" fmla="*/ 28307 w 532168"/>
                <a:gd name="connsiteY32" fmla="*/ 127944 h 320428"/>
                <a:gd name="connsiteX33" fmla="*/ 352144 w 532168"/>
                <a:gd name="connsiteY33" fmla="*/ 53707 h 320428"/>
                <a:gd name="connsiteX34" fmla="*/ 369828 w 532168"/>
                <a:gd name="connsiteY34" fmla="*/ 67255 h 320428"/>
                <a:gd name="connsiteX35" fmla="*/ 361303 w 532168"/>
                <a:gd name="connsiteY35" fmla="*/ 83443 h 320428"/>
                <a:gd name="connsiteX36" fmla="*/ 349510 w 532168"/>
                <a:gd name="connsiteY36" fmla="*/ 93854 h 320428"/>
                <a:gd name="connsiteX37" fmla="*/ 370209 w 532168"/>
                <a:gd name="connsiteY37" fmla="*/ 93854 h 320428"/>
                <a:gd name="connsiteX38" fmla="*/ 370209 w 532168"/>
                <a:gd name="connsiteY38" fmla="*/ 102135 h 320428"/>
                <a:gd name="connsiteX39" fmla="*/ 335207 w 532168"/>
                <a:gd name="connsiteY39" fmla="*/ 102135 h 320428"/>
                <a:gd name="connsiteX40" fmla="*/ 335207 w 532168"/>
                <a:gd name="connsiteY40" fmla="*/ 93854 h 320428"/>
                <a:gd name="connsiteX41" fmla="*/ 350388 w 532168"/>
                <a:gd name="connsiteY41" fmla="*/ 81436 h 320428"/>
                <a:gd name="connsiteX42" fmla="*/ 358914 w 532168"/>
                <a:gd name="connsiteY42" fmla="*/ 68133 h 320428"/>
                <a:gd name="connsiteX43" fmla="*/ 350884 w 532168"/>
                <a:gd name="connsiteY43" fmla="*/ 62110 h 320428"/>
                <a:gd name="connsiteX44" fmla="*/ 337589 w 532168"/>
                <a:gd name="connsiteY44" fmla="*/ 66125 h 320428"/>
                <a:gd name="connsiteX45" fmla="*/ 335330 w 532168"/>
                <a:gd name="connsiteY45" fmla="*/ 57600 h 320428"/>
                <a:gd name="connsiteX46" fmla="*/ 352144 w 532168"/>
                <a:gd name="connsiteY46" fmla="*/ 53707 h 320428"/>
                <a:gd name="connsiteX47" fmla="*/ 286548 w 532168"/>
                <a:gd name="connsiteY47" fmla="*/ 12295 h 320428"/>
                <a:gd name="connsiteX48" fmla="*/ 262087 w 532168"/>
                <a:gd name="connsiteY48" fmla="*/ 44412 h 320428"/>
                <a:gd name="connsiteX49" fmla="*/ 286548 w 532168"/>
                <a:gd name="connsiteY49" fmla="*/ 77285 h 320428"/>
                <a:gd name="connsiteX50" fmla="*/ 311018 w 532168"/>
                <a:gd name="connsiteY50" fmla="*/ 44794 h 320428"/>
                <a:gd name="connsiteX51" fmla="*/ 286548 w 532168"/>
                <a:gd name="connsiteY51" fmla="*/ 12295 h 320428"/>
                <a:gd name="connsiteX52" fmla="*/ 286548 w 532168"/>
                <a:gd name="connsiteY52" fmla="*/ 0 h 320428"/>
                <a:gd name="connsiteX53" fmla="*/ 317162 w 532168"/>
                <a:gd name="connsiteY53" fmla="*/ 13806 h 320428"/>
                <a:gd name="connsiteX54" fmla="*/ 326825 w 532168"/>
                <a:gd name="connsiteY54" fmla="*/ 44794 h 320428"/>
                <a:gd name="connsiteX55" fmla="*/ 314155 w 532168"/>
                <a:gd name="connsiteY55" fmla="*/ 79163 h 320428"/>
                <a:gd name="connsiteX56" fmla="*/ 286548 w 532168"/>
                <a:gd name="connsiteY56" fmla="*/ 89580 h 320428"/>
                <a:gd name="connsiteX57" fmla="*/ 255942 w 532168"/>
                <a:gd name="connsiteY57" fmla="*/ 75781 h 320428"/>
                <a:gd name="connsiteX58" fmla="*/ 246280 w 532168"/>
                <a:gd name="connsiteY58" fmla="*/ 44290 h 320428"/>
                <a:gd name="connsiteX59" fmla="*/ 258949 w 532168"/>
                <a:gd name="connsiteY59" fmla="*/ 10418 h 320428"/>
                <a:gd name="connsiteX60" fmla="*/ 286548 w 532168"/>
                <a:gd name="connsiteY60" fmla="*/ 0 h 320428"/>
                <a:gd name="connsiteX61" fmla="*/ 215565 w 532168"/>
                <a:gd name="connsiteY61" fmla="*/ 0 h 320428"/>
                <a:gd name="connsiteX62" fmla="*/ 241156 w 532168"/>
                <a:gd name="connsiteY62" fmla="*/ 5776 h 320428"/>
                <a:gd name="connsiteX63" fmla="*/ 236141 w 532168"/>
                <a:gd name="connsiteY63" fmla="*/ 17691 h 320428"/>
                <a:gd name="connsiteX64" fmla="*/ 216321 w 532168"/>
                <a:gd name="connsiteY64" fmla="*/ 12295 h 320428"/>
                <a:gd name="connsiteX65" fmla="*/ 189722 w 532168"/>
                <a:gd name="connsiteY65" fmla="*/ 45045 h 320428"/>
                <a:gd name="connsiteX66" fmla="*/ 217069 w 532168"/>
                <a:gd name="connsiteY66" fmla="*/ 77285 h 320428"/>
                <a:gd name="connsiteX67" fmla="*/ 237774 w 532168"/>
                <a:gd name="connsiteY67" fmla="*/ 71514 h 320428"/>
                <a:gd name="connsiteX68" fmla="*/ 242034 w 532168"/>
                <a:gd name="connsiteY68" fmla="*/ 83811 h 320428"/>
                <a:gd name="connsiteX69" fmla="*/ 216321 w 532168"/>
                <a:gd name="connsiteY69" fmla="*/ 89580 h 320428"/>
                <a:gd name="connsiteX70" fmla="*/ 173915 w 532168"/>
                <a:gd name="connsiteY70" fmla="*/ 45420 h 320428"/>
                <a:gd name="connsiteX71" fmla="*/ 215565 w 532168"/>
                <a:gd name="connsiteY71" fmla="*/ 0 h 3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32168" h="320428">
                  <a:moveTo>
                    <a:pt x="28307" y="127944"/>
                  </a:moveTo>
                  <a:cubicBezTo>
                    <a:pt x="39099" y="125058"/>
                    <a:pt x="50360" y="126550"/>
                    <a:pt x="60029" y="132122"/>
                  </a:cubicBezTo>
                  <a:lnTo>
                    <a:pt x="151298" y="184815"/>
                  </a:lnTo>
                  <a:lnTo>
                    <a:pt x="144330" y="196886"/>
                  </a:lnTo>
                  <a:lnTo>
                    <a:pt x="53061" y="144193"/>
                  </a:lnTo>
                  <a:cubicBezTo>
                    <a:pt x="41459" y="137476"/>
                    <a:pt x="26974" y="140117"/>
                    <a:pt x="18373" y="149719"/>
                  </a:cubicBezTo>
                  <a:lnTo>
                    <a:pt x="159184" y="267878"/>
                  </a:lnTo>
                  <a:cubicBezTo>
                    <a:pt x="169166" y="276246"/>
                    <a:pt x="181855" y="280166"/>
                    <a:pt x="194804" y="279104"/>
                  </a:cubicBezTo>
                  <a:lnTo>
                    <a:pt x="387384" y="262256"/>
                  </a:lnTo>
                  <a:lnTo>
                    <a:pt x="472425" y="301905"/>
                  </a:lnTo>
                  <a:lnTo>
                    <a:pt x="513647" y="213496"/>
                  </a:lnTo>
                  <a:lnTo>
                    <a:pt x="410771" y="165524"/>
                  </a:lnTo>
                  <a:cubicBezTo>
                    <a:pt x="396453" y="158849"/>
                    <a:pt x="380667" y="156774"/>
                    <a:pt x="365086" y="159510"/>
                  </a:cubicBezTo>
                  <a:lnTo>
                    <a:pt x="201044" y="188436"/>
                  </a:lnTo>
                  <a:cubicBezTo>
                    <a:pt x="196560" y="189231"/>
                    <a:pt x="192648" y="191722"/>
                    <a:pt x="190035" y="195451"/>
                  </a:cubicBezTo>
                  <a:cubicBezTo>
                    <a:pt x="187423" y="199180"/>
                    <a:pt x="186422" y="203705"/>
                    <a:pt x="187211" y="208188"/>
                  </a:cubicBezTo>
                  <a:cubicBezTo>
                    <a:pt x="188762" y="216973"/>
                    <a:pt x="196819" y="222947"/>
                    <a:pt x="205494" y="222219"/>
                  </a:cubicBezTo>
                  <a:lnTo>
                    <a:pt x="335950" y="210801"/>
                  </a:lnTo>
                  <a:lnTo>
                    <a:pt x="337161" y="224682"/>
                  </a:lnTo>
                  <a:lnTo>
                    <a:pt x="206705" y="236101"/>
                  </a:lnTo>
                  <a:cubicBezTo>
                    <a:pt x="190633" y="237515"/>
                    <a:pt x="176310" y="226553"/>
                    <a:pt x="173493" y="210611"/>
                  </a:cubicBezTo>
                  <a:cubicBezTo>
                    <a:pt x="172050" y="202459"/>
                    <a:pt x="173874" y="194240"/>
                    <a:pt x="178624" y="187456"/>
                  </a:cubicBezTo>
                  <a:cubicBezTo>
                    <a:pt x="183366" y="180678"/>
                    <a:pt x="190470" y="176153"/>
                    <a:pt x="198621" y="174718"/>
                  </a:cubicBezTo>
                  <a:lnTo>
                    <a:pt x="362663" y="145792"/>
                  </a:lnTo>
                  <a:cubicBezTo>
                    <a:pt x="381062" y="142546"/>
                    <a:pt x="399727" y="145003"/>
                    <a:pt x="416663" y="152896"/>
                  </a:cubicBezTo>
                  <a:lnTo>
                    <a:pt x="532168" y="206759"/>
                  </a:lnTo>
                  <a:lnTo>
                    <a:pt x="479162" y="320428"/>
                  </a:lnTo>
                  <a:lnTo>
                    <a:pt x="384880" y="276465"/>
                  </a:lnTo>
                  <a:lnTo>
                    <a:pt x="196015" y="292985"/>
                  </a:lnTo>
                  <a:cubicBezTo>
                    <a:pt x="179332" y="294448"/>
                    <a:pt x="163048" y="289312"/>
                    <a:pt x="150229" y="278547"/>
                  </a:cubicBezTo>
                  <a:lnTo>
                    <a:pt x="0" y="152488"/>
                  </a:lnTo>
                  <a:lnTo>
                    <a:pt x="2919" y="147425"/>
                  </a:lnTo>
                  <a:cubicBezTo>
                    <a:pt x="8506" y="137756"/>
                    <a:pt x="17521" y="130836"/>
                    <a:pt x="28307" y="127944"/>
                  </a:cubicBezTo>
                  <a:close/>
                  <a:moveTo>
                    <a:pt x="352144" y="53707"/>
                  </a:moveTo>
                  <a:cubicBezTo>
                    <a:pt x="363309" y="53707"/>
                    <a:pt x="369828" y="58730"/>
                    <a:pt x="369828" y="67255"/>
                  </a:cubicBezTo>
                  <a:cubicBezTo>
                    <a:pt x="369828" y="72902"/>
                    <a:pt x="367447" y="77292"/>
                    <a:pt x="361303" y="83443"/>
                  </a:cubicBezTo>
                  <a:cubicBezTo>
                    <a:pt x="357410" y="87205"/>
                    <a:pt x="353396" y="90845"/>
                    <a:pt x="349510" y="93854"/>
                  </a:cubicBezTo>
                  <a:lnTo>
                    <a:pt x="370209" y="93854"/>
                  </a:lnTo>
                  <a:lnTo>
                    <a:pt x="370209" y="102135"/>
                  </a:lnTo>
                  <a:lnTo>
                    <a:pt x="335207" y="102135"/>
                  </a:lnTo>
                  <a:lnTo>
                    <a:pt x="335207" y="93854"/>
                  </a:lnTo>
                  <a:cubicBezTo>
                    <a:pt x="340352" y="90090"/>
                    <a:pt x="345618" y="85702"/>
                    <a:pt x="350388" y="81436"/>
                  </a:cubicBezTo>
                  <a:cubicBezTo>
                    <a:pt x="356410" y="75788"/>
                    <a:pt x="358914" y="71903"/>
                    <a:pt x="358914" y="68133"/>
                  </a:cubicBezTo>
                  <a:cubicBezTo>
                    <a:pt x="358914" y="64499"/>
                    <a:pt x="355784" y="62110"/>
                    <a:pt x="350884" y="62110"/>
                  </a:cubicBezTo>
                  <a:cubicBezTo>
                    <a:pt x="347251" y="62110"/>
                    <a:pt x="343611" y="63118"/>
                    <a:pt x="337589" y="66125"/>
                  </a:cubicBezTo>
                  <a:lnTo>
                    <a:pt x="335330" y="57600"/>
                  </a:lnTo>
                  <a:cubicBezTo>
                    <a:pt x="341100" y="54966"/>
                    <a:pt x="346626" y="53707"/>
                    <a:pt x="352144" y="53707"/>
                  </a:cubicBezTo>
                  <a:close/>
                  <a:moveTo>
                    <a:pt x="286548" y="12295"/>
                  </a:moveTo>
                  <a:cubicBezTo>
                    <a:pt x="271619" y="12295"/>
                    <a:pt x="262087" y="24843"/>
                    <a:pt x="262087" y="44412"/>
                  </a:cubicBezTo>
                  <a:cubicBezTo>
                    <a:pt x="262087" y="64737"/>
                    <a:pt x="271368" y="77285"/>
                    <a:pt x="286548" y="77285"/>
                  </a:cubicBezTo>
                  <a:cubicBezTo>
                    <a:pt x="301607" y="77285"/>
                    <a:pt x="311018" y="64737"/>
                    <a:pt x="311018" y="44794"/>
                  </a:cubicBezTo>
                  <a:cubicBezTo>
                    <a:pt x="311018" y="24843"/>
                    <a:pt x="301607" y="12295"/>
                    <a:pt x="286548" y="12295"/>
                  </a:cubicBezTo>
                  <a:close/>
                  <a:moveTo>
                    <a:pt x="286548" y="0"/>
                  </a:moveTo>
                  <a:cubicBezTo>
                    <a:pt x="300103" y="0"/>
                    <a:pt x="310010" y="4518"/>
                    <a:pt x="317162" y="13806"/>
                  </a:cubicBezTo>
                  <a:cubicBezTo>
                    <a:pt x="323558" y="22081"/>
                    <a:pt x="326825" y="32620"/>
                    <a:pt x="326825" y="44794"/>
                  </a:cubicBezTo>
                  <a:cubicBezTo>
                    <a:pt x="326825" y="58716"/>
                    <a:pt x="322428" y="70888"/>
                    <a:pt x="314155" y="79163"/>
                  </a:cubicBezTo>
                  <a:cubicBezTo>
                    <a:pt x="307378" y="86191"/>
                    <a:pt x="298218" y="89580"/>
                    <a:pt x="286548" y="89580"/>
                  </a:cubicBezTo>
                  <a:cubicBezTo>
                    <a:pt x="273123" y="89580"/>
                    <a:pt x="263094" y="85062"/>
                    <a:pt x="255942" y="75781"/>
                  </a:cubicBezTo>
                  <a:cubicBezTo>
                    <a:pt x="249417" y="67371"/>
                    <a:pt x="246280" y="56960"/>
                    <a:pt x="246280" y="44290"/>
                  </a:cubicBezTo>
                  <a:cubicBezTo>
                    <a:pt x="246280" y="30864"/>
                    <a:pt x="250921" y="18446"/>
                    <a:pt x="258949" y="10418"/>
                  </a:cubicBezTo>
                  <a:cubicBezTo>
                    <a:pt x="265727" y="3389"/>
                    <a:pt x="274886" y="0"/>
                    <a:pt x="286548" y="0"/>
                  </a:cubicBezTo>
                  <a:close/>
                  <a:moveTo>
                    <a:pt x="215565" y="0"/>
                  </a:moveTo>
                  <a:cubicBezTo>
                    <a:pt x="224601" y="0"/>
                    <a:pt x="231875" y="1633"/>
                    <a:pt x="241156" y="5776"/>
                  </a:cubicBezTo>
                  <a:lnTo>
                    <a:pt x="236141" y="17691"/>
                  </a:lnTo>
                  <a:cubicBezTo>
                    <a:pt x="228616" y="13806"/>
                    <a:pt x="222840" y="12295"/>
                    <a:pt x="216321" y="12295"/>
                  </a:cubicBezTo>
                  <a:cubicBezTo>
                    <a:pt x="200010" y="12295"/>
                    <a:pt x="189722" y="24972"/>
                    <a:pt x="189722" y="45045"/>
                  </a:cubicBezTo>
                  <a:cubicBezTo>
                    <a:pt x="189722" y="64990"/>
                    <a:pt x="200133" y="77285"/>
                    <a:pt x="217069" y="77285"/>
                  </a:cubicBezTo>
                  <a:cubicBezTo>
                    <a:pt x="224350" y="77285"/>
                    <a:pt x="229242" y="75904"/>
                    <a:pt x="237774" y="71514"/>
                  </a:cubicBezTo>
                  <a:lnTo>
                    <a:pt x="242034" y="83811"/>
                  </a:lnTo>
                  <a:cubicBezTo>
                    <a:pt x="232378" y="88199"/>
                    <a:pt x="225975" y="89580"/>
                    <a:pt x="216321" y="89580"/>
                  </a:cubicBezTo>
                  <a:cubicBezTo>
                    <a:pt x="189844" y="89580"/>
                    <a:pt x="173915" y="73018"/>
                    <a:pt x="173915" y="45420"/>
                  </a:cubicBezTo>
                  <a:cubicBezTo>
                    <a:pt x="173915" y="17568"/>
                    <a:pt x="189973" y="0"/>
                    <a:pt x="215565" y="0"/>
                  </a:cubicBezTo>
                  <a:close/>
                </a:path>
              </a:pathLst>
            </a:custGeom>
            <a:solidFill>
              <a:srgbClr val="FFFFFF"/>
            </a:solidFill>
            <a:ln w="13827" cap="flat">
              <a:noFill/>
              <a:prstDash val="solid"/>
              <a:miter/>
            </a:ln>
          </p:spPr>
          <p:txBody>
            <a:bodyPr lIns="828000" rtlCol="0" anchor="ctr"/>
            <a:lstStyle/>
            <a:p>
              <a:endParaRPr lang="en-US"/>
            </a:p>
          </p:txBody>
        </p:sp>
      </p:grpSp>
    </p:spTree>
    <p:extLst>
      <p:ext uri="{BB962C8B-B14F-4D97-AF65-F5344CB8AC3E}">
        <p14:creationId xmlns:p14="http://schemas.microsoft.com/office/powerpoint/2010/main" val="355262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Date Placeholder 2">
            <a:extLst>
              <a:ext uri="{FF2B5EF4-FFF2-40B4-BE49-F238E27FC236}">
                <a16:creationId xmlns:a16="http://schemas.microsoft.com/office/drawing/2014/main" id="{C05C3221-FE94-4234-8FD0-8DEF0C3A3820}"/>
              </a:ext>
            </a:extLst>
          </p:cNvPr>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raphik Regular" panose="020B0503030202060203" pitchFamily="34" charset="0"/>
              </a:defRPr>
            </a:lvl1pPr>
            <a:lvl2pPr marL="742950" indent="-285750">
              <a:defRPr>
                <a:solidFill>
                  <a:schemeClr val="tx1"/>
                </a:solidFill>
                <a:latin typeface="Graphik Regular" panose="020B0503030202060203" pitchFamily="34" charset="0"/>
              </a:defRPr>
            </a:lvl2pPr>
            <a:lvl3pPr marL="1143000" indent="-228600">
              <a:defRPr>
                <a:solidFill>
                  <a:schemeClr val="tx1"/>
                </a:solidFill>
                <a:latin typeface="Graphik Regular" panose="020B0503030202060203" pitchFamily="34" charset="0"/>
              </a:defRPr>
            </a:lvl3pPr>
            <a:lvl4pPr marL="1600200" indent="-228600">
              <a:defRPr>
                <a:solidFill>
                  <a:schemeClr val="tx1"/>
                </a:solidFill>
                <a:latin typeface="Graphik Regular" panose="020B0503030202060203" pitchFamily="34" charset="0"/>
              </a:defRPr>
            </a:lvl4pPr>
            <a:lvl5pPr marL="2057400" indent="-228600">
              <a:defRPr>
                <a:solidFill>
                  <a:schemeClr val="tx1"/>
                </a:solidFill>
                <a:latin typeface="Graphik Regular" panose="020B0503030202060203" pitchFamily="34" charset="0"/>
              </a:defRPr>
            </a:lvl5pPr>
            <a:lvl6pPr marL="2514600" indent="-228600" eaLnBrk="0" fontAlgn="base" hangingPunct="0">
              <a:spcBef>
                <a:spcPct val="0"/>
              </a:spcBef>
              <a:spcAft>
                <a:spcPct val="0"/>
              </a:spcAft>
              <a:defRPr>
                <a:solidFill>
                  <a:schemeClr val="tx1"/>
                </a:solidFill>
                <a:latin typeface="Graphik Regular" panose="020B0503030202060203" pitchFamily="34" charset="0"/>
              </a:defRPr>
            </a:lvl6pPr>
            <a:lvl7pPr marL="2971800" indent="-228600" eaLnBrk="0" fontAlgn="base" hangingPunct="0">
              <a:spcBef>
                <a:spcPct val="0"/>
              </a:spcBef>
              <a:spcAft>
                <a:spcPct val="0"/>
              </a:spcAft>
              <a:defRPr>
                <a:solidFill>
                  <a:schemeClr val="tx1"/>
                </a:solidFill>
                <a:latin typeface="Graphik Regular" panose="020B0503030202060203" pitchFamily="34" charset="0"/>
              </a:defRPr>
            </a:lvl7pPr>
            <a:lvl8pPr marL="3429000" indent="-228600" eaLnBrk="0" fontAlgn="base" hangingPunct="0">
              <a:spcBef>
                <a:spcPct val="0"/>
              </a:spcBef>
              <a:spcAft>
                <a:spcPct val="0"/>
              </a:spcAft>
              <a:defRPr>
                <a:solidFill>
                  <a:schemeClr val="tx1"/>
                </a:solidFill>
                <a:latin typeface="Graphik Regular" panose="020B0503030202060203" pitchFamily="34" charset="0"/>
              </a:defRPr>
            </a:lvl8pPr>
            <a:lvl9pPr marL="3886200" indent="-228600" eaLnBrk="0" fontAlgn="base" hangingPunct="0">
              <a:spcBef>
                <a:spcPct val="0"/>
              </a:spcBef>
              <a:spcAft>
                <a:spcPct val="0"/>
              </a:spcAft>
              <a:defRPr>
                <a:solidFill>
                  <a:schemeClr val="tx1"/>
                </a:solidFill>
                <a:latin typeface="Graphik Regular" panose="020B0503030202060203" pitchFamily="34" charset="0"/>
              </a:defRPr>
            </a:lvl9pPr>
          </a:lstStyle>
          <a:p>
            <a:pPr fontAlgn="base">
              <a:spcBef>
                <a:spcPct val="0"/>
              </a:spcBef>
              <a:spcAft>
                <a:spcPct val="0"/>
              </a:spcAft>
            </a:pPr>
            <a:fld id="{A1CBACBE-43AB-4C38-B432-4232934C4C22}" type="datetime1">
              <a:rPr lang="sv-SE" altLang="sv-SE" smtClean="0">
                <a:solidFill>
                  <a:schemeClr val="bg2"/>
                </a:solidFill>
              </a:rPr>
              <a:pPr fontAlgn="base">
                <a:spcBef>
                  <a:spcPct val="0"/>
                </a:spcBef>
                <a:spcAft>
                  <a:spcPct val="0"/>
                </a:spcAft>
              </a:pPr>
              <a:t>2022-09-15</a:t>
            </a:fld>
            <a:endParaRPr lang="sv-SE" altLang="sv-SE">
              <a:solidFill>
                <a:schemeClr val="bg2"/>
              </a:solidFill>
            </a:endParaRPr>
          </a:p>
        </p:txBody>
      </p:sp>
      <p:sp>
        <p:nvSpPr>
          <p:cNvPr id="51203" name="Slide Number Placeholder 3">
            <a:extLst>
              <a:ext uri="{FF2B5EF4-FFF2-40B4-BE49-F238E27FC236}">
                <a16:creationId xmlns:a16="http://schemas.microsoft.com/office/drawing/2014/main" id="{8312D1C4-7CC6-495E-88DC-3B46C672156D}"/>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raphik Regular" panose="020B0503030202060203" pitchFamily="34" charset="0"/>
              </a:defRPr>
            </a:lvl1pPr>
            <a:lvl2pPr marL="742950" indent="-285750">
              <a:defRPr>
                <a:solidFill>
                  <a:schemeClr val="tx1"/>
                </a:solidFill>
                <a:latin typeface="Graphik Regular" panose="020B0503030202060203" pitchFamily="34" charset="0"/>
              </a:defRPr>
            </a:lvl2pPr>
            <a:lvl3pPr marL="1143000" indent="-228600">
              <a:defRPr>
                <a:solidFill>
                  <a:schemeClr val="tx1"/>
                </a:solidFill>
                <a:latin typeface="Graphik Regular" panose="020B0503030202060203" pitchFamily="34" charset="0"/>
              </a:defRPr>
            </a:lvl3pPr>
            <a:lvl4pPr marL="1600200" indent="-228600">
              <a:defRPr>
                <a:solidFill>
                  <a:schemeClr val="tx1"/>
                </a:solidFill>
                <a:latin typeface="Graphik Regular" panose="020B0503030202060203" pitchFamily="34" charset="0"/>
              </a:defRPr>
            </a:lvl4pPr>
            <a:lvl5pPr marL="2057400" indent="-228600">
              <a:defRPr>
                <a:solidFill>
                  <a:schemeClr val="tx1"/>
                </a:solidFill>
                <a:latin typeface="Graphik Regular" panose="020B0503030202060203" pitchFamily="34" charset="0"/>
              </a:defRPr>
            </a:lvl5pPr>
            <a:lvl6pPr marL="2514600" indent="-228600" eaLnBrk="0" fontAlgn="base" hangingPunct="0">
              <a:spcBef>
                <a:spcPct val="0"/>
              </a:spcBef>
              <a:spcAft>
                <a:spcPct val="0"/>
              </a:spcAft>
              <a:defRPr>
                <a:solidFill>
                  <a:schemeClr val="tx1"/>
                </a:solidFill>
                <a:latin typeface="Graphik Regular" panose="020B0503030202060203" pitchFamily="34" charset="0"/>
              </a:defRPr>
            </a:lvl6pPr>
            <a:lvl7pPr marL="2971800" indent="-228600" eaLnBrk="0" fontAlgn="base" hangingPunct="0">
              <a:spcBef>
                <a:spcPct val="0"/>
              </a:spcBef>
              <a:spcAft>
                <a:spcPct val="0"/>
              </a:spcAft>
              <a:defRPr>
                <a:solidFill>
                  <a:schemeClr val="tx1"/>
                </a:solidFill>
                <a:latin typeface="Graphik Regular" panose="020B0503030202060203" pitchFamily="34" charset="0"/>
              </a:defRPr>
            </a:lvl7pPr>
            <a:lvl8pPr marL="3429000" indent="-228600" eaLnBrk="0" fontAlgn="base" hangingPunct="0">
              <a:spcBef>
                <a:spcPct val="0"/>
              </a:spcBef>
              <a:spcAft>
                <a:spcPct val="0"/>
              </a:spcAft>
              <a:defRPr>
                <a:solidFill>
                  <a:schemeClr val="tx1"/>
                </a:solidFill>
                <a:latin typeface="Graphik Regular" panose="020B0503030202060203" pitchFamily="34" charset="0"/>
              </a:defRPr>
            </a:lvl8pPr>
            <a:lvl9pPr marL="3886200" indent="-228600" eaLnBrk="0" fontAlgn="base" hangingPunct="0">
              <a:spcBef>
                <a:spcPct val="0"/>
              </a:spcBef>
              <a:spcAft>
                <a:spcPct val="0"/>
              </a:spcAft>
              <a:defRPr>
                <a:solidFill>
                  <a:schemeClr val="tx1"/>
                </a:solidFill>
                <a:latin typeface="Graphik Regular" panose="020B0503030202060203" pitchFamily="34" charset="0"/>
              </a:defRPr>
            </a:lvl9pPr>
          </a:lstStyle>
          <a:p>
            <a:fld id="{97205247-375D-4891-AA94-A739FDA9C1EE}" type="slidenum">
              <a:rPr lang="sv-SE" altLang="sv-SE">
                <a:solidFill>
                  <a:schemeClr val="bg2"/>
                </a:solidFill>
              </a:rPr>
              <a:pPr/>
              <a:t>23</a:t>
            </a:fld>
            <a:endParaRPr lang="sv-SE" altLang="sv-SE">
              <a:solidFill>
                <a:schemeClr val="bg2"/>
              </a:solidFill>
            </a:endParaRPr>
          </a:p>
        </p:txBody>
      </p:sp>
      <p:pic>
        <p:nvPicPr>
          <p:cNvPr id="51204" name="Picture 2">
            <a:extLst>
              <a:ext uri="{FF2B5EF4-FFF2-40B4-BE49-F238E27FC236}">
                <a16:creationId xmlns:a16="http://schemas.microsoft.com/office/drawing/2014/main" id="{0AC78474-B344-4314-9C74-34B8329DE15F}"/>
              </a:ext>
            </a:extLst>
          </p:cNvPr>
          <p:cNvPicPr>
            <a:picLocks noChangeAspect="1"/>
          </p:cNvPicPr>
          <p:nvPr/>
        </p:nvPicPr>
        <p:blipFill>
          <a:blip r:embed="rId3">
            <a:extLst>
              <a:ext uri="{28A0092B-C50C-407E-A947-70E740481C1C}">
                <a14:useLocalDpi xmlns:a14="http://schemas.microsoft.com/office/drawing/2010/main" val="0"/>
              </a:ext>
            </a:extLst>
          </a:blip>
          <a:srcRect l="16071" t="23384" r="14928" b="22453"/>
          <a:stretch>
            <a:fillRect/>
          </a:stretch>
        </p:blipFill>
        <p:spPr bwMode="auto">
          <a:xfrm>
            <a:off x="5781963" y="239713"/>
            <a:ext cx="5614699" cy="4407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A838FB9E-6326-49B9-B393-DB4C60B20E75}"/>
              </a:ext>
            </a:extLst>
          </p:cNvPr>
          <p:cNvSpPr txBox="1"/>
          <p:nvPr/>
        </p:nvSpPr>
        <p:spPr>
          <a:xfrm>
            <a:off x="606425" y="1498600"/>
            <a:ext cx="5867400" cy="1016000"/>
          </a:xfrm>
          <a:prstGeom prst="rect">
            <a:avLst/>
          </a:prstGeom>
          <a:noFill/>
        </p:spPr>
        <p:txBody>
          <a:bodyPr>
            <a:spAutoFit/>
          </a:bodyPr>
          <a:lstStyle/>
          <a:p>
            <a:pPr eaLnBrk="1" fontAlgn="auto" hangingPunct="1">
              <a:spcBef>
                <a:spcPts val="0"/>
              </a:spcBef>
              <a:spcAft>
                <a:spcPts val="0"/>
              </a:spcAft>
              <a:defRPr/>
            </a:pPr>
            <a:r>
              <a:rPr lang="en-GB" sz="2000" spc="-30">
                <a:solidFill>
                  <a:schemeClr val="tx2"/>
                </a:solidFill>
                <a:latin typeface="+mn-lt"/>
                <a:cs typeface="Arial"/>
              </a:rPr>
              <a:t>Heats 80,000 apartments</a:t>
            </a:r>
          </a:p>
          <a:p>
            <a:pPr eaLnBrk="1" fontAlgn="auto" hangingPunct="1">
              <a:spcBef>
                <a:spcPts val="0"/>
              </a:spcBef>
              <a:spcAft>
                <a:spcPts val="0"/>
              </a:spcAft>
              <a:defRPr/>
            </a:pPr>
            <a:r>
              <a:rPr lang="en-GB" sz="2000" spc="-30">
                <a:solidFill>
                  <a:schemeClr val="tx2"/>
                </a:solidFill>
                <a:latin typeface="+mn-lt"/>
                <a:cs typeface="Arial"/>
              </a:rPr>
              <a:t>Energy from purified waste water</a:t>
            </a:r>
          </a:p>
          <a:p>
            <a:pPr eaLnBrk="1" fontAlgn="auto" hangingPunct="1">
              <a:spcBef>
                <a:spcPts val="0"/>
              </a:spcBef>
              <a:spcAft>
                <a:spcPts val="0"/>
              </a:spcAft>
              <a:defRPr/>
            </a:pPr>
            <a:r>
              <a:rPr lang="en-GB" sz="2000" spc="-30">
                <a:solidFill>
                  <a:schemeClr val="tx2"/>
                </a:solidFill>
                <a:latin typeface="+mn-lt"/>
                <a:cs typeface="Arial"/>
              </a:rPr>
              <a:t>Heat and cooling generated simultaneously</a:t>
            </a:r>
          </a:p>
        </p:txBody>
      </p:sp>
      <p:sp>
        <p:nvSpPr>
          <p:cNvPr id="7" name="textruta 12">
            <a:extLst>
              <a:ext uri="{FF2B5EF4-FFF2-40B4-BE49-F238E27FC236}">
                <a16:creationId xmlns:a16="http://schemas.microsoft.com/office/drawing/2014/main" id="{68DD66E6-967B-4AD0-9EB5-70C23BA65D82}"/>
              </a:ext>
            </a:extLst>
          </p:cNvPr>
          <p:cNvSpPr txBox="1"/>
          <p:nvPr/>
        </p:nvSpPr>
        <p:spPr>
          <a:xfrm>
            <a:off x="587375" y="636588"/>
            <a:ext cx="5407025" cy="862012"/>
          </a:xfrm>
          <a:prstGeom prst="rect">
            <a:avLst/>
          </a:prstGeom>
          <a:noFill/>
        </p:spPr>
        <p:txBody>
          <a:bodyPr>
            <a:spAutoFit/>
          </a:bodyPr>
          <a:lstStyle/>
          <a:p>
            <a:pPr eaLnBrk="1" fontAlgn="auto" hangingPunct="1">
              <a:spcBef>
                <a:spcPts val="0"/>
              </a:spcBef>
              <a:spcAft>
                <a:spcPts val="0"/>
              </a:spcAft>
              <a:defRPr/>
            </a:pPr>
            <a:r>
              <a:rPr lang="en-US" sz="5000" spc="-100">
                <a:solidFill>
                  <a:schemeClr val="tx2"/>
                </a:solidFill>
                <a:latin typeface="Stockholm Exergi Headline" pitchFamily="2" charset="77"/>
                <a:cs typeface="Arial"/>
              </a:rPr>
              <a:t>Hammarbyverket</a:t>
            </a:r>
          </a:p>
        </p:txBody>
      </p:sp>
      <p:graphicFrame>
        <p:nvGraphicFramePr>
          <p:cNvPr id="9" name="Platshållare för innehåll 3">
            <a:extLst>
              <a:ext uri="{FF2B5EF4-FFF2-40B4-BE49-F238E27FC236}">
                <a16:creationId xmlns:a16="http://schemas.microsoft.com/office/drawing/2014/main" id="{3A0064B7-22C7-4884-AEFF-CEDE2A4C3941}"/>
              </a:ext>
            </a:extLst>
          </p:cNvPr>
          <p:cNvGraphicFramePr>
            <a:graphicFrameLocks/>
          </p:cNvGraphicFramePr>
          <p:nvPr/>
        </p:nvGraphicFramePr>
        <p:xfrm>
          <a:off x="587375" y="4343401"/>
          <a:ext cx="6801139" cy="1854200"/>
        </p:xfrm>
        <a:graphic>
          <a:graphicData uri="http://schemas.openxmlformats.org/drawingml/2006/table">
            <a:tbl>
              <a:tblPr firstRow="1" bandRow="1">
                <a:tableStyleId>{17292A2E-F333-43FB-9621-5CBBE7FDCDCB}</a:tableStyleId>
              </a:tblPr>
              <a:tblGrid>
                <a:gridCol w="1407102">
                  <a:extLst>
                    <a:ext uri="{9D8B030D-6E8A-4147-A177-3AD203B41FA5}">
                      <a16:colId xmlns:a16="http://schemas.microsoft.com/office/drawing/2014/main" val="20000"/>
                    </a:ext>
                  </a:extLst>
                </a:gridCol>
                <a:gridCol w="2022764">
                  <a:extLst>
                    <a:ext uri="{9D8B030D-6E8A-4147-A177-3AD203B41FA5}">
                      <a16:colId xmlns:a16="http://schemas.microsoft.com/office/drawing/2014/main" val="20001"/>
                    </a:ext>
                  </a:extLst>
                </a:gridCol>
                <a:gridCol w="1228436">
                  <a:extLst>
                    <a:ext uri="{9D8B030D-6E8A-4147-A177-3AD203B41FA5}">
                      <a16:colId xmlns:a16="http://schemas.microsoft.com/office/drawing/2014/main" val="20002"/>
                    </a:ext>
                  </a:extLst>
                </a:gridCol>
                <a:gridCol w="1117600">
                  <a:extLst>
                    <a:ext uri="{9D8B030D-6E8A-4147-A177-3AD203B41FA5}">
                      <a16:colId xmlns:a16="http://schemas.microsoft.com/office/drawing/2014/main" val="20003"/>
                    </a:ext>
                  </a:extLst>
                </a:gridCol>
                <a:gridCol w="1025237">
                  <a:extLst>
                    <a:ext uri="{9D8B030D-6E8A-4147-A177-3AD203B41FA5}">
                      <a16:colId xmlns:a16="http://schemas.microsoft.com/office/drawing/2014/main" val="20004"/>
                    </a:ext>
                  </a:extLst>
                </a:gridCol>
              </a:tblGrid>
              <a:tr h="370840">
                <a:tc>
                  <a:txBody>
                    <a:bodyPr/>
                    <a:lstStyle/>
                    <a:p>
                      <a:r>
                        <a:rPr lang="sv-SE" sz="1400">
                          <a:solidFill>
                            <a:schemeClr val="bg1"/>
                          </a:solidFill>
                        </a:rPr>
                        <a:t>Plant</a:t>
                      </a:r>
                    </a:p>
                  </a:txBody>
                  <a:tcPr marL="91436" marR="91436">
                    <a:lnB w="3175" cap="flat" cmpd="sng" algn="ctr">
                      <a:solidFill>
                        <a:schemeClr val="accent4"/>
                      </a:solidFill>
                      <a:prstDash val="solid"/>
                      <a:round/>
                      <a:headEnd type="none" w="med" len="med"/>
                      <a:tailEnd type="none" w="med" len="med"/>
                    </a:lnB>
                  </a:tcPr>
                </a:tc>
                <a:tc>
                  <a:txBody>
                    <a:bodyPr/>
                    <a:lstStyle/>
                    <a:p>
                      <a:r>
                        <a:rPr lang="sv-SE" sz="1400" err="1">
                          <a:solidFill>
                            <a:schemeClr val="bg1"/>
                          </a:solidFill>
                        </a:rPr>
                        <a:t>Fuel</a:t>
                      </a:r>
                      <a:endParaRPr lang="sv-SE" sz="1400">
                        <a:solidFill>
                          <a:schemeClr val="bg1"/>
                        </a:solidFill>
                      </a:endParaRPr>
                    </a:p>
                  </a:txBody>
                  <a:tcPr marL="91436" marR="91436">
                    <a:lnB w="3175" cap="flat" cmpd="sng" algn="ctr">
                      <a:solidFill>
                        <a:schemeClr val="accent4"/>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400" err="1"/>
                        <a:t>Operational</a:t>
                      </a:r>
                      <a:r>
                        <a:rPr lang="sv-SE" sz="1400"/>
                        <a:t> </a:t>
                      </a:r>
                    </a:p>
                  </a:txBody>
                  <a:tcPr marL="91436" marR="91436">
                    <a:lnB w="3175" cap="flat" cmpd="sng" algn="ctr">
                      <a:solidFill>
                        <a:schemeClr val="accent4"/>
                      </a:solidFill>
                      <a:prstDash val="solid"/>
                      <a:round/>
                      <a:headEnd type="none" w="med" len="med"/>
                      <a:tailEnd type="none" w="med" len="med"/>
                    </a:lnB>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sv-SE" sz="1400" err="1"/>
                        <a:t>Heating</a:t>
                      </a:r>
                      <a:r>
                        <a:rPr lang="sv-SE" sz="1400"/>
                        <a:t> </a:t>
                      </a:r>
                      <a:r>
                        <a:rPr lang="sv-SE" sz="1400" err="1"/>
                        <a:t>capacity</a:t>
                      </a:r>
                      <a:endParaRPr lang="sv-SE" sz="1400"/>
                    </a:p>
                  </a:txBody>
                  <a:tcPr marL="91436" marR="91436">
                    <a:lnB w="3175" cap="flat" cmpd="sng" algn="ctr">
                      <a:solidFill>
                        <a:schemeClr val="accent4"/>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i="0" u="none" strike="noStrike">
                        <a:solidFill>
                          <a:schemeClr val="tx2"/>
                        </a:solidFill>
                        <a:effectLst/>
                        <a:latin typeface="Calibri" panose="020F0502020204030204" pitchFamily="34" charset="0"/>
                      </a:endParaRP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tc>
                  <a:txBody>
                    <a:bodyPr/>
                    <a:lstStyle/>
                    <a:p>
                      <a:endParaRPr lang="sv-SE" sz="1400">
                        <a:solidFill>
                          <a:schemeClr val="tx2"/>
                        </a:solidFill>
                      </a:endParaRP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tc>
                  <a:txBody>
                    <a:bodyPr/>
                    <a:lstStyle/>
                    <a:p>
                      <a:endParaRPr lang="sv-SE" sz="1400">
                        <a:solidFill>
                          <a:schemeClr val="tx2"/>
                        </a:solidFill>
                      </a:endParaRP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tc>
                  <a:txBody>
                    <a:bodyPr/>
                    <a:lstStyle/>
                    <a:p>
                      <a:pPr algn="ctr"/>
                      <a:r>
                        <a:rPr lang="sv-SE" sz="1400">
                          <a:solidFill>
                            <a:schemeClr val="tx2"/>
                          </a:solidFill>
                        </a:rPr>
                        <a:t>MW</a:t>
                      </a: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tc>
                  <a:txBody>
                    <a:bodyPr/>
                    <a:lstStyle/>
                    <a:p>
                      <a:pPr algn="ctr"/>
                      <a:r>
                        <a:rPr lang="sv-SE" sz="1400">
                          <a:solidFill>
                            <a:schemeClr val="tx2"/>
                          </a:solidFill>
                        </a:rPr>
                        <a:t>GWh</a:t>
                      </a: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a:solidFill>
                            <a:schemeClr val="tx2"/>
                          </a:solidFill>
                          <a:effectLst/>
                        </a:rPr>
                        <a:t>7 heat</a:t>
                      </a:r>
                      <a:r>
                        <a:rPr lang="en-US" sz="1400" u="none" strike="noStrike" baseline="0">
                          <a:solidFill>
                            <a:schemeClr val="tx2"/>
                          </a:solidFill>
                          <a:effectLst/>
                        </a:rPr>
                        <a:t> pumps</a:t>
                      </a:r>
                      <a:endParaRPr lang="en-US" sz="1400" b="0" i="0" u="none" strike="noStrike">
                        <a:solidFill>
                          <a:schemeClr val="tx2"/>
                        </a:solidFill>
                        <a:effectLst/>
                        <a:latin typeface="Calibri" panose="020F0502020204030204" pitchFamily="34" charset="0"/>
                      </a:endParaRP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tc>
                  <a:txBody>
                    <a:bodyPr/>
                    <a:lstStyle/>
                    <a:p>
                      <a:r>
                        <a:rPr lang="sv-SE" sz="1400">
                          <a:solidFill>
                            <a:schemeClr val="tx2"/>
                          </a:solidFill>
                        </a:rPr>
                        <a:t>Waste </a:t>
                      </a:r>
                      <a:r>
                        <a:rPr lang="sv-SE" sz="1400" err="1">
                          <a:solidFill>
                            <a:schemeClr val="tx2"/>
                          </a:solidFill>
                        </a:rPr>
                        <a:t>water</a:t>
                      </a:r>
                      <a:r>
                        <a:rPr lang="sv-SE" sz="1400">
                          <a:solidFill>
                            <a:schemeClr val="tx2"/>
                          </a:solidFill>
                        </a:rPr>
                        <a:t>,</a:t>
                      </a:r>
                      <a:r>
                        <a:rPr lang="sv-SE" sz="1400" baseline="0">
                          <a:solidFill>
                            <a:schemeClr val="tx2"/>
                          </a:solidFill>
                        </a:rPr>
                        <a:t> </a:t>
                      </a:r>
                      <a:r>
                        <a:rPr lang="sv-SE" sz="1400" baseline="0" err="1">
                          <a:solidFill>
                            <a:schemeClr val="tx2"/>
                          </a:solidFill>
                        </a:rPr>
                        <a:t>electricity</a:t>
                      </a:r>
                      <a:endParaRPr lang="sv-SE" sz="1400">
                        <a:solidFill>
                          <a:schemeClr val="tx2"/>
                        </a:solidFill>
                      </a:endParaRP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tc>
                  <a:txBody>
                    <a:bodyPr/>
                    <a:lstStyle/>
                    <a:p>
                      <a:r>
                        <a:rPr lang="sv-SE" sz="1400">
                          <a:solidFill>
                            <a:schemeClr val="tx2"/>
                          </a:solidFill>
                        </a:rPr>
                        <a:t>1986-1991</a:t>
                      </a: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tc>
                  <a:txBody>
                    <a:bodyPr/>
                    <a:lstStyle/>
                    <a:p>
                      <a:pPr algn="ctr"/>
                      <a:r>
                        <a:rPr lang="sv-SE" sz="1400">
                          <a:solidFill>
                            <a:schemeClr val="tx2"/>
                          </a:solidFill>
                        </a:rPr>
                        <a:t>215</a:t>
                      </a: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tc>
                  <a:txBody>
                    <a:bodyPr/>
                    <a:lstStyle/>
                    <a:p>
                      <a:pPr algn="ctr"/>
                      <a:r>
                        <a:rPr lang="sv-SE" sz="1400">
                          <a:solidFill>
                            <a:schemeClr val="tx2"/>
                          </a:solidFill>
                        </a:rPr>
                        <a:t>900</a:t>
                      </a: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r>
                        <a:rPr lang="sv-SE" sz="1400">
                          <a:solidFill>
                            <a:schemeClr val="tx2"/>
                          </a:solidFill>
                        </a:rPr>
                        <a:t>2 boilers</a:t>
                      </a: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tc>
                  <a:txBody>
                    <a:bodyPr/>
                    <a:lstStyle/>
                    <a:p>
                      <a:r>
                        <a:rPr lang="sv-SE" sz="1400">
                          <a:solidFill>
                            <a:schemeClr val="tx2"/>
                          </a:solidFill>
                        </a:rPr>
                        <a:t>Bio-</a:t>
                      </a:r>
                      <a:r>
                        <a:rPr lang="sv-SE" sz="1400" err="1">
                          <a:solidFill>
                            <a:schemeClr val="tx2"/>
                          </a:solidFill>
                        </a:rPr>
                        <a:t>oil</a:t>
                      </a:r>
                      <a:endParaRPr lang="sv-SE" sz="1400">
                        <a:solidFill>
                          <a:schemeClr val="tx2"/>
                        </a:solidFill>
                      </a:endParaRP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tc>
                  <a:txBody>
                    <a:bodyPr/>
                    <a:lstStyle/>
                    <a:p>
                      <a:r>
                        <a:rPr lang="sv-SE" sz="1400">
                          <a:solidFill>
                            <a:schemeClr val="tx2"/>
                          </a:solidFill>
                        </a:rPr>
                        <a:t>1986</a:t>
                      </a: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tc>
                  <a:txBody>
                    <a:bodyPr/>
                    <a:lstStyle/>
                    <a:p>
                      <a:pPr algn="ctr"/>
                      <a:r>
                        <a:rPr lang="sv-SE" sz="1400">
                          <a:solidFill>
                            <a:schemeClr val="tx2"/>
                          </a:solidFill>
                        </a:rPr>
                        <a:t>200</a:t>
                      </a: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tc>
                  <a:txBody>
                    <a:bodyPr/>
                    <a:lstStyle/>
                    <a:p>
                      <a:pPr algn="ctr"/>
                      <a:r>
                        <a:rPr lang="sv-SE" sz="1400">
                          <a:solidFill>
                            <a:schemeClr val="tx2"/>
                          </a:solidFill>
                        </a:rPr>
                        <a:t>140</a:t>
                      </a: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r>
                        <a:rPr lang="sv-SE" sz="1400" b="1">
                          <a:solidFill>
                            <a:schemeClr val="tx2"/>
                          </a:solidFill>
                        </a:rPr>
                        <a:t>Total</a:t>
                      </a: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tc>
                  <a:txBody>
                    <a:bodyPr/>
                    <a:lstStyle/>
                    <a:p>
                      <a:endParaRPr lang="sv-SE" sz="1400">
                        <a:solidFill>
                          <a:schemeClr val="tx2"/>
                        </a:solidFill>
                      </a:endParaRP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tc>
                  <a:txBody>
                    <a:bodyPr/>
                    <a:lstStyle/>
                    <a:p>
                      <a:endParaRPr lang="sv-SE" sz="1400">
                        <a:solidFill>
                          <a:schemeClr val="tx2"/>
                        </a:solidFill>
                      </a:endParaRP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tc>
                  <a:txBody>
                    <a:bodyPr/>
                    <a:lstStyle/>
                    <a:p>
                      <a:pPr algn="ctr"/>
                      <a:r>
                        <a:rPr lang="sv-SE" sz="1400" b="1">
                          <a:solidFill>
                            <a:schemeClr val="tx2"/>
                          </a:solidFill>
                        </a:rPr>
                        <a:t>415</a:t>
                      </a: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tc>
                  <a:txBody>
                    <a:bodyPr/>
                    <a:lstStyle/>
                    <a:p>
                      <a:pPr algn="ctr"/>
                      <a:r>
                        <a:rPr lang="sv-SE" sz="1400" b="1">
                          <a:solidFill>
                            <a:schemeClr val="tx2"/>
                          </a:solidFill>
                        </a:rPr>
                        <a:t>1 040</a:t>
                      </a:r>
                    </a:p>
                  </a:txBody>
                  <a:tcPr marL="91436" marR="91436">
                    <a:lnL w="3175" cap="flat" cmpd="sng" algn="ctr">
                      <a:solidFill>
                        <a:schemeClr val="accent4"/>
                      </a:solidFill>
                      <a:prstDash val="solid"/>
                      <a:round/>
                      <a:headEnd type="none" w="med" len="med"/>
                      <a:tailEnd type="none" w="med" len="med"/>
                    </a:lnL>
                    <a:lnR w="3175" cap="flat" cmpd="sng" algn="ctr">
                      <a:solidFill>
                        <a:schemeClr val="accent4"/>
                      </a:solidFill>
                      <a:prstDash val="solid"/>
                      <a:round/>
                      <a:headEnd type="none" w="med" len="med"/>
                      <a:tailEnd type="none" w="med" len="med"/>
                    </a:lnR>
                    <a:lnT w="3175" cap="flat" cmpd="sng" algn="ctr">
                      <a:solidFill>
                        <a:schemeClr val="accent4"/>
                      </a:solidFill>
                      <a:prstDash val="solid"/>
                      <a:round/>
                      <a:headEnd type="none" w="med" len="med"/>
                      <a:tailEnd type="none" w="med" len="med"/>
                    </a:lnT>
                    <a:lnB w="3175"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A493426D-FA82-43ED-B797-8531A437C965}"/>
              </a:ext>
            </a:extLst>
          </p:cNvPr>
          <p:cNvGraphicFramePr>
            <a:graphicFrameLocks noChangeAspect="1"/>
          </p:cNvGraphicFramePr>
          <p:nvPr>
            <p:custDataLst>
              <p:tags r:id="rId2"/>
            </p:custDataLst>
          </p:nvPr>
        </p:nvGraphicFramePr>
        <p:xfrm>
          <a:off x="1587" y="3372"/>
          <a:ext cx="1587" cy="1587"/>
        </p:xfrm>
        <a:graphic>
          <a:graphicData uri="http://schemas.openxmlformats.org/presentationml/2006/ole">
            <mc:AlternateContent xmlns:mc="http://schemas.openxmlformats.org/markup-compatibility/2006">
              <mc:Choice xmlns:v="urn:schemas-microsoft-com:vml" Requires="v">
                <p:oleObj spid="_x0000_s21507" name="think-cell Slide" r:id="rId6" imgW="395" imgH="396" progId="TCLayout.ActiveDocument.1">
                  <p:embed/>
                </p:oleObj>
              </mc:Choice>
              <mc:Fallback>
                <p:oleObj name="think-cell Slide" r:id="rId6" imgW="395" imgH="396" progId="TCLayout.ActiveDocument.1">
                  <p:embed/>
                  <p:pic>
                    <p:nvPicPr>
                      <p:cNvPr id="4" name="Objekt 3" hidden="1">
                        <a:extLst>
                          <a:ext uri="{FF2B5EF4-FFF2-40B4-BE49-F238E27FC236}">
                            <a16:creationId xmlns:a16="http://schemas.microsoft.com/office/drawing/2014/main" id="{A493426D-FA82-43ED-B797-8531A437C965}"/>
                          </a:ext>
                        </a:extLst>
                      </p:cNvPr>
                      <p:cNvPicPr/>
                      <p:nvPr/>
                    </p:nvPicPr>
                    <p:blipFill>
                      <a:blip r:embed="rId7"/>
                      <a:stretch>
                        <a:fillRect/>
                      </a:stretch>
                    </p:blipFill>
                    <p:spPr>
                      <a:xfrm>
                        <a:off x="1587" y="3372"/>
                        <a:ext cx="1587" cy="1587"/>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EBDD8661-45CE-4DDF-AB89-54387399F706}"/>
              </a:ext>
            </a:extLst>
          </p:cNvPr>
          <p:cNvSpPr/>
          <p:nvPr>
            <p:custDataLst>
              <p:tags r:id="rId3"/>
            </p:custDataLst>
          </p:nvPr>
        </p:nvSpPr>
        <p:spPr bwMode="auto">
          <a:xfrm>
            <a:off x="0" y="1785"/>
            <a:ext cx="158667" cy="158667"/>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numCol="1" spcCol="0" rtlCol="0" anchor="ctr" anchorCtr="0">
            <a:noAutofit/>
          </a:bodyPr>
          <a:lstStyle/>
          <a:p>
            <a:pPr algn="ctr">
              <a:lnSpc>
                <a:spcPct val="110000"/>
              </a:lnSpc>
              <a:spcBef>
                <a:spcPct val="0"/>
              </a:spcBef>
              <a:buFont typeface="Wingdings" charset="0"/>
              <a:buNone/>
            </a:pPr>
            <a:endParaRPr lang="en-US" sz="1999" b="1">
              <a:latin typeface="Arial" panose="020B0604020202020204" pitchFamily="34" charset="0"/>
              <a:ea typeface="+mj-ea"/>
              <a:cs typeface="+mj-cs"/>
              <a:sym typeface="Arial" panose="020B0604020202020204" pitchFamily="34" charset="0"/>
            </a:endParaRPr>
          </a:p>
        </p:txBody>
      </p:sp>
      <p:sp>
        <p:nvSpPr>
          <p:cNvPr id="2" name="Titel 1">
            <a:extLst>
              <a:ext uri="{FF2B5EF4-FFF2-40B4-BE49-F238E27FC236}">
                <a16:creationId xmlns:a16="http://schemas.microsoft.com/office/drawing/2014/main" id="{E34E4165-5613-4CB6-A9C5-707DE524C515}"/>
              </a:ext>
            </a:extLst>
          </p:cNvPr>
          <p:cNvSpPr>
            <a:spLocks noGrp="1"/>
          </p:cNvSpPr>
          <p:nvPr>
            <p:ph type="title"/>
          </p:nvPr>
        </p:nvSpPr>
        <p:spPr/>
        <p:txBody>
          <a:bodyPr vert="horz" lIns="626400" tIns="378000" rIns="2482707" bIns="0" rtlCol="0" anchor="t" anchorCtr="0">
            <a:noAutofit/>
          </a:bodyPr>
          <a:lstStyle/>
          <a:p>
            <a:r>
              <a:rPr lang="de-DE" sz="1999" b="0"/>
              <a:t>Industrial Heat Pumps</a:t>
            </a:r>
            <a:br>
              <a:rPr lang="de-DE" sz="1999" b="0"/>
            </a:br>
            <a:r>
              <a:rPr lang="de-DE" sz="1999"/>
              <a:t>References | </a:t>
            </a:r>
            <a:r>
              <a:rPr lang="de-DE" sz="1999" err="1"/>
              <a:t>since</a:t>
            </a:r>
            <a:r>
              <a:rPr lang="de-DE" sz="1999"/>
              <a:t> 1980</a:t>
            </a:r>
          </a:p>
        </p:txBody>
      </p:sp>
      <p:sp>
        <p:nvSpPr>
          <p:cNvPr id="9" name="Rechteck 8">
            <a:extLst>
              <a:ext uri="{FF2B5EF4-FFF2-40B4-BE49-F238E27FC236}">
                <a16:creationId xmlns:a16="http://schemas.microsoft.com/office/drawing/2014/main" id="{C99517A5-283C-4FD5-8E2C-20E93DA60E95}"/>
              </a:ext>
            </a:extLst>
          </p:cNvPr>
          <p:cNvSpPr/>
          <p:nvPr/>
        </p:nvSpPr>
        <p:spPr bwMode="auto">
          <a:xfrm>
            <a:off x="5304325" y="1149963"/>
            <a:ext cx="6452994" cy="5054499"/>
          </a:xfrm>
          <a:prstGeom prst="rect">
            <a:avLst/>
          </a:prstGeom>
          <a:gradFill>
            <a:gsLst>
              <a:gs pos="0">
                <a:schemeClr val="accent2"/>
              </a:gs>
              <a:gs pos="70000">
                <a:schemeClr val="tx1"/>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noAutofit/>
          </a:bodyPr>
          <a:lstStyle/>
          <a:p>
            <a:pPr algn="ctr">
              <a:spcAft>
                <a:spcPts val="200"/>
              </a:spcAft>
            </a:pPr>
            <a:endParaRPr lang="de-DE" sz="2400" b="1">
              <a:solidFill>
                <a:schemeClr val="bg1"/>
              </a:solidFill>
            </a:endParaRPr>
          </a:p>
        </p:txBody>
      </p:sp>
      <p:graphicFrame>
        <p:nvGraphicFramePr>
          <p:cNvPr id="10" name="Tabelle 9">
            <a:extLst>
              <a:ext uri="{FF2B5EF4-FFF2-40B4-BE49-F238E27FC236}">
                <a16:creationId xmlns:a16="http://schemas.microsoft.com/office/drawing/2014/main" id="{8DDD6299-5DC4-442B-9CBD-C76F46FC8DF1}"/>
              </a:ext>
            </a:extLst>
          </p:cNvPr>
          <p:cNvGraphicFramePr>
            <a:graphicFrameLocks noGrp="1"/>
          </p:cNvGraphicFramePr>
          <p:nvPr/>
        </p:nvGraphicFramePr>
        <p:xfrm>
          <a:off x="5358303" y="1174430"/>
          <a:ext cx="6345038" cy="4993667"/>
        </p:xfrm>
        <a:graphic>
          <a:graphicData uri="http://schemas.openxmlformats.org/drawingml/2006/table">
            <a:tbl>
              <a:tblPr/>
              <a:tblGrid>
                <a:gridCol w="521464">
                  <a:extLst>
                    <a:ext uri="{9D8B030D-6E8A-4147-A177-3AD203B41FA5}">
                      <a16:colId xmlns:a16="http://schemas.microsoft.com/office/drawing/2014/main" val="20000"/>
                    </a:ext>
                  </a:extLst>
                </a:gridCol>
                <a:gridCol w="1449377">
                  <a:extLst>
                    <a:ext uri="{9D8B030D-6E8A-4147-A177-3AD203B41FA5}">
                      <a16:colId xmlns:a16="http://schemas.microsoft.com/office/drawing/2014/main" val="20001"/>
                    </a:ext>
                  </a:extLst>
                </a:gridCol>
                <a:gridCol w="1290491">
                  <a:extLst>
                    <a:ext uri="{9D8B030D-6E8A-4147-A177-3AD203B41FA5}">
                      <a16:colId xmlns:a16="http://schemas.microsoft.com/office/drawing/2014/main" val="20002"/>
                    </a:ext>
                  </a:extLst>
                </a:gridCol>
                <a:gridCol w="444637">
                  <a:extLst>
                    <a:ext uri="{9D8B030D-6E8A-4147-A177-3AD203B41FA5}">
                      <a16:colId xmlns:a16="http://schemas.microsoft.com/office/drawing/2014/main" val="20003"/>
                    </a:ext>
                  </a:extLst>
                </a:gridCol>
                <a:gridCol w="1348578">
                  <a:extLst>
                    <a:ext uri="{9D8B030D-6E8A-4147-A177-3AD203B41FA5}">
                      <a16:colId xmlns:a16="http://schemas.microsoft.com/office/drawing/2014/main" val="20004"/>
                    </a:ext>
                  </a:extLst>
                </a:gridCol>
                <a:gridCol w="1290491">
                  <a:extLst>
                    <a:ext uri="{9D8B030D-6E8A-4147-A177-3AD203B41FA5}">
                      <a16:colId xmlns:a16="http://schemas.microsoft.com/office/drawing/2014/main" val="20005"/>
                    </a:ext>
                  </a:extLst>
                </a:gridCol>
              </a:tblGrid>
              <a:tr h="287892">
                <a:tc>
                  <a:txBody>
                    <a:bodyPr/>
                    <a:lstStyle/>
                    <a:p>
                      <a:pPr algn="l" rtl="0" fontAlgn="ctr"/>
                      <a:r>
                        <a:rPr lang="de-DE" sz="1200" b="1" i="0" u="none" strike="noStrike">
                          <a:solidFill>
                            <a:schemeClr val="bg1"/>
                          </a:solidFill>
                          <a:effectLst/>
                          <a:latin typeface="+mn-lt"/>
                        </a:rPr>
                        <a:t>Nr. </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200" b="1" i="0" u="none" strike="noStrike">
                          <a:solidFill>
                            <a:schemeClr val="bg1"/>
                          </a:solidFill>
                          <a:effectLst/>
                          <a:latin typeface="+mn-lt"/>
                        </a:rPr>
                        <a:t>Project </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200" b="1" i="0" u="none" strike="noStrike">
                          <a:solidFill>
                            <a:schemeClr val="bg1"/>
                          </a:solidFill>
                          <a:effectLst/>
                          <a:latin typeface="+mn-lt"/>
                        </a:rPr>
                        <a:t>Heat Output</a:t>
                      </a: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200" b="1" i="0" u="none" strike="noStrike">
                          <a:solidFill>
                            <a:schemeClr val="bg1"/>
                          </a:solidFill>
                          <a:effectLst/>
                          <a:latin typeface="+mn-lt"/>
                        </a:rPr>
                        <a:t>Nr.</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200" b="1" i="0" u="none" strike="noStrike">
                          <a:solidFill>
                            <a:schemeClr val="bg1"/>
                          </a:solidFill>
                          <a:effectLst/>
                          <a:latin typeface="+mn-lt"/>
                        </a:rPr>
                        <a:t>Project </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200" b="1" i="0" u="none" strike="noStrike">
                          <a:solidFill>
                            <a:schemeClr val="bg1"/>
                          </a:solidFill>
                          <a:effectLst/>
                          <a:latin typeface="+mn-lt"/>
                        </a:rPr>
                        <a:t>Heat Output</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188231">
                <a:tc>
                  <a:txBody>
                    <a:bodyPr/>
                    <a:lstStyle/>
                    <a:p>
                      <a:pPr algn="l" rtl="0" fontAlgn="ctr"/>
                      <a:r>
                        <a:rPr lang="de-DE" sz="1100" b="0" i="0" u="none" strike="noStrike">
                          <a:solidFill>
                            <a:schemeClr val="bg1"/>
                          </a:solidFill>
                          <a:effectLst/>
                          <a:latin typeface="+mn-lt"/>
                        </a:rPr>
                        <a:t>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Ludvika</a:t>
                      </a:r>
                      <a:r>
                        <a:rPr lang="de-DE" sz="1100" b="0" i="0" u="none" strike="noStrike">
                          <a:solidFill>
                            <a:schemeClr val="bg1"/>
                          </a:solidFill>
                          <a:effectLst/>
                          <a:latin typeface="+mn-lt"/>
                        </a:rPr>
                        <a:t> 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11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26</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Lund GEO</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20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188231">
                <a:tc>
                  <a:txBody>
                    <a:bodyPr/>
                    <a:lstStyle/>
                    <a:p>
                      <a:pPr algn="l" rtl="0" fontAlgn="ctr"/>
                      <a:r>
                        <a:rPr lang="de-DE" sz="1100" b="0" i="0" u="none" strike="noStrike">
                          <a:solidFill>
                            <a:schemeClr val="bg1"/>
                          </a:solidFill>
                          <a:effectLst/>
                          <a:latin typeface="+mn-lt"/>
                        </a:rPr>
                        <a:t>2</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Västeras</a:t>
                      </a:r>
                      <a:r>
                        <a:rPr lang="de-DE" sz="1100" b="0" i="0" u="none" strike="noStrike">
                          <a:solidFill>
                            <a:schemeClr val="bg1"/>
                          </a:solidFill>
                          <a:effectLst/>
                          <a:latin typeface="+mn-lt"/>
                        </a:rPr>
                        <a:t> 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12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27</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KungsängenVP1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  8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188231">
                <a:tc>
                  <a:txBody>
                    <a:bodyPr/>
                    <a:lstStyle/>
                    <a:p>
                      <a:pPr algn="l" rtl="0" fontAlgn="ctr"/>
                      <a:r>
                        <a:rPr lang="de-DE" sz="1100" b="0" i="0" u="none" strike="noStrike">
                          <a:solidFill>
                            <a:schemeClr val="bg1"/>
                          </a:solidFill>
                          <a:effectLst/>
                          <a:latin typeface="+mn-lt"/>
                        </a:rPr>
                        <a:t>3</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Uppsala 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13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28</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Örebrö</a:t>
                      </a:r>
                      <a:r>
                        <a:rPr lang="de-DE" sz="1100" b="0" i="0" u="none" strike="noStrike">
                          <a:solidFill>
                            <a:schemeClr val="bg1"/>
                          </a:solidFill>
                          <a:effectLst/>
                          <a:latin typeface="+mn-lt"/>
                        </a:rPr>
                        <a:t> VP1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20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188231">
                <a:tc>
                  <a:txBody>
                    <a:bodyPr/>
                    <a:lstStyle/>
                    <a:p>
                      <a:pPr algn="l" rtl="0" fontAlgn="ctr"/>
                      <a:r>
                        <a:rPr lang="de-DE" sz="1100" b="0" i="0" u="none" strike="noStrike">
                          <a:solidFill>
                            <a:schemeClr val="bg1"/>
                          </a:solidFill>
                          <a:effectLst/>
                          <a:latin typeface="+mn-lt"/>
                        </a:rPr>
                        <a:t>4</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Uppsala 2</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13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29</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Örebrö</a:t>
                      </a:r>
                      <a:r>
                        <a:rPr lang="de-DE" sz="1100" b="0" i="0" u="none" strike="noStrike">
                          <a:solidFill>
                            <a:schemeClr val="bg1"/>
                          </a:solidFill>
                          <a:effectLst/>
                          <a:latin typeface="+mn-lt"/>
                        </a:rPr>
                        <a:t> VP2</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21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188231">
                <a:tc>
                  <a:txBody>
                    <a:bodyPr/>
                    <a:lstStyle/>
                    <a:p>
                      <a:pPr algn="l" rtl="0" fontAlgn="ctr"/>
                      <a:r>
                        <a:rPr lang="de-DE" sz="1100" b="0" i="0" u="none" strike="noStrike">
                          <a:solidFill>
                            <a:schemeClr val="bg1"/>
                          </a:solidFill>
                          <a:effectLst/>
                          <a:latin typeface="+mn-lt"/>
                        </a:rPr>
                        <a:t>5</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Uppsala 3</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13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30</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Huskvarna</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  7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5"/>
                  </a:ext>
                </a:extLst>
              </a:tr>
              <a:tr h="188231">
                <a:tc>
                  <a:txBody>
                    <a:bodyPr/>
                    <a:lstStyle/>
                    <a:p>
                      <a:pPr algn="l" rtl="0" fontAlgn="ctr"/>
                      <a:r>
                        <a:rPr lang="de-DE" sz="1100" b="0" i="0" u="none" strike="noStrike">
                          <a:solidFill>
                            <a:schemeClr val="bg1"/>
                          </a:solidFill>
                          <a:effectLst/>
                          <a:latin typeface="+mn-lt"/>
                        </a:rPr>
                        <a:t>6</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Visby</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12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31</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Hammarby VP1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20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6"/>
                  </a:ext>
                </a:extLst>
              </a:tr>
              <a:tr h="188231">
                <a:tc>
                  <a:txBody>
                    <a:bodyPr/>
                    <a:lstStyle/>
                    <a:p>
                      <a:pPr algn="l" rtl="0" fontAlgn="ctr"/>
                      <a:r>
                        <a:rPr lang="de-DE" sz="1100" b="0" i="0" u="none" strike="noStrike">
                          <a:solidFill>
                            <a:schemeClr val="bg1"/>
                          </a:solidFill>
                          <a:effectLst/>
                          <a:latin typeface="+mn-lt"/>
                        </a:rPr>
                        <a:t>7</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Borlänge</a:t>
                      </a:r>
                      <a:r>
                        <a:rPr lang="de-DE" sz="1100" b="0" i="0" u="none" strike="noStrike">
                          <a:solidFill>
                            <a:schemeClr val="bg1"/>
                          </a:solidFill>
                          <a:effectLst/>
                          <a:latin typeface="+mn-lt"/>
                        </a:rPr>
                        <a:t> 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12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32</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Hammarby VP2</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20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7"/>
                  </a:ext>
                </a:extLst>
              </a:tr>
              <a:tr h="188231">
                <a:tc>
                  <a:txBody>
                    <a:bodyPr/>
                    <a:lstStyle/>
                    <a:p>
                      <a:pPr algn="l" rtl="0" fontAlgn="ctr"/>
                      <a:r>
                        <a:rPr lang="de-DE" sz="1100" b="0" i="0" u="none" strike="noStrike">
                          <a:solidFill>
                            <a:schemeClr val="bg1"/>
                          </a:solidFill>
                          <a:effectLst/>
                          <a:latin typeface="+mn-lt"/>
                        </a:rPr>
                        <a:t>8</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Borlänge</a:t>
                      </a:r>
                      <a:r>
                        <a:rPr lang="de-DE" sz="1100" b="0" i="0" u="none" strike="noStrike">
                          <a:solidFill>
                            <a:schemeClr val="bg1"/>
                          </a:solidFill>
                          <a:effectLst/>
                          <a:latin typeface="+mn-lt"/>
                        </a:rPr>
                        <a:t> 2</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12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33</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Hammarby VP6</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30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8"/>
                  </a:ext>
                </a:extLst>
              </a:tr>
              <a:tr h="188231">
                <a:tc>
                  <a:txBody>
                    <a:bodyPr/>
                    <a:lstStyle/>
                    <a:p>
                      <a:pPr algn="l" rtl="0" fontAlgn="ctr"/>
                      <a:r>
                        <a:rPr lang="de-DE" sz="1100" b="0" i="0" u="none" strike="noStrike">
                          <a:solidFill>
                            <a:schemeClr val="bg1"/>
                          </a:solidFill>
                          <a:effectLst/>
                          <a:latin typeface="+mn-lt"/>
                        </a:rPr>
                        <a:t>9</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Västeras</a:t>
                      </a:r>
                      <a:r>
                        <a:rPr lang="de-DE" sz="1100" b="0" i="0" u="none" strike="noStrike">
                          <a:solidFill>
                            <a:schemeClr val="bg1"/>
                          </a:solidFill>
                          <a:effectLst/>
                          <a:latin typeface="+mn-lt"/>
                        </a:rPr>
                        <a:t> 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12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34</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Hammarby VP7</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30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9"/>
                  </a:ext>
                </a:extLst>
              </a:tr>
              <a:tr h="188231">
                <a:tc>
                  <a:txBody>
                    <a:bodyPr/>
                    <a:lstStyle/>
                    <a:p>
                      <a:pPr algn="l" rtl="0" fontAlgn="ctr"/>
                      <a:r>
                        <a:rPr lang="de-DE" sz="1100" b="0" i="0" u="none" strike="noStrike">
                          <a:solidFill>
                            <a:schemeClr val="bg1"/>
                          </a:solidFill>
                          <a:effectLst/>
                          <a:latin typeface="+mn-lt"/>
                        </a:rPr>
                        <a:t>10</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Lund1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13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35</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Akersberga</a:t>
                      </a:r>
                      <a:r>
                        <a:rPr lang="de-DE" sz="1100" b="0" i="0" u="none" strike="noStrike">
                          <a:solidFill>
                            <a:schemeClr val="bg1"/>
                          </a:solidFill>
                          <a:effectLst/>
                          <a:latin typeface="+mn-lt"/>
                        </a:rPr>
                        <a:t> VP1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  6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0"/>
                  </a:ext>
                </a:extLst>
              </a:tr>
              <a:tr h="188231">
                <a:tc>
                  <a:txBody>
                    <a:bodyPr/>
                    <a:lstStyle/>
                    <a:p>
                      <a:pPr algn="l" rtl="0" fontAlgn="ctr"/>
                      <a:r>
                        <a:rPr lang="de-DE" sz="1100" b="0" i="0" u="none" strike="noStrike">
                          <a:solidFill>
                            <a:schemeClr val="bg1"/>
                          </a:solidFill>
                          <a:effectLst/>
                          <a:latin typeface="+mn-lt"/>
                        </a:rPr>
                        <a:t>11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Malmö1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13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36</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Järfälla</a:t>
                      </a:r>
                      <a:r>
                        <a:rPr lang="de-DE" sz="1100" b="0" i="0" u="none" strike="noStrike">
                          <a:solidFill>
                            <a:schemeClr val="bg1"/>
                          </a:solidFill>
                          <a:effectLst/>
                          <a:latin typeface="+mn-lt"/>
                        </a:rPr>
                        <a:t> VP1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20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1"/>
                  </a:ext>
                </a:extLst>
              </a:tr>
              <a:tr h="188231">
                <a:tc>
                  <a:txBody>
                    <a:bodyPr/>
                    <a:lstStyle/>
                    <a:p>
                      <a:pPr algn="l" rtl="0" fontAlgn="ctr"/>
                      <a:r>
                        <a:rPr lang="de-DE" sz="1100" b="0" i="0" u="none" strike="noStrike">
                          <a:solidFill>
                            <a:schemeClr val="bg1"/>
                          </a:solidFill>
                          <a:effectLst/>
                          <a:latin typeface="+mn-lt"/>
                        </a:rPr>
                        <a:t>12</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Malmö2</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13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37</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Järfälla</a:t>
                      </a:r>
                      <a:r>
                        <a:rPr lang="de-DE" sz="1100" b="0" i="0" u="none" strike="noStrike">
                          <a:solidFill>
                            <a:schemeClr val="bg1"/>
                          </a:solidFill>
                          <a:effectLst/>
                          <a:latin typeface="+mn-lt"/>
                        </a:rPr>
                        <a:t> VP2</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20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2"/>
                  </a:ext>
                </a:extLst>
              </a:tr>
              <a:tr h="188231">
                <a:tc>
                  <a:txBody>
                    <a:bodyPr/>
                    <a:lstStyle/>
                    <a:p>
                      <a:pPr algn="l" rtl="0" fontAlgn="ctr"/>
                      <a:r>
                        <a:rPr lang="de-DE" sz="1100" b="0" i="0" u="none" strike="noStrike">
                          <a:solidFill>
                            <a:schemeClr val="bg1"/>
                          </a:solidFill>
                          <a:effectLst/>
                          <a:latin typeface="+mn-lt"/>
                        </a:rPr>
                        <a:t>13</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Malmö3</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13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38</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Solna</a:t>
                      </a:r>
                      <a:r>
                        <a:rPr lang="de-DE" sz="1100" b="0" i="0" u="none" strike="noStrike">
                          <a:solidFill>
                            <a:schemeClr val="bg1"/>
                          </a:solidFill>
                          <a:effectLst/>
                          <a:latin typeface="+mn-lt"/>
                        </a:rPr>
                        <a:t> VP1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30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3"/>
                  </a:ext>
                </a:extLst>
              </a:tr>
              <a:tr h="188231">
                <a:tc>
                  <a:txBody>
                    <a:bodyPr/>
                    <a:lstStyle/>
                    <a:p>
                      <a:pPr algn="l" rtl="0" fontAlgn="ctr"/>
                      <a:r>
                        <a:rPr lang="de-DE" sz="1100" b="0" i="0" u="none" strike="noStrike">
                          <a:solidFill>
                            <a:schemeClr val="bg1"/>
                          </a:solidFill>
                          <a:effectLst/>
                          <a:latin typeface="+mn-lt"/>
                        </a:rPr>
                        <a:t>14</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Eskilstuna</a:t>
                      </a:r>
                      <a:r>
                        <a:rPr lang="de-DE" sz="1100" b="0" i="0" u="none" strike="noStrike">
                          <a:solidFill>
                            <a:schemeClr val="bg1"/>
                          </a:solidFill>
                          <a:effectLst/>
                          <a:latin typeface="+mn-lt"/>
                        </a:rPr>
                        <a:t> 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13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39</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Solna</a:t>
                      </a:r>
                      <a:r>
                        <a:rPr lang="de-DE" sz="1100" b="0" i="0" u="none" strike="noStrike">
                          <a:solidFill>
                            <a:schemeClr val="bg1"/>
                          </a:solidFill>
                          <a:effectLst/>
                          <a:latin typeface="+mn-lt"/>
                        </a:rPr>
                        <a:t> VP2</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30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4"/>
                  </a:ext>
                </a:extLst>
              </a:tr>
              <a:tr h="188231">
                <a:tc>
                  <a:txBody>
                    <a:bodyPr/>
                    <a:lstStyle/>
                    <a:p>
                      <a:pPr algn="l" rtl="0" fontAlgn="ctr"/>
                      <a:r>
                        <a:rPr lang="de-DE" sz="1100" b="0" i="0" u="none" strike="noStrike">
                          <a:solidFill>
                            <a:schemeClr val="bg1"/>
                          </a:solidFill>
                          <a:effectLst/>
                          <a:latin typeface="+mn-lt"/>
                        </a:rPr>
                        <a:t>15</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Upplands </a:t>
                      </a:r>
                      <a:r>
                        <a:rPr lang="de-DE" sz="1100" b="0" i="0" u="none" strike="noStrike" err="1">
                          <a:solidFill>
                            <a:schemeClr val="bg1"/>
                          </a:solidFill>
                          <a:effectLst/>
                          <a:latin typeface="+mn-lt"/>
                        </a:rPr>
                        <a:t>Väsby</a:t>
                      </a:r>
                      <a:r>
                        <a:rPr lang="de-DE" sz="1100" b="0" i="0" u="none" strike="noStrike">
                          <a:solidFill>
                            <a:schemeClr val="bg1"/>
                          </a:solidFill>
                          <a:effectLst/>
                          <a:latin typeface="+mn-lt"/>
                        </a:rPr>
                        <a:t> 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11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40</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Solna</a:t>
                      </a:r>
                      <a:r>
                        <a:rPr lang="de-DE" sz="1100" b="0" i="0" u="none" strike="noStrike">
                          <a:solidFill>
                            <a:schemeClr val="bg1"/>
                          </a:solidFill>
                          <a:effectLst/>
                          <a:latin typeface="+mn-lt"/>
                        </a:rPr>
                        <a:t> VP3</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30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5"/>
                  </a:ext>
                </a:extLst>
              </a:tr>
              <a:tr h="188231">
                <a:tc>
                  <a:txBody>
                    <a:bodyPr/>
                    <a:lstStyle/>
                    <a:p>
                      <a:pPr algn="l" rtl="0" fontAlgn="ctr"/>
                      <a:r>
                        <a:rPr lang="de-DE" sz="1100" b="0" i="0" u="none" strike="noStrike">
                          <a:solidFill>
                            <a:schemeClr val="bg1"/>
                          </a:solidFill>
                          <a:effectLst/>
                          <a:latin typeface="+mn-lt"/>
                        </a:rPr>
                        <a:t>16</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Upplands </a:t>
                      </a:r>
                      <a:r>
                        <a:rPr lang="de-DE" sz="1100" b="0" i="0" u="none" strike="noStrike" err="1">
                          <a:solidFill>
                            <a:schemeClr val="bg1"/>
                          </a:solidFill>
                          <a:effectLst/>
                          <a:latin typeface="+mn-lt"/>
                        </a:rPr>
                        <a:t>Väsby</a:t>
                      </a:r>
                      <a:r>
                        <a:rPr lang="de-DE" sz="1100" b="0" i="0" u="none" strike="noStrike">
                          <a:solidFill>
                            <a:schemeClr val="bg1"/>
                          </a:solidFill>
                          <a:effectLst/>
                          <a:latin typeface="+mn-lt"/>
                        </a:rPr>
                        <a:t> 2</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11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41</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Solna</a:t>
                      </a:r>
                      <a:r>
                        <a:rPr lang="de-DE" sz="1100" b="0" i="0" u="none" strike="noStrike">
                          <a:solidFill>
                            <a:schemeClr val="bg1"/>
                          </a:solidFill>
                          <a:effectLst/>
                          <a:latin typeface="+mn-lt"/>
                        </a:rPr>
                        <a:t> VP4</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30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6"/>
                  </a:ext>
                </a:extLst>
              </a:tr>
              <a:tr h="188231">
                <a:tc>
                  <a:txBody>
                    <a:bodyPr/>
                    <a:lstStyle/>
                    <a:p>
                      <a:pPr algn="l" rtl="0" fontAlgn="ctr"/>
                      <a:r>
                        <a:rPr lang="de-DE" sz="1100" b="0" i="0" u="none" strike="noStrike">
                          <a:solidFill>
                            <a:schemeClr val="bg1"/>
                          </a:solidFill>
                          <a:effectLst/>
                          <a:latin typeface="+mn-lt"/>
                        </a:rPr>
                        <a:t>17</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Sandviken</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12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42</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Lund </a:t>
                      </a:r>
                      <a:r>
                        <a:rPr lang="de-DE" sz="1100" b="0" i="0" u="none" strike="noStrike" err="1">
                          <a:solidFill>
                            <a:schemeClr val="bg1"/>
                          </a:solidFill>
                          <a:effectLst/>
                          <a:latin typeface="+mn-lt"/>
                        </a:rPr>
                        <a:t>Geo</a:t>
                      </a:r>
                      <a:r>
                        <a:rPr lang="de-DE" sz="1100" b="0" i="0" u="none" strike="noStrike">
                          <a:solidFill>
                            <a:schemeClr val="bg1"/>
                          </a:solidFill>
                          <a:effectLst/>
                          <a:latin typeface="+mn-lt"/>
                        </a:rPr>
                        <a:t> 2</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27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7"/>
                  </a:ext>
                </a:extLst>
              </a:tr>
              <a:tr h="188231">
                <a:tc>
                  <a:txBody>
                    <a:bodyPr/>
                    <a:lstStyle/>
                    <a:p>
                      <a:pPr algn="l" rtl="0" fontAlgn="ctr"/>
                      <a:r>
                        <a:rPr lang="de-DE" sz="1100" b="0" i="0" u="none" strike="noStrike">
                          <a:solidFill>
                            <a:schemeClr val="bg1"/>
                          </a:solidFill>
                          <a:effectLst/>
                          <a:latin typeface="+mn-lt"/>
                        </a:rPr>
                        <a:t>18</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Gävle</a:t>
                      </a:r>
                      <a:r>
                        <a:rPr lang="de-DE" sz="1100" b="0" i="0" u="none" strike="noStrike">
                          <a:solidFill>
                            <a:schemeClr val="bg1"/>
                          </a:solidFill>
                          <a:effectLst/>
                          <a:latin typeface="+mn-lt"/>
                        </a:rPr>
                        <a:t> 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14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43</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Ropsten</a:t>
                      </a:r>
                      <a:r>
                        <a:rPr lang="de-DE" sz="1100" b="0" i="0" u="none" strike="noStrike">
                          <a:solidFill>
                            <a:schemeClr val="bg1"/>
                          </a:solidFill>
                          <a:effectLst/>
                          <a:latin typeface="+mn-lt"/>
                        </a:rPr>
                        <a:t> VP91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25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8"/>
                  </a:ext>
                </a:extLst>
              </a:tr>
              <a:tr h="188231">
                <a:tc>
                  <a:txBody>
                    <a:bodyPr/>
                    <a:lstStyle/>
                    <a:p>
                      <a:pPr algn="l" rtl="0" fontAlgn="ctr"/>
                      <a:r>
                        <a:rPr lang="de-DE" sz="1100" b="0" i="0" u="none" strike="noStrike">
                          <a:solidFill>
                            <a:schemeClr val="bg1"/>
                          </a:solidFill>
                          <a:effectLst/>
                          <a:latin typeface="+mn-lt"/>
                        </a:rPr>
                        <a:t>19</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Eskilstuna</a:t>
                      </a:r>
                      <a:r>
                        <a:rPr lang="de-DE" sz="1100" b="0" i="0" u="none" strike="noStrike">
                          <a:solidFill>
                            <a:schemeClr val="bg1"/>
                          </a:solidFill>
                          <a:effectLst/>
                          <a:latin typeface="+mn-lt"/>
                        </a:rPr>
                        <a:t> 2</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13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44</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Ropsten</a:t>
                      </a:r>
                      <a:r>
                        <a:rPr lang="de-DE" sz="1100" b="0" i="0" u="none" strike="noStrike">
                          <a:solidFill>
                            <a:schemeClr val="bg1"/>
                          </a:solidFill>
                          <a:effectLst/>
                          <a:latin typeface="+mn-lt"/>
                        </a:rPr>
                        <a:t> VP92</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25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9"/>
                  </a:ext>
                </a:extLst>
              </a:tr>
              <a:tr h="188231">
                <a:tc>
                  <a:txBody>
                    <a:bodyPr/>
                    <a:lstStyle/>
                    <a:p>
                      <a:pPr algn="l" rtl="0" fontAlgn="ctr"/>
                      <a:r>
                        <a:rPr lang="de-DE" sz="1100" b="0" i="0" u="none" strike="noStrike">
                          <a:solidFill>
                            <a:schemeClr val="bg1"/>
                          </a:solidFill>
                          <a:effectLst/>
                          <a:latin typeface="+mn-lt"/>
                        </a:rPr>
                        <a:t>20</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Borlänge</a:t>
                      </a:r>
                      <a:r>
                        <a:rPr lang="de-DE" sz="1100" b="0" i="0" u="none" strike="noStrike">
                          <a:solidFill>
                            <a:schemeClr val="bg1"/>
                          </a:solidFill>
                          <a:effectLst/>
                          <a:latin typeface="+mn-lt"/>
                        </a:rPr>
                        <a:t> 3</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12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45</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Ropsten</a:t>
                      </a:r>
                      <a:r>
                        <a:rPr lang="de-DE" sz="1100" b="0" i="0" u="none" strike="noStrike">
                          <a:solidFill>
                            <a:schemeClr val="bg1"/>
                          </a:solidFill>
                          <a:effectLst/>
                          <a:latin typeface="+mn-lt"/>
                        </a:rPr>
                        <a:t> VP93</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25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20"/>
                  </a:ext>
                </a:extLst>
              </a:tr>
              <a:tr h="188231">
                <a:tc>
                  <a:txBody>
                    <a:bodyPr/>
                    <a:lstStyle/>
                    <a:p>
                      <a:pPr algn="l" rtl="0" fontAlgn="ctr"/>
                      <a:r>
                        <a:rPr lang="de-DE" sz="1100" b="0" i="0" u="none" strike="noStrike">
                          <a:solidFill>
                            <a:schemeClr val="bg1"/>
                          </a:solidFill>
                          <a:effectLst/>
                          <a:latin typeface="+mn-lt"/>
                        </a:rPr>
                        <a:t>21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Kalmar VP1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13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46</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Ropsten</a:t>
                      </a:r>
                      <a:r>
                        <a:rPr lang="de-DE" sz="1100" b="0" i="0" u="none" strike="noStrike">
                          <a:solidFill>
                            <a:schemeClr val="bg1"/>
                          </a:solidFill>
                          <a:effectLst/>
                          <a:latin typeface="+mn-lt"/>
                        </a:rPr>
                        <a:t> VP94</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25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21"/>
                  </a:ext>
                </a:extLst>
              </a:tr>
              <a:tr h="188231">
                <a:tc>
                  <a:txBody>
                    <a:bodyPr/>
                    <a:lstStyle/>
                    <a:p>
                      <a:pPr algn="l" rtl="0" fontAlgn="ctr"/>
                      <a:r>
                        <a:rPr lang="de-DE" sz="1100" b="0" i="0" u="none" strike="noStrike">
                          <a:solidFill>
                            <a:schemeClr val="bg1"/>
                          </a:solidFill>
                          <a:effectLst/>
                          <a:latin typeface="+mn-lt"/>
                        </a:rPr>
                        <a:t>22</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Örnsköldsvik</a:t>
                      </a:r>
                      <a:r>
                        <a:rPr lang="de-DE" sz="1100" b="0" i="0" u="none" strike="noStrike">
                          <a:solidFill>
                            <a:schemeClr val="bg1"/>
                          </a:solidFill>
                          <a:effectLst/>
                          <a:latin typeface="+mn-lt"/>
                        </a:rPr>
                        <a:t> VP1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14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47</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Lindesberg</a:t>
                      </a:r>
                      <a:r>
                        <a:rPr lang="de-DE" sz="1100" b="0" i="0" u="none" strike="noStrike">
                          <a:solidFill>
                            <a:schemeClr val="bg1"/>
                          </a:solidFill>
                          <a:effectLst/>
                          <a:latin typeface="+mn-lt"/>
                        </a:rPr>
                        <a:t> VP1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  5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22"/>
                  </a:ext>
                </a:extLst>
              </a:tr>
              <a:tr h="188231">
                <a:tc>
                  <a:txBody>
                    <a:bodyPr/>
                    <a:lstStyle/>
                    <a:p>
                      <a:pPr algn="l" rtl="0" fontAlgn="ctr"/>
                      <a:r>
                        <a:rPr lang="de-DE" sz="1100" b="0" i="0" u="none" strike="noStrike">
                          <a:solidFill>
                            <a:schemeClr val="bg1"/>
                          </a:solidFill>
                          <a:effectLst/>
                          <a:latin typeface="+mn-lt"/>
                        </a:rPr>
                        <a:t>23</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Örnsköldsvik</a:t>
                      </a:r>
                      <a:r>
                        <a:rPr lang="de-DE" sz="1100" b="0" i="0" u="none" strike="noStrike">
                          <a:solidFill>
                            <a:schemeClr val="bg1"/>
                          </a:solidFill>
                          <a:effectLst/>
                          <a:latin typeface="+mn-lt"/>
                        </a:rPr>
                        <a:t> VP2</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  5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48</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Eslöv</a:t>
                      </a:r>
                      <a:r>
                        <a:rPr lang="de-DE" sz="1100" b="0" i="0" u="none" strike="noStrike">
                          <a:solidFill>
                            <a:schemeClr val="bg1"/>
                          </a:solidFill>
                          <a:effectLst/>
                          <a:latin typeface="+mn-lt"/>
                        </a:rPr>
                        <a:t> VP1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  9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23"/>
                  </a:ext>
                </a:extLst>
              </a:tr>
              <a:tr h="188231">
                <a:tc>
                  <a:txBody>
                    <a:bodyPr/>
                    <a:lstStyle/>
                    <a:p>
                      <a:pPr algn="l" rtl="0" fontAlgn="ctr"/>
                      <a:r>
                        <a:rPr lang="de-DE" sz="1100" b="0" i="0" u="none" strike="noStrike">
                          <a:solidFill>
                            <a:schemeClr val="bg1"/>
                          </a:solidFill>
                          <a:effectLst/>
                          <a:latin typeface="+mn-lt"/>
                        </a:rPr>
                        <a:t>24</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Umea</a:t>
                      </a:r>
                      <a:r>
                        <a:rPr lang="de-DE" sz="1100" b="0" i="0" u="none" strike="noStrike">
                          <a:solidFill>
                            <a:schemeClr val="bg1"/>
                          </a:solidFill>
                          <a:effectLst/>
                          <a:latin typeface="+mn-lt"/>
                        </a:rPr>
                        <a:t> VP1</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17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49</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Jönköping</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25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24"/>
                  </a:ext>
                </a:extLst>
              </a:tr>
              <a:tr h="188231">
                <a:tc>
                  <a:txBody>
                    <a:bodyPr/>
                    <a:lstStyle/>
                    <a:p>
                      <a:pPr algn="l" rtl="0" fontAlgn="ctr"/>
                      <a:r>
                        <a:rPr lang="de-DE" sz="1100" b="0" i="0" u="none" strike="noStrike">
                          <a:solidFill>
                            <a:schemeClr val="bg1"/>
                          </a:solidFill>
                          <a:effectLst/>
                          <a:latin typeface="+mn-lt"/>
                        </a:rPr>
                        <a:t>25</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l" rtl="0" fontAlgn="ctr"/>
                      <a:r>
                        <a:rPr lang="de-DE" sz="1100" b="0" i="0" u="none" strike="noStrike" err="1">
                          <a:solidFill>
                            <a:schemeClr val="bg1"/>
                          </a:solidFill>
                          <a:effectLst/>
                          <a:latin typeface="+mn-lt"/>
                        </a:rPr>
                        <a:t>Umea</a:t>
                      </a:r>
                      <a:r>
                        <a:rPr lang="de-DE" sz="1100" b="0" i="0" u="none" strike="noStrike">
                          <a:solidFill>
                            <a:schemeClr val="bg1"/>
                          </a:solidFill>
                          <a:effectLst/>
                          <a:latin typeface="+mn-lt"/>
                        </a:rPr>
                        <a:t> VP2</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17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50</a:t>
                      </a:r>
                    </a:p>
                  </a:txBody>
                  <a:tcPr marL="35981" marR="35981" marT="0" marB="0" anchor="ctr">
                    <a:lnL w="3175"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Hammarby VP 5</a:t>
                      </a: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l" rtl="0" fontAlgn="ctr"/>
                      <a:r>
                        <a:rPr lang="de-DE" sz="1100" b="0" i="0" u="none" strike="noStrike">
                          <a:solidFill>
                            <a:schemeClr val="bg1"/>
                          </a:solidFill>
                          <a:effectLst/>
                          <a:latin typeface="+mn-lt"/>
                        </a:rPr>
                        <a:t>30 </a:t>
                      </a:r>
                      <a:r>
                        <a:rPr lang="de-DE" sz="1100" b="0" i="0" u="none" strike="noStrike" err="1">
                          <a:solidFill>
                            <a:schemeClr val="bg1"/>
                          </a:solidFill>
                          <a:effectLst/>
                          <a:latin typeface="+mn-lt"/>
                        </a:rPr>
                        <a:t>MWth</a:t>
                      </a:r>
                      <a:endParaRPr lang="de-DE" sz="1100" b="0" i="0" u="none" strike="noStrike">
                        <a:solidFill>
                          <a:schemeClr val="bg1"/>
                        </a:solidFill>
                        <a:effectLst/>
                        <a:latin typeface="+mn-lt"/>
                      </a:endParaRPr>
                    </a:p>
                  </a:txBody>
                  <a:tcPr marL="35981" marR="35981"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noFill/>
                      <a:prstDash val="solid"/>
                      <a:round/>
                      <a:headEnd type="none" w="med" len="med"/>
                      <a:tailEnd type="none" w="med" len="med"/>
                    </a:lnB>
                  </a:tcPr>
                </a:tc>
                <a:extLst>
                  <a:ext uri="{0D108BD9-81ED-4DB2-BD59-A6C34878D82A}">
                    <a16:rowId xmlns:a16="http://schemas.microsoft.com/office/drawing/2014/main" val="10025"/>
                  </a:ext>
                </a:extLst>
              </a:tr>
            </a:tbl>
          </a:graphicData>
        </a:graphic>
      </p:graphicFrame>
      <p:sp>
        <p:nvSpPr>
          <p:cNvPr id="11" name="Textfeld 10">
            <a:extLst>
              <a:ext uri="{FF2B5EF4-FFF2-40B4-BE49-F238E27FC236}">
                <a16:creationId xmlns:a16="http://schemas.microsoft.com/office/drawing/2014/main" id="{AA3B5382-0CE7-4165-9D08-D5C455648D7D}"/>
              </a:ext>
            </a:extLst>
          </p:cNvPr>
          <p:cNvSpPr txBox="1"/>
          <p:nvPr/>
        </p:nvSpPr>
        <p:spPr>
          <a:xfrm>
            <a:off x="626338" y="3134034"/>
            <a:ext cx="4616922" cy="1695988"/>
          </a:xfrm>
          <a:prstGeom prst="rect">
            <a:avLst/>
          </a:prstGeom>
          <a:noFill/>
        </p:spPr>
        <p:txBody>
          <a:bodyPr wrap="square" lIns="0" tIns="0" rIns="0" bIns="179906" rtlCol="0">
            <a:spAutoFit/>
          </a:bodyPr>
          <a:lstStyle/>
          <a:p>
            <a:pPr>
              <a:lnSpc>
                <a:spcPct val="110000"/>
              </a:lnSpc>
              <a:spcAft>
                <a:spcPts val="1799"/>
              </a:spcAft>
            </a:pPr>
            <a:r>
              <a:rPr lang="de-DE" sz="2199" b="1" err="1">
                <a:solidFill>
                  <a:schemeClr val="accent2"/>
                </a:solidFill>
                <a:ea typeface="Arial" panose="020B0604020202020204" pitchFamily="34" charset="-128"/>
                <a:cs typeface="Arial" panose="020B0604020202020204" pitchFamily="34" charset="-128"/>
              </a:rPr>
              <a:t>Since</a:t>
            </a:r>
            <a:r>
              <a:rPr lang="de-DE" sz="2199" b="1">
                <a:solidFill>
                  <a:schemeClr val="accent2"/>
                </a:solidFill>
                <a:ea typeface="Arial" panose="020B0604020202020204" pitchFamily="34" charset="-128"/>
                <a:cs typeface="Arial" panose="020B0604020202020204" pitchFamily="34" charset="-128"/>
              </a:rPr>
              <a:t> 1980</a:t>
            </a:r>
          </a:p>
          <a:p>
            <a:pPr>
              <a:lnSpc>
                <a:spcPct val="110000"/>
              </a:lnSpc>
              <a:spcAft>
                <a:spcPts val="600"/>
              </a:spcAft>
            </a:pPr>
            <a:r>
              <a:rPr lang="de-DE" sz="2800">
                <a:ea typeface="Arial" panose="020B0604020202020204" pitchFamily="34" charset="-128"/>
                <a:cs typeface="Arial" panose="020B0604020202020204" pitchFamily="34" charset="-128"/>
              </a:rPr>
              <a:t>50 Large </a:t>
            </a:r>
            <a:r>
              <a:rPr lang="de-DE" sz="2800" err="1">
                <a:ea typeface="Arial" panose="020B0604020202020204" pitchFamily="34" charset="-128"/>
                <a:cs typeface="Arial" panose="020B0604020202020204" pitchFamily="34" charset="-128"/>
              </a:rPr>
              <a:t>Scale</a:t>
            </a:r>
            <a:r>
              <a:rPr lang="de-DE" sz="2800">
                <a:ea typeface="Arial" panose="020B0604020202020204" pitchFamily="34" charset="-128"/>
                <a:cs typeface="Arial" panose="020B0604020202020204" pitchFamily="34" charset="-128"/>
              </a:rPr>
              <a:t> Heat Pumps </a:t>
            </a:r>
            <a:r>
              <a:rPr lang="de-DE" sz="2800" err="1">
                <a:ea typeface="Arial" panose="020B0604020202020204" pitchFamily="34" charset="-128"/>
                <a:cs typeface="Arial" panose="020B0604020202020204" pitchFamily="34" charset="-128"/>
              </a:rPr>
              <a:t>from</a:t>
            </a:r>
            <a:r>
              <a:rPr lang="de-DE" sz="2800">
                <a:ea typeface="Arial" panose="020B0604020202020204" pitchFamily="34" charset="-128"/>
                <a:cs typeface="Arial" panose="020B0604020202020204" pitchFamily="34" charset="-128"/>
              </a:rPr>
              <a:t> Siemens Energy</a:t>
            </a:r>
          </a:p>
        </p:txBody>
      </p:sp>
      <p:sp>
        <p:nvSpPr>
          <p:cNvPr id="12" name="Rechteck 11">
            <a:extLst>
              <a:ext uri="{FF2B5EF4-FFF2-40B4-BE49-F238E27FC236}">
                <a16:creationId xmlns:a16="http://schemas.microsoft.com/office/drawing/2014/main" id="{165C9B02-BA38-4F72-92BF-EA24ECACD564}"/>
              </a:ext>
            </a:extLst>
          </p:cNvPr>
          <p:cNvSpPr/>
          <p:nvPr/>
        </p:nvSpPr>
        <p:spPr bwMode="auto">
          <a:xfrm>
            <a:off x="626339" y="6133622"/>
            <a:ext cx="4524102" cy="45695"/>
          </a:xfrm>
          <a:prstGeom prst="rect">
            <a:avLst/>
          </a:prstGeom>
          <a:solidFill>
            <a:schemeClr val="accent2"/>
          </a:solidFill>
          <a:ln>
            <a:noFill/>
          </a:ln>
          <a:effectLst/>
        </p:spPr>
        <p:txBody>
          <a:bodyPr wrap="square" lIns="107944" tIns="53972" rIns="107944" bIns="53972" numCol="1" spcCol="72000" rtlCol="0" anchor="ctr">
            <a:noAutofit/>
          </a:bodyPr>
          <a:lstStyle/>
          <a:p>
            <a:pPr algn="ctr">
              <a:lnSpc>
                <a:spcPct val="110000"/>
              </a:lnSpc>
              <a:spcBef>
                <a:spcPct val="0"/>
              </a:spcBef>
              <a:buFont typeface="Arial" charset="0"/>
              <a:buNone/>
            </a:pPr>
            <a:endParaRPr lang="de-DE" sz="1799">
              <a:solidFill>
                <a:schemeClr val="bg1"/>
              </a:solidFill>
              <a:ea typeface="Arial" panose="020B0604020202020204" pitchFamily="34" charset="-128"/>
              <a:cs typeface="Arial" panose="020B0604020202020204" pitchFamily="34" charset="-128"/>
            </a:endParaRPr>
          </a:p>
        </p:txBody>
      </p:sp>
      <p:pic>
        <p:nvPicPr>
          <p:cNvPr id="21" name="Logo">
            <a:extLst>
              <a:ext uri="{FF2B5EF4-FFF2-40B4-BE49-F238E27FC236}">
                <a16:creationId xmlns:a16="http://schemas.microsoft.com/office/drawing/2014/main" id="{72A2FC1C-C5F8-43EB-A3B9-E8D49410CF14}"/>
              </a:ext>
            </a:extLst>
          </p:cNvPr>
          <p:cNvPicPr>
            <a:picLocks noChangeAspect="1"/>
          </p:cNvPicPr>
          <p:nvPr/>
        </p:nvPicPr>
        <p:blipFill>
          <a:blip r:embed="rId8"/>
          <a:srcRect/>
          <a:stretch/>
        </p:blipFill>
        <p:spPr bwMode="black">
          <a:xfrm>
            <a:off x="10274163" y="468926"/>
            <a:ext cx="1439999" cy="496808"/>
          </a:xfrm>
          <a:prstGeom prst="rect">
            <a:avLst/>
          </a:prstGeom>
        </p:spPr>
      </p:pic>
    </p:spTree>
    <p:extLst>
      <p:ext uri="{BB962C8B-B14F-4D97-AF65-F5344CB8AC3E}">
        <p14:creationId xmlns:p14="http://schemas.microsoft.com/office/powerpoint/2010/main" val="473959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a:extLst>
              <a:ext uri="{FF2B5EF4-FFF2-40B4-BE49-F238E27FC236}">
                <a16:creationId xmlns:a16="http://schemas.microsoft.com/office/drawing/2014/main" id="{DFF1DA9F-ACAE-AF4F-AA2A-AB05FE7E3A7F}"/>
              </a:ext>
            </a:extLst>
          </p:cNvPr>
          <p:cNvSpPr>
            <a:spLocks noGrp="1"/>
          </p:cNvSpPr>
          <p:nvPr>
            <p:ph type="title"/>
          </p:nvPr>
        </p:nvSpPr>
        <p:spPr/>
        <p:txBody>
          <a:bodyPr/>
          <a:lstStyle/>
          <a:p>
            <a:r>
              <a:rPr lang="en-US"/>
              <a:t>Contact overview – Siemens Energy Heat Pumps</a:t>
            </a:r>
          </a:p>
        </p:txBody>
      </p:sp>
      <p:sp>
        <p:nvSpPr>
          <p:cNvPr id="55" name="Copy contact 1">
            <a:extLst>
              <a:ext uri="{FF2B5EF4-FFF2-40B4-BE49-F238E27FC236}">
                <a16:creationId xmlns:a16="http://schemas.microsoft.com/office/drawing/2014/main" id="{2F6F9659-FDB4-44D5-B7AA-1AA0959E1CF6}"/>
              </a:ext>
            </a:extLst>
          </p:cNvPr>
          <p:cNvSpPr>
            <a:spLocks/>
          </p:cNvSpPr>
          <p:nvPr/>
        </p:nvSpPr>
        <p:spPr bwMode="gray">
          <a:xfrm>
            <a:off x="2820100" y="1702800"/>
            <a:ext cx="3312013" cy="1800000"/>
          </a:xfrm>
          <a:prstGeom prst="rect">
            <a:avLst/>
          </a:prstGeom>
        </p:spPr>
        <p:txBody>
          <a:bodyPr wrap="square" lIns="288000" tIns="0" rIns="0" bIns="0" anchor="ctr" anchorCtr="0">
            <a:noAutofit/>
          </a:bodyPr>
          <a:lstStyle/>
          <a:p>
            <a:pPr defTabSz="913943">
              <a:buClr>
                <a:srgbClr val="879BAA">
                  <a:lumMod val="100000"/>
                </a:srgbClr>
              </a:buClr>
              <a:buSzPct val="100000"/>
              <a:defRPr/>
            </a:pPr>
            <a:r>
              <a:rPr lang="en-US" sz="1400" b="1">
                <a:solidFill>
                  <a:schemeClr val="accent2"/>
                </a:solidFill>
                <a:ea typeface="Arial Unicode MS" panose="020B0604020202020204" pitchFamily="34" charset="-128"/>
              </a:rPr>
              <a:t>Henrik Örn</a:t>
            </a:r>
          </a:p>
          <a:p>
            <a:pPr defTabSz="913943">
              <a:spcAft>
                <a:spcPts val="2400"/>
              </a:spcAft>
              <a:buClr>
                <a:srgbClr val="879BAA">
                  <a:lumMod val="100000"/>
                </a:srgbClr>
              </a:buClr>
              <a:buSzPct val="100000"/>
              <a:defRPr/>
            </a:pPr>
            <a:r>
              <a:rPr lang="en-US" sz="1400">
                <a:solidFill>
                  <a:schemeClr val="accent2"/>
                </a:solidFill>
                <a:ea typeface="Arial Unicode MS" panose="020B0604020202020204" pitchFamily="34" charset="-128"/>
              </a:rPr>
              <a:t>Business Owner SHP-C600</a:t>
            </a:r>
          </a:p>
          <a:p>
            <a:pPr>
              <a:spcBef>
                <a:spcPts val="300"/>
              </a:spcBef>
              <a:buClr>
                <a:srgbClr val="41AAAA"/>
              </a:buClr>
            </a:pPr>
            <a:r>
              <a:rPr lang="en-US" sz="1000">
                <a:solidFill>
                  <a:schemeClr val="accent2"/>
                </a:solidFill>
              </a:rPr>
              <a:t>Engineering</a:t>
            </a:r>
          </a:p>
          <a:p>
            <a:pPr>
              <a:spcBef>
                <a:spcPts val="300"/>
              </a:spcBef>
              <a:buClr>
                <a:srgbClr val="41AAAA"/>
              </a:buClr>
            </a:pPr>
            <a:r>
              <a:rPr lang="en-US" sz="1000" b="1">
                <a:solidFill>
                  <a:schemeClr val="accent2"/>
                </a:solidFill>
              </a:rPr>
              <a:t>Phone </a:t>
            </a:r>
            <a:r>
              <a:rPr lang="en-US" sz="1000">
                <a:solidFill>
                  <a:schemeClr val="accent2"/>
                </a:solidFill>
              </a:rPr>
              <a:t>+</a:t>
            </a:r>
            <a:r>
              <a:rPr lang="de-DE" sz="1000">
                <a:solidFill>
                  <a:schemeClr val="accent2"/>
                </a:solidFill>
              </a:rPr>
              <a:t>46 (122) 81000 </a:t>
            </a:r>
            <a:endParaRPr lang="en-US" sz="1000">
              <a:solidFill>
                <a:schemeClr val="accent2"/>
              </a:solidFill>
            </a:endParaRPr>
          </a:p>
          <a:p>
            <a:pPr>
              <a:spcBef>
                <a:spcPts val="300"/>
              </a:spcBef>
              <a:buClr>
                <a:srgbClr val="41AAAA"/>
              </a:buClr>
            </a:pPr>
            <a:r>
              <a:rPr lang="en-US" sz="1000" b="1">
                <a:solidFill>
                  <a:schemeClr val="accent2"/>
                </a:solidFill>
              </a:rPr>
              <a:t>Mobile </a:t>
            </a:r>
            <a:r>
              <a:rPr lang="en-US" sz="1000">
                <a:solidFill>
                  <a:schemeClr val="accent2"/>
                </a:solidFill>
              </a:rPr>
              <a:t>+4</a:t>
            </a:r>
            <a:r>
              <a:rPr lang="de-DE" sz="1000">
                <a:solidFill>
                  <a:schemeClr val="accent2"/>
                </a:solidFill>
              </a:rPr>
              <a:t>6 702735447</a:t>
            </a:r>
            <a:endParaRPr lang="en-US" sz="1000">
              <a:solidFill>
                <a:schemeClr val="accent2"/>
              </a:solidFill>
            </a:endParaRPr>
          </a:p>
          <a:p>
            <a:pPr>
              <a:spcBef>
                <a:spcPts val="300"/>
              </a:spcBef>
              <a:buClr>
                <a:srgbClr val="41AAAA"/>
              </a:buClr>
            </a:pPr>
            <a:r>
              <a:rPr lang="en-US" sz="1000" b="1">
                <a:solidFill>
                  <a:schemeClr val="accent2"/>
                </a:solidFill>
              </a:rPr>
              <a:t>E-mail </a:t>
            </a:r>
            <a:r>
              <a:rPr lang="de-DE" sz="1000" u="sng">
                <a:solidFill>
                  <a:schemeClr val="accent2"/>
                </a:solidFill>
                <a:latin typeface="Arial" panose="020B0604020202020204" pitchFamily="34" charset="0"/>
                <a:hlinkClick r:id="rId2">
                  <a:extLst>
                    <a:ext uri="{A12FA001-AC4F-418D-AE19-62706E023703}">
                      <ahyp:hlinkClr xmlns:ahyp="http://schemas.microsoft.com/office/drawing/2018/hyperlinkcolor" val="tx"/>
                    </a:ext>
                  </a:extLst>
                </a:hlinkClick>
              </a:rPr>
              <a:t>henrik.orn@siemens-energy.com</a:t>
            </a:r>
            <a:endParaRPr lang="en-US" sz="1000" u="sng">
              <a:solidFill>
                <a:schemeClr val="accent2"/>
              </a:solidFill>
              <a:latin typeface="Arial" panose="020B0604020202020204" pitchFamily="34" charset="0"/>
            </a:endParaRPr>
          </a:p>
        </p:txBody>
      </p:sp>
      <p:sp>
        <p:nvSpPr>
          <p:cNvPr id="27" name="Copy contact 2">
            <a:extLst>
              <a:ext uri="{FF2B5EF4-FFF2-40B4-BE49-F238E27FC236}">
                <a16:creationId xmlns:a16="http://schemas.microsoft.com/office/drawing/2014/main" id="{83A8A298-487A-4A15-9827-28A4364126E6}"/>
              </a:ext>
            </a:extLst>
          </p:cNvPr>
          <p:cNvSpPr>
            <a:spLocks/>
          </p:cNvSpPr>
          <p:nvPr/>
        </p:nvSpPr>
        <p:spPr bwMode="gray">
          <a:xfrm>
            <a:off x="8292126" y="1702800"/>
            <a:ext cx="3312013" cy="1800000"/>
          </a:xfrm>
          <a:prstGeom prst="rect">
            <a:avLst/>
          </a:prstGeom>
        </p:spPr>
        <p:txBody>
          <a:bodyPr wrap="square" lIns="288000" tIns="0" rIns="0" bIns="0" anchor="ctr" anchorCtr="0">
            <a:noAutofit/>
          </a:bodyPr>
          <a:lstStyle/>
          <a:p>
            <a:pPr marL="0" marR="0" lvl="0" indent="0" algn="l" defTabSz="913943" rtl="0" eaLnBrk="1" fontAlgn="auto" latinLnBrk="0" hangingPunct="1">
              <a:lnSpc>
                <a:spcPct val="100000"/>
              </a:lnSpc>
              <a:spcBef>
                <a:spcPts val="0"/>
              </a:spcBef>
              <a:spcAft>
                <a:spcPts val="0"/>
              </a:spcAft>
              <a:buClr>
                <a:srgbClr val="879BAA">
                  <a:lumMod val="100000"/>
                </a:srgbClr>
              </a:buClr>
              <a:buSzPct val="100000"/>
              <a:buFontTx/>
              <a:buNone/>
              <a:tabLst/>
              <a:defRPr/>
            </a:pPr>
            <a:r>
              <a:rPr lang="en-US" sz="1400" b="1">
                <a:solidFill>
                  <a:schemeClr val="accent2"/>
                </a:solidFill>
                <a:ea typeface="Arial Unicode MS" panose="020B0604020202020204" pitchFamily="34" charset="-128"/>
              </a:rPr>
              <a:t>Dr. Christian </a:t>
            </a:r>
            <a:r>
              <a:rPr lang="en-US" sz="1400" b="1" err="1">
                <a:solidFill>
                  <a:schemeClr val="accent2"/>
                </a:solidFill>
                <a:ea typeface="Arial Unicode MS" panose="020B0604020202020204" pitchFamily="34" charset="-128"/>
              </a:rPr>
              <a:t>Hüttl</a:t>
            </a:r>
            <a:endParaRPr lang="en-US" sz="1400" b="1">
              <a:solidFill>
                <a:schemeClr val="accent2"/>
              </a:solidFill>
              <a:ea typeface="Arial Unicode MS" panose="020B0604020202020204" pitchFamily="34" charset="-128"/>
            </a:endParaRPr>
          </a:p>
          <a:p>
            <a:pPr defTabSz="913943">
              <a:spcAft>
                <a:spcPts val="2400"/>
              </a:spcAft>
              <a:buClr>
                <a:srgbClr val="879BAA">
                  <a:lumMod val="100000"/>
                </a:srgbClr>
              </a:buClr>
              <a:buSzPct val="100000"/>
              <a:defRPr/>
            </a:pPr>
            <a:r>
              <a:rPr lang="en-US" sz="1400">
                <a:solidFill>
                  <a:schemeClr val="accent2"/>
                </a:solidFill>
                <a:ea typeface="Arial Unicode MS" panose="020B0604020202020204" pitchFamily="34" charset="-128"/>
              </a:rPr>
              <a:t>Business Owner SHP-STC-XX W/S</a:t>
            </a:r>
          </a:p>
          <a:p>
            <a:pPr>
              <a:spcBef>
                <a:spcPts val="300"/>
              </a:spcBef>
              <a:buClr>
                <a:srgbClr val="41AAAA"/>
              </a:buClr>
            </a:pPr>
            <a:r>
              <a:rPr lang="en-US" sz="1000">
                <a:solidFill>
                  <a:schemeClr val="accent2"/>
                </a:solidFill>
              </a:rPr>
              <a:t>Industrial Heat Pump Solution</a:t>
            </a:r>
            <a:br>
              <a:rPr lang="en-US" sz="1000">
                <a:solidFill>
                  <a:schemeClr val="accent2"/>
                </a:solidFill>
              </a:rPr>
            </a:br>
            <a:r>
              <a:rPr lang="en-US" sz="1000" b="1">
                <a:solidFill>
                  <a:schemeClr val="accent2"/>
                </a:solidFill>
              </a:rPr>
              <a:t>Phone </a:t>
            </a:r>
            <a:r>
              <a:rPr lang="en-US" sz="1000">
                <a:solidFill>
                  <a:schemeClr val="accent2"/>
                </a:solidFill>
              </a:rPr>
              <a:t>+</a:t>
            </a:r>
            <a:r>
              <a:rPr lang="de-DE" sz="1000">
                <a:solidFill>
                  <a:schemeClr val="accent2"/>
                </a:solidFill>
              </a:rPr>
              <a:t>49 (9131) 17-38099</a:t>
            </a:r>
          </a:p>
          <a:p>
            <a:pPr>
              <a:spcBef>
                <a:spcPts val="300"/>
              </a:spcBef>
              <a:buClr>
                <a:srgbClr val="41AAAA"/>
              </a:buClr>
            </a:pPr>
            <a:r>
              <a:rPr lang="en-US" sz="1000" b="1">
                <a:solidFill>
                  <a:schemeClr val="accent2"/>
                </a:solidFill>
              </a:rPr>
              <a:t>Mobile </a:t>
            </a:r>
            <a:r>
              <a:rPr lang="en-US" sz="1000">
                <a:solidFill>
                  <a:schemeClr val="accent2"/>
                </a:solidFill>
              </a:rPr>
              <a:t>+49 </a:t>
            </a:r>
            <a:r>
              <a:rPr lang="de-DE" sz="1000">
                <a:solidFill>
                  <a:schemeClr val="accent2"/>
                </a:solidFill>
              </a:rPr>
              <a:t>(172) 5213738</a:t>
            </a:r>
          </a:p>
          <a:p>
            <a:pPr>
              <a:spcBef>
                <a:spcPts val="300"/>
              </a:spcBef>
              <a:buClr>
                <a:srgbClr val="41AAAA"/>
              </a:buClr>
            </a:pPr>
            <a:r>
              <a:rPr lang="en-US" sz="1000" b="1">
                <a:solidFill>
                  <a:schemeClr val="accent2"/>
                </a:solidFill>
              </a:rPr>
              <a:t>E-mail </a:t>
            </a:r>
            <a:r>
              <a:rPr lang="de-DE" sz="1000" b="0" i="0" u="sng">
                <a:solidFill>
                  <a:srgbClr val="000000"/>
                </a:solidFill>
                <a:effectLst/>
                <a:latin typeface="Arial" panose="020B0604020202020204" pitchFamily="34" charset="0"/>
                <a:hlinkClick r:id="rId3"/>
              </a:rPr>
              <a:t>christian.huettl@siemens-energy.com</a:t>
            </a:r>
            <a:endParaRPr lang="en-US" sz="1000">
              <a:solidFill>
                <a:schemeClr val="accent2"/>
              </a:solidFill>
            </a:endParaRPr>
          </a:p>
        </p:txBody>
      </p:sp>
      <p:sp>
        <p:nvSpPr>
          <p:cNvPr id="26" name="Copy contact 3">
            <a:extLst>
              <a:ext uri="{FF2B5EF4-FFF2-40B4-BE49-F238E27FC236}">
                <a16:creationId xmlns:a16="http://schemas.microsoft.com/office/drawing/2014/main" id="{E9D88DD6-28C7-4157-9219-82E9F357814E}"/>
              </a:ext>
            </a:extLst>
          </p:cNvPr>
          <p:cNvSpPr>
            <a:spLocks/>
          </p:cNvSpPr>
          <p:nvPr/>
        </p:nvSpPr>
        <p:spPr bwMode="gray">
          <a:xfrm>
            <a:off x="1902330" y="4534255"/>
            <a:ext cx="2542670" cy="1461088"/>
          </a:xfrm>
          <a:prstGeom prst="rect">
            <a:avLst/>
          </a:prstGeom>
        </p:spPr>
        <p:txBody>
          <a:bodyPr wrap="square" lIns="288000" tIns="0" rIns="0" bIns="0" anchor="ctr" anchorCtr="0">
            <a:noAutofit/>
          </a:bodyPr>
          <a:lstStyle/>
          <a:p>
            <a:pPr lvl="0">
              <a:lnSpc>
                <a:spcPct val="100000"/>
              </a:lnSpc>
              <a:spcBef>
                <a:spcPts val="0"/>
              </a:spcBef>
            </a:pPr>
            <a:r>
              <a:rPr lang="en-US" sz="1400" b="1">
                <a:solidFill>
                  <a:schemeClr val="accent2"/>
                </a:solidFill>
                <a:ea typeface="Arial Unicode MS" panose="020B0604020202020204" pitchFamily="34" charset="-128"/>
              </a:rPr>
              <a:t>Mats </a:t>
            </a:r>
            <a:r>
              <a:rPr lang="en-US" sz="1400" b="1" err="1">
                <a:solidFill>
                  <a:schemeClr val="accent2"/>
                </a:solidFill>
                <a:ea typeface="Arial Unicode MS" panose="020B0604020202020204" pitchFamily="34" charset="-128"/>
              </a:rPr>
              <a:t>Flenhagen</a:t>
            </a:r>
            <a:endParaRPr lang="en-US" sz="1400" b="1">
              <a:solidFill>
                <a:schemeClr val="accent2"/>
              </a:solidFill>
              <a:ea typeface="Arial Unicode MS" panose="020B0604020202020204" pitchFamily="34" charset="-128"/>
            </a:endParaRPr>
          </a:p>
          <a:p>
            <a:pPr defTabSz="913943">
              <a:spcAft>
                <a:spcPts val="2400"/>
              </a:spcAft>
              <a:buClr>
                <a:srgbClr val="879BAA">
                  <a:lumMod val="100000"/>
                </a:srgbClr>
              </a:buClr>
              <a:buSzPct val="100000"/>
              <a:defRPr/>
            </a:pPr>
            <a:r>
              <a:rPr kumimoji="0" lang="en-US" sz="1400" i="0" u="none" strike="noStrike" kern="1200" cap="none" normalizeH="0" baseline="0" noProof="0">
                <a:ln>
                  <a:noFill/>
                </a:ln>
                <a:solidFill>
                  <a:schemeClr val="accent2"/>
                </a:solidFill>
                <a:effectLst/>
                <a:uLnTx/>
                <a:uFillTx/>
                <a:ea typeface="Arial Unicode MS" panose="020B0604020202020204" pitchFamily="34" charset="-128"/>
                <a:cs typeface="+mn-cs"/>
              </a:rPr>
              <a:t>Senior Sales Manager</a:t>
            </a:r>
            <a:br>
              <a:rPr kumimoji="0" lang="en-US" sz="1400" i="0" u="none" strike="noStrike" kern="1200" cap="none" normalizeH="0" baseline="0" noProof="0">
                <a:ln>
                  <a:noFill/>
                </a:ln>
                <a:solidFill>
                  <a:schemeClr val="accent2"/>
                </a:solidFill>
                <a:effectLst/>
                <a:uLnTx/>
                <a:uFillTx/>
                <a:ea typeface="Arial Unicode MS" panose="020B0604020202020204" pitchFamily="34" charset="-128"/>
                <a:cs typeface="+mn-cs"/>
              </a:rPr>
            </a:br>
            <a:br>
              <a:rPr kumimoji="0" lang="en-US" sz="1400" i="0" u="none" strike="noStrike" kern="1200" cap="none" normalizeH="0" baseline="0" noProof="0">
                <a:ln>
                  <a:noFill/>
                </a:ln>
                <a:solidFill>
                  <a:schemeClr val="accent2"/>
                </a:solidFill>
                <a:effectLst/>
                <a:uLnTx/>
                <a:uFillTx/>
                <a:ea typeface="Arial Unicode MS" panose="020B0604020202020204" pitchFamily="34" charset="-128"/>
                <a:cs typeface="+mn-cs"/>
              </a:rPr>
            </a:br>
            <a:r>
              <a:rPr lang="en-US" sz="1000">
                <a:solidFill>
                  <a:schemeClr val="accent2"/>
                </a:solidFill>
              </a:rPr>
              <a:t>Generation Sales</a:t>
            </a:r>
            <a:br>
              <a:rPr lang="en-US" sz="1000">
                <a:solidFill>
                  <a:schemeClr val="accent2"/>
                </a:solidFill>
              </a:rPr>
            </a:br>
            <a:r>
              <a:rPr lang="en-US" sz="1000" b="1">
                <a:solidFill>
                  <a:schemeClr val="accent2"/>
                </a:solidFill>
              </a:rPr>
              <a:t>Phone </a:t>
            </a:r>
            <a:r>
              <a:rPr lang="de-DE" sz="1000">
                <a:solidFill>
                  <a:schemeClr val="accent2"/>
                </a:solidFill>
              </a:rPr>
              <a:t>+46 12282956</a:t>
            </a:r>
            <a:br>
              <a:rPr lang="de-DE" sz="1000">
                <a:solidFill>
                  <a:schemeClr val="accent2"/>
                </a:solidFill>
              </a:rPr>
            </a:br>
            <a:r>
              <a:rPr lang="en-US" sz="1000" b="1">
                <a:solidFill>
                  <a:schemeClr val="accent2"/>
                </a:solidFill>
              </a:rPr>
              <a:t>Mobile </a:t>
            </a:r>
            <a:r>
              <a:rPr lang="en-US" sz="1000">
                <a:solidFill>
                  <a:schemeClr val="accent2"/>
                </a:solidFill>
              </a:rPr>
              <a:t>+46 702495485</a:t>
            </a:r>
            <a:br>
              <a:rPr lang="en-US" sz="1000">
                <a:solidFill>
                  <a:schemeClr val="accent2"/>
                </a:solidFill>
              </a:rPr>
            </a:br>
            <a:r>
              <a:rPr lang="en-US" sz="1000" b="1">
                <a:solidFill>
                  <a:schemeClr val="accent2"/>
                </a:solidFill>
              </a:rPr>
              <a:t>E-mail </a:t>
            </a:r>
            <a:r>
              <a:rPr lang="de-DE" sz="1000" b="0" i="0" u="sng">
                <a:solidFill>
                  <a:srgbClr val="000000"/>
                </a:solidFill>
                <a:effectLst/>
                <a:latin typeface="Arial" panose="020B0604020202020204" pitchFamily="34" charset="0"/>
                <a:hlinkClick r:id="rId4"/>
              </a:rPr>
              <a:t>mats.flenhagen@siemens-energy.com</a:t>
            </a:r>
            <a:endParaRPr lang="en-US" sz="1000">
              <a:solidFill>
                <a:schemeClr val="accent2"/>
              </a:solidFill>
            </a:endParaRPr>
          </a:p>
        </p:txBody>
      </p:sp>
      <p:sp>
        <p:nvSpPr>
          <p:cNvPr id="28" name="Copy contact 4">
            <a:extLst>
              <a:ext uri="{FF2B5EF4-FFF2-40B4-BE49-F238E27FC236}">
                <a16:creationId xmlns:a16="http://schemas.microsoft.com/office/drawing/2014/main" id="{20E3A70F-FF62-4454-A075-A15D2C451998}"/>
              </a:ext>
            </a:extLst>
          </p:cNvPr>
          <p:cNvSpPr>
            <a:spLocks/>
          </p:cNvSpPr>
          <p:nvPr/>
        </p:nvSpPr>
        <p:spPr bwMode="gray">
          <a:xfrm>
            <a:off x="5733661" y="4534255"/>
            <a:ext cx="2368939" cy="1461088"/>
          </a:xfrm>
          <a:prstGeom prst="rect">
            <a:avLst/>
          </a:prstGeom>
        </p:spPr>
        <p:txBody>
          <a:bodyPr wrap="square" lIns="288000" tIns="0" rIns="0" bIns="0" anchor="ctr" anchorCtr="0">
            <a:noAutofit/>
          </a:bodyPr>
          <a:lstStyle/>
          <a:p>
            <a:pPr marL="0" marR="0" lvl="0" indent="0" algn="l" defTabSz="913943" rtl="0" eaLnBrk="1" fontAlgn="auto" latinLnBrk="0" hangingPunct="1">
              <a:lnSpc>
                <a:spcPct val="100000"/>
              </a:lnSpc>
              <a:spcBef>
                <a:spcPts val="0"/>
              </a:spcBef>
              <a:spcAft>
                <a:spcPts val="0"/>
              </a:spcAft>
              <a:buClr>
                <a:srgbClr val="879BAA">
                  <a:lumMod val="100000"/>
                </a:srgbClr>
              </a:buClr>
              <a:buSzPct val="100000"/>
              <a:buFontTx/>
              <a:buNone/>
              <a:tabLst/>
              <a:defRPr/>
            </a:pPr>
            <a:r>
              <a:rPr kumimoji="0" lang="en-US" sz="1400" b="1" i="0" u="none" strike="noStrike" kern="1200" cap="none" normalizeH="0" baseline="0" noProof="0">
                <a:ln>
                  <a:noFill/>
                </a:ln>
                <a:solidFill>
                  <a:schemeClr val="accent2"/>
                </a:solidFill>
                <a:effectLst/>
                <a:uLnTx/>
                <a:uFillTx/>
                <a:ea typeface="Arial Unicode MS" panose="020B0604020202020204" pitchFamily="34" charset="-128"/>
                <a:cs typeface="+mn-cs"/>
              </a:rPr>
              <a:t>Norbert Wenn</a:t>
            </a:r>
          </a:p>
          <a:p>
            <a:pPr defTabSz="913943">
              <a:spcAft>
                <a:spcPts val="2400"/>
              </a:spcAft>
              <a:buClr>
                <a:srgbClr val="879BAA">
                  <a:lumMod val="100000"/>
                </a:srgbClr>
              </a:buClr>
              <a:buSzPct val="100000"/>
              <a:defRPr/>
            </a:pPr>
            <a:r>
              <a:rPr kumimoji="0" lang="en-US" sz="1400" i="0" u="none" strike="noStrike" kern="1200" cap="none" normalizeH="0" baseline="0" noProof="0">
                <a:ln>
                  <a:noFill/>
                </a:ln>
                <a:solidFill>
                  <a:schemeClr val="accent2"/>
                </a:solidFill>
                <a:effectLst/>
                <a:uLnTx/>
                <a:uFillTx/>
                <a:ea typeface="Arial Unicode MS" panose="020B0604020202020204" pitchFamily="34" charset="-128"/>
                <a:cs typeface="+mn-cs"/>
              </a:rPr>
              <a:t>Senior Sales Manager</a:t>
            </a:r>
            <a:br>
              <a:rPr kumimoji="0" lang="en-US" sz="1400" i="0" u="none" strike="noStrike" kern="1200" cap="none" normalizeH="0" baseline="0" noProof="0">
                <a:ln>
                  <a:noFill/>
                </a:ln>
                <a:solidFill>
                  <a:schemeClr val="accent2"/>
                </a:solidFill>
                <a:effectLst/>
                <a:uLnTx/>
                <a:uFillTx/>
                <a:ea typeface="Arial Unicode MS" panose="020B0604020202020204" pitchFamily="34" charset="-128"/>
                <a:cs typeface="+mn-cs"/>
              </a:rPr>
            </a:br>
            <a:br>
              <a:rPr lang="en-US" sz="1400">
                <a:solidFill>
                  <a:schemeClr val="accent2"/>
                </a:solidFill>
                <a:ea typeface="Arial Unicode MS" panose="020B0604020202020204" pitchFamily="34" charset="-128"/>
              </a:rPr>
            </a:br>
            <a:r>
              <a:rPr lang="en-US" sz="1000">
                <a:solidFill>
                  <a:schemeClr val="accent2"/>
                </a:solidFill>
              </a:rPr>
              <a:t>Generation Sales Europe</a:t>
            </a:r>
            <a:br>
              <a:rPr lang="en-US" sz="1000">
                <a:solidFill>
                  <a:schemeClr val="accent2"/>
                </a:solidFill>
              </a:rPr>
            </a:br>
            <a:r>
              <a:rPr lang="en-US" sz="1000" b="1">
                <a:solidFill>
                  <a:schemeClr val="accent2"/>
                </a:solidFill>
              </a:rPr>
              <a:t>Phone </a:t>
            </a:r>
            <a:br>
              <a:rPr lang="en-US" sz="1000" b="1">
                <a:solidFill>
                  <a:schemeClr val="accent2"/>
                </a:solidFill>
              </a:rPr>
            </a:br>
            <a:r>
              <a:rPr lang="en-US" sz="1000" b="1">
                <a:solidFill>
                  <a:schemeClr val="accent2"/>
                </a:solidFill>
              </a:rPr>
              <a:t>Mobile </a:t>
            </a:r>
            <a:r>
              <a:rPr lang="en-US" sz="1000">
                <a:solidFill>
                  <a:schemeClr val="accent2"/>
                </a:solidFill>
              </a:rPr>
              <a:t>+49 </a:t>
            </a:r>
            <a:r>
              <a:rPr lang="de-DE" sz="1000">
                <a:solidFill>
                  <a:schemeClr val="accent2"/>
                </a:solidFill>
              </a:rPr>
              <a:t>(152) 22524749</a:t>
            </a:r>
            <a:br>
              <a:rPr lang="de-DE" sz="1000">
                <a:solidFill>
                  <a:schemeClr val="accent2"/>
                </a:solidFill>
              </a:rPr>
            </a:br>
            <a:r>
              <a:rPr lang="en-US" sz="1000" b="1">
                <a:solidFill>
                  <a:schemeClr val="accent2"/>
                </a:solidFill>
              </a:rPr>
              <a:t>E-mail </a:t>
            </a:r>
            <a:r>
              <a:rPr lang="de-DE" sz="1000" b="0" i="0" u="sng">
                <a:solidFill>
                  <a:srgbClr val="000000"/>
                </a:solidFill>
                <a:effectLst/>
                <a:latin typeface="Arial" panose="020B0604020202020204" pitchFamily="34" charset="0"/>
                <a:hlinkClick r:id="rId5"/>
              </a:rPr>
              <a:t>norbert.wenn@siemens-energy.com</a:t>
            </a:r>
            <a:endParaRPr lang="en-US" sz="1000">
              <a:solidFill>
                <a:schemeClr val="accent2"/>
              </a:solidFill>
            </a:endParaRPr>
          </a:p>
        </p:txBody>
      </p:sp>
      <p:grpSp>
        <p:nvGrpSpPr>
          <p:cNvPr id="35" name="Gruppieren 34">
            <a:extLst>
              <a:ext uri="{FF2B5EF4-FFF2-40B4-BE49-F238E27FC236}">
                <a16:creationId xmlns:a16="http://schemas.microsoft.com/office/drawing/2014/main" id="{E2127886-CFEB-354F-9A68-7456EBCA2DAC}"/>
              </a:ext>
            </a:extLst>
          </p:cNvPr>
          <p:cNvGrpSpPr/>
          <p:nvPr/>
        </p:nvGrpSpPr>
        <p:grpSpPr>
          <a:xfrm>
            <a:off x="1021005" y="1702800"/>
            <a:ext cx="1800000" cy="1800000"/>
            <a:chOff x="3362413" y="1702800"/>
            <a:chExt cx="1800000" cy="1800000"/>
          </a:xfrm>
        </p:grpSpPr>
        <p:sp>
          <p:nvSpPr>
            <p:cNvPr id="36" name="Rectangle 90">
              <a:extLst>
                <a:ext uri="{FF2B5EF4-FFF2-40B4-BE49-F238E27FC236}">
                  <a16:creationId xmlns:a16="http://schemas.microsoft.com/office/drawing/2014/main" id="{8EB38EF6-B879-5D48-B35E-ED1AF1F6DA56}"/>
                </a:ext>
              </a:extLst>
            </p:cNvPr>
            <p:cNvSpPr>
              <a:spLocks noChangeArrowheads="1"/>
            </p:cNvSpPr>
            <p:nvPr/>
          </p:nvSpPr>
          <p:spPr bwMode="auto">
            <a:xfrm>
              <a:off x="3362413" y="1702800"/>
              <a:ext cx="1800000" cy="1800000"/>
            </a:xfrm>
            <a:prstGeom prst="ellipse">
              <a:avLst/>
            </a:prstGeom>
            <a:solidFill>
              <a:schemeClr val="accent2"/>
            </a:solidFill>
          </p:spPr>
          <p:txBody>
            <a:bodyPr wrap="square" lIns="108000" tIns="108000" rIns="108000" bIns="108000" rtlCol="0">
              <a:noAutofit/>
            </a:bodyPr>
            <a:lstStyle/>
            <a:p>
              <a:endParaRPr lang="en-GB" b="1" kern="0">
                <a:solidFill>
                  <a:prstClr val="white"/>
                </a:solidFill>
              </a:endParaRPr>
            </a:p>
          </p:txBody>
        </p:sp>
        <p:sp>
          <p:nvSpPr>
            <p:cNvPr id="37" name="Freihandform: Form 44">
              <a:extLst>
                <a:ext uri="{FF2B5EF4-FFF2-40B4-BE49-F238E27FC236}">
                  <a16:creationId xmlns:a16="http://schemas.microsoft.com/office/drawing/2014/main" id="{22A9E801-B61C-1E48-AC1A-5DFD5F367519}"/>
                </a:ext>
              </a:extLst>
            </p:cNvPr>
            <p:cNvSpPr/>
            <p:nvPr/>
          </p:nvSpPr>
          <p:spPr>
            <a:xfrm>
              <a:off x="3885248" y="2053309"/>
              <a:ext cx="752190" cy="1098258"/>
            </a:xfrm>
            <a:custGeom>
              <a:avLst/>
              <a:gdLst>
                <a:gd name="connsiteX0" fmla="*/ 372237 w 372237"/>
                <a:gd name="connsiteY0" fmla="*/ 301371 h 543496"/>
                <a:gd name="connsiteX1" fmla="*/ 358045 w 372237"/>
                <a:gd name="connsiteY1" fmla="*/ 543497 h 543496"/>
                <a:gd name="connsiteX2" fmla="*/ 343757 w 372237"/>
                <a:gd name="connsiteY2" fmla="*/ 542639 h 543496"/>
                <a:gd name="connsiteX3" fmla="*/ 357188 w 372237"/>
                <a:gd name="connsiteY3" fmla="*/ 313277 h 543496"/>
                <a:gd name="connsiteX4" fmla="*/ 249841 w 372237"/>
                <a:gd name="connsiteY4" fmla="*/ 294322 h 543496"/>
                <a:gd name="connsiteX5" fmla="*/ 193262 w 372237"/>
                <a:gd name="connsiteY5" fmla="*/ 349567 h 543496"/>
                <a:gd name="connsiteX6" fmla="*/ 193262 w 372237"/>
                <a:gd name="connsiteY6" fmla="*/ 543115 h 543496"/>
                <a:gd name="connsiteX7" fmla="*/ 178975 w 372237"/>
                <a:gd name="connsiteY7" fmla="*/ 543115 h 543496"/>
                <a:gd name="connsiteX8" fmla="*/ 178975 w 372237"/>
                <a:gd name="connsiteY8" fmla="*/ 349567 h 543496"/>
                <a:gd name="connsiteX9" fmla="*/ 122396 w 372237"/>
                <a:gd name="connsiteY9" fmla="*/ 294322 h 543496"/>
                <a:gd name="connsiteX10" fmla="*/ 15050 w 372237"/>
                <a:gd name="connsiteY10" fmla="*/ 313277 h 543496"/>
                <a:gd name="connsiteX11" fmla="*/ 28956 w 372237"/>
                <a:gd name="connsiteY11" fmla="*/ 542639 h 543496"/>
                <a:gd name="connsiteX12" fmla="*/ 14669 w 372237"/>
                <a:gd name="connsiteY12" fmla="*/ 543497 h 543496"/>
                <a:gd name="connsiteX13" fmla="*/ 0 w 372237"/>
                <a:gd name="connsiteY13" fmla="*/ 301371 h 543496"/>
                <a:gd name="connsiteX14" fmla="*/ 6287 w 372237"/>
                <a:gd name="connsiteY14" fmla="*/ 300228 h 543496"/>
                <a:gd name="connsiteX15" fmla="*/ 123539 w 372237"/>
                <a:gd name="connsiteY15" fmla="*/ 279463 h 543496"/>
                <a:gd name="connsiteX16" fmla="*/ 137732 w 372237"/>
                <a:gd name="connsiteY16" fmla="*/ 237553 h 543496"/>
                <a:gd name="connsiteX17" fmla="*/ 100298 w 372237"/>
                <a:gd name="connsiteY17" fmla="*/ 142875 h 543496"/>
                <a:gd name="connsiteX18" fmla="*/ 100298 w 372237"/>
                <a:gd name="connsiteY18" fmla="*/ 129445 h 543496"/>
                <a:gd name="connsiteX19" fmla="*/ 106585 w 372237"/>
                <a:gd name="connsiteY19" fmla="*/ 128683 h 543496"/>
                <a:gd name="connsiteX20" fmla="*/ 213932 w 372237"/>
                <a:gd name="connsiteY20" fmla="*/ 64294 h 543496"/>
                <a:gd name="connsiteX21" fmla="*/ 229171 w 372237"/>
                <a:gd name="connsiteY21" fmla="*/ 64294 h 543496"/>
                <a:gd name="connsiteX22" fmla="*/ 286036 w 372237"/>
                <a:gd name="connsiteY22" fmla="*/ 135064 h 543496"/>
                <a:gd name="connsiteX23" fmla="*/ 286036 w 372237"/>
                <a:gd name="connsiteY23" fmla="*/ 114300 h 543496"/>
                <a:gd name="connsiteX24" fmla="*/ 186023 w 372237"/>
                <a:gd name="connsiteY24" fmla="*/ 14288 h 543496"/>
                <a:gd name="connsiteX25" fmla="*/ 86011 w 372237"/>
                <a:gd name="connsiteY25" fmla="*/ 114300 h 543496"/>
                <a:gd name="connsiteX26" fmla="*/ 86011 w 372237"/>
                <a:gd name="connsiteY26" fmla="*/ 257175 h 543496"/>
                <a:gd name="connsiteX27" fmla="*/ 71723 w 372237"/>
                <a:gd name="connsiteY27" fmla="*/ 257175 h 543496"/>
                <a:gd name="connsiteX28" fmla="*/ 71723 w 372237"/>
                <a:gd name="connsiteY28" fmla="*/ 114300 h 543496"/>
                <a:gd name="connsiteX29" fmla="*/ 186023 w 372237"/>
                <a:gd name="connsiteY29" fmla="*/ 0 h 543496"/>
                <a:gd name="connsiteX30" fmla="*/ 300323 w 372237"/>
                <a:gd name="connsiteY30" fmla="*/ 114300 h 543496"/>
                <a:gd name="connsiteX31" fmla="*/ 300323 w 372237"/>
                <a:gd name="connsiteY31" fmla="*/ 228600 h 543496"/>
                <a:gd name="connsiteX32" fmla="*/ 321755 w 372237"/>
                <a:gd name="connsiteY32" fmla="*/ 250031 h 543496"/>
                <a:gd name="connsiteX33" fmla="*/ 321755 w 372237"/>
                <a:gd name="connsiteY33" fmla="*/ 264319 h 543496"/>
                <a:gd name="connsiteX34" fmla="*/ 286036 w 372237"/>
                <a:gd name="connsiteY34" fmla="*/ 228600 h 543496"/>
                <a:gd name="connsiteX35" fmla="*/ 286036 w 372237"/>
                <a:gd name="connsiteY35" fmla="*/ 149542 h 543496"/>
                <a:gd name="connsiteX36" fmla="*/ 220313 w 372237"/>
                <a:gd name="connsiteY36" fmla="*/ 82201 h 543496"/>
                <a:gd name="connsiteX37" fmla="*/ 114586 w 372237"/>
                <a:gd name="connsiteY37" fmla="*/ 142018 h 543496"/>
                <a:gd name="connsiteX38" fmla="*/ 114586 w 372237"/>
                <a:gd name="connsiteY38" fmla="*/ 142970 h 543496"/>
                <a:gd name="connsiteX39" fmla="*/ 186023 w 372237"/>
                <a:gd name="connsiteY39" fmla="*/ 242983 h 543496"/>
                <a:gd name="connsiteX40" fmla="*/ 254794 w 372237"/>
                <a:gd name="connsiteY40" fmla="*/ 170117 h 543496"/>
                <a:gd name="connsiteX41" fmla="*/ 268796 w 372237"/>
                <a:gd name="connsiteY41" fmla="*/ 172974 h 543496"/>
                <a:gd name="connsiteX42" fmla="*/ 186023 w 372237"/>
                <a:gd name="connsiteY42" fmla="*/ 257270 h 543496"/>
                <a:gd name="connsiteX43" fmla="*/ 149733 w 372237"/>
                <a:gd name="connsiteY43" fmla="*/ 246602 h 543496"/>
                <a:gd name="connsiteX44" fmla="*/ 136112 w 372237"/>
                <a:gd name="connsiteY44" fmla="*/ 286798 h 543496"/>
                <a:gd name="connsiteX45" fmla="*/ 186023 w 372237"/>
                <a:gd name="connsiteY45" fmla="*/ 335851 h 543496"/>
                <a:gd name="connsiteX46" fmla="*/ 236029 w 372237"/>
                <a:gd name="connsiteY46" fmla="*/ 285845 h 543496"/>
                <a:gd name="connsiteX47" fmla="*/ 236029 w 372237"/>
                <a:gd name="connsiteY47" fmla="*/ 277368 h 543496"/>
                <a:gd name="connsiteX48" fmla="*/ 372237 w 372237"/>
                <a:gd name="connsiteY48" fmla="*/ 301371 h 54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72237" h="543496">
                  <a:moveTo>
                    <a:pt x="372237" y="301371"/>
                  </a:moveTo>
                  <a:lnTo>
                    <a:pt x="358045" y="543497"/>
                  </a:lnTo>
                  <a:lnTo>
                    <a:pt x="343757" y="542639"/>
                  </a:lnTo>
                  <a:lnTo>
                    <a:pt x="357188" y="313277"/>
                  </a:lnTo>
                  <a:lnTo>
                    <a:pt x="249841" y="294322"/>
                  </a:lnTo>
                  <a:cubicBezTo>
                    <a:pt x="246031" y="323469"/>
                    <a:pt x="222504" y="346234"/>
                    <a:pt x="193262" y="349567"/>
                  </a:cubicBezTo>
                  <a:lnTo>
                    <a:pt x="193262" y="543115"/>
                  </a:lnTo>
                  <a:lnTo>
                    <a:pt x="178975" y="543115"/>
                  </a:lnTo>
                  <a:lnTo>
                    <a:pt x="178975" y="349567"/>
                  </a:lnTo>
                  <a:cubicBezTo>
                    <a:pt x="149638" y="346234"/>
                    <a:pt x="126206" y="323469"/>
                    <a:pt x="122396" y="294322"/>
                  </a:cubicBezTo>
                  <a:cubicBezTo>
                    <a:pt x="98774" y="298418"/>
                    <a:pt x="35243" y="309658"/>
                    <a:pt x="15050" y="313277"/>
                  </a:cubicBezTo>
                  <a:lnTo>
                    <a:pt x="28956" y="542639"/>
                  </a:lnTo>
                  <a:lnTo>
                    <a:pt x="14669" y="543497"/>
                  </a:lnTo>
                  <a:lnTo>
                    <a:pt x="0" y="301371"/>
                  </a:lnTo>
                  <a:lnTo>
                    <a:pt x="6287" y="300228"/>
                  </a:lnTo>
                  <a:cubicBezTo>
                    <a:pt x="6287" y="300228"/>
                    <a:pt x="100013" y="283559"/>
                    <a:pt x="123539" y="279463"/>
                  </a:cubicBezTo>
                  <a:lnTo>
                    <a:pt x="137732" y="237553"/>
                  </a:lnTo>
                  <a:cubicBezTo>
                    <a:pt x="115062" y="216979"/>
                    <a:pt x="100298" y="182213"/>
                    <a:pt x="100298" y="142875"/>
                  </a:cubicBezTo>
                  <a:lnTo>
                    <a:pt x="100298" y="129445"/>
                  </a:lnTo>
                  <a:lnTo>
                    <a:pt x="106585" y="128683"/>
                  </a:lnTo>
                  <a:cubicBezTo>
                    <a:pt x="182975" y="119348"/>
                    <a:pt x="208217" y="76581"/>
                    <a:pt x="213932" y="64294"/>
                  </a:cubicBezTo>
                  <a:lnTo>
                    <a:pt x="229171" y="64294"/>
                  </a:lnTo>
                  <a:cubicBezTo>
                    <a:pt x="232410" y="74676"/>
                    <a:pt x="250603" y="128492"/>
                    <a:pt x="286036" y="135064"/>
                  </a:cubicBezTo>
                  <a:lnTo>
                    <a:pt x="286036" y="114300"/>
                  </a:lnTo>
                  <a:cubicBezTo>
                    <a:pt x="286036" y="59150"/>
                    <a:pt x="241173" y="14288"/>
                    <a:pt x="186023" y="14288"/>
                  </a:cubicBezTo>
                  <a:cubicBezTo>
                    <a:pt x="130874" y="14288"/>
                    <a:pt x="86011" y="59150"/>
                    <a:pt x="86011" y="114300"/>
                  </a:cubicBezTo>
                  <a:lnTo>
                    <a:pt x="86011" y="257175"/>
                  </a:lnTo>
                  <a:lnTo>
                    <a:pt x="71723" y="257175"/>
                  </a:lnTo>
                  <a:lnTo>
                    <a:pt x="71723" y="114300"/>
                  </a:lnTo>
                  <a:cubicBezTo>
                    <a:pt x="71723" y="51244"/>
                    <a:pt x="122968" y="0"/>
                    <a:pt x="186023" y="0"/>
                  </a:cubicBezTo>
                  <a:cubicBezTo>
                    <a:pt x="249079" y="0"/>
                    <a:pt x="300323" y="51244"/>
                    <a:pt x="300323" y="114300"/>
                  </a:cubicBezTo>
                  <a:lnTo>
                    <a:pt x="300323" y="228600"/>
                  </a:lnTo>
                  <a:cubicBezTo>
                    <a:pt x="300323" y="240411"/>
                    <a:pt x="309944" y="250031"/>
                    <a:pt x="321755" y="250031"/>
                  </a:cubicBezTo>
                  <a:lnTo>
                    <a:pt x="321755" y="264319"/>
                  </a:lnTo>
                  <a:cubicBezTo>
                    <a:pt x="302038" y="264319"/>
                    <a:pt x="286036" y="248317"/>
                    <a:pt x="286036" y="228600"/>
                  </a:cubicBezTo>
                  <a:lnTo>
                    <a:pt x="286036" y="149542"/>
                  </a:lnTo>
                  <a:cubicBezTo>
                    <a:pt x="250127" y="144780"/>
                    <a:pt x="229457" y="105061"/>
                    <a:pt x="220313" y="82201"/>
                  </a:cubicBezTo>
                  <a:cubicBezTo>
                    <a:pt x="206502" y="102013"/>
                    <a:pt x="177927" y="132493"/>
                    <a:pt x="114586" y="142018"/>
                  </a:cubicBezTo>
                  <a:lnTo>
                    <a:pt x="114586" y="142970"/>
                  </a:lnTo>
                  <a:cubicBezTo>
                    <a:pt x="114586" y="198120"/>
                    <a:pt x="146590" y="242983"/>
                    <a:pt x="186023" y="242983"/>
                  </a:cubicBezTo>
                  <a:cubicBezTo>
                    <a:pt x="217837" y="242983"/>
                    <a:pt x="246126" y="212979"/>
                    <a:pt x="254794" y="170117"/>
                  </a:cubicBezTo>
                  <a:lnTo>
                    <a:pt x="268796" y="172974"/>
                  </a:lnTo>
                  <a:cubicBezTo>
                    <a:pt x="258699" y="222599"/>
                    <a:pt x="224695" y="257270"/>
                    <a:pt x="186023" y="257270"/>
                  </a:cubicBezTo>
                  <a:cubicBezTo>
                    <a:pt x="172974" y="257270"/>
                    <a:pt x="160687" y="253365"/>
                    <a:pt x="149733" y="246602"/>
                  </a:cubicBezTo>
                  <a:lnTo>
                    <a:pt x="136112" y="286798"/>
                  </a:lnTo>
                  <a:cubicBezTo>
                    <a:pt x="136588" y="313944"/>
                    <a:pt x="158782" y="335851"/>
                    <a:pt x="186023" y="335851"/>
                  </a:cubicBezTo>
                  <a:cubicBezTo>
                    <a:pt x="213551" y="335851"/>
                    <a:pt x="236029" y="313372"/>
                    <a:pt x="236029" y="285845"/>
                  </a:cubicBezTo>
                  <a:lnTo>
                    <a:pt x="236029" y="277368"/>
                  </a:lnTo>
                  <a:lnTo>
                    <a:pt x="372237" y="301371"/>
                  </a:lnTo>
                  <a:close/>
                </a:path>
              </a:pathLst>
            </a:custGeom>
            <a:solidFill>
              <a:schemeClr val="bg1"/>
            </a:solidFill>
            <a:ln w="9525" cap="flat">
              <a:noFill/>
              <a:prstDash val="solid"/>
              <a:miter/>
            </a:ln>
          </p:spPr>
          <p:txBody>
            <a:bodyPr rtlCol="0" anchor="ctr"/>
            <a:lstStyle/>
            <a:p>
              <a:endParaRPr lang="de-DE"/>
            </a:p>
          </p:txBody>
        </p:sp>
      </p:grpSp>
      <p:grpSp>
        <p:nvGrpSpPr>
          <p:cNvPr id="41" name="Gruppieren 40">
            <a:extLst>
              <a:ext uri="{FF2B5EF4-FFF2-40B4-BE49-F238E27FC236}">
                <a16:creationId xmlns:a16="http://schemas.microsoft.com/office/drawing/2014/main" id="{728C55A0-DD8E-604C-B6FE-E12E6C8B5798}"/>
              </a:ext>
            </a:extLst>
          </p:cNvPr>
          <p:cNvGrpSpPr/>
          <p:nvPr/>
        </p:nvGrpSpPr>
        <p:grpSpPr>
          <a:xfrm>
            <a:off x="6493318" y="1702800"/>
            <a:ext cx="1800000" cy="1800000"/>
            <a:chOff x="626400" y="1702800"/>
            <a:chExt cx="1800000" cy="1800000"/>
          </a:xfrm>
        </p:grpSpPr>
        <p:sp>
          <p:nvSpPr>
            <p:cNvPr id="42" name="Rectangle 90">
              <a:extLst>
                <a:ext uri="{FF2B5EF4-FFF2-40B4-BE49-F238E27FC236}">
                  <a16:creationId xmlns:a16="http://schemas.microsoft.com/office/drawing/2014/main" id="{0C5BEF46-7085-C54F-914A-D23A4E0BC2CD}"/>
                </a:ext>
              </a:extLst>
            </p:cNvPr>
            <p:cNvSpPr>
              <a:spLocks noChangeArrowheads="1"/>
            </p:cNvSpPr>
            <p:nvPr/>
          </p:nvSpPr>
          <p:spPr bwMode="auto">
            <a:xfrm>
              <a:off x="626400" y="1702800"/>
              <a:ext cx="1800000" cy="1800000"/>
            </a:xfrm>
            <a:prstGeom prst="ellipse">
              <a:avLst/>
            </a:prstGeom>
            <a:solidFill>
              <a:schemeClr val="accent2"/>
            </a:solidFill>
          </p:spPr>
          <p:txBody>
            <a:bodyPr wrap="square" lIns="108000" tIns="108000" rIns="108000" bIns="108000" rtlCol="0">
              <a:noAutofit/>
            </a:bodyPr>
            <a:lstStyle/>
            <a:p>
              <a:endParaRPr lang="en-GB" b="1" kern="0">
                <a:solidFill>
                  <a:prstClr val="white"/>
                </a:solidFill>
              </a:endParaRPr>
            </a:p>
          </p:txBody>
        </p:sp>
        <p:sp>
          <p:nvSpPr>
            <p:cNvPr id="43" name="Freihandform: Form 43">
              <a:extLst>
                <a:ext uri="{FF2B5EF4-FFF2-40B4-BE49-F238E27FC236}">
                  <a16:creationId xmlns:a16="http://schemas.microsoft.com/office/drawing/2014/main" id="{C3B93875-ADF6-1E40-895F-7E8AFFE2BC5E}"/>
                </a:ext>
              </a:extLst>
            </p:cNvPr>
            <p:cNvSpPr/>
            <p:nvPr/>
          </p:nvSpPr>
          <p:spPr>
            <a:xfrm>
              <a:off x="1088168" y="2053115"/>
              <a:ext cx="869598" cy="1099028"/>
            </a:xfrm>
            <a:custGeom>
              <a:avLst/>
              <a:gdLst>
                <a:gd name="connsiteX0" fmla="*/ 268605 w 430339"/>
                <a:gd name="connsiteY0" fmla="*/ 284607 h 543877"/>
                <a:gd name="connsiteX1" fmla="*/ 215074 w 430339"/>
                <a:gd name="connsiteY1" fmla="*/ 385000 h 543877"/>
                <a:gd name="connsiteX2" fmla="*/ 165640 w 430339"/>
                <a:gd name="connsiteY2" fmla="*/ 292417 h 543877"/>
                <a:gd name="connsiteX3" fmla="*/ 176308 w 430339"/>
                <a:gd name="connsiteY3" fmla="*/ 260414 h 543877"/>
                <a:gd name="connsiteX4" fmla="*/ 215074 w 430339"/>
                <a:gd name="connsiteY4" fmla="*/ 271653 h 543877"/>
                <a:gd name="connsiteX5" fmla="*/ 302990 w 430339"/>
                <a:gd name="connsiteY5" fmla="*/ 187642 h 543877"/>
                <a:gd name="connsiteX6" fmla="*/ 289179 w 430339"/>
                <a:gd name="connsiteY6" fmla="*/ 184118 h 543877"/>
                <a:gd name="connsiteX7" fmla="*/ 215074 w 430339"/>
                <a:gd name="connsiteY7" fmla="*/ 257270 h 543877"/>
                <a:gd name="connsiteX8" fmla="*/ 136874 w 430339"/>
                <a:gd name="connsiteY8" fmla="*/ 156782 h 543877"/>
                <a:gd name="connsiteX9" fmla="*/ 149828 w 430339"/>
                <a:gd name="connsiteY9" fmla="*/ 104966 h 543877"/>
                <a:gd name="connsiteX10" fmla="*/ 236601 w 430339"/>
                <a:gd name="connsiteY10" fmla="*/ 95536 h 543877"/>
                <a:gd name="connsiteX11" fmla="*/ 241078 w 430339"/>
                <a:gd name="connsiteY11" fmla="*/ 96298 h 543877"/>
                <a:gd name="connsiteX12" fmla="*/ 258699 w 430339"/>
                <a:gd name="connsiteY12" fmla="*/ 71723 h 543877"/>
                <a:gd name="connsiteX13" fmla="*/ 293656 w 430339"/>
                <a:gd name="connsiteY13" fmla="*/ 157163 h 543877"/>
                <a:gd name="connsiteX14" fmla="*/ 308610 w 430339"/>
                <a:gd name="connsiteY14" fmla="*/ 157163 h 543877"/>
                <a:gd name="connsiteX15" fmla="*/ 328803 w 430339"/>
                <a:gd name="connsiteY15" fmla="*/ 110014 h 543877"/>
                <a:gd name="connsiteX16" fmla="*/ 329374 w 430339"/>
                <a:gd name="connsiteY16" fmla="*/ 107156 h 543877"/>
                <a:gd name="connsiteX17" fmla="*/ 274891 w 430339"/>
                <a:gd name="connsiteY17" fmla="*/ 21527 h 543877"/>
                <a:gd name="connsiteX18" fmla="*/ 207931 w 430339"/>
                <a:gd name="connsiteY18" fmla="*/ 0 h 543877"/>
                <a:gd name="connsiteX19" fmla="*/ 100774 w 430339"/>
                <a:gd name="connsiteY19" fmla="*/ 107156 h 543877"/>
                <a:gd name="connsiteX20" fmla="*/ 122682 w 430339"/>
                <a:gd name="connsiteY20" fmla="*/ 159258 h 543877"/>
                <a:gd name="connsiteX21" fmla="*/ 164306 w 430339"/>
                <a:gd name="connsiteY21" fmla="*/ 251365 h 543877"/>
                <a:gd name="connsiteX22" fmla="*/ 152400 w 430339"/>
                <a:gd name="connsiteY22" fmla="*/ 287084 h 543877"/>
                <a:gd name="connsiteX23" fmla="*/ 0 w 430339"/>
                <a:gd name="connsiteY23" fmla="*/ 330613 h 543877"/>
                <a:gd name="connsiteX24" fmla="*/ 29432 w 430339"/>
                <a:gd name="connsiteY24" fmla="*/ 543878 h 543877"/>
                <a:gd name="connsiteX25" fmla="*/ 43624 w 430339"/>
                <a:gd name="connsiteY25" fmla="*/ 541877 h 543877"/>
                <a:gd name="connsiteX26" fmla="*/ 15907 w 430339"/>
                <a:gd name="connsiteY26" fmla="*/ 340805 h 543877"/>
                <a:gd name="connsiteX27" fmla="*/ 154400 w 430339"/>
                <a:gd name="connsiteY27" fmla="*/ 301276 h 543877"/>
                <a:gd name="connsiteX28" fmla="*/ 208026 w 430339"/>
                <a:gd name="connsiteY28" fmla="*/ 401765 h 543877"/>
                <a:gd name="connsiteX29" fmla="*/ 208026 w 430339"/>
                <a:gd name="connsiteY29" fmla="*/ 542830 h 543877"/>
                <a:gd name="connsiteX30" fmla="*/ 222313 w 430339"/>
                <a:gd name="connsiteY30" fmla="*/ 542830 h 543877"/>
                <a:gd name="connsiteX31" fmla="*/ 222313 w 430339"/>
                <a:gd name="connsiteY31" fmla="*/ 401765 h 543877"/>
                <a:gd name="connsiteX32" fmla="*/ 275939 w 430339"/>
                <a:gd name="connsiteY32" fmla="*/ 301276 h 543877"/>
                <a:gd name="connsiteX33" fmla="*/ 414433 w 430339"/>
                <a:gd name="connsiteY33" fmla="*/ 340805 h 543877"/>
                <a:gd name="connsiteX34" fmla="*/ 386715 w 430339"/>
                <a:gd name="connsiteY34" fmla="*/ 541877 h 543877"/>
                <a:gd name="connsiteX35" fmla="*/ 400907 w 430339"/>
                <a:gd name="connsiteY35" fmla="*/ 543878 h 543877"/>
                <a:gd name="connsiteX36" fmla="*/ 430339 w 430339"/>
                <a:gd name="connsiteY36" fmla="*/ 330613 h 543877"/>
                <a:gd name="connsiteX37" fmla="*/ 268605 w 430339"/>
                <a:gd name="connsiteY37" fmla="*/ 284607 h 543877"/>
                <a:gd name="connsiteX38" fmla="*/ 207931 w 430339"/>
                <a:gd name="connsiteY38" fmla="*/ 14478 h 543877"/>
                <a:gd name="connsiteX39" fmla="*/ 267652 w 430339"/>
                <a:gd name="connsiteY39" fmla="*/ 34195 h 543877"/>
                <a:gd name="connsiteX40" fmla="*/ 269653 w 430339"/>
                <a:gd name="connsiteY40" fmla="*/ 35909 h 543877"/>
                <a:gd name="connsiteX41" fmla="*/ 272224 w 430339"/>
                <a:gd name="connsiteY41" fmla="*/ 35909 h 543877"/>
                <a:gd name="connsiteX42" fmla="*/ 315087 w 430339"/>
                <a:gd name="connsiteY42" fmla="*/ 105918 h 543877"/>
                <a:gd name="connsiteX43" fmla="*/ 304038 w 430339"/>
                <a:gd name="connsiteY43" fmla="*/ 131636 h 543877"/>
                <a:gd name="connsiteX44" fmla="*/ 264605 w 430339"/>
                <a:gd name="connsiteY44" fmla="*/ 57436 h 543877"/>
                <a:gd name="connsiteX45" fmla="*/ 251365 w 430339"/>
                <a:gd name="connsiteY45" fmla="*/ 57436 h 543877"/>
                <a:gd name="connsiteX46" fmla="*/ 234505 w 430339"/>
                <a:gd name="connsiteY46" fmla="*/ 80963 h 543877"/>
                <a:gd name="connsiteX47" fmla="*/ 139922 w 430339"/>
                <a:gd name="connsiteY47" fmla="*/ 94107 h 543877"/>
                <a:gd name="connsiteX48" fmla="*/ 137255 w 430339"/>
                <a:gd name="connsiteY48" fmla="*/ 95631 h 543877"/>
                <a:gd name="connsiteX49" fmla="*/ 127349 w 430339"/>
                <a:gd name="connsiteY49" fmla="*/ 135160 h 543877"/>
                <a:gd name="connsiteX50" fmla="*/ 115062 w 430339"/>
                <a:gd name="connsiteY50" fmla="*/ 105918 h 543877"/>
                <a:gd name="connsiteX51" fmla="*/ 207931 w 430339"/>
                <a:gd name="connsiteY51" fmla="*/ 14478 h 543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30339" h="543877">
                  <a:moveTo>
                    <a:pt x="268605" y="284607"/>
                  </a:moveTo>
                  <a:lnTo>
                    <a:pt x="215074" y="385000"/>
                  </a:lnTo>
                  <a:lnTo>
                    <a:pt x="165640" y="292417"/>
                  </a:lnTo>
                  <a:lnTo>
                    <a:pt x="176308" y="260414"/>
                  </a:lnTo>
                  <a:cubicBezTo>
                    <a:pt x="188023" y="267557"/>
                    <a:pt x="201168" y="271653"/>
                    <a:pt x="215074" y="271653"/>
                  </a:cubicBezTo>
                  <a:cubicBezTo>
                    <a:pt x="254889" y="271653"/>
                    <a:pt x="290227" y="237935"/>
                    <a:pt x="302990" y="187642"/>
                  </a:cubicBezTo>
                  <a:lnTo>
                    <a:pt x="289179" y="184118"/>
                  </a:lnTo>
                  <a:cubicBezTo>
                    <a:pt x="278034" y="227933"/>
                    <a:pt x="248221" y="257270"/>
                    <a:pt x="215074" y="257270"/>
                  </a:cubicBezTo>
                  <a:cubicBezTo>
                    <a:pt x="173926" y="257270"/>
                    <a:pt x="140208" y="212979"/>
                    <a:pt x="136874" y="156782"/>
                  </a:cubicBezTo>
                  <a:lnTo>
                    <a:pt x="149828" y="104966"/>
                  </a:lnTo>
                  <a:cubicBezTo>
                    <a:pt x="158972" y="100679"/>
                    <a:pt x="191738" y="87535"/>
                    <a:pt x="236601" y="95536"/>
                  </a:cubicBezTo>
                  <a:lnTo>
                    <a:pt x="241078" y="96298"/>
                  </a:lnTo>
                  <a:lnTo>
                    <a:pt x="258699" y="71723"/>
                  </a:lnTo>
                  <a:cubicBezTo>
                    <a:pt x="274415" y="89821"/>
                    <a:pt x="289655" y="114681"/>
                    <a:pt x="293656" y="157163"/>
                  </a:cubicBezTo>
                  <a:lnTo>
                    <a:pt x="308610" y="157163"/>
                  </a:lnTo>
                  <a:lnTo>
                    <a:pt x="328803" y="110014"/>
                  </a:lnTo>
                  <a:lnTo>
                    <a:pt x="329374" y="107156"/>
                  </a:lnTo>
                  <a:cubicBezTo>
                    <a:pt x="329374" y="56388"/>
                    <a:pt x="308038" y="23146"/>
                    <a:pt x="274891" y="21527"/>
                  </a:cubicBezTo>
                  <a:cubicBezTo>
                    <a:pt x="257175" y="7429"/>
                    <a:pt x="234029" y="0"/>
                    <a:pt x="207931" y="0"/>
                  </a:cubicBezTo>
                  <a:cubicBezTo>
                    <a:pt x="148876" y="0"/>
                    <a:pt x="100774" y="48101"/>
                    <a:pt x="100774" y="107156"/>
                  </a:cubicBezTo>
                  <a:lnTo>
                    <a:pt x="122682" y="159258"/>
                  </a:lnTo>
                  <a:cubicBezTo>
                    <a:pt x="125349" y="197834"/>
                    <a:pt x="141160" y="231267"/>
                    <a:pt x="164306" y="251365"/>
                  </a:cubicBezTo>
                  <a:lnTo>
                    <a:pt x="152400" y="287084"/>
                  </a:lnTo>
                  <a:lnTo>
                    <a:pt x="0" y="330613"/>
                  </a:lnTo>
                  <a:lnTo>
                    <a:pt x="29432" y="543878"/>
                  </a:lnTo>
                  <a:lnTo>
                    <a:pt x="43624" y="541877"/>
                  </a:lnTo>
                  <a:lnTo>
                    <a:pt x="15907" y="340805"/>
                  </a:lnTo>
                  <a:lnTo>
                    <a:pt x="154400" y="301276"/>
                  </a:lnTo>
                  <a:lnTo>
                    <a:pt x="208026" y="401765"/>
                  </a:lnTo>
                  <a:lnTo>
                    <a:pt x="208026" y="542830"/>
                  </a:lnTo>
                  <a:lnTo>
                    <a:pt x="222313" y="542830"/>
                  </a:lnTo>
                  <a:lnTo>
                    <a:pt x="222313" y="401765"/>
                  </a:lnTo>
                  <a:lnTo>
                    <a:pt x="275939" y="301276"/>
                  </a:lnTo>
                  <a:lnTo>
                    <a:pt x="414433" y="340805"/>
                  </a:lnTo>
                  <a:lnTo>
                    <a:pt x="386715" y="541877"/>
                  </a:lnTo>
                  <a:lnTo>
                    <a:pt x="400907" y="543878"/>
                  </a:lnTo>
                  <a:lnTo>
                    <a:pt x="430339" y="330613"/>
                  </a:lnTo>
                  <a:lnTo>
                    <a:pt x="268605" y="284607"/>
                  </a:lnTo>
                  <a:close/>
                  <a:moveTo>
                    <a:pt x="207931" y="14478"/>
                  </a:moveTo>
                  <a:cubicBezTo>
                    <a:pt x="231553" y="14478"/>
                    <a:pt x="252222" y="21336"/>
                    <a:pt x="267652" y="34195"/>
                  </a:cubicBezTo>
                  <a:lnTo>
                    <a:pt x="269653" y="35909"/>
                  </a:lnTo>
                  <a:lnTo>
                    <a:pt x="272224" y="35909"/>
                  </a:lnTo>
                  <a:cubicBezTo>
                    <a:pt x="297942" y="35909"/>
                    <a:pt x="314706" y="63341"/>
                    <a:pt x="315087" y="105918"/>
                  </a:cubicBezTo>
                  <a:lnTo>
                    <a:pt x="304038" y="131636"/>
                  </a:lnTo>
                  <a:cubicBezTo>
                    <a:pt x="296227" y="95917"/>
                    <a:pt x="280225" y="74104"/>
                    <a:pt x="264605" y="57436"/>
                  </a:cubicBezTo>
                  <a:lnTo>
                    <a:pt x="251365" y="57436"/>
                  </a:lnTo>
                  <a:lnTo>
                    <a:pt x="234505" y="80963"/>
                  </a:lnTo>
                  <a:cubicBezTo>
                    <a:pt x="178594" y="72390"/>
                    <a:pt x="141541" y="93250"/>
                    <a:pt x="139922" y="94107"/>
                  </a:cubicBezTo>
                  <a:lnTo>
                    <a:pt x="137255" y="95631"/>
                  </a:lnTo>
                  <a:lnTo>
                    <a:pt x="127349" y="135160"/>
                  </a:lnTo>
                  <a:lnTo>
                    <a:pt x="115062" y="105918"/>
                  </a:lnTo>
                  <a:cubicBezTo>
                    <a:pt x="115824" y="55340"/>
                    <a:pt x="157163" y="14478"/>
                    <a:pt x="207931" y="14478"/>
                  </a:cubicBezTo>
                  <a:close/>
                </a:path>
              </a:pathLst>
            </a:custGeom>
            <a:solidFill>
              <a:schemeClr val="bg1"/>
            </a:solidFill>
            <a:ln w="9525" cap="flat">
              <a:noFill/>
              <a:prstDash val="solid"/>
              <a:miter/>
            </a:ln>
          </p:spPr>
          <p:txBody>
            <a:bodyPr rtlCol="0" anchor="ctr"/>
            <a:lstStyle/>
            <a:p>
              <a:endParaRPr lang="de-DE"/>
            </a:p>
          </p:txBody>
        </p:sp>
      </p:grpSp>
      <p:grpSp>
        <p:nvGrpSpPr>
          <p:cNvPr id="48" name="Gruppieren 47">
            <a:extLst>
              <a:ext uri="{FF2B5EF4-FFF2-40B4-BE49-F238E27FC236}">
                <a16:creationId xmlns:a16="http://schemas.microsoft.com/office/drawing/2014/main" id="{345DCC89-097E-AF48-8ACF-5DA5664D7A1C}"/>
              </a:ext>
            </a:extLst>
          </p:cNvPr>
          <p:cNvGrpSpPr/>
          <p:nvPr/>
        </p:nvGrpSpPr>
        <p:grpSpPr>
          <a:xfrm>
            <a:off x="600969" y="4373326"/>
            <a:ext cx="1404695" cy="1461088"/>
            <a:chOff x="626400" y="1702800"/>
            <a:chExt cx="1800000" cy="1800000"/>
          </a:xfrm>
        </p:grpSpPr>
        <p:sp>
          <p:nvSpPr>
            <p:cNvPr id="51" name="Rectangle 90">
              <a:extLst>
                <a:ext uri="{FF2B5EF4-FFF2-40B4-BE49-F238E27FC236}">
                  <a16:creationId xmlns:a16="http://schemas.microsoft.com/office/drawing/2014/main" id="{08E4418D-F06B-2944-9D44-91CD8C7CAD98}"/>
                </a:ext>
              </a:extLst>
            </p:cNvPr>
            <p:cNvSpPr>
              <a:spLocks noChangeArrowheads="1"/>
            </p:cNvSpPr>
            <p:nvPr/>
          </p:nvSpPr>
          <p:spPr bwMode="auto">
            <a:xfrm>
              <a:off x="626400" y="1702800"/>
              <a:ext cx="1800000" cy="1800000"/>
            </a:xfrm>
            <a:prstGeom prst="ellipse">
              <a:avLst/>
            </a:prstGeom>
            <a:solidFill>
              <a:schemeClr val="accent2"/>
            </a:solidFill>
          </p:spPr>
          <p:txBody>
            <a:bodyPr wrap="square" lIns="108000" tIns="108000" rIns="108000" bIns="108000" rtlCol="0">
              <a:noAutofit/>
            </a:bodyPr>
            <a:lstStyle/>
            <a:p>
              <a:endParaRPr lang="en-GB" b="1" kern="0">
                <a:solidFill>
                  <a:prstClr val="white"/>
                </a:solidFill>
              </a:endParaRPr>
            </a:p>
          </p:txBody>
        </p:sp>
        <p:sp>
          <p:nvSpPr>
            <p:cNvPr id="52" name="Freihandform: Form 43">
              <a:extLst>
                <a:ext uri="{FF2B5EF4-FFF2-40B4-BE49-F238E27FC236}">
                  <a16:creationId xmlns:a16="http://schemas.microsoft.com/office/drawing/2014/main" id="{4902F3B7-5795-5940-95D3-68B1F3A7632A}"/>
                </a:ext>
              </a:extLst>
            </p:cNvPr>
            <p:cNvSpPr/>
            <p:nvPr/>
          </p:nvSpPr>
          <p:spPr>
            <a:xfrm>
              <a:off x="1088168" y="2053115"/>
              <a:ext cx="869598" cy="1099028"/>
            </a:xfrm>
            <a:custGeom>
              <a:avLst/>
              <a:gdLst>
                <a:gd name="connsiteX0" fmla="*/ 268605 w 430339"/>
                <a:gd name="connsiteY0" fmla="*/ 284607 h 543877"/>
                <a:gd name="connsiteX1" fmla="*/ 215074 w 430339"/>
                <a:gd name="connsiteY1" fmla="*/ 385000 h 543877"/>
                <a:gd name="connsiteX2" fmla="*/ 165640 w 430339"/>
                <a:gd name="connsiteY2" fmla="*/ 292417 h 543877"/>
                <a:gd name="connsiteX3" fmla="*/ 176308 w 430339"/>
                <a:gd name="connsiteY3" fmla="*/ 260414 h 543877"/>
                <a:gd name="connsiteX4" fmla="*/ 215074 w 430339"/>
                <a:gd name="connsiteY4" fmla="*/ 271653 h 543877"/>
                <a:gd name="connsiteX5" fmla="*/ 302990 w 430339"/>
                <a:gd name="connsiteY5" fmla="*/ 187642 h 543877"/>
                <a:gd name="connsiteX6" fmla="*/ 289179 w 430339"/>
                <a:gd name="connsiteY6" fmla="*/ 184118 h 543877"/>
                <a:gd name="connsiteX7" fmla="*/ 215074 w 430339"/>
                <a:gd name="connsiteY7" fmla="*/ 257270 h 543877"/>
                <a:gd name="connsiteX8" fmla="*/ 136874 w 430339"/>
                <a:gd name="connsiteY8" fmla="*/ 156782 h 543877"/>
                <a:gd name="connsiteX9" fmla="*/ 149828 w 430339"/>
                <a:gd name="connsiteY9" fmla="*/ 104966 h 543877"/>
                <a:gd name="connsiteX10" fmla="*/ 236601 w 430339"/>
                <a:gd name="connsiteY10" fmla="*/ 95536 h 543877"/>
                <a:gd name="connsiteX11" fmla="*/ 241078 w 430339"/>
                <a:gd name="connsiteY11" fmla="*/ 96298 h 543877"/>
                <a:gd name="connsiteX12" fmla="*/ 258699 w 430339"/>
                <a:gd name="connsiteY12" fmla="*/ 71723 h 543877"/>
                <a:gd name="connsiteX13" fmla="*/ 293656 w 430339"/>
                <a:gd name="connsiteY13" fmla="*/ 157163 h 543877"/>
                <a:gd name="connsiteX14" fmla="*/ 308610 w 430339"/>
                <a:gd name="connsiteY14" fmla="*/ 157163 h 543877"/>
                <a:gd name="connsiteX15" fmla="*/ 328803 w 430339"/>
                <a:gd name="connsiteY15" fmla="*/ 110014 h 543877"/>
                <a:gd name="connsiteX16" fmla="*/ 329374 w 430339"/>
                <a:gd name="connsiteY16" fmla="*/ 107156 h 543877"/>
                <a:gd name="connsiteX17" fmla="*/ 274891 w 430339"/>
                <a:gd name="connsiteY17" fmla="*/ 21527 h 543877"/>
                <a:gd name="connsiteX18" fmla="*/ 207931 w 430339"/>
                <a:gd name="connsiteY18" fmla="*/ 0 h 543877"/>
                <a:gd name="connsiteX19" fmla="*/ 100774 w 430339"/>
                <a:gd name="connsiteY19" fmla="*/ 107156 h 543877"/>
                <a:gd name="connsiteX20" fmla="*/ 122682 w 430339"/>
                <a:gd name="connsiteY20" fmla="*/ 159258 h 543877"/>
                <a:gd name="connsiteX21" fmla="*/ 164306 w 430339"/>
                <a:gd name="connsiteY21" fmla="*/ 251365 h 543877"/>
                <a:gd name="connsiteX22" fmla="*/ 152400 w 430339"/>
                <a:gd name="connsiteY22" fmla="*/ 287084 h 543877"/>
                <a:gd name="connsiteX23" fmla="*/ 0 w 430339"/>
                <a:gd name="connsiteY23" fmla="*/ 330613 h 543877"/>
                <a:gd name="connsiteX24" fmla="*/ 29432 w 430339"/>
                <a:gd name="connsiteY24" fmla="*/ 543878 h 543877"/>
                <a:gd name="connsiteX25" fmla="*/ 43624 w 430339"/>
                <a:gd name="connsiteY25" fmla="*/ 541877 h 543877"/>
                <a:gd name="connsiteX26" fmla="*/ 15907 w 430339"/>
                <a:gd name="connsiteY26" fmla="*/ 340805 h 543877"/>
                <a:gd name="connsiteX27" fmla="*/ 154400 w 430339"/>
                <a:gd name="connsiteY27" fmla="*/ 301276 h 543877"/>
                <a:gd name="connsiteX28" fmla="*/ 208026 w 430339"/>
                <a:gd name="connsiteY28" fmla="*/ 401765 h 543877"/>
                <a:gd name="connsiteX29" fmla="*/ 208026 w 430339"/>
                <a:gd name="connsiteY29" fmla="*/ 542830 h 543877"/>
                <a:gd name="connsiteX30" fmla="*/ 222313 w 430339"/>
                <a:gd name="connsiteY30" fmla="*/ 542830 h 543877"/>
                <a:gd name="connsiteX31" fmla="*/ 222313 w 430339"/>
                <a:gd name="connsiteY31" fmla="*/ 401765 h 543877"/>
                <a:gd name="connsiteX32" fmla="*/ 275939 w 430339"/>
                <a:gd name="connsiteY32" fmla="*/ 301276 h 543877"/>
                <a:gd name="connsiteX33" fmla="*/ 414433 w 430339"/>
                <a:gd name="connsiteY33" fmla="*/ 340805 h 543877"/>
                <a:gd name="connsiteX34" fmla="*/ 386715 w 430339"/>
                <a:gd name="connsiteY34" fmla="*/ 541877 h 543877"/>
                <a:gd name="connsiteX35" fmla="*/ 400907 w 430339"/>
                <a:gd name="connsiteY35" fmla="*/ 543878 h 543877"/>
                <a:gd name="connsiteX36" fmla="*/ 430339 w 430339"/>
                <a:gd name="connsiteY36" fmla="*/ 330613 h 543877"/>
                <a:gd name="connsiteX37" fmla="*/ 268605 w 430339"/>
                <a:gd name="connsiteY37" fmla="*/ 284607 h 543877"/>
                <a:gd name="connsiteX38" fmla="*/ 207931 w 430339"/>
                <a:gd name="connsiteY38" fmla="*/ 14478 h 543877"/>
                <a:gd name="connsiteX39" fmla="*/ 267652 w 430339"/>
                <a:gd name="connsiteY39" fmla="*/ 34195 h 543877"/>
                <a:gd name="connsiteX40" fmla="*/ 269653 w 430339"/>
                <a:gd name="connsiteY40" fmla="*/ 35909 h 543877"/>
                <a:gd name="connsiteX41" fmla="*/ 272224 w 430339"/>
                <a:gd name="connsiteY41" fmla="*/ 35909 h 543877"/>
                <a:gd name="connsiteX42" fmla="*/ 315087 w 430339"/>
                <a:gd name="connsiteY42" fmla="*/ 105918 h 543877"/>
                <a:gd name="connsiteX43" fmla="*/ 304038 w 430339"/>
                <a:gd name="connsiteY43" fmla="*/ 131636 h 543877"/>
                <a:gd name="connsiteX44" fmla="*/ 264605 w 430339"/>
                <a:gd name="connsiteY44" fmla="*/ 57436 h 543877"/>
                <a:gd name="connsiteX45" fmla="*/ 251365 w 430339"/>
                <a:gd name="connsiteY45" fmla="*/ 57436 h 543877"/>
                <a:gd name="connsiteX46" fmla="*/ 234505 w 430339"/>
                <a:gd name="connsiteY46" fmla="*/ 80963 h 543877"/>
                <a:gd name="connsiteX47" fmla="*/ 139922 w 430339"/>
                <a:gd name="connsiteY47" fmla="*/ 94107 h 543877"/>
                <a:gd name="connsiteX48" fmla="*/ 137255 w 430339"/>
                <a:gd name="connsiteY48" fmla="*/ 95631 h 543877"/>
                <a:gd name="connsiteX49" fmla="*/ 127349 w 430339"/>
                <a:gd name="connsiteY49" fmla="*/ 135160 h 543877"/>
                <a:gd name="connsiteX50" fmla="*/ 115062 w 430339"/>
                <a:gd name="connsiteY50" fmla="*/ 105918 h 543877"/>
                <a:gd name="connsiteX51" fmla="*/ 207931 w 430339"/>
                <a:gd name="connsiteY51" fmla="*/ 14478 h 543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30339" h="543877">
                  <a:moveTo>
                    <a:pt x="268605" y="284607"/>
                  </a:moveTo>
                  <a:lnTo>
                    <a:pt x="215074" y="385000"/>
                  </a:lnTo>
                  <a:lnTo>
                    <a:pt x="165640" y="292417"/>
                  </a:lnTo>
                  <a:lnTo>
                    <a:pt x="176308" y="260414"/>
                  </a:lnTo>
                  <a:cubicBezTo>
                    <a:pt x="188023" y="267557"/>
                    <a:pt x="201168" y="271653"/>
                    <a:pt x="215074" y="271653"/>
                  </a:cubicBezTo>
                  <a:cubicBezTo>
                    <a:pt x="254889" y="271653"/>
                    <a:pt x="290227" y="237935"/>
                    <a:pt x="302990" y="187642"/>
                  </a:cubicBezTo>
                  <a:lnTo>
                    <a:pt x="289179" y="184118"/>
                  </a:lnTo>
                  <a:cubicBezTo>
                    <a:pt x="278034" y="227933"/>
                    <a:pt x="248221" y="257270"/>
                    <a:pt x="215074" y="257270"/>
                  </a:cubicBezTo>
                  <a:cubicBezTo>
                    <a:pt x="173926" y="257270"/>
                    <a:pt x="140208" y="212979"/>
                    <a:pt x="136874" y="156782"/>
                  </a:cubicBezTo>
                  <a:lnTo>
                    <a:pt x="149828" y="104966"/>
                  </a:lnTo>
                  <a:cubicBezTo>
                    <a:pt x="158972" y="100679"/>
                    <a:pt x="191738" y="87535"/>
                    <a:pt x="236601" y="95536"/>
                  </a:cubicBezTo>
                  <a:lnTo>
                    <a:pt x="241078" y="96298"/>
                  </a:lnTo>
                  <a:lnTo>
                    <a:pt x="258699" y="71723"/>
                  </a:lnTo>
                  <a:cubicBezTo>
                    <a:pt x="274415" y="89821"/>
                    <a:pt x="289655" y="114681"/>
                    <a:pt x="293656" y="157163"/>
                  </a:cubicBezTo>
                  <a:lnTo>
                    <a:pt x="308610" y="157163"/>
                  </a:lnTo>
                  <a:lnTo>
                    <a:pt x="328803" y="110014"/>
                  </a:lnTo>
                  <a:lnTo>
                    <a:pt x="329374" y="107156"/>
                  </a:lnTo>
                  <a:cubicBezTo>
                    <a:pt x="329374" y="56388"/>
                    <a:pt x="308038" y="23146"/>
                    <a:pt x="274891" y="21527"/>
                  </a:cubicBezTo>
                  <a:cubicBezTo>
                    <a:pt x="257175" y="7429"/>
                    <a:pt x="234029" y="0"/>
                    <a:pt x="207931" y="0"/>
                  </a:cubicBezTo>
                  <a:cubicBezTo>
                    <a:pt x="148876" y="0"/>
                    <a:pt x="100774" y="48101"/>
                    <a:pt x="100774" y="107156"/>
                  </a:cubicBezTo>
                  <a:lnTo>
                    <a:pt x="122682" y="159258"/>
                  </a:lnTo>
                  <a:cubicBezTo>
                    <a:pt x="125349" y="197834"/>
                    <a:pt x="141160" y="231267"/>
                    <a:pt x="164306" y="251365"/>
                  </a:cubicBezTo>
                  <a:lnTo>
                    <a:pt x="152400" y="287084"/>
                  </a:lnTo>
                  <a:lnTo>
                    <a:pt x="0" y="330613"/>
                  </a:lnTo>
                  <a:lnTo>
                    <a:pt x="29432" y="543878"/>
                  </a:lnTo>
                  <a:lnTo>
                    <a:pt x="43624" y="541877"/>
                  </a:lnTo>
                  <a:lnTo>
                    <a:pt x="15907" y="340805"/>
                  </a:lnTo>
                  <a:lnTo>
                    <a:pt x="154400" y="301276"/>
                  </a:lnTo>
                  <a:lnTo>
                    <a:pt x="208026" y="401765"/>
                  </a:lnTo>
                  <a:lnTo>
                    <a:pt x="208026" y="542830"/>
                  </a:lnTo>
                  <a:lnTo>
                    <a:pt x="222313" y="542830"/>
                  </a:lnTo>
                  <a:lnTo>
                    <a:pt x="222313" y="401765"/>
                  </a:lnTo>
                  <a:lnTo>
                    <a:pt x="275939" y="301276"/>
                  </a:lnTo>
                  <a:lnTo>
                    <a:pt x="414433" y="340805"/>
                  </a:lnTo>
                  <a:lnTo>
                    <a:pt x="386715" y="541877"/>
                  </a:lnTo>
                  <a:lnTo>
                    <a:pt x="400907" y="543878"/>
                  </a:lnTo>
                  <a:lnTo>
                    <a:pt x="430339" y="330613"/>
                  </a:lnTo>
                  <a:lnTo>
                    <a:pt x="268605" y="284607"/>
                  </a:lnTo>
                  <a:close/>
                  <a:moveTo>
                    <a:pt x="207931" y="14478"/>
                  </a:moveTo>
                  <a:cubicBezTo>
                    <a:pt x="231553" y="14478"/>
                    <a:pt x="252222" y="21336"/>
                    <a:pt x="267652" y="34195"/>
                  </a:cubicBezTo>
                  <a:lnTo>
                    <a:pt x="269653" y="35909"/>
                  </a:lnTo>
                  <a:lnTo>
                    <a:pt x="272224" y="35909"/>
                  </a:lnTo>
                  <a:cubicBezTo>
                    <a:pt x="297942" y="35909"/>
                    <a:pt x="314706" y="63341"/>
                    <a:pt x="315087" y="105918"/>
                  </a:cubicBezTo>
                  <a:lnTo>
                    <a:pt x="304038" y="131636"/>
                  </a:lnTo>
                  <a:cubicBezTo>
                    <a:pt x="296227" y="95917"/>
                    <a:pt x="280225" y="74104"/>
                    <a:pt x="264605" y="57436"/>
                  </a:cubicBezTo>
                  <a:lnTo>
                    <a:pt x="251365" y="57436"/>
                  </a:lnTo>
                  <a:lnTo>
                    <a:pt x="234505" y="80963"/>
                  </a:lnTo>
                  <a:cubicBezTo>
                    <a:pt x="178594" y="72390"/>
                    <a:pt x="141541" y="93250"/>
                    <a:pt x="139922" y="94107"/>
                  </a:cubicBezTo>
                  <a:lnTo>
                    <a:pt x="137255" y="95631"/>
                  </a:lnTo>
                  <a:lnTo>
                    <a:pt x="127349" y="135160"/>
                  </a:lnTo>
                  <a:lnTo>
                    <a:pt x="115062" y="105918"/>
                  </a:lnTo>
                  <a:cubicBezTo>
                    <a:pt x="115824" y="55340"/>
                    <a:pt x="157163" y="14478"/>
                    <a:pt x="207931" y="14478"/>
                  </a:cubicBezTo>
                  <a:close/>
                </a:path>
              </a:pathLst>
            </a:custGeom>
            <a:solidFill>
              <a:schemeClr val="bg1"/>
            </a:solidFill>
            <a:ln w="9525" cap="flat">
              <a:noFill/>
              <a:prstDash val="solid"/>
              <a:miter/>
            </a:ln>
          </p:spPr>
          <p:txBody>
            <a:bodyPr rtlCol="0" anchor="ctr"/>
            <a:lstStyle/>
            <a:p>
              <a:endParaRPr lang="de-DE"/>
            </a:p>
          </p:txBody>
        </p:sp>
      </p:grpSp>
      <p:grpSp>
        <p:nvGrpSpPr>
          <p:cNvPr id="63" name="Gruppieren 62">
            <a:extLst>
              <a:ext uri="{FF2B5EF4-FFF2-40B4-BE49-F238E27FC236}">
                <a16:creationId xmlns:a16="http://schemas.microsoft.com/office/drawing/2014/main" id="{A9301A00-F300-DC45-A5FA-63D2BB3FF301}"/>
              </a:ext>
            </a:extLst>
          </p:cNvPr>
          <p:cNvGrpSpPr/>
          <p:nvPr/>
        </p:nvGrpSpPr>
        <p:grpSpPr>
          <a:xfrm>
            <a:off x="8194957" y="4373326"/>
            <a:ext cx="1404695" cy="1461088"/>
            <a:chOff x="3362413" y="1702800"/>
            <a:chExt cx="1800000" cy="1800000"/>
          </a:xfrm>
        </p:grpSpPr>
        <p:sp>
          <p:nvSpPr>
            <p:cNvPr id="64" name="Rectangle 90">
              <a:extLst>
                <a:ext uri="{FF2B5EF4-FFF2-40B4-BE49-F238E27FC236}">
                  <a16:creationId xmlns:a16="http://schemas.microsoft.com/office/drawing/2014/main" id="{CBC04861-C486-4449-9C33-D5B005AFD55C}"/>
                </a:ext>
              </a:extLst>
            </p:cNvPr>
            <p:cNvSpPr>
              <a:spLocks noChangeArrowheads="1"/>
            </p:cNvSpPr>
            <p:nvPr/>
          </p:nvSpPr>
          <p:spPr bwMode="auto">
            <a:xfrm>
              <a:off x="3362413" y="1702800"/>
              <a:ext cx="1800000" cy="1800000"/>
            </a:xfrm>
            <a:prstGeom prst="ellipse">
              <a:avLst/>
            </a:prstGeom>
            <a:solidFill>
              <a:schemeClr val="accent2"/>
            </a:solidFill>
          </p:spPr>
          <p:txBody>
            <a:bodyPr wrap="square" lIns="108000" tIns="108000" rIns="108000" bIns="108000" rtlCol="0">
              <a:noAutofit/>
            </a:bodyPr>
            <a:lstStyle/>
            <a:p>
              <a:endParaRPr lang="en-GB" b="1" kern="0">
                <a:solidFill>
                  <a:prstClr val="white"/>
                </a:solidFill>
              </a:endParaRPr>
            </a:p>
          </p:txBody>
        </p:sp>
        <p:sp>
          <p:nvSpPr>
            <p:cNvPr id="65" name="Freihandform: Form 44">
              <a:extLst>
                <a:ext uri="{FF2B5EF4-FFF2-40B4-BE49-F238E27FC236}">
                  <a16:creationId xmlns:a16="http://schemas.microsoft.com/office/drawing/2014/main" id="{1B69308F-CD7C-1C43-AA86-690F866A238E}"/>
                </a:ext>
              </a:extLst>
            </p:cNvPr>
            <p:cNvSpPr/>
            <p:nvPr/>
          </p:nvSpPr>
          <p:spPr>
            <a:xfrm>
              <a:off x="3885248" y="2053309"/>
              <a:ext cx="752190" cy="1098258"/>
            </a:xfrm>
            <a:custGeom>
              <a:avLst/>
              <a:gdLst>
                <a:gd name="connsiteX0" fmla="*/ 372237 w 372237"/>
                <a:gd name="connsiteY0" fmla="*/ 301371 h 543496"/>
                <a:gd name="connsiteX1" fmla="*/ 358045 w 372237"/>
                <a:gd name="connsiteY1" fmla="*/ 543497 h 543496"/>
                <a:gd name="connsiteX2" fmla="*/ 343757 w 372237"/>
                <a:gd name="connsiteY2" fmla="*/ 542639 h 543496"/>
                <a:gd name="connsiteX3" fmla="*/ 357188 w 372237"/>
                <a:gd name="connsiteY3" fmla="*/ 313277 h 543496"/>
                <a:gd name="connsiteX4" fmla="*/ 249841 w 372237"/>
                <a:gd name="connsiteY4" fmla="*/ 294322 h 543496"/>
                <a:gd name="connsiteX5" fmla="*/ 193262 w 372237"/>
                <a:gd name="connsiteY5" fmla="*/ 349567 h 543496"/>
                <a:gd name="connsiteX6" fmla="*/ 193262 w 372237"/>
                <a:gd name="connsiteY6" fmla="*/ 543115 h 543496"/>
                <a:gd name="connsiteX7" fmla="*/ 178975 w 372237"/>
                <a:gd name="connsiteY7" fmla="*/ 543115 h 543496"/>
                <a:gd name="connsiteX8" fmla="*/ 178975 w 372237"/>
                <a:gd name="connsiteY8" fmla="*/ 349567 h 543496"/>
                <a:gd name="connsiteX9" fmla="*/ 122396 w 372237"/>
                <a:gd name="connsiteY9" fmla="*/ 294322 h 543496"/>
                <a:gd name="connsiteX10" fmla="*/ 15050 w 372237"/>
                <a:gd name="connsiteY10" fmla="*/ 313277 h 543496"/>
                <a:gd name="connsiteX11" fmla="*/ 28956 w 372237"/>
                <a:gd name="connsiteY11" fmla="*/ 542639 h 543496"/>
                <a:gd name="connsiteX12" fmla="*/ 14669 w 372237"/>
                <a:gd name="connsiteY12" fmla="*/ 543497 h 543496"/>
                <a:gd name="connsiteX13" fmla="*/ 0 w 372237"/>
                <a:gd name="connsiteY13" fmla="*/ 301371 h 543496"/>
                <a:gd name="connsiteX14" fmla="*/ 6287 w 372237"/>
                <a:gd name="connsiteY14" fmla="*/ 300228 h 543496"/>
                <a:gd name="connsiteX15" fmla="*/ 123539 w 372237"/>
                <a:gd name="connsiteY15" fmla="*/ 279463 h 543496"/>
                <a:gd name="connsiteX16" fmla="*/ 137732 w 372237"/>
                <a:gd name="connsiteY16" fmla="*/ 237553 h 543496"/>
                <a:gd name="connsiteX17" fmla="*/ 100298 w 372237"/>
                <a:gd name="connsiteY17" fmla="*/ 142875 h 543496"/>
                <a:gd name="connsiteX18" fmla="*/ 100298 w 372237"/>
                <a:gd name="connsiteY18" fmla="*/ 129445 h 543496"/>
                <a:gd name="connsiteX19" fmla="*/ 106585 w 372237"/>
                <a:gd name="connsiteY19" fmla="*/ 128683 h 543496"/>
                <a:gd name="connsiteX20" fmla="*/ 213932 w 372237"/>
                <a:gd name="connsiteY20" fmla="*/ 64294 h 543496"/>
                <a:gd name="connsiteX21" fmla="*/ 229171 w 372237"/>
                <a:gd name="connsiteY21" fmla="*/ 64294 h 543496"/>
                <a:gd name="connsiteX22" fmla="*/ 286036 w 372237"/>
                <a:gd name="connsiteY22" fmla="*/ 135064 h 543496"/>
                <a:gd name="connsiteX23" fmla="*/ 286036 w 372237"/>
                <a:gd name="connsiteY23" fmla="*/ 114300 h 543496"/>
                <a:gd name="connsiteX24" fmla="*/ 186023 w 372237"/>
                <a:gd name="connsiteY24" fmla="*/ 14288 h 543496"/>
                <a:gd name="connsiteX25" fmla="*/ 86011 w 372237"/>
                <a:gd name="connsiteY25" fmla="*/ 114300 h 543496"/>
                <a:gd name="connsiteX26" fmla="*/ 86011 w 372237"/>
                <a:gd name="connsiteY26" fmla="*/ 257175 h 543496"/>
                <a:gd name="connsiteX27" fmla="*/ 71723 w 372237"/>
                <a:gd name="connsiteY27" fmla="*/ 257175 h 543496"/>
                <a:gd name="connsiteX28" fmla="*/ 71723 w 372237"/>
                <a:gd name="connsiteY28" fmla="*/ 114300 h 543496"/>
                <a:gd name="connsiteX29" fmla="*/ 186023 w 372237"/>
                <a:gd name="connsiteY29" fmla="*/ 0 h 543496"/>
                <a:gd name="connsiteX30" fmla="*/ 300323 w 372237"/>
                <a:gd name="connsiteY30" fmla="*/ 114300 h 543496"/>
                <a:gd name="connsiteX31" fmla="*/ 300323 w 372237"/>
                <a:gd name="connsiteY31" fmla="*/ 228600 h 543496"/>
                <a:gd name="connsiteX32" fmla="*/ 321755 w 372237"/>
                <a:gd name="connsiteY32" fmla="*/ 250031 h 543496"/>
                <a:gd name="connsiteX33" fmla="*/ 321755 w 372237"/>
                <a:gd name="connsiteY33" fmla="*/ 264319 h 543496"/>
                <a:gd name="connsiteX34" fmla="*/ 286036 w 372237"/>
                <a:gd name="connsiteY34" fmla="*/ 228600 h 543496"/>
                <a:gd name="connsiteX35" fmla="*/ 286036 w 372237"/>
                <a:gd name="connsiteY35" fmla="*/ 149542 h 543496"/>
                <a:gd name="connsiteX36" fmla="*/ 220313 w 372237"/>
                <a:gd name="connsiteY36" fmla="*/ 82201 h 543496"/>
                <a:gd name="connsiteX37" fmla="*/ 114586 w 372237"/>
                <a:gd name="connsiteY37" fmla="*/ 142018 h 543496"/>
                <a:gd name="connsiteX38" fmla="*/ 114586 w 372237"/>
                <a:gd name="connsiteY38" fmla="*/ 142970 h 543496"/>
                <a:gd name="connsiteX39" fmla="*/ 186023 w 372237"/>
                <a:gd name="connsiteY39" fmla="*/ 242983 h 543496"/>
                <a:gd name="connsiteX40" fmla="*/ 254794 w 372237"/>
                <a:gd name="connsiteY40" fmla="*/ 170117 h 543496"/>
                <a:gd name="connsiteX41" fmla="*/ 268796 w 372237"/>
                <a:gd name="connsiteY41" fmla="*/ 172974 h 543496"/>
                <a:gd name="connsiteX42" fmla="*/ 186023 w 372237"/>
                <a:gd name="connsiteY42" fmla="*/ 257270 h 543496"/>
                <a:gd name="connsiteX43" fmla="*/ 149733 w 372237"/>
                <a:gd name="connsiteY43" fmla="*/ 246602 h 543496"/>
                <a:gd name="connsiteX44" fmla="*/ 136112 w 372237"/>
                <a:gd name="connsiteY44" fmla="*/ 286798 h 543496"/>
                <a:gd name="connsiteX45" fmla="*/ 186023 w 372237"/>
                <a:gd name="connsiteY45" fmla="*/ 335851 h 543496"/>
                <a:gd name="connsiteX46" fmla="*/ 236029 w 372237"/>
                <a:gd name="connsiteY46" fmla="*/ 285845 h 543496"/>
                <a:gd name="connsiteX47" fmla="*/ 236029 w 372237"/>
                <a:gd name="connsiteY47" fmla="*/ 277368 h 543496"/>
                <a:gd name="connsiteX48" fmla="*/ 372237 w 372237"/>
                <a:gd name="connsiteY48" fmla="*/ 301371 h 543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72237" h="543496">
                  <a:moveTo>
                    <a:pt x="372237" y="301371"/>
                  </a:moveTo>
                  <a:lnTo>
                    <a:pt x="358045" y="543497"/>
                  </a:lnTo>
                  <a:lnTo>
                    <a:pt x="343757" y="542639"/>
                  </a:lnTo>
                  <a:lnTo>
                    <a:pt x="357188" y="313277"/>
                  </a:lnTo>
                  <a:lnTo>
                    <a:pt x="249841" y="294322"/>
                  </a:lnTo>
                  <a:cubicBezTo>
                    <a:pt x="246031" y="323469"/>
                    <a:pt x="222504" y="346234"/>
                    <a:pt x="193262" y="349567"/>
                  </a:cubicBezTo>
                  <a:lnTo>
                    <a:pt x="193262" y="543115"/>
                  </a:lnTo>
                  <a:lnTo>
                    <a:pt x="178975" y="543115"/>
                  </a:lnTo>
                  <a:lnTo>
                    <a:pt x="178975" y="349567"/>
                  </a:lnTo>
                  <a:cubicBezTo>
                    <a:pt x="149638" y="346234"/>
                    <a:pt x="126206" y="323469"/>
                    <a:pt x="122396" y="294322"/>
                  </a:cubicBezTo>
                  <a:cubicBezTo>
                    <a:pt x="98774" y="298418"/>
                    <a:pt x="35243" y="309658"/>
                    <a:pt x="15050" y="313277"/>
                  </a:cubicBezTo>
                  <a:lnTo>
                    <a:pt x="28956" y="542639"/>
                  </a:lnTo>
                  <a:lnTo>
                    <a:pt x="14669" y="543497"/>
                  </a:lnTo>
                  <a:lnTo>
                    <a:pt x="0" y="301371"/>
                  </a:lnTo>
                  <a:lnTo>
                    <a:pt x="6287" y="300228"/>
                  </a:lnTo>
                  <a:cubicBezTo>
                    <a:pt x="6287" y="300228"/>
                    <a:pt x="100013" y="283559"/>
                    <a:pt x="123539" y="279463"/>
                  </a:cubicBezTo>
                  <a:lnTo>
                    <a:pt x="137732" y="237553"/>
                  </a:lnTo>
                  <a:cubicBezTo>
                    <a:pt x="115062" y="216979"/>
                    <a:pt x="100298" y="182213"/>
                    <a:pt x="100298" y="142875"/>
                  </a:cubicBezTo>
                  <a:lnTo>
                    <a:pt x="100298" y="129445"/>
                  </a:lnTo>
                  <a:lnTo>
                    <a:pt x="106585" y="128683"/>
                  </a:lnTo>
                  <a:cubicBezTo>
                    <a:pt x="182975" y="119348"/>
                    <a:pt x="208217" y="76581"/>
                    <a:pt x="213932" y="64294"/>
                  </a:cubicBezTo>
                  <a:lnTo>
                    <a:pt x="229171" y="64294"/>
                  </a:lnTo>
                  <a:cubicBezTo>
                    <a:pt x="232410" y="74676"/>
                    <a:pt x="250603" y="128492"/>
                    <a:pt x="286036" y="135064"/>
                  </a:cubicBezTo>
                  <a:lnTo>
                    <a:pt x="286036" y="114300"/>
                  </a:lnTo>
                  <a:cubicBezTo>
                    <a:pt x="286036" y="59150"/>
                    <a:pt x="241173" y="14288"/>
                    <a:pt x="186023" y="14288"/>
                  </a:cubicBezTo>
                  <a:cubicBezTo>
                    <a:pt x="130874" y="14288"/>
                    <a:pt x="86011" y="59150"/>
                    <a:pt x="86011" y="114300"/>
                  </a:cubicBezTo>
                  <a:lnTo>
                    <a:pt x="86011" y="257175"/>
                  </a:lnTo>
                  <a:lnTo>
                    <a:pt x="71723" y="257175"/>
                  </a:lnTo>
                  <a:lnTo>
                    <a:pt x="71723" y="114300"/>
                  </a:lnTo>
                  <a:cubicBezTo>
                    <a:pt x="71723" y="51244"/>
                    <a:pt x="122968" y="0"/>
                    <a:pt x="186023" y="0"/>
                  </a:cubicBezTo>
                  <a:cubicBezTo>
                    <a:pt x="249079" y="0"/>
                    <a:pt x="300323" y="51244"/>
                    <a:pt x="300323" y="114300"/>
                  </a:cubicBezTo>
                  <a:lnTo>
                    <a:pt x="300323" y="228600"/>
                  </a:lnTo>
                  <a:cubicBezTo>
                    <a:pt x="300323" y="240411"/>
                    <a:pt x="309944" y="250031"/>
                    <a:pt x="321755" y="250031"/>
                  </a:cubicBezTo>
                  <a:lnTo>
                    <a:pt x="321755" y="264319"/>
                  </a:lnTo>
                  <a:cubicBezTo>
                    <a:pt x="302038" y="264319"/>
                    <a:pt x="286036" y="248317"/>
                    <a:pt x="286036" y="228600"/>
                  </a:cubicBezTo>
                  <a:lnTo>
                    <a:pt x="286036" y="149542"/>
                  </a:lnTo>
                  <a:cubicBezTo>
                    <a:pt x="250127" y="144780"/>
                    <a:pt x="229457" y="105061"/>
                    <a:pt x="220313" y="82201"/>
                  </a:cubicBezTo>
                  <a:cubicBezTo>
                    <a:pt x="206502" y="102013"/>
                    <a:pt x="177927" y="132493"/>
                    <a:pt x="114586" y="142018"/>
                  </a:cubicBezTo>
                  <a:lnTo>
                    <a:pt x="114586" y="142970"/>
                  </a:lnTo>
                  <a:cubicBezTo>
                    <a:pt x="114586" y="198120"/>
                    <a:pt x="146590" y="242983"/>
                    <a:pt x="186023" y="242983"/>
                  </a:cubicBezTo>
                  <a:cubicBezTo>
                    <a:pt x="217837" y="242983"/>
                    <a:pt x="246126" y="212979"/>
                    <a:pt x="254794" y="170117"/>
                  </a:cubicBezTo>
                  <a:lnTo>
                    <a:pt x="268796" y="172974"/>
                  </a:lnTo>
                  <a:cubicBezTo>
                    <a:pt x="258699" y="222599"/>
                    <a:pt x="224695" y="257270"/>
                    <a:pt x="186023" y="257270"/>
                  </a:cubicBezTo>
                  <a:cubicBezTo>
                    <a:pt x="172974" y="257270"/>
                    <a:pt x="160687" y="253365"/>
                    <a:pt x="149733" y="246602"/>
                  </a:cubicBezTo>
                  <a:lnTo>
                    <a:pt x="136112" y="286798"/>
                  </a:lnTo>
                  <a:cubicBezTo>
                    <a:pt x="136588" y="313944"/>
                    <a:pt x="158782" y="335851"/>
                    <a:pt x="186023" y="335851"/>
                  </a:cubicBezTo>
                  <a:cubicBezTo>
                    <a:pt x="213551" y="335851"/>
                    <a:pt x="236029" y="313372"/>
                    <a:pt x="236029" y="285845"/>
                  </a:cubicBezTo>
                  <a:lnTo>
                    <a:pt x="236029" y="277368"/>
                  </a:lnTo>
                  <a:lnTo>
                    <a:pt x="372237" y="301371"/>
                  </a:lnTo>
                  <a:close/>
                </a:path>
              </a:pathLst>
            </a:custGeom>
            <a:solidFill>
              <a:schemeClr val="bg1"/>
            </a:solidFill>
            <a:ln w="9525" cap="flat">
              <a:noFill/>
              <a:prstDash val="solid"/>
              <a:miter/>
            </a:ln>
          </p:spPr>
          <p:txBody>
            <a:bodyPr rtlCol="0" anchor="ctr"/>
            <a:lstStyle/>
            <a:p>
              <a:endParaRPr lang="de-DE"/>
            </a:p>
          </p:txBody>
        </p:sp>
      </p:grpSp>
      <p:pic>
        <p:nvPicPr>
          <p:cNvPr id="19" name="Grafik 18">
            <a:extLst>
              <a:ext uri="{FF2B5EF4-FFF2-40B4-BE49-F238E27FC236}">
                <a16:creationId xmlns:a16="http://schemas.microsoft.com/office/drawing/2014/main" id="{D32E4147-B664-4567-BDB9-FAD8FBB3955F}"/>
              </a:ext>
            </a:extLst>
          </p:cNvPr>
          <p:cNvPicPr>
            <a:picLocks noChangeAspect="1"/>
          </p:cNvPicPr>
          <p:nvPr/>
        </p:nvPicPr>
        <p:blipFill>
          <a:blip r:embed="rId6"/>
          <a:stretch>
            <a:fillRect/>
          </a:stretch>
        </p:blipFill>
        <p:spPr>
          <a:xfrm>
            <a:off x="1080985" y="1732880"/>
            <a:ext cx="1739115" cy="1739115"/>
          </a:xfrm>
          <a:prstGeom prst="ellipse">
            <a:avLst/>
          </a:prstGeom>
          <a:ln w="63500" cap="rnd">
            <a:solidFill>
              <a:schemeClr val="accent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24" name="Gruppieren 23">
            <a:extLst>
              <a:ext uri="{FF2B5EF4-FFF2-40B4-BE49-F238E27FC236}">
                <a16:creationId xmlns:a16="http://schemas.microsoft.com/office/drawing/2014/main" id="{2AF03ADB-90A5-484C-824E-17A7B146399D}"/>
              </a:ext>
            </a:extLst>
          </p:cNvPr>
          <p:cNvGrpSpPr/>
          <p:nvPr/>
        </p:nvGrpSpPr>
        <p:grpSpPr>
          <a:xfrm>
            <a:off x="4532067" y="4373326"/>
            <a:ext cx="1404695" cy="1461088"/>
            <a:chOff x="626400" y="1702800"/>
            <a:chExt cx="1800000" cy="1800000"/>
          </a:xfrm>
        </p:grpSpPr>
        <p:sp>
          <p:nvSpPr>
            <p:cNvPr id="25" name="Rectangle 90">
              <a:extLst>
                <a:ext uri="{FF2B5EF4-FFF2-40B4-BE49-F238E27FC236}">
                  <a16:creationId xmlns:a16="http://schemas.microsoft.com/office/drawing/2014/main" id="{497E08DC-BE0B-409B-8516-88B5469F3374}"/>
                </a:ext>
              </a:extLst>
            </p:cNvPr>
            <p:cNvSpPr>
              <a:spLocks noChangeArrowheads="1"/>
            </p:cNvSpPr>
            <p:nvPr/>
          </p:nvSpPr>
          <p:spPr bwMode="auto">
            <a:xfrm>
              <a:off x="626400" y="1702800"/>
              <a:ext cx="1800000" cy="1800000"/>
            </a:xfrm>
            <a:prstGeom prst="ellipse">
              <a:avLst/>
            </a:prstGeom>
            <a:solidFill>
              <a:schemeClr val="accent2"/>
            </a:solidFill>
          </p:spPr>
          <p:txBody>
            <a:bodyPr wrap="square" lIns="108000" tIns="108000" rIns="108000" bIns="108000" rtlCol="0">
              <a:noAutofit/>
            </a:bodyPr>
            <a:lstStyle/>
            <a:p>
              <a:endParaRPr lang="en-GB" b="1" kern="0">
                <a:solidFill>
                  <a:prstClr val="white"/>
                </a:solidFill>
              </a:endParaRPr>
            </a:p>
          </p:txBody>
        </p:sp>
        <p:sp>
          <p:nvSpPr>
            <p:cNvPr id="29" name="Freihandform: Form 43">
              <a:extLst>
                <a:ext uri="{FF2B5EF4-FFF2-40B4-BE49-F238E27FC236}">
                  <a16:creationId xmlns:a16="http://schemas.microsoft.com/office/drawing/2014/main" id="{63AD72C3-D5EE-42C1-A413-A709A9C6C2A6}"/>
                </a:ext>
              </a:extLst>
            </p:cNvPr>
            <p:cNvSpPr/>
            <p:nvPr/>
          </p:nvSpPr>
          <p:spPr>
            <a:xfrm>
              <a:off x="1088168" y="2053115"/>
              <a:ext cx="869598" cy="1099028"/>
            </a:xfrm>
            <a:custGeom>
              <a:avLst/>
              <a:gdLst>
                <a:gd name="connsiteX0" fmla="*/ 268605 w 430339"/>
                <a:gd name="connsiteY0" fmla="*/ 284607 h 543877"/>
                <a:gd name="connsiteX1" fmla="*/ 215074 w 430339"/>
                <a:gd name="connsiteY1" fmla="*/ 385000 h 543877"/>
                <a:gd name="connsiteX2" fmla="*/ 165640 w 430339"/>
                <a:gd name="connsiteY2" fmla="*/ 292417 h 543877"/>
                <a:gd name="connsiteX3" fmla="*/ 176308 w 430339"/>
                <a:gd name="connsiteY3" fmla="*/ 260414 h 543877"/>
                <a:gd name="connsiteX4" fmla="*/ 215074 w 430339"/>
                <a:gd name="connsiteY4" fmla="*/ 271653 h 543877"/>
                <a:gd name="connsiteX5" fmla="*/ 302990 w 430339"/>
                <a:gd name="connsiteY5" fmla="*/ 187642 h 543877"/>
                <a:gd name="connsiteX6" fmla="*/ 289179 w 430339"/>
                <a:gd name="connsiteY6" fmla="*/ 184118 h 543877"/>
                <a:gd name="connsiteX7" fmla="*/ 215074 w 430339"/>
                <a:gd name="connsiteY7" fmla="*/ 257270 h 543877"/>
                <a:gd name="connsiteX8" fmla="*/ 136874 w 430339"/>
                <a:gd name="connsiteY8" fmla="*/ 156782 h 543877"/>
                <a:gd name="connsiteX9" fmla="*/ 149828 w 430339"/>
                <a:gd name="connsiteY9" fmla="*/ 104966 h 543877"/>
                <a:gd name="connsiteX10" fmla="*/ 236601 w 430339"/>
                <a:gd name="connsiteY10" fmla="*/ 95536 h 543877"/>
                <a:gd name="connsiteX11" fmla="*/ 241078 w 430339"/>
                <a:gd name="connsiteY11" fmla="*/ 96298 h 543877"/>
                <a:gd name="connsiteX12" fmla="*/ 258699 w 430339"/>
                <a:gd name="connsiteY12" fmla="*/ 71723 h 543877"/>
                <a:gd name="connsiteX13" fmla="*/ 293656 w 430339"/>
                <a:gd name="connsiteY13" fmla="*/ 157163 h 543877"/>
                <a:gd name="connsiteX14" fmla="*/ 308610 w 430339"/>
                <a:gd name="connsiteY14" fmla="*/ 157163 h 543877"/>
                <a:gd name="connsiteX15" fmla="*/ 328803 w 430339"/>
                <a:gd name="connsiteY15" fmla="*/ 110014 h 543877"/>
                <a:gd name="connsiteX16" fmla="*/ 329374 w 430339"/>
                <a:gd name="connsiteY16" fmla="*/ 107156 h 543877"/>
                <a:gd name="connsiteX17" fmla="*/ 274891 w 430339"/>
                <a:gd name="connsiteY17" fmla="*/ 21527 h 543877"/>
                <a:gd name="connsiteX18" fmla="*/ 207931 w 430339"/>
                <a:gd name="connsiteY18" fmla="*/ 0 h 543877"/>
                <a:gd name="connsiteX19" fmla="*/ 100774 w 430339"/>
                <a:gd name="connsiteY19" fmla="*/ 107156 h 543877"/>
                <a:gd name="connsiteX20" fmla="*/ 122682 w 430339"/>
                <a:gd name="connsiteY20" fmla="*/ 159258 h 543877"/>
                <a:gd name="connsiteX21" fmla="*/ 164306 w 430339"/>
                <a:gd name="connsiteY21" fmla="*/ 251365 h 543877"/>
                <a:gd name="connsiteX22" fmla="*/ 152400 w 430339"/>
                <a:gd name="connsiteY22" fmla="*/ 287084 h 543877"/>
                <a:gd name="connsiteX23" fmla="*/ 0 w 430339"/>
                <a:gd name="connsiteY23" fmla="*/ 330613 h 543877"/>
                <a:gd name="connsiteX24" fmla="*/ 29432 w 430339"/>
                <a:gd name="connsiteY24" fmla="*/ 543878 h 543877"/>
                <a:gd name="connsiteX25" fmla="*/ 43624 w 430339"/>
                <a:gd name="connsiteY25" fmla="*/ 541877 h 543877"/>
                <a:gd name="connsiteX26" fmla="*/ 15907 w 430339"/>
                <a:gd name="connsiteY26" fmla="*/ 340805 h 543877"/>
                <a:gd name="connsiteX27" fmla="*/ 154400 w 430339"/>
                <a:gd name="connsiteY27" fmla="*/ 301276 h 543877"/>
                <a:gd name="connsiteX28" fmla="*/ 208026 w 430339"/>
                <a:gd name="connsiteY28" fmla="*/ 401765 h 543877"/>
                <a:gd name="connsiteX29" fmla="*/ 208026 w 430339"/>
                <a:gd name="connsiteY29" fmla="*/ 542830 h 543877"/>
                <a:gd name="connsiteX30" fmla="*/ 222313 w 430339"/>
                <a:gd name="connsiteY30" fmla="*/ 542830 h 543877"/>
                <a:gd name="connsiteX31" fmla="*/ 222313 w 430339"/>
                <a:gd name="connsiteY31" fmla="*/ 401765 h 543877"/>
                <a:gd name="connsiteX32" fmla="*/ 275939 w 430339"/>
                <a:gd name="connsiteY32" fmla="*/ 301276 h 543877"/>
                <a:gd name="connsiteX33" fmla="*/ 414433 w 430339"/>
                <a:gd name="connsiteY33" fmla="*/ 340805 h 543877"/>
                <a:gd name="connsiteX34" fmla="*/ 386715 w 430339"/>
                <a:gd name="connsiteY34" fmla="*/ 541877 h 543877"/>
                <a:gd name="connsiteX35" fmla="*/ 400907 w 430339"/>
                <a:gd name="connsiteY35" fmla="*/ 543878 h 543877"/>
                <a:gd name="connsiteX36" fmla="*/ 430339 w 430339"/>
                <a:gd name="connsiteY36" fmla="*/ 330613 h 543877"/>
                <a:gd name="connsiteX37" fmla="*/ 268605 w 430339"/>
                <a:gd name="connsiteY37" fmla="*/ 284607 h 543877"/>
                <a:gd name="connsiteX38" fmla="*/ 207931 w 430339"/>
                <a:gd name="connsiteY38" fmla="*/ 14478 h 543877"/>
                <a:gd name="connsiteX39" fmla="*/ 267652 w 430339"/>
                <a:gd name="connsiteY39" fmla="*/ 34195 h 543877"/>
                <a:gd name="connsiteX40" fmla="*/ 269653 w 430339"/>
                <a:gd name="connsiteY40" fmla="*/ 35909 h 543877"/>
                <a:gd name="connsiteX41" fmla="*/ 272224 w 430339"/>
                <a:gd name="connsiteY41" fmla="*/ 35909 h 543877"/>
                <a:gd name="connsiteX42" fmla="*/ 315087 w 430339"/>
                <a:gd name="connsiteY42" fmla="*/ 105918 h 543877"/>
                <a:gd name="connsiteX43" fmla="*/ 304038 w 430339"/>
                <a:gd name="connsiteY43" fmla="*/ 131636 h 543877"/>
                <a:gd name="connsiteX44" fmla="*/ 264605 w 430339"/>
                <a:gd name="connsiteY44" fmla="*/ 57436 h 543877"/>
                <a:gd name="connsiteX45" fmla="*/ 251365 w 430339"/>
                <a:gd name="connsiteY45" fmla="*/ 57436 h 543877"/>
                <a:gd name="connsiteX46" fmla="*/ 234505 w 430339"/>
                <a:gd name="connsiteY46" fmla="*/ 80963 h 543877"/>
                <a:gd name="connsiteX47" fmla="*/ 139922 w 430339"/>
                <a:gd name="connsiteY47" fmla="*/ 94107 h 543877"/>
                <a:gd name="connsiteX48" fmla="*/ 137255 w 430339"/>
                <a:gd name="connsiteY48" fmla="*/ 95631 h 543877"/>
                <a:gd name="connsiteX49" fmla="*/ 127349 w 430339"/>
                <a:gd name="connsiteY49" fmla="*/ 135160 h 543877"/>
                <a:gd name="connsiteX50" fmla="*/ 115062 w 430339"/>
                <a:gd name="connsiteY50" fmla="*/ 105918 h 543877"/>
                <a:gd name="connsiteX51" fmla="*/ 207931 w 430339"/>
                <a:gd name="connsiteY51" fmla="*/ 14478 h 543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30339" h="543877">
                  <a:moveTo>
                    <a:pt x="268605" y="284607"/>
                  </a:moveTo>
                  <a:lnTo>
                    <a:pt x="215074" y="385000"/>
                  </a:lnTo>
                  <a:lnTo>
                    <a:pt x="165640" y="292417"/>
                  </a:lnTo>
                  <a:lnTo>
                    <a:pt x="176308" y="260414"/>
                  </a:lnTo>
                  <a:cubicBezTo>
                    <a:pt x="188023" y="267557"/>
                    <a:pt x="201168" y="271653"/>
                    <a:pt x="215074" y="271653"/>
                  </a:cubicBezTo>
                  <a:cubicBezTo>
                    <a:pt x="254889" y="271653"/>
                    <a:pt x="290227" y="237935"/>
                    <a:pt x="302990" y="187642"/>
                  </a:cubicBezTo>
                  <a:lnTo>
                    <a:pt x="289179" y="184118"/>
                  </a:lnTo>
                  <a:cubicBezTo>
                    <a:pt x="278034" y="227933"/>
                    <a:pt x="248221" y="257270"/>
                    <a:pt x="215074" y="257270"/>
                  </a:cubicBezTo>
                  <a:cubicBezTo>
                    <a:pt x="173926" y="257270"/>
                    <a:pt x="140208" y="212979"/>
                    <a:pt x="136874" y="156782"/>
                  </a:cubicBezTo>
                  <a:lnTo>
                    <a:pt x="149828" y="104966"/>
                  </a:lnTo>
                  <a:cubicBezTo>
                    <a:pt x="158972" y="100679"/>
                    <a:pt x="191738" y="87535"/>
                    <a:pt x="236601" y="95536"/>
                  </a:cubicBezTo>
                  <a:lnTo>
                    <a:pt x="241078" y="96298"/>
                  </a:lnTo>
                  <a:lnTo>
                    <a:pt x="258699" y="71723"/>
                  </a:lnTo>
                  <a:cubicBezTo>
                    <a:pt x="274415" y="89821"/>
                    <a:pt x="289655" y="114681"/>
                    <a:pt x="293656" y="157163"/>
                  </a:cubicBezTo>
                  <a:lnTo>
                    <a:pt x="308610" y="157163"/>
                  </a:lnTo>
                  <a:lnTo>
                    <a:pt x="328803" y="110014"/>
                  </a:lnTo>
                  <a:lnTo>
                    <a:pt x="329374" y="107156"/>
                  </a:lnTo>
                  <a:cubicBezTo>
                    <a:pt x="329374" y="56388"/>
                    <a:pt x="308038" y="23146"/>
                    <a:pt x="274891" y="21527"/>
                  </a:cubicBezTo>
                  <a:cubicBezTo>
                    <a:pt x="257175" y="7429"/>
                    <a:pt x="234029" y="0"/>
                    <a:pt x="207931" y="0"/>
                  </a:cubicBezTo>
                  <a:cubicBezTo>
                    <a:pt x="148876" y="0"/>
                    <a:pt x="100774" y="48101"/>
                    <a:pt x="100774" y="107156"/>
                  </a:cubicBezTo>
                  <a:lnTo>
                    <a:pt x="122682" y="159258"/>
                  </a:lnTo>
                  <a:cubicBezTo>
                    <a:pt x="125349" y="197834"/>
                    <a:pt x="141160" y="231267"/>
                    <a:pt x="164306" y="251365"/>
                  </a:cubicBezTo>
                  <a:lnTo>
                    <a:pt x="152400" y="287084"/>
                  </a:lnTo>
                  <a:lnTo>
                    <a:pt x="0" y="330613"/>
                  </a:lnTo>
                  <a:lnTo>
                    <a:pt x="29432" y="543878"/>
                  </a:lnTo>
                  <a:lnTo>
                    <a:pt x="43624" y="541877"/>
                  </a:lnTo>
                  <a:lnTo>
                    <a:pt x="15907" y="340805"/>
                  </a:lnTo>
                  <a:lnTo>
                    <a:pt x="154400" y="301276"/>
                  </a:lnTo>
                  <a:lnTo>
                    <a:pt x="208026" y="401765"/>
                  </a:lnTo>
                  <a:lnTo>
                    <a:pt x="208026" y="542830"/>
                  </a:lnTo>
                  <a:lnTo>
                    <a:pt x="222313" y="542830"/>
                  </a:lnTo>
                  <a:lnTo>
                    <a:pt x="222313" y="401765"/>
                  </a:lnTo>
                  <a:lnTo>
                    <a:pt x="275939" y="301276"/>
                  </a:lnTo>
                  <a:lnTo>
                    <a:pt x="414433" y="340805"/>
                  </a:lnTo>
                  <a:lnTo>
                    <a:pt x="386715" y="541877"/>
                  </a:lnTo>
                  <a:lnTo>
                    <a:pt x="400907" y="543878"/>
                  </a:lnTo>
                  <a:lnTo>
                    <a:pt x="430339" y="330613"/>
                  </a:lnTo>
                  <a:lnTo>
                    <a:pt x="268605" y="284607"/>
                  </a:lnTo>
                  <a:close/>
                  <a:moveTo>
                    <a:pt x="207931" y="14478"/>
                  </a:moveTo>
                  <a:cubicBezTo>
                    <a:pt x="231553" y="14478"/>
                    <a:pt x="252222" y="21336"/>
                    <a:pt x="267652" y="34195"/>
                  </a:cubicBezTo>
                  <a:lnTo>
                    <a:pt x="269653" y="35909"/>
                  </a:lnTo>
                  <a:lnTo>
                    <a:pt x="272224" y="35909"/>
                  </a:lnTo>
                  <a:cubicBezTo>
                    <a:pt x="297942" y="35909"/>
                    <a:pt x="314706" y="63341"/>
                    <a:pt x="315087" y="105918"/>
                  </a:cubicBezTo>
                  <a:lnTo>
                    <a:pt x="304038" y="131636"/>
                  </a:lnTo>
                  <a:cubicBezTo>
                    <a:pt x="296227" y="95917"/>
                    <a:pt x="280225" y="74104"/>
                    <a:pt x="264605" y="57436"/>
                  </a:cubicBezTo>
                  <a:lnTo>
                    <a:pt x="251365" y="57436"/>
                  </a:lnTo>
                  <a:lnTo>
                    <a:pt x="234505" y="80963"/>
                  </a:lnTo>
                  <a:cubicBezTo>
                    <a:pt x="178594" y="72390"/>
                    <a:pt x="141541" y="93250"/>
                    <a:pt x="139922" y="94107"/>
                  </a:cubicBezTo>
                  <a:lnTo>
                    <a:pt x="137255" y="95631"/>
                  </a:lnTo>
                  <a:lnTo>
                    <a:pt x="127349" y="135160"/>
                  </a:lnTo>
                  <a:lnTo>
                    <a:pt x="115062" y="105918"/>
                  </a:lnTo>
                  <a:cubicBezTo>
                    <a:pt x="115824" y="55340"/>
                    <a:pt x="157163" y="14478"/>
                    <a:pt x="207931" y="14478"/>
                  </a:cubicBezTo>
                  <a:close/>
                </a:path>
              </a:pathLst>
            </a:custGeom>
            <a:solidFill>
              <a:schemeClr val="bg1"/>
            </a:solidFill>
            <a:ln w="9525" cap="flat">
              <a:noFill/>
              <a:prstDash val="solid"/>
              <a:miter/>
            </a:ln>
          </p:spPr>
          <p:txBody>
            <a:bodyPr rtlCol="0" anchor="ctr"/>
            <a:lstStyle/>
            <a:p>
              <a:endParaRPr lang="de-DE"/>
            </a:p>
          </p:txBody>
        </p:sp>
      </p:grpSp>
      <p:sp>
        <p:nvSpPr>
          <p:cNvPr id="30" name="Copy contact 4">
            <a:extLst>
              <a:ext uri="{FF2B5EF4-FFF2-40B4-BE49-F238E27FC236}">
                <a16:creationId xmlns:a16="http://schemas.microsoft.com/office/drawing/2014/main" id="{43CA0189-4F0A-4339-B881-6AE13A7093A2}"/>
              </a:ext>
            </a:extLst>
          </p:cNvPr>
          <p:cNvSpPr>
            <a:spLocks/>
          </p:cNvSpPr>
          <p:nvPr/>
        </p:nvSpPr>
        <p:spPr bwMode="gray">
          <a:xfrm>
            <a:off x="9456790" y="4534255"/>
            <a:ext cx="2368939" cy="1461088"/>
          </a:xfrm>
          <a:prstGeom prst="rect">
            <a:avLst/>
          </a:prstGeom>
        </p:spPr>
        <p:txBody>
          <a:bodyPr wrap="square" lIns="288000" tIns="0" rIns="0" bIns="0" anchor="ctr" anchorCtr="0">
            <a:noAutofit/>
          </a:bodyPr>
          <a:lstStyle/>
          <a:p>
            <a:pPr marL="0" marR="0" lvl="0" indent="0" algn="l" defTabSz="913943" rtl="0" eaLnBrk="1" fontAlgn="auto" latinLnBrk="0" hangingPunct="1">
              <a:lnSpc>
                <a:spcPct val="100000"/>
              </a:lnSpc>
              <a:spcBef>
                <a:spcPts val="0"/>
              </a:spcBef>
              <a:spcAft>
                <a:spcPts val="0"/>
              </a:spcAft>
              <a:buClr>
                <a:srgbClr val="879BAA">
                  <a:lumMod val="100000"/>
                </a:srgbClr>
              </a:buClr>
              <a:buSzPct val="100000"/>
              <a:buFontTx/>
              <a:buNone/>
              <a:tabLst/>
              <a:defRPr/>
            </a:pPr>
            <a:r>
              <a:rPr kumimoji="0" lang="en-US" sz="1400" b="1" i="0" u="none" strike="noStrike" kern="1200" cap="none" normalizeH="0" baseline="0" noProof="0">
                <a:ln>
                  <a:noFill/>
                </a:ln>
                <a:solidFill>
                  <a:schemeClr val="accent2"/>
                </a:solidFill>
                <a:effectLst/>
                <a:uLnTx/>
                <a:uFillTx/>
                <a:ea typeface="Arial Unicode MS" panose="020B0604020202020204" pitchFamily="34" charset="-128"/>
                <a:cs typeface="+mn-cs"/>
              </a:rPr>
              <a:t>Tanja Zusann</a:t>
            </a:r>
          </a:p>
          <a:p>
            <a:pPr defTabSz="913943">
              <a:spcAft>
                <a:spcPts val="2400"/>
              </a:spcAft>
              <a:buClr>
                <a:srgbClr val="879BAA">
                  <a:lumMod val="100000"/>
                </a:srgbClr>
              </a:buClr>
              <a:buSzPct val="100000"/>
              <a:defRPr/>
            </a:pPr>
            <a:r>
              <a:rPr kumimoji="0" lang="en-US" sz="1400" i="0" u="none" strike="noStrike" kern="1200" cap="none" normalizeH="0" baseline="0" noProof="0">
                <a:ln>
                  <a:noFill/>
                </a:ln>
                <a:solidFill>
                  <a:schemeClr val="accent2"/>
                </a:solidFill>
                <a:effectLst/>
                <a:uLnTx/>
                <a:uFillTx/>
                <a:ea typeface="Arial Unicode MS" panose="020B0604020202020204" pitchFamily="34" charset="-128"/>
                <a:cs typeface="+mn-cs"/>
              </a:rPr>
              <a:t>Senior Consultant DES</a:t>
            </a:r>
            <a:br>
              <a:rPr kumimoji="0" lang="en-US" sz="1400" i="0" u="none" strike="noStrike" kern="1200" cap="none" normalizeH="0" baseline="0" noProof="0">
                <a:ln>
                  <a:noFill/>
                </a:ln>
                <a:solidFill>
                  <a:schemeClr val="accent2"/>
                </a:solidFill>
                <a:effectLst/>
                <a:uLnTx/>
                <a:uFillTx/>
                <a:ea typeface="Arial Unicode MS" panose="020B0604020202020204" pitchFamily="34" charset="-128"/>
                <a:cs typeface="+mn-cs"/>
              </a:rPr>
            </a:br>
            <a:br>
              <a:rPr lang="en-US" sz="1400">
                <a:solidFill>
                  <a:schemeClr val="accent2"/>
                </a:solidFill>
                <a:ea typeface="Arial Unicode MS" panose="020B0604020202020204" pitchFamily="34" charset="-128"/>
              </a:rPr>
            </a:br>
            <a:r>
              <a:rPr lang="en-US" sz="1000">
                <a:solidFill>
                  <a:schemeClr val="accent2"/>
                </a:solidFill>
              </a:rPr>
              <a:t>Generation Sales DES</a:t>
            </a:r>
            <a:br>
              <a:rPr lang="en-US" sz="1000">
                <a:solidFill>
                  <a:schemeClr val="accent2"/>
                </a:solidFill>
              </a:rPr>
            </a:br>
            <a:r>
              <a:rPr lang="en-US" sz="1000" b="1">
                <a:solidFill>
                  <a:schemeClr val="accent2"/>
                </a:solidFill>
              </a:rPr>
              <a:t>Phone </a:t>
            </a:r>
            <a:br>
              <a:rPr lang="en-US" sz="1000" b="1">
                <a:solidFill>
                  <a:schemeClr val="accent2"/>
                </a:solidFill>
              </a:rPr>
            </a:br>
            <a:r>
              <a:rPr lang="en-US" sz="1000" b="1">
                <a:solidFill>
                  <a:schemeClr val="accent2"/>
                </a:solidFill>
              </a:rPr>
              <a:t>Mobile </a:t>
            </a:r>
            <a:r>
              <a:rPr lang="en-US" sz="1000">
                <a:solidFill>
                  <a:schemeClr val="accent2"/>
                </a:solidFill>
              </a:rPr>
              <a:t>+4</a:t>
            </a:r>
            <a:r>
              <a:rPr lang="de-DE" sz="1000">
                <a:solidFill>
                  <a:schemeClr val="accent2"/>
                </a:solidFill>
              </a:rPr>
              <a:t>9 (172) 8338454</a:t>
            </a:r>
            <a:br>
              <a:rPr lang="de-DE" sz="1000">
                <a:solidFill>
                  <a:schemeClr val="accent2"/>
                </a:solidFill>
              </a:rPr>
            </a:br>
            <a:r>
              <a:rPr lang="en-US" sz="1000" b="1">
                <a:solidFill>
                  <a:schemeClr val="accent2"/>
                </a:solidFill>
              </a:rPr>
              <a:t>E-mail </a:t>
            </a:r>
            <a:r>
              <a:rPr lang="de-DE" sz="1000" b="0" i="0" u="sng">
                <a:solidFill>
                  <a:srgbClr val="000000"/>
                </a:solidFill>
                <a:effectLst/>
                <a:latin typeface="Arial" panose="020B0604020202020204" pitchFamily="34" charset="0"/>
                <a:hlinkClick r:id="rId7"/>
              </a:rPr>
              <a:t>tanja.zusann@siemens-energy.com</a:t>
            </a:r>
            <a:endParaRPr lang="en-US" sz="1000">
              <a:solidFill>
                <a:schemeClr val="accent2"/>
              </a:solidFill>
            </a:endParaRPr>
          </a:p>
        </p:txBody>
      </p:sp>
    </p:spTree>
    <p:extLst>
      <p:ext uri="{BB962C8B-B14F-4D97-AF65-F5344CB8AC3E}">
        <p14:creationId xmlns:p14="http://schemas.microsoft.com/office/powerpoint/2010/main" val="620808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09503B85-AB38-4F42-B214-4D8C485C8C30}"/>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5" name="think-cell Slide" r:id="rId4" imgW="344" imgH="344" progId="TCLayout.ActiveDocument.1">
                  <p:embed/>
                </p:oleObj>
              </mc:Choice>
              <mc:Fallback>
                <p:oleObj name="think-cell Slide" r:id="rId4" imgW="344" imgH="344" progId="TCLayout.ActiveDocument.1">
                  <p:embed/>
                  <p:pic>
                    <p:nvPicPr>
                      <p:cNvPr id="4" name="Objekt 3" hidden="1">
                        <a:extLst>
                          <a:ext uri="{FF2B5EF4-FFF2-40B4-BE49-F238E27FC236}">
                            <a16:creationId xmlns:a16="http://schemas.microsoft.com/office/drawing/2014/main" id="{09503B85-AB38-4F42-B214-4D8C485C8C3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AB010125-6B39-49EA-A661-B438240D02AE}"/>
              </a:ext>
            </a:extLst>
          </p:cNvPr>
          <p:cNvSpPr>
            <a:spLocks noGrp="1"/>
          </p:cNvSpPr>
          <p:nvPr>
            <p:ph type="title"/>
          </p:nvPr>
        </p:nvSpPr>
        <p:spPr bwMode="gray"/>
        <p:txBody>
          <a:bodyPr vert="horz"/>
          <a:lstStyle/>
          <a:p>
            <a:r>
              <a:rPr lang="en-US"/>
              <a:t>Decarbonization step by step with Siemens Energy</a:t>
            </a:r>
            <a:br>
              <a:rPr lang="en-US"/>
            </a:br>
            <a:r>
              <a:rPr lang="en-US"/>
              <a:t>Heat Pumps play an essential role in decarbonization</a:t>
            </a:r>
          </a:p>
        </p:txBody>
      </p:sp>
      <p:grpSp>
        <p:nvGrpSpPr>
          <p:cNvPr id="10" name="Grupp 4">
            <a:extLst>
              <a:ext uri="{FF2B5EF4-FFF2-40B4-BE49-F238E27FC236}">
                <a16:creationId xmlns:a16="http://schemas.microsoft.com/office/drawing/2014/main" id="{EF4DCCBA-7F0F-4B27-897C-07709640BBC9}"/>
              </a:ext>
            </a:extLst>
          </p:cNvPr>
          <p:cNvGrpSpPr/>
          <p:nvPr/>
        </p:nvGrpSpPr>
        <p:grpSpPr bwMode="gray">
          <a:xfrm>
            <a:off x="-33969" y="1414801"/>
            <a:ext cx="12276769" cy="4473471"/>
            <a:chOff x="174056" y="513938"/>
            <a:chExt cx="11843888" cy="4511948"/>
          </a:xfrm>
        </p:grpSpPr>
        <p:grpSp>
          <p:nvGrpSpPr>
            <p:cNvPr id="11" name="Grupp 12">
              <a:extLst>
                <a:ext uri="{FF2B5EF4-FFF2-40B4-BE49-F238E27FC236}">
                  <a16:creationId xmlns:a16="http://schemas.microsoft.com/office/drawing/2014/main" id="{A6175895-E1A3-4EC2-A48C-A3C7AF3DB48F}"/>
                </a:ext>
              </a:extLst>
            </p:cNvPr>
            <p:cNvGrpSpPr/>
            <p:nvPr/>
          </p:nvGrpSpPr>
          <p:grpSpPr bwMode="gray">
            <a:xfrm>
              <a:off x="174056" y="513938"/>
              <a:ext cx="11843888" cy="4511948"/>
              <a:chOff x="174056" y="513938"/>
              <a:chExt cx="11843888" cy="4511948"/>
            </a:xfrm>
          </p:grpSpPr>
          <p:pic>
            <p:nvPicPr>
              <p:cNvPr id="13" name="Bildobjekt 3">
                <a:extLst>
                  <a:ext uri="{FF2B5EF4-FFF2-40B4-BE49-F238E27FC236}">
                    <a16:creationId xmlns:a16="http://schemas.microsoft.com/office/drawing/2014/main" id="{B2BE3380-D7EB-4B3E-AF11-4527EDE913EF}"/>
                  </a:ext>
                </a:extLst>
              </p:cNvPr>
              <p:cNvPicPr>
                <a:picLocks noChangeAspect="1"/>
              </p:cNvPicPr>
              <p:nvPr/>
            </p:nvPicPr>
            <p:blipFill>
              <a:blip r:embed="rId6"/>
              <a:stretch>
                <a:fillRect/>
              </a:stretch>
            </p:blipFill>
            <p:spPr bwMode="gray">
              <a:xfrm>
                <a:off x="174056" y="1355588"/>
                <a:ext cx="5558599" cy="3589721"/>
              </a:xfrm>
              <a:prstGeom prst="rect">
                <a:avLst/>
              </a:prstGeom>
            </p:spPr>
          </p:pic>
          <p:pic>
            <p:nvPicPr>
              <p:cNvPr id="14" name="Bildobjekt 11">
                <a:extLst>
                  <a:ext uri="{FF2B5EF4-FFF2-40B4-BE49-F238E27FC236}">
                    <a16:creationId xmlns:a16="http://schemas.microsoft.com/office/drawing/2014/main" id="{2787BAC1-7A56-4D44-AE3F-A5D2FF0AA67E}"/>
                  </a:ext>
                </a:extLst>
              </p:cNvPr>
              <p:cNvPicPr>
                <a:picLocks noChangeAspect="1"/>
              </p:cNvPicPr>
              <p:nvPr/>
            </p:nvPicPr>
            <p:blipFill>
              <a:blip r:embed="rId7"/>
              <a:stretch>
                <a:fillRect/>
              </a:stretch>
            </p:blipFill>
            <p:spPr bwMode="gray">
              <a:xfrm>
                <a:off x="5646930" y="513938"/>
                <a:ext cx="6371014" cy="4511948"/>
              </a:xfrm>
              <a:prstGeom prst="rect">
                <a:avLst/>
              </a:prstGeom>
            </p:spPr>
          </p:pic>
        </p:grpSp>
        <p:cxnSp>
          <p:nvCxnSpPr>
            <p:cNvPr id="12" name="Rak koppling 10">
              <a:extLst>
                <a:ext uri="{FF2B5EF4-FFF2-40B4-BE49-F238E27FC236}">
                  <a16:creationId xmlns:a16="http://schemas.microsoft.com/office/drawing/2014/main" id="{038BF2DA-73E5-428C-B687-531ABEAC9029}"/>
                </a:ext>
              </a:extLst>
            </p:cNvPr>
            <p:cNvCxnSpPr>
              <a:cxnSpLocks/>
            </p:cNvCxnSpPr>
            <p:nvPr/>
          </p:nvCxnSpPr>
          <p:spPr bwMode="gray">
            <a:xfrm>
              <a:off x="5424487" y="2667001"/>
              <a:ext cx="771525" cy="0"/>
            </a:xfrm>
            <a:prstGeom prst="line">
              <a:avLst/>
            </a:prstGeom>
            <a:ln>
              <a:solidFill>
                <a:srgbClr val="1BDC7E"/>
              </a:solidFill>
            </a:ln>
          </p:spPr>
          <p:style>
            <a:lnRef idx="1">
              <a:schemeClr val="dk1"/>
            </a:lnRef>
            <a:fillRef idx="0">
              <a:schemeClr val="dk1"/>
            </a:fillRef>
            <a:effectRef idx="0">
              <a:schemeClr val="dk1"/>
            </a:effectRef>
            <a:fontRef idx="minor">
              <a:schemeClr val="tx1"/>
            </a:fontRef>
          </p:style>
        </p:cxnSp>
      </p:grpSp>
      <p:sp>
        <p:nvSpPr>
          <p:cNvPr id="15" name="Platshållare för innehåll 2">
            <a:extLst>
              <a:ext uri="{FF2B5EF4-FFF2-40B4-BE49-F238E27FC236}">
                <a16:creationId xmlns:a16="http://schemas.microsoft.com/office/drawing/2014/main" id="{A994F22F-8973-4644-88EA-E62067EA1EAD}"/>
              </a:ext>
            </a:extLst>
          </p:cNvPr>
          <p:cNvSpPr txBox="1">
            <a:spLocks/>
          </p:cNvSpPr>
          <p:nvPr/>
        </p:nvSpPr>
        <p:spPr bwMode="gray">
          <a:xfrm>
            <a:off x="627063" y="6027287"/>
            <a:ext cx="10664519" cy="140488"/>
          </a:xfrm>
          <a:prstGeom prst="rect">
            <a:avLst/>
          </a:prstGeom>
        </p:spPr>
        <p:txBody>
          <a:bodyPr lIns="0" tIns="0" rIns="0" bIns="0">
            <a:noAutofit/>
          </a:bodyPr>
          <a:lstStyle>
            <a:lvl1pPr marL="0" indent="0" algn="l" defTabSz="914400" rtl="0" eaLnBrk="1" latinLnBrk="0" hangingPunct="1">
              <a:lnSpc>
                <a:spcPct val="110000"/>
              </a:lnSpc>
              <a:spcBef>
                <a:spcPts val="0"/>
              </a:spcBef>
              <a:buFont typeface="Arial" panose="020B0604020202020204" pitchFamily="34" charset="0"/>
              <a:buNone/>
              <a:defRPr sz="1800" b="0" kern="1200">
                <a:solidFill>
                  <a:schemeClr val="tx1"/>
                </a:solidFill>
                <a:latin typeface="+mn-lt"/>
                <a:ea typeface="+mn-ea"/>
                <a:cs typeface="+mn-cs"/>
              </a:defRPr>
            </a:lvl1pPr>
            <a:lvl2pPr marL="18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00" u="sng">
                <a:solidFill>
                  <a:srgbClr val="0000FF"/>
                </a:solidFill>
                <a:effectLst/>
                <a:latin typeface="Calibri" panose="020F0502020204030204" pitchFamily="34" charset="0"/>
                <a:ea typeface="Calibri" panose="020F0502020204030204" pitchFamily="34" charset="0"/>
                <a:hlinkClick r:id="rId8"/>
              </a:rPr>
              <a:t>https://www.stockholmexergi.se/fjarrvarme/sa-funkar-fjarrvarme/</a:t>
            </a:r>
            <a:endParaRPr lang="de-DE" sz="900">
              <a:effectLst/>
              <a:latin typeface="Calibri" panose="020F0502020204030204" pitchFamily="34" charset="0"/>
              <a:ea typeface="Calibri" panose="020F0502020204030204" pitchFamily="34" charset="0"/>
            </a:endParaRPr>
          </a:p>
          <a:p>
            <a:endParaRPr lang="en-US" sz="900"/>
          </a:p>
        </p:txBody>
      </p:sp>
    </p:spTree>
    <p:extLst>
      <p:ext uri="{BB962C8B-B14F-4D97-AF65-F5344CB8AC3E}">
        <p14:creationId xmlns:p14="http://schemas.microsoft.com/office/powerpoint/2010/main" val="22086658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Key visual">
            <a:extLst>
              <a:ext uri="{FF2B5EF4-FFF2-40B4-BE49-F238E27FC236}">
                <a16:creationId xmlns:a16="http://schemas.microsoft.com/office/drawing/2014/main" id="{B57E5D45-FF60-46EF-BC13-80CA7423B9DC}"/>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23911" t="14410" r="21527" b="14410"/>
          <a:stretch/>
        </p:blipFill>
        <p:spPr>
          <a:xfrm>
            <a:off x="1" y="0"/>
            <a:ext cx="12193200" cy="6858000"/>
          </a:xfrm>
          <a:prstGeom prst="rect">
            <a:avLst/>
          </a:prstGeom>
        </p:spPr>
      </p:pic>
      <p:sp>
        <p:nvSpPr>
          <p:cNvPr id="4" name="Author | Department">
            <a:extLst>
              <a:ext uri="{FF2B5EF4-FFF2-40B4-BE49-F238E27FC236}">
                <a16:creationId xmlns:a16="http://schemas.microsoft.com/office/drawing/2014/main" id="{4FEF9AC4-EE26-454E-A722-3EAAC7EC17B4}"/>
              </a:ext>
            </a:extLst>
          </p:cNvPr>
          <p:cNvSpPr txBox="1"/>
          <p:nvPr/>
        </p:nvSpPr>
        <p:spPr>
          <a:xfrm>
            <a:off x="6242050" y="6166800"/>
            <a:ext cx="5949950" cy="360000"/>
          </a:xfrm>
          <a:prstGeom prst="rect">
            <a:avLst/>
          </a:prstGeom>
          <a:noFill/>
        </p:spPr>
        <p:txBody>
          <a:bodyPr wrap="square" lIns="0" tIns="0" rIns="835200" bIns="36000" rtlCol="0" anchor="b">
            <a:noAutofit/>
          </a:bodyPr>
          <a:lstStyle/>
          <a:p>
            <a:pPr algn="r"/>
            <a:r>
              <a:rPr lang="en-US" sz="1000" b="0" noProof="0">
                <a:solidFill>
                  <a:schemeClr val="tx1"/>
                </a:solidFill>
              </a:rPr>
              <a:t>Author | Department</a:t>
            </a:r>
          </a:p>
        </p:txBody>
      </p:sp>
      <p:sp>
        <p:nvSpPr>
          <p:cNvPr id="5" name="Copyright">
            <a:extLst>
              <a:ext uri="{FF2B5EF4-FFF2-40B4-BE49-F238E27FC236}">
                <a16:creationId xmlns:a16="http://schemas.microsoft.com/office/drawing/2014/main" id="{D81AF2BD-73E0-49A3-8F51-32AFCE8F3B75}"/>
              </a:ext>
            </a:extLst>
          </p:cNvPr>
          <p:cNvSpPr txBox="1"/>
          <p:nvPr/>
        </p:nvSpPr>
        <p:spPr>
          <a:xfrm>
            <a:off x="6242050" y="6526800"/>
            <a:ext cx="5949950" cy="331200"/>
          </a:xfrm>
          <a:prstGeom prst="rect">
            <a:avLst/>
          </a:prstGeom>
          <a:noFill/>
        </p:spPr>
        <p:txBody>
          <a:bodyPr wrap="square" lIns="626400" tIns="0" rIns="482400" bIns="0" rtlCol="0" anchor="t">
            <a:noAutofit/>
          </a:bodyPr>
          <a:lstStyle/>
          <a:p>
            <a:pPr algn="r"/>
            <a:r>
              <a:rPr lang="en-US" sz="1000" b="0" noProof="0" dirty="0">
                <a:solidFill>
                  <a:schemeClr val="tx1"/>
                </a:solidFill>
              </a:rPr>
              <a:t>Restricted © Siemens Energy, 2021</a:t>
            </a:r>
          </a:p>
        </p:txBody>
      </p:sp>
      <p:sp>
        <p:nvSpPr>
          <p:cNvPr id="6" name="Page">
            <a:extLst>
              <a:ext uri="{FF2B5EF4-FFF2-40B4-BE49-F238E27FC236}">
                <a16:creationId xmlns:a16="http://schemas.microsoft.com/office/drawing/2014/main" id="{6E8DAD6A-4AF8-464E-8D65-7211981D4385}"/>
              </a:ext>
            </a:extLst>
          </p:cNvPr>
          <p:cNvSpPr txBox="1"/>
          <p:nvPr/>
        </p:nvSpPr>
        <p:spPr>
          <a:xfrm>
            <a:off x="11364000" y="6166800"/>
            <a:ext cx="828000" cy="360000"/>
          </a:xfrm>
          <a:prstGeom prst="rect">
            <a:avLst/>
          </a:prstGeom>
          <a:noFill/>
        </p:spPr>
        <p:txBody>
          <a:bodyPr wrap="square" lIns="0" tIns="0" rIns="482400" bIns="36000" rtlCol="0" anchor="b">
            <a:noAutofit/>
          </a:bodyPr>
          <a:lstStyle/>
          <a:p>
            <a:pPr algn="r"/>
            <a:fld id="{6F7EFBA6-8CEB-40F4-B709-F27F7004ACFC}" type="slidenum">
              <a:rPr lang="en-US" sz="1000" b="1" noProof="0" smtClean="0">
                <a:solidFill>
                  <a:schemeClr val="tx1"/>
                </a:solidFill>
              </a:rPr>
              <a:t>27</a:t>
            </a:fld>
            <a:endParaRPr lang="en-US" sz="1000" b="1" noProof="0">
              <a:solidFill>
                <a:schemeClr val="tx1"/>
              </a:solidFill>
            </a:endParaRPr>
          </a:p>
        </p:txBody>
      </p:sp>
      <p:sp>
        <p:nvSpPr>
          <p:cNvPr id="7" name="Date">
            <a:extLst>
              <a:ext uri="{FF2B5EF4-FFF2-40B4-BE49-F238E27FC236}">
                <a16:creationId xmlns:a16="http://schemas.microsoft.com/office/drawing/2014/main" id="{CAC9D455-70E8-4B0A-B3A9-9C62C7A7B108}"/>
              </a:ext>
            </a:extLst>
          </p:cNvPr>
          <p:cNvSpPr txBox="1"/>
          <p:nvPr/>
        </p:nvSpPr>
        <p:spPr>
          <a:xfrm>
            <a:off x="-1" y="6526800"/>
            <a:ext cx="1692000" cy="331200"/>
          </a:xfrm>
          <a:prstGeom prst="rect">
            <a:avLst/>
          </a:prstGeom>
          <a:noFill/>
        </p:spPr>
        <p:txBody>
          <a:bodyPr wrap="square" lIns="626400" tIns="0" rIns="0" bIns="0" rtlCol="0" anchor="t">
            <a:noAutofit/>
          </a:bodyPr>
          <a:lstStyle/>
          <a:p>
            <a:pPr algn="l"/>
            <a:endParaRPr lang="en-US" sz="1000" b="0" noProof="0" dirty="0">
              <a:solidFill>
                <a:schemeClr val="tx1"/>
              </a:solidFill>
            </a:endParaRPr>
          </a:p>
        </p:txBody>
      </p:sp>
    </p:spTree>
    <p:extLst>
      <p:ext uri="{BB962C8B-B14F-4D97-AF65-F5344CB8AC3E}">
        <p14:creationId xmlns:p14="http://schemas.microsoft.com/office/powerpoint/2010/main" val="34316841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MPOWERCHARTSPROPERTIES_B_0" val="AAAAAAH//////////wEAAAAAAAAAAAAAACoqIFRoaXMgaXMgYSBMaXRlREIgZmlsZSAqKgcE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gAAAAAAAAAFAAAACQAAAF9pZD0kLl9pZAEDAAAAAAADAAAAAQADAAAAIwAAAENvbWJpSW5kZXg9JC5OYW1lICsgJ18nICsgJC5WZXJzaW9uAQQAAAAAAAQAAAABAAQ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QBAQEBAQEBAQEBAQEBAQIAAAAAAAAAAwAAAAMAAAAA/////wQAPwwAAAAAAAAAAAAAIAD///////////////8AAAD///////////////8DAAAAAgD///////8DAAAAAgD///////////////////////////////////////////////////////////////////////////////////////////////////////////////////////////////////////////////////////////////////////////////////////////////////////////////////////////////////////////////////////////////////////////////////////////////////////////////////////////////////////////////////////////////////////////////////////////////////////////////////////////////////////////////////////////////////////////////////////////////8BACAA////////////////AAAO////////AwAAAAMA////////////////////////////////////////////////////////////////////////////////////////////////////////////////////////////////////////////////////////////////////////////////////////////////////////////////////////////////////////////////////////////////////////////////////////////////////////////////////////////////////////////////////////////////////////////////////////////////////////////////////////////////////////////////////////////////////////////////////////////////////////////////////////AgACAP///////wQAAAACABAACzQ0f3s4M/pCqt/0i1dBOmUFAAAAAAADAAAAAAADAAAAAwADAAAAAAD///////8DAAEA////////BAAAAAMAEAALJOW59pxq50ODscC3AcPXTQ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8EAAgMAAAAAAAAAAAAACAB////////////////AAAA////////////////BAAAAAMA////////BAAAAAIA////////BAAAAAIA////////BAAAAAIA////////////////////////////////////////////////////////////////////////////////////////////////////////////////////////////////////////////////////////////////////////////////////////////////////////////////////////////////////////////////////////////////////////////////////////////////////////////////////////////////////////////////////////////////////////////////////////////////////////////////////////////////////////////////////////////////AQAgAf///////////////wAADv///////wQAAAACAP///////////////////////////////////////////////////////////////////////////////////////////////////////////////////////////////////////////////////////////////////////////////////////////////////////////////////////////////////////////////////////////////////////////////////////////////////////////////////////////////////////////////////////////////////////////////////////////////////////////////////////////////////////////////////////////////////////////////////////////////////////////////////////wIABAEDAAAAAgD///////8aAAZMaW5rZWRTaGFwZXNEYXRhUHJvcGVydHlfMAUAAAAAAAQAAAADAAQAAAABAAQAAAAAAP///////wQAAAAAAP///////wQAAAAAAP///////wMAAQEDAAAAAwD///////8lAAZMaW5rZWRTaGFwZVByZXNlbnRhdGlvblNldHRpbmdzRGF0YV8wBQAAAAEABAAAAAAABAAAAAI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AgC3DgAAAAAAAAAAAAD/////gwCDAAAABV9pZAAQAAAABDQ0f3s4M/pCqt/0i1dBOmUDRGF0YQAbAAAABExpbmtlZFNoYXBlRGF0YQAFAAAAAAACTmFtZQAZAAAATGlua2VkU2hhcGVzRGF0YVByb3BlcnR5ABBWZXJzaW9uAAAAAAAJTGFzdFdyaXRlAKhGGf54AQAAAAEA/////50AnQAAAAVfaWQAEAAAAAQk5bn2nGrnQ4OxwLcBw9dNA0RhdGEAKgAAAAhQcmVzZW50YXRpb25TY2FubmVkRm9yTGlua2VkU2hhcGVzAAEAAk5hbWUAJAAAAExpbmtlZFNoYXBlUHJlc2VudGF0aW9uU2V0dGluZ3NEYXRhABBWZXJzaW9uAAAAAAAJTGFzdFdyaXRlABVHGf54A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B"/>
  <p:tag name="EMPOWERCHARTSPROPERTIES_B_LENGTH" val="24576"/>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MIO_FALLBACK_LAYOUT" val="16"/>
  <p:tag name="MIO_SHOW_DATE" val="True"/>
  <p:tag name="MIO_SHOW_FOOTER" val="True"/>
  <p:tag name="MIO_SHOW_PAGENUMBER" val="True"/>
  <p:tag name="MIO_AVOID_BLANK_LAYOUT" val="True"/>
  <p:tag name="MIO_CD_LAYOUT_VALID_AREA" val="False"/>
  <p:tag name="MIO_EMBED_FONT" val="False"/>
  <p:tag name="MIO_NUMBER_OF_VALID_LAYOUTS" val="40"/>
  <p:tag name="MIO_HDS" val="True"/>
  <p:tag name="MIO_SKIPVERSION" val="01.01.0001 00:00:00"/>
  <p:tag name="MIO_EKGUID" val="5a065beb-b8c4-4e65-9fd6-71d250f27ef4"/>
  <p:tag name="MIO_UPDATE" val="True"/>
  <p:tag name="MIO_VERSION" val="29.04.2021 12:18:14"/>
  <p:tag name="MIO_DBID" val="90654431-81D8-474F-85F9-88ADAD5450B4"/>
  <p:tag name="MIO_LASTDOWNLOADED" val="21.10.2021 15:05:04.377"/>
  <p:tag name="MIO_OBJECTNAME" val="Siemens Energy"/>
  <p:tag name="MIO_CDID" val="b991dc5f-b1a0-47b3-b487-fc098239310c"/>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K4lw_v.y1UXf9voDE_ucd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qDE3ieFRw5V1Mjf5r7tgp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Yy3i62ZzIhALEV7oohpEj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y3ShGYP_4hgcIvyjMIcLg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jA0h.vhSXNzo0LFMGEwIo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RI_j.MnR4GdJXmoXt9uP0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nbqEh3s9x0HgSVQeGncDk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YwhNZ2KbTNgoaJ91_gpPA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vZfGkufvZUJSEDuXp4qe.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b0PeB3GfRbWCJwZT3WBws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mNUxDYhCk9W433VKKVDBv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8jPdnQh1UaDEkuS464roh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jM.uGlL0Kyvh8thM8EKMK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b8czjRL7lbiORt30t.x8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O4m5lUb5z55uwWz5epILm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mHsY_6DkfXreUJlxKHNi4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0VBpUSL2mUcPqA34ai8wm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gwPa6muO.8WbUHvVzDyGR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fEnzvFwxgvakQiGPvoGLr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tSauCwmclHo95PpOMC6r9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dJYe3.b2FI.MQACoJK9G0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l9VtNF6TihAS2sFa1zmd0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l9VtNF6TihAS2sFa1zmd0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p2tDEBptvuRc9LxX3eK5j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p2tDEBptvuRc9LxX3eK5j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zGmQxRw7oVcqtYDKVwHs_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p2tDEBptvuRc9LxX3eK5j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qqiJ.EzfxmQqP5gb.UEBw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iemens Energy">
  <a:themeElements>
    <a:clrScheme name="Siemens Energy">
      <a:dk1>
        <a:srgbClr val="1B1534"/>
      </a:dk1>
      <a:lt1>
        <a:sysClr val="window" lastClr="FFFFFF"/>
      </a:lt1>
      <a:dk2>
        <a:srgbClr val="1B1534"/>
      </a:dk2>
      <a:lt2>
        <a:srgbClr val="D7E4EE"/>
      </a:lt2>
      <a:accent1>
        <a:srgbClr val="D7E4EE"/>
      </a:accent1>
      <a:accent2>
        <a:srgbClr val="4D217A"/>
      </a:accent2>
      <a:accent3>
        <a:srgbClr val="8A00E5"/>
      </a:accent3>
      <a:accent4>
        <a:srgbClr val="009999"/>
      </a:accent4>
      <a:accent5>
        <a:srgbClr val="F6E600"/>
      </a:accent5>
      <a:accent6>
        <a:srgbClr val="7B919D"/>
      </a:accent6>
      <a:hlink>
        <a:srgbClr val="4D217A"/>
      </a:hlink>
      <a:folHlink>
        <a:srgbClr val="7B919D"/>
      </a:folHlink>
    </a:clrScheme>
    <a:fontScheme name="Siemens Energ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lIns="0" tIns="0" rIns="0" bIns="0" rtlCol="0" anchor="ctr"/>
      <a:lstStyle>
        <a:defPPr algn="ctr">
          <a:defRPr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cap="rnd">
          <a:gradFill>
            <a:gsLst>
              <a:gs pos="0">
                <a:schemeClr val="tx1"/>
              </a:gs>
              <a:gs pos="100000">
                <a:schemeClr val="tx1">
                  <a:alpha val="5000"/>
                </a:schemeClr>
              </a:gs>
            </a:gsLst>
            <a:lin ang="0" scaled="0"/>
          </a:gradFill>
        </a:ln>
        <a:effectLst/>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defRPr dirty="0" err="1"/>
        </a:defPPr>
      </a:lstStyle>
    </a:txDef>
  </a:objectDefaults>
  <a:extraClrSchemeLst/>
  <a:custClrLst>
    <a:custClr name="SE Brown 1">
      <a:srgbClr val="CFC0BE"/>
    </a:custClr>
    <a:custClr name="SE Brown 3">
      <a:srgbClr val="8F7C7A"/>
    </a:custClr>
    <a:custClr name="SE Gray 1">
      <a:srgbClr val="D7E4EE"/>
    </a:custClr>
    <a:custClr name="SE Gray 3">
      <a:srgbClr val="96B0C0"/>
    </a:custClr>
    <a:custClr name="SE Green 1">
      <a:srgbClr val="00FD79"/>
    </a:custClr>
    <a:custClr name="SE Green 3">
      <a:srgbClr val="27B66D"/>
    </a:custClr>
    <a:custClr name="SE Blue 1">
      <a:srgbClr val="6ADDFF"/>
    </a:custClr>
    <a:custClr name="SE Blue 3">
      <a:srgbClr val="0084E1"/>
    </a:custClr>
    <a:custClr name="SE Yellow 1">
      <a:srgbClr val="FFF91F"/>
    </a:custClr>
    <a:custClr name="SE Yellow 3">
      <a:srgbClr val="E2D000"/>
    </a:custClr>
    <a:custClr name="SE Brown 2">
      <a:srgbClr val="AF9E9C"/>
    </a:custClr>
    <a:custClr name="SE Brown 4">
      <a:srgbClr val="7D6766"/>
    </a:custClr>
    <a:custClr name="SE Gray 2">
      <a:srgbClr val="B8CEDB"/>
    </a:custClr>
    <a:custClr name="SE Gray 4">
      <a:srgbClr val="7B919D"/>
    </a:custClr>
    <a:custClr name="SE Green 2">
      <a:srgbClr val="14DA79"/>
    </a:custClr>
    <a:custClr name="SE Green 4">
      <a:srgbClr val="009B55"/>
    </a:custClr>
    <a:custClr name="SE Blue 2">
      <a:srgbClr val="21C0FF"/>
    </a:custClr>
    <a:custClr name="SE Blue 4">
      <a:srgbClr val="0057C6"/>
    </a:custClr>
    <a:custClr name="SE Yellow 2">
      <a:srgbClr val="F6E600"/>
    </a:custClr>
    <a:custClr name="SE Yellow 4">
      <a:srgbClr val="C6AE00"/>
    </a:custClr>
  </a:custClrLst>
  <a:extLst>
    <a:ext uri="{05A4C25C-085E-4340-85A3-A5531E510DB2}">
      <thm15:themeFamily xmlns:thm15="http://schemas.microsoft.com/office/thememl/2012/main" name="Default Theme.pptx" id="{E7C296DE-108A-4997-8B9C-91ECF1F3E88D}" vid="{8C5EB90F-3A39-4924-9396-7AE89F1CDE3D}"/>
    </a:ext>
  </a:extLst>
</a:theme>
</file>

<file path=ppt/theme/theme2.xml><?xml version="1.0" encoding="utf-8"?>
<a:theme xmlns:a="http://schemas.openxmlformats.org/drawingml/2006/main" name="Siemens Energy">
  <a:themeElements>
    <a:clrScheme name="Siemens Energy">
      <a:dk1>
        <a:srgbClr val="1B1534"/>
      </a:dk1>
      <a:lt1>
        <a:sysClr val="window" lastClr="FFFFFF"/>
      </a:lt1>
      <a:dk2>
        <a:srgbClr val="1B1534"/>
      </a:dk2>
      <a:lt2>
        <a:srgbClr val="D7E4EE"/>
      </a:lt2>
      <a:accent1>
        <a:srgbClr val="D7E4EE"/>
      </a:accent1>
      <a:accent2>
        <a:srgbClr val="4D217A"/>
      </a:accent2>
      <a:accent3>
        <a:srgbClr val="8A00E5"/>
      </a:accent3>
      <a:accent4>
        <a:srgbClr val="009999"/>
      </a:accent4>
      <a:accent5>
        <a:srgbClr val="F6E600"/>
      </a:accent5>
      <a:accent6>
        <a:srgbClr val="7B919D"/>
      </a:accent6>
      <a:hlink>
        <a:srgbClr val="8A00E5"/>
      </a:hlink>
      <a:folHlink>
        <a:srgbClr val="7B919D"/>
      </a:folHlink>
    </a:clrScheme>
    <a:fontScheme name="Siemens Energ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iemens Energy">
  <a:themeElements>
    <a:clrScheme name="Siemens Energy">
      <a:dk1>
        <a:srgbClr val="1B1534"/>
      </a:dk1>
      <a:lt1>
        <a:sysClr val="window" lastClr="FFFFFF"/>
      </a:lt1>
      <a:dk2>
        <a:srgbClr val="1B1534"/>
      </a:dk2>
      <a:lt2>
        <a:srgbClr val="D7E4EE"/>
      </a:lt2>
      <a:accent1>
        <a:srgbClr val="D7E4EE"/>
      </a:accent1>
      <a:accent2>
        <a:srgbClr val="4D217A"/>
      </a:accent2>
      <a:accent3>
        <a:srgbClr val="8A00E5"/>
      </a:accent3>
      <a:accent4>
        <a:srgbClr val="009999"/>
      </a:accent4>
      <a:accent5>
        <a:srgbClr val="F6E600"/>
      </a:accent5>
      <a:accent6>
        <a:srgbClr val="7B919D"/>
      </a:accent6>
      <a:hlink>
        <a:srgbClr val="8A00E5"/>
      </a:hlink>
      <a:folHlink>
        <a:srgbClr val="7B919D"/>
      </a:folHlink>
    </a:clrScheme>
    <a:fontScheme name="Siemens Energ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01DC9050DBE2438DDB860AB179A4FB" ma:contentTypeVersion="42" ma:contentTypeDescription="Create a new document." ma:contentTypeScope="" ma:versionID="f374926d01ab17e2b02b197f25166480">
  <xsd:schema xmlns:xsd="http://www.w3.org/2001/XMLSchema" xmlns:xs="http://www.w3.org/2001/XMLSchema" xmlns:p="http://schemas.microsoft.com/office/2006/metadata/properties" xmlns:ns2="bb424e58-7e30-4252-93b6-0be90e860765" xmlns:ns3="f2637cf9-fd6b-4789-ba38-86d4f58440f1" xmlns:ns4="http://schemas.microsoft.com/sharepoint/v4" targetNamespace="http://schemas.microsoft.com/office/2006/metadata/properties" ma:root="true" ma:fieldsID="7b9a2ae70498b51c15a1322185a0a681" ns2:_="" ns3:_="" ns4:_="">
    <xsd:import namespace="bb424e58-7e30-4252-93b6-0be90e860765"/>
    <xsd:import namespace="f2637cf9-fd6b-4789-ba38-86d4f58440f1"/>
    <xsd:import namespace="http://schemas.microsoft.com/sharepoint/v4"/>
    <xsd:element name="properties">
      <xsd:complexType>
        <xsd:sequence>
          <xsd:element name="documentManagement">
            <xsd:complexType>
              <xsd:all>
                <xsd:element ref="ns2:Portfolio" minOccurs="0"/>
                <xsd:element ref="ns2:Products_x002f_Solutions_x002f_Services" minOccurs="0"/>
                <xsd:element ref="ns2:Information_x0020_type" minOccurs="0"/>
                <xsd:element ref="ns2:Date_x0020_created" minOccurs="0"/>
                <xsd:element ref="ns2:Contact_x0020_person" minOccurs="0"/>
                <xsd:element ref="ns2:Category" minOccurs="0"/>
                <xsd:element ref="ns2:Region" minOccurs="0"/>
                <xsd:element ref="ns2:Year_x0020_PAC" minOccurs="0"/>
                <xsd:element ref="ns2:View" minOccurs="0"/>
                <xsd:element ref="ns2:Subject_x0020_Subgroup" minOccurs="0"/>
                <xsd:element ref="ns3:_dlc_DocIdPersistId" minOccurs="0"/>
                <xsd:element ref="ns3:_dlc_DocIdUrl" minOccurs="0"/>
                <xsd:element ref="ns3:_dlc_DocId" minOccurs="0"/>
                <xsd:element ref="ns2:MediaServiceMetadata" minOccurs="0"/>
                <xsd:element ref="ns2:MediaServiceFastMetadata" minOccurs="0"/>
                <xsd:element ref="ns2:MediaServiceDateTaken" minOccurs="0"/>
                <xsd:element ref="ns2:MediaLengthInSeconds" minOccurs="0"/>
                <xsd:element ref="ns4:IconOverlay" minOccurs="0"/>
                <xsd:element ref="ns2:MediaServiceAutoTags" minOccurs="0"/>
                <xsd:element ref="ns2:MediaServiceOCR" minOccurs="0"/>
                <xsd:element ref="ns2:MediaServiceGenerationTime" minOccurs="0"/>
                <xsd:element ref="ns2:MediaServiceEventHashCode" minOccurs="0"/>
                <xsd:element ref="ns2:Date" minOccurs="0"/>
                <xsd:element ref="ns2:test_x0020_group"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424e58-7e30-4252-93b6-0be90e860765" elementFormDefault="qualified">
    <xsd:import namespace="http://schemas.microsoft.com/office/2006/documentManagement/types"/>
    <xsd:import namespace="http://schemas.microsoft.com/office/infopath/2007/PartnerControls"/>
    <xsd:element name="Portfolio" ma:index="3" nillable="true" ma:displayName="Portfolio" ma:default="Aeroderivative Gas Turbines" ma:internalName="Portfolio" ma:readOnly="false">
      <xsd:complexType>
        <xsd:complexContent>
          <xsd:extension base="dms:MultiChoice">
            <xsd:sequence>
              <xsd:element name="Value" maxOccurs="unbounded" minOccurs="0" nillable="true">
                <xsd:simpleType>
                  <xsd:restriction base="dms:Choice">
                    <xsd:enumeration value="Aeroderivative Gas Turbines"/>
                    <xsd:enumeration value="Gas Engines"/>
                    <xsd:enumeration value="Generators"/>
                    <xsd:enumeration value="Heat Pumps"/>
                    <xsd:enumeration value="Industrial Gas Turbines"/>
                    <xsd:enumeration value="Industrial Steam Turbines"/>
                    <xsd:enumeration value="Heavy-Duty Gas Turbines"/>
                    <xsd:enumeration value="Power Plants"/>
                    <xsd:enumeration value="Utility Steam Turbines"/>
                  </xsd:restriction>
                </xsd:simpleType>
              </xsd:element>
            </xsd:sequence>
          </xsd:extension>
        </xsd:complexContent>
      </xsd:complexType>
    </xsd:element>
    <xsd:element name="Products_x002f_Solutions_x002f_Services" ma:index="4" nillable="true" ma:displayName="Products/Solutions/Services" ma:default="SGT5-2000E" ma:internalName="Products_x002f_Solutions_x002f_Services" ma:readOnly="false">
      <xsd:complexType>
        <xsd:complexContent>
          <xsd:extension base="dms:MultiChoice">
            <xsd:sequence>
              <xsd:element name="Value" maxOccurs="unbounded" minOccurs="0" nillable="true">
                <xsd:simpleType>
                  <xsd:restriction base="dms:Choice">
                    <xsd:enumeration value="SGT-50"/>
                    <xsd:enumeration value="SGT-100"/>
                    <xsd:enumeration value="SGT-300"/>
                    <xsd:enumeration value="SGT-400"/>
                    <xsd:enumeration value="SGT5-2000E"/>
                    <xsd:enumeration value="SGT5-4000F"/>
                    <xsd:enumeration value="SGT5-8000H"/>
                    <xsd:enumeration value="SGT5-8000HL"/>
                    <xsd:enumeration value="SGT5-9000HL"/>
                    <xsd:enumeration value="SGT-600"/>
                    <xsd:enumeration value="SGT6-2000E"/>
                    <xsd:enumeration value="SGT6-5000F"/>
                    <xsd:enumeration value="SGT6-8000H"/>
                    <xsd:enumeration value="SGT6-9000HL"/>
                    <xsd:enumeration value="SGT-700"/>
                    <xsd:enumeration value="SGT-750"/>
                    <xsd:enumeration value="SGT-800"/>
                    <xsd:enumeration value="SGT-A05"/>
                    <xsd:enumeration value="SGT-A35"/>
                    <xsd:enumeration value="SGT-A45"/>
                    <xsd:enumeration value="SGT-A65"/>
                    <xsd:enumeration value="SST-150"/>
                    <xsd:enumeration value="SST-200"/>
                    <xsd:enumeration value="SST-300"/>
                    <xsd:enumeration value="SST-3000"/>
                    <xsd:enumeration value="SST-400"/>
                    <xsd:enumeration value="SST-4000"/>
                    <xsd:enumeration value="SST-500"/>
                    <xsd:enumeration value="SST-5000"/>
                    <xsd:enumeration value="SST-600"/>
                    <xsd:enumeration value="SST-6000"/>
                    <xsd:enumeration value="SST-700/900"/>
                    <xsd:enumeration value="SST-800"/>
                    <xsd:enumeration value="SST-9000"/>
                    <xsd:enumeration value="D-R 2TA"/>
                    <xsd:enumeration value="D-R AVTTW/GTW"/>
                    <xsd:enumeration value="D-R B"/>
                    <xsd:enumeration value="D-R C"/>
                    <xsd:enumeration value="D-R GAF"/>
                    <xsd:enumeration value="D-R K"/>
                    <xsd:enumeration value="D-R R/RS"/>
                    <xsd:enumeration value="D-R RLA/RLVA"/>
                    <xsd:enumeration value="D-R RLH-15/D-R RLH-26"/>
                    <xsd:enumeration value="D-R SST 350/500/700"/>
                    <xsd:enumeration value="D-R U"/>
                    <xsd:enumeration value="SGE-S Serie"/>
                    <xsd:enumeration value="SGE-H Serie"/>
                    <xsd:enumeration value="SGE-EM Serie"/>
                    <xsd:enumeration value="SGen-100A series"/>
                    <xsd:enumeration value="SGen-2000H series"/>
                    <xsd:enumeration value="SGen-2000P series"/>
                    <xsd:enumeration value="SGen-3000W series"/>
                    <xsd:enumeration value="SIESTART"/>
                    <xsd:enumeration value="Additive Manufacturing"/>
                    <xsd:enumeration value="Heat Pumps"/>
                  </xsd:restriction>
                </xsd:simpleType>
              </xsd:element>
            </xsd:sequence>
          </xsd:extension>
        </xsd:complexContent>
      </xsd:complexType>
    </xsd:element>
    <xsd:element name="Information_x0020_type" ma:index="5" nillable="true" ma:displayName="Information type" ma:default="Brochure" ma:format="Dropdown" ma:internalName="Information_x0020_type" ma:readOnly="false">
      <xsd:simpleType>
        <xsd:restriction base="dms:Choice">
          <xsd:enumeration value="Brochure"/>
          <xsd:enumeration value="Flyer"/>
          <xsd:enumeration value="Interactive pdf"/>
          <xsd:enumeration value="Poster"/>
          <xsd:enumeration value="Video"/>
          <xsd:enumeration value="OnePager"/>
          <xsd:enumeration value="Overview"/>
          <xsd:enumeration value="Presentation"/>
          <xsd:enumeration value="Weblink"/>
          <xsd:enumeration value="Customer reference letter"/>
          <xsd:enumeration value="Whitepaper"/>
          <xsd:enumeration value="Animation"/>
          <xsd:enumeration value="Infographic"/>
          <xsd:enumeration value="Virtual Resource Center"/>
          <xsd:enumeration value="Playbook"/>
        </xsd:restriction>
      </xsd:simpleType>
    </xsd:element>
    <xsd:element name="Date_x0020_created" ma:index="6" nillable="true" ma:displayName="Date created" ma:default="[today]" ma:format="DateOnly" ma:internalName="Date_x0020_created" ma:readOnly="false">
      <xsd:simpleType>
        <xsd:restriction base="dms:DateTime"/>
      </xsd:simpleType>
    </xsd:element>
    <xsd:element name="Contact_x0020_person" ma:index="7" nillable="true" ma:displayName="Contact person" ma:list="UserInfo" ma:SharePointGroup="0" ma:internalName="Contact_x0020_person" ma:readOnly="fals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ategory" ma:index="8" nillable="true" ma:displayName="Category" ma:default="Reference" ma:format="Dropdown" ma:internalName="Category" ma:readOnly="false">
      <xsd:simpleType>
        <xsd:restriction base="dms:Choice">
          <xsd:enumeration value="Corporate/Division"/>
          <xsd:enumeration value="Product/solution information"/>
          <xsd:enumeration value="Reference"/>
          <xsd:enumeration value="Service"/>
        </xsd:restriction>
      </xsd:simpleType>
    </xsd:element>
    <xsd:element name="Region" ma:index="9" nillable="true" ma:displayName="Region" ma:default="ASP" ma:format="Dropdown" ma:internalName="Region" ma:readOnly="false">
      <xsd:simpleType>
        <xsd:restriction base="dms:Choice">
          <xsd:enumeration value="none"/>
          <xsd:enumeration value="AFR"/>
          <xsd:enumeration value="ASP"/>
          <xsd:enumeration value="CN"/>
          <xsd:enumeration value="EUC"/>
          <xsd:enumeration value="LAM"/>
          <xsd:enumeration value="MENA"/>
          <xsd:enumeration value="NAM"/>
        </xsd:restriction>
      </xsd:simpleType>
    </xsd:element>
    <xsd:element name="Year_x0020_PAC" ma:index="10" nillable="true" ma:displayName="Year PAC" ma:internalName="Year_x0020_PAC" ma:readOnly="false">
      <xsd:simpleType>
        <xsd:restriction base="dms:Text">
          <xsd:maxLength value="255"/>
        </xsd:restriction>
      </xsd:simpleType>
    </xsd:element>
    <xsd:element name="View" ma:index="11" nillable="true" ma:displayName="View" ma:default="External" ma:description="External or Internal use" ma:format="Dropdown" ma:internalName="View" ma:readOnly="false">
      <xsd:simpleType>
        <xsd:restriction base="dms:Choice">
          <xsd:enumeration value="External"/>
          <xsd:enumeration value="Internal"/>
          <xsd:enumeration value="P&amp;S"/>
        </xsd:restriction>
      </xsd:simpleType>
    </xsd:element>
    <xsd:element name="Subject_x0020_Subgroup" ma:index="13" nillable="true" ma:displayName="Subject Subgroup" ma:default="ASP 2018" ma:format="Dropdown" ma:internalName="Subject_x0020_Subgroup" ma:readOnly="false">
      <xsd:simpleType>
        <xsd:restriction base="dms:Choice">
          <xsd:enumeration value="AGT"/>
          <xsd:enumeration value="ASP 2018"/>
          <xsd:enumeration value="Brownfield Transformation"/>
          <xsd:enumeration value="Cape Preston PPT"/>
          <xsd:enumeration value="Cemicals"/>
          <xsd:enumeration value="Customer Letter"/>
          <xsd:enumeration value="Data Centers"/>
          <xsd:enumeration value="Decentral Hybrid Solutions 2019"/>
          <xsd:enumeration value="Execution Image"/>
          <xsd:enumeration value="Generators"/>
          <xsd:enumeration value="GTs Brochure 2017-2019"/>
          <xsd:enumeration value="GTs 2021"/>
          <xsd:enumeration value="H2 and Green Fuels"/>
          <xsd:enumeration value="Heat Pump"/>
          <xsd:enumeration value="Heat Recycle Solutions"/>
          <xsd:enumeration value="HL"/>
          <xsd:enumeration value="HTT"/>
          <xsd:enumeration value="Hybrid"/>
          <xsd:enumeration value="Service"/>
          <xsd:enumeration value="Hydrogen"/>
          <xsd:enumeration value="Industry"/>
          <xsd:enumeration value="IGT"/>
          <xsd:enumeration value="INP"/>
          <xsd:enumeration value="LGT"/>
          <xsd:enumeration value="LRE"/>
          <xsd:enumeration value="Minerals"/>
          <xsd:enumeration value="Municipalities"/>
          <xsd:enumeration value="O&amp;G"/>
          <xsd:enumeration value="Power Utilities"/>
          <xsd:enumeration value="Pulp &amp; Paper"/>
          <xsd:enumeration value="Remote Field Expert"/>
          <xsd:enumeration value="Renewable Energy"/>
          <xsd:enumeration value="Seafloat"/>
          <xsd:enumeration value="Solar"/>
          <xsd:enumeration value="Steam turbines"/>
          <xsd:enumeration value="Storage"/>
          <xsd:enumeration value="Waste to Energy"/>
        </xsd:restriction>
      </xsd:simpleType>
    </xsd:element>
    <xsd:element name="MediaServiceMetadata" ma:index="22" nillable="true" ma:displayName="MediaServiceMetadata" ma:hidden="true" ma:internalName="MediaServiceMetadata" ma:readOnly="true">
      <xsd:simpleType>
        <xsd:restriction base="dms:Note"/>
      </xsd:simpleType>
    </xsd:element>
    <xsd:element name="MediaServiceFastMetadata" ma:index="23" nillable="true" ma:displayName="MediaServiceFastMetadata" ma:hidden="true" ma:internalName="MediaServiceFastMetadata" ma:readOnly="true">
      <xsd:simpleType>
        <xsd:restriction base="dms:Note"/>
      </xsd:simpleType>
    </xsd:element>
    <xsd:element name="MediaServiceDateTaken" ma:index="24" nillable="true" ma:displayName="MediaServiceDateTaken" ma:hidden="true" ma:internalName="MediaServiceDateTaken"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MediaServiceAutoTags" ma:index="27" nillable="true" ma:displayName="Tags" ma:internalName="MediaServiceAutoTags" ma:readOnly="true">
      <xsd:simpleType>
        <xsd:restriction base="dms:Text"/>
      </xsd:simpleType>
    </xsd:element>
    <xsd:element name="MediaServiceOCR" ma:index="28" nillable="true" ma:displayName="Extracted Text" ma:internalName="MediaServiceOCR" ma:readOnly="true">
      <xsd:simpleType>
        <xsd:restriction base="dms:Note">
          <xsd:maxLength value="255"/>
        </xsd:restriction>
      </xsd:simpleType>
    </xsd:element>
    <xsd:element name="MediaServiceGenerationTime" ma:index="29" nillable="true" ma:displayName="MediaServiceGenerationTime" ma:hidden="true" ma:internalName="MediaServiceGenerationTime" ma:readOnly="true">
      <xsd:simpleType>
        <xsd:restriction base="dms:Text"/>
      </xsd:simpleType>
    </xsd:element>
    <xsd:element name="MediaServiceEventHashCode" ma:index="30" nillable="true" ma:displayName="MediaServiceEventHashCode" ma:hidden="true" ma:internalName="MediaServiceEventHashCode" ma:readOnly="true">
      <xsd:simpleType>
        <xsd:restriction base="dms:Text"/>
      </xsd:simpleType>
    </xsd:element>
    <xsd:element name="Date" ma:index="31" nillable="true" ma:displayName="Date" ma:format="DateOnly" ma:internalName="Date">
      <xsd:simpleType>
        <xsd:restriction base="dms:DateTime"/>
      </xsd:simpleType>
    </xsd:element>
    <xsd:element name="test_x0020_group" ma:index="32" nillable="true" ma:displayName="test group" ma:default="group 1" ma:format="Dropdown" ma:internalName="test_x0020_group">
      <xsd:simpleType>
        <xsd:restriction base="dms:Choice">
          <xsd:enumeration value="group 1"/>
          <xsd:enumeration value="group 2"/>
        </xsd:restriction>
      </xsd:simpleType>
    </xsd:element>
  </xsd:schema>
  <xsd:schema xmlns:xsd="http://www.w3.org/2001/XMLSchema" xmlns:xs="http://www.w3.org/2001/XMLSchema" xmlns:dms="http://schemas.microsoft.com/office/2006/documentManagement/types" xmlns:pc="http://schemas.microsoft.com/office/infopath/2007/PartnerControls" targetNamespace="f2637cf9-fd6b-4789-ba38-86d4f58440f1" elementFormDefault="qualified">
    <xsd:import namespace="http://schemas.microsoft.com/office/2006/documentManagement/types"/>
    <xsd:import namespace="http://schemas.microsoft.com/office/infopath/2007/PartnerControls"/>
    <xsd:element name="_dlc_DocIdPersistId" ma:index="14" nillable="true" ma:displayName="Persist ID" ma:description="Keep ID on add." ma:hidden="true" ma:internalName="_dlc_DocIdPersistId" ma:readOnly="false">
      <xsd:simpleType>
        <xsd:restriction base="dms:Boolean"/>
      </xsd:simpleType>
    </xsd:element>
    <xsd:element name="_dlc_DocIdUrl" ma:index="2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 ma:index="21" nillable="true" ma:displayName="Document ID Value" ma:description="The value of the document ID assigned to this item." ma:internalName="_dlc_DocId"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6"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9" ma:displayName="Content Type"/>
        <xsd:element ref="dc:title" minOccurs="0" maxOccurs="1" ma:index="1" ma:displayName="Title"/>
        <xsd:element ref="dc:subject" minOccurs="0" maxOccurs="1" ma:index="12" ma:displayName="Subject"/>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Region xmlns="bb424e58-7e30-4252-93b6-0be90e860765" xsi:nil="true"/>
    <Portfolio xmlns="bb424e58-7e30-4252-93b6-0be90e860765">
      <Value>Heat Pumps</Value>
    </Portfolio>
    <View xmlns="bb424e58-7e30-4252-93b6-0be90e860765">External</View>
    <IconOverlay xmlns="http://schemas.microsoft.com/sharepoint/v4" xsi:nil="true"/>
    <Year_x0020_PAC xmlns="bb424e58-7e30-4252-93b6-0be90e860765" xsi:nil="true"/>
    <_dlc_DocIdPersistId xmlns="f2637cf9-fd6b-4789-ba38-86d4f58440f1" xsi:nil="true"/>
    <Products_x002f_Solutions_x002f_Services xmlns="bb424e58-7e30-4252-93b6-0be90e860765">
      <Value>Heat Pumps</Value>
    </Products_x002f_Solutions_x002f_Services>
    <Contact_x0020_person xmlns="bb424e58-7e30-4252-93b6-0be90e860765">
      <UserInfo>
        <DisplayName>i:0#.f|membership|tanja.zusann@siemens-energy.com,#i:0#.f|membership|tanja.zusann@siemens-energy.com,#tanja.zusann@siemens-energy.com,#,#Zusann, Tanja (SE GP G S DES P&amp;M),#,#SE GP G S DES P&amp;M,#</DisplayName>
        <AccountId>448</AccountId>
        <AccountType/>
      </UserInfo>
    </Contact_x0020_person>
    <Category xmlns="bb424e58-7e30-4252-93b6-0be90e860765">Product/solution information</Category>
    <Subject_x0020_Subgroup xmlns="bb424e58-7e30-4252-93b6-0be90e860765">Heat Pump</Subject_x0020_Subgroup>
    <Information_x0020_type xmlns="bb424e58-7e30-4252-93b6-0be90e860765">Presentation</Information_x0020_type>
    <Date_x0020_created xmlns="bb424e58-7e30-4252-93b6-0be90e860765">2022-01-26T09:38:30+00:00</Date_x0020_created>
    <_dlc_DocId xmlns="f2637cf9-fd6b-4789-ba38-86d4f58440f1">2KPKWRYVJEYF-891126524-2607</_dlc_DocId>
    <_dlc_DocIdUrl xmlns="f2637cf9-fd6b-4789-ba38-86d4f58440f1">
      <Url>https://siemensenergyag.sharepoint.com/teams/P0002787/MyGuide/_layouts/15/DocIdRedir.aspx?ID=2KPKWRYVJEYF-891126524-2607</Url>
      <Description>2KPKWRYVJEYF-891126524-2607</Description>
    </_dlc_DocIdUrl>
    <Date xmlns="bb424e58-7e30-4252-93b6-0be90e860765" xsi:nil="true"/>
    <test_x0020_group xmlns="bb424e58-7e30-4252-93b6-0be90e860765">group 1</test_x0020_group>
  </documentManagement>
</p:properties>
</file>

<file path=customXml/item3.xml><?xml version="1.0" encoding="utf-8"?>
<?mso-contentType ?>
<FormTemplates xmlns="http://schemas.microsoft.com/sharepoint/v3/contenttype/form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2BED87F-0DDA-494C-B5A5-418F6497ED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424e58-7e30-4252-93b6-0be90e860765"/>
    <ds:schemaRef ds:uri="f2637cf9-fd6b-4789-ba38-86d4f58440f1"/>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F32871F-4816-4EAA-8074-4A32E6ECA729}">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schemas.microsoft.com/sharepoint/v4"/>
    <ds:schemaRef ds:uri="bb424e58-7e30-4252-93b6-0be90e860765"/>
    <ds:schemaRef ds:uri="http://schemas.openxmlformats.org/package/2006/metadata/core-properties"/>
    <ds:schemaRef ds:uri="http://purl.org/dc/terms/"/>
    <ds:schemaRef ds:uri="f2637cf9-fd6b-4789-ba38-86d4f58440f1"/>
    <ds:schemaRef ds:uri="http://www.w3.org/XML/1998/namespace"/>
    <ds:schemaRef ds:uri="http://purl.org/dc/dcmitype/"/>
  </ds:schemaRefs>
</ds:datastoreItem>
</file>

<file path=customXml/itemProps3.xml><?xml version="1.0" encoding="utf-8"?>
<ds:datastoreItem xmlns:ds="http://schemas.openxmlformats.org/officeDocument/2006/customXml" ds:itemID="{1DD17B81-3F92-4002-B0B6-2969A9850E66}">
  <ds:schemaRefs>
    <ds:schemaRef ds:uri="http://schemas.microsoft.com/sharepoint/v3/contenttype/forms"/>
  </ds:schemaRefs>
</ds:datastoreItem>
</file>

<file path=customXml/itemProps4.xml><?xml version="1.0" encoding="utf-8"?>
<ds:datastoreItem xmlns:ds="http://schemas.openxmlformats.org/officeDocument/2006/customXml" ds:itemID="{6546E65A-43BC-4EE1-AC67-ED7A5332F48C}">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Default Theme</Template>
  <TotalTime>7</TotalTime>
  <Words>3551</Words>
  <Application>Microsoft Office PowerPoint</Application>
  <PresentationFormat>Widescreen</PresentationFormat>
  <Paragraphs>722</Paragraphs>
  <Slides>27</Slides>
  <Notes>8</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8" baseType="lpstr">
      <vt:lpstr>Arial</vt:lpstr>
      <vt:lpstr>Arial</vt:lpstr>
      <vt:lpstr>Arial Black</vt:lpstr>
      <vt:lpstr>Calibri</vt:lpstr>
      <vt:lpstr>Graphik Regular</vt:lpstr>
      <vt:lpstr>Siemens Sans</vt:lpstr>
      <vt:lpstr>Stockholm Exergi Headline</vt:lpstr>
      <vt:lpstr>Times New Roman</vt:lpstr>
      <vt:lpstr>Wingdings</vt:lpstr>
      <vt:lpstr>Siemens Energy</vt:lpstr>
      <vt:lpstr>think-cell Slide</vt:lpstr>
      <vt:lpstr>Industrial Heat Pump Portfolio Presentation</vt:lpstr>
      <vt:lpstr>Agenda</vt:lpstr>
      <vt:lpstr>Industrial Heat Pump</vt:lpstr>
      <vt:lpstr>Today – Decarbonization is urgent Heat in Europe is still largely produced from fossil sources</vt:lpstr>
      <vt:lpstr>Agenda</vt:lpstr>
      <vt:lpstr> </vt:lpstr>
      <vt:lpstr>Industrial scale Heat Pumps from Siemens Energy address both district heating and industry applications </vt:lpstr>
      <vt:lpstr>PowerPoint Presentation</vt:lpstr>
      <vt:lpstr>PowerPoint Presentation</vt:lpstr>
      <vt:lpstr>Agenda</vt:lpstr>
      <vt:lpstr>Market Need for Large Scale  Industrial Heat Pumps</vt:lpstr>
      <vt:lpstr>Decentralized District Heating</vt:lpstr>
      <vt:lpstr>Industrial Heat Pumps @ Industry Production of useful heat to District Heating from District Cooling Network</vt:lpstr>
      <vt:lpstr>Industrial Heat Pumps @ District Heating &amp; Industry Integration of large cooling systems / utilization of new heat sources</vt:lpstr>
      <vt:lpstr>Integration of Industrial Heat Pump – Project Example Heating and cooling facility at Potsdamer Platz | Overview &amp; key figures </vt:lpstr>
      <vt:lpstr>Integration of Industrial Heat Pump – Project Example Process Steam Production in chemical plant | Overview &amp; key figures </vt:lpstr>
      <vt:lpstr>Concept – Waste Heat Utilization for Electrolysers Heat Pump for cooling &amp; supply of process heat (hot water) </vt:lpstr>
      <vt:lpstr>Agenda</vt:lpstr>
      <vt:lpstr>Siemens Energy and MVV with GKM using a large-scale heat pump to do the first step towards green district heating  </vt:lpstr>
      <vt:lpstr>Vattenfall and Siemens Energy help advance a climate-friendly heating supply for Berlin with large scale heat pump</vt:lpstr>
      <vt:lpstr>Integration of Industrial Heat Pump – Project Example Heating and cooling facility at Potsdamer Platz | Overview &amp; key figures </vt:lpstr>
      <vt:lpstr>Siemens Energy is providing Stockholm with a climate neutral district heating and cooling supply</vt:lpstr>
      <vt:lpstr>PowerPoint Presentation</vt:lpstr>
      <vt:lpstr>Industrial Heat Pumps References | since 1980</vt:lpstr>
      <vt:lpstr>Contact overview – Siemens Energy Heat Pumps</vt:lpstr>
      <vt:lpstr>Decarbonization step by step with Siemens Energy Heat Pumps play an essential role in decarbonization</vt:lpstr>
      <vt:lpstr>PowerPoint Presentation</vt:lpstr>
    </vt:vector>
  </TitlesOfParts>
  <Company>Siemens Gas and Power</Company>
  <LinksUpToDate>false</LinksUpToDate>
  <SharedDoc>false</SharedDoc>
  <HyperlinkBase>www.siemens-energy.com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present Heatpump</dc:title>
  <dc:subject>Product</dc:subject>
  <dc:creator>Zusann, Tanja (SE GP G S DES P&amp;M)</dc:creator>
  <cp:keywords>C_Unrestricted</cp:keywords>
  <dc:description>November 2020
Version 1.1.3</dc:description>
  <cp:lastModifiedBy>Ruset, Ion Petru</cp:lastModifiedBy>
  <cp:revision>14</cp:revision>
  <cp:lastPrinted>2020-03-11T17:11:35Z</cp:lastPrinted>
  <dcterms:created xsi:type="dcterms:W3CDTF">2021-11-23T07:43:15Z</dcterms:created>
  <dcterms:modified xsi:type="dcterms:W3CDTF">2022-09-15T08:48:26Z</dcterms:modified>
  <cp:contentStatus>Template</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 Confidentiality">
    <vt:lpwstr>Unrestricted</vt:lpwstr>
  </property>
  <property fmtid="{D5CDD505-2E9C-101B-9397-08002B2CF9AE}" pid="3" name="Document_Confidentiality">
    <vt:lpwstr>Unrestricted</vt:lpwstr>
  </property>
  <property fmtid="{D5CDD505-2E9C-101B-9397-08002B2CF9AE}" pid="4" name="ContentTypeId">
    <vt:lpwstr>0x0101005901DC9050DBE2438DDB860AB179A4FB</vt:lpwstr>
  </property>
  <property fmtid="{D5CDD505-2E9C-101B-9397-08002B2CF9AE}" pid="5" name="_dlc_DocIdItemGuid">
    <vt:lpwstr>dba65867-530a-429d-80c2-3528484d3f6a</vt:lpwstr>
  </property>
  <property fmtid="{D5CDD505-2E9C-101B-9397-08002B2CF9AE}" pid="6" name="Topic">
    <vt:lpwstr>At a glance</vt:lpwstr>
  </property>
  <property fmtid="{D5CDD505-2E9C-101B-9397-08002B2CF9AE}" pid="7" name="Hard copy">
    <vt:bool>true</vt:bool>
  </property>
  <property fmtid="{D5CDD505-2E9C-101B-9397-08002B2CF9AE}" pid="8" name="PG2Know">
    <vt:bool>true</vt:bool>
  </property>
  <property fmtid="{D5CDD505-2E9C-101B-9397-08002B2CF9AE}" pid="9" name="Scope of supply">
    <vt:lpwstr>-</vt:lpwstr>
  </property>
  <property fmtid="{D5CDD505-2E9C-101B-9397-08002B2CF9AE}" pid="10" name="Language">
    <vt:lpwstr>EN</vt:lpwstr>
  </property>
  <property fmtid="{D5CDD505-2E9C-101B-9397-08002B2CF9AE}" pid="11" name="Related BU">
    <vt:lpwstr>;#Siemens Energy Corporate Level;#</vt:lpwstr>
  </property>
  <property fmtid="{D5CDD505-2E9C-101B-9397-08002B2CF9AE}" pid="12" name="Customer type">
    <vt:lpwstr>;#SPP;#</vt:lpwstr>
  </property>
</Properties>
</file>